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4.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media/image121.jpg" ContentType="image/jpg"/>
  <Override PartName="/ppt/notesSlides/notesSlide2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6" r:id="rId3"/>
    <p:sldMasterId id="2147483676" r:id="rId4"/>
    <p:sldMasterId id="2147484272" r:id="rId5"/>
  </p:sldMasterIdLst>
  <p:notesMasterIdLst>
    <p:notesMasterId r:id="rId49"/>
  </p:notesMasterIdLst>
  <p:sldIdLst>
    <p:sldId id="265" r:id="rId6"/>
    <p:sldId id="263" r:id="rId7"/>
    <p:sldId id="306" r:id="rId8"/>
    <p:sldId id="266" r:id="rId9"/>
    <p:sldId id="261" r:id="rId10"/>
    <p:sldId id="264" r:id="rId11"/>
    <p:sldId id="257" r:id="rId12"/>
    <p:sldId id="268" r:id="rId13"/>
    <p:sldId id="269" r:id="rId14"/>
    <p:sldId id="270" r:id="rId15"/>
    <p:sldId id="271" r:id="rId16"/>
    <p:sldId id="272" r:id="rId17"/>
    <p:sldId id="267" r:id="rId18"/>
    <p:sldId id="1551" r:id="rId19"/>
    <p:sldId id="274" r:id="rId20"/>
    <p:sldId id="1544" r:id="rId21"/>
    <p:sldId id="1554" r:id="rId22"/>
    <p:sldId id="1552" r:id="rId23"/>
    <p:sldId id="1555" r:id="rId24"/>
    <p:sldId id="1532" r:id="rId25"/>
    <p:sldId id="1533" r:id="rId26"/>
    <p:sldId id="1553" r:id="rId27"/>
    <p:sldId id="283" r:id="rId28"/>
    <p:sldId id="1525" r:id="rId29"/>
    <p:sldId id="1510" r:id="rId30"/>
    <p:sldId id="1511" r:id="rId31"/>
    <p:sldId id="1512" r:id="rId32"/>
    <p:sldId id="1513" r:id="rId33"/>
    <p:sldId id="1514" r:id="rId34"/>
    <p:sldId id="1515" r:id="rId35"/>
    <p:sldId id="289" r:id="rId36"/>
    <p:sldId id="291" r:id="rId37"/>
    <p:sldId id="296" r:id="rId38"/>
    <p:sldId id="1556" r:id="rId39"/>
    <p:sldId id="297" r:id="rId40"/>
    <p:sldId id="1557" r:id="rId41"/>
    <p:sldId id="1558" r:id="rId42"/>
    <p:sldId id="1207" r:id="rId43"/>
    <p:sldId id="1203" r:id="rId44"/>
    <p:sldId id="1199" r:id="rId45"/>
    <p:sldId id="301" r:id="rId46"/>
    <p:sldId id="300" r:id="rId47"/>
    <p:sldId id="303"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1376E98-5B67-08B4-290C-69B0B32B21F0}" name="Rebecca Hannah Ainis" initials="RA" userId="S::ran323@ads.northwestern.edu::116137a0-2af5-436b-85e1-74d9d3b30f2f"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84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546F556-037D-4B0D-BC68-4FBB544D6FCF}" v="14" dt="2025-07-25T14:45:28.621"/>
  </p1510:revLst>
</p1510:revInfo>
</file>

<file path=ppt/tableStyles.xml><?xml version="1.0" encoding="utf-8"?>
<a:tblStyleLst xmlns:a="http://schemas.openxmlformats.org/drawingml/2006/main" def="{5C22544A-7EE6-4342-B048-85BDC9FD1C3A}">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90" d="100"/>
          <a:sy n="90" d="100"/>
        </p:scale>
        <p:origin x="398" y="67"/>
      </p:cViewPr>
      <p:guideLst/>
    </p:cSldViewPr>
  </p:slideViewPr>
  <p:notesTextViewPr>
    <p:cViewPr>
      <p:scale>
        <a:sx n="1" d="1"/>
        <a:sy n="1" d="1"/>
      </p:scale>
      <p:origin x="0" y="0"/>
    </p:cViewPr>
  </p:notesTextViewPr>
  <p:sorterViewPr>
    <p:cViewPr>
      <p:scale>
        <a:sx n="100" d="100"/>
        <a:sy n="100" d="100"/>
      </p:scale>
      <p:origin x="0" y="-7325"/>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presProps" Target="presProps.xml"/><Relationship Id="rId55" Type="http://schemas.microsoft.com/office/2015/10/relationships/revisionInfo" Target="revisionInfo.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tableStyles" Target="tableStyles.xml"/><Relationship Id="rId5" Type="http://schemas.openxmlformats.org/officeDocument/2006/relationships/slideMaster" Target="slideMasters/slideMaster5.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microsoft.com/office/2018/10/relationships/authors" Target="authors.xml"/><Relationship Id="rId8" Type="http://schemas.openxmlformats.org/officeDocument/2006/relationships/slide" Target="slides/slide3.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20" Type="http://schemas.openxmlformats.org/officeDocument/2006/relationships/slide" Target="slides/slide15.xml"/><Relationship Id="rId41" Type="http://schemas.openxmlformats.org/officeDocument/2006/relationships/slide" Target="slides/slide36.xml"/><Relationship Id="rId54"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becca Hannah Ainis" userId="116137a0-2af5-436b-85e1-74d9d3b30f2f" providerId="ADAL" clId="{0546F556-037D-4B0D-BC68-4FBB544D6FCF}"/>
    <pc:docChg chg="undo custSel addSld delSld modSld sldOrd">
      <pc:chgData name="Rebecca Hannah Ainis" userId="116137a0-2af5-436b-85e1-74d9d3b30f2f" providerId="ADAL" clId="{0546F556-037D-4B0D-BC68-4FBB544D6FCF}" dt="2025-07-25T14:45:59.747" v="669" actId="1035"/>
      <pc:docMkLst>
        <pc:docMk/>
      </pc:docMkLst>
      <pc:sldChg chg="addSp modSp mod">
        <pc:chgData name="Rebecca Hannah Ainis" userId="116137a0-2af5-436b-85e1-74d9d3b30f2f" providerId="ADAL" clId="{0546F556-037D-4B0D-BC68-4FBB544D6FCF}" dt="2025-07-25T14:35:29.554" v="46" actId="1076"/>
        <pc:sldMkLst>
          <pc:docMk/>
          <pc:sldMk cId="3216608996" sldId="269"/>
        </pc:sldMkLst>
        <pc:picChg chg="add mod">
          <ac:chgData name="Rebecca Hannah Ainis" userId="116137a0-2af5-436b-85e1-74d9d3b30f2f" providerId="ADAL" clId="{0546F556-037D-4B0D-BC68-4FBB544D6FCF}" dt="2025-07-25T14:35:29.554" v="46" actId="1076"/>
          <ac:picMkLst>
            <pc:docMk/>
            <pc:sldMk cId="3216608996" sldId="269"/>
            <ac:picMk id="10" creationId="{E006FAE8-6F8D-E358-A0B2-95FD03C928B5}"/>
          </ac:picMkLst>
        </pc:picChg>
      </pc:sldChg>
      <pc:sldChg chg="add del">
        <pc:chgData name="Rebecca Hannah Ainis" userId="116137a0-2af5-436b-85e1-74d9d3b30f2f" providerId="ADAL" clId="{0546F556-037D-4B0D-BC68-4FBB544D6FCF}" dt="2025-07-25T14:29:37.916" v="5"/>
        <pc:sldMkLst>
          <pc:docMk/>
          <pc:sldMk cId="4251968085" sldId="1199"/>
        </pc:sldMkLst>
      </pc:sldChg>
      <pc:sldChg chg="addSp modSp add del mod ord setBg">
        <pc:chgData name="Rebecca Hannah Ainis" userId="116137a0-2af5-436b-85e1-74d9d3b30f2f" providerId="ADAL" clId="{0546F556-037D-4B0D-BC68-4FBB544D6FCF}" dt="2025-07-25T14:39:13.466" v="246"/>
        <pc:sldMkLst>
          <pc:docMk/>
          <pc:sldMk cId="2379450222" sldId="1203"/>
        </pc:sldMkLst>
        <pc:spChg chg="add mod">
          <ac:chgData name="Rebecca Hannah Ainis" userId="116137a0-2af5-436b-85e1-74d9d3b30f2f" providerId="ADAL" clId="{0546F556-037D-4B0D-BC68-4FBB544D6FCF}" dt="2025-07-25T14:38:35.620" v="239" actId="1035"/>
          <ac:spMkLst>
            <pc:docMk/>
            <pc:sldMk cId="2379450222" sldId="1203"/>
            <ac:spMk id="5" creationId="{EC0D390A-766B-40A8-C0AB-ABFA9ED0D2FA}"/>
          </ac:spMkLst>
        </pc:spChg>
        <pc:spChg chg="add mod">
          <ac:chgData name="Rebecca Hannah Ainis" userId="116137a0-2af5-436b-85e1-74d9d3b30f2f" providerId="ADAL" clId="{0546F556-037D-4B0D-BC68-4FBB544D6FCF}" dt="2025-07-25T14:38:51.875" v="244" actId="33524"/>
          <ac:spMkLst>
            <pc:docMk/>
            <pc:sldMk cId="2379450222" sldId="1203"/>
            <ac:spMk id="6" creationId="{55A55028-54EC-E994-ECD7-4CBC80F52606}"/>
          </ac:spMkLst>
        </pc:spChg>
        <pc:picChg chg="mod">
          <ac:chgData name="Rebecca Hannah Ainis" userId="116137a0-2af5-436b-85e1-74d9d3b30f2f" providerId="ADAL" clId="{0546F556-037D-4B0D-BC68-4FBB544D6FCF}" dt="2025-07-25T14:35:45.787" v="47" actId="1076"/>
          <ac:picMkLst>
            <pc:docMk/>
            <pc:sldMk cId="2379450222" sldId="1203"/>
            <ac:picMk id="2" creationId="{4479F69E-1019-4DCB-A106-445A6688F0E5}"/>
          </ac:picMkLst>
        </pc:picChg>
        <pc:picChg chg="add mod">
          <ac:chgData name="Rebecca Hannah Ainis" userId="116137a0-2af5-436b-85e1-74d9d3b30f2f" providerId="ADAL" clId="{0546F556-037D-4B0D-BC68-4FBB544D6FCF}" dt="2025-07-25T14:35:55.810" v="50" actId="1076"/>
          <ac:picMkLst>
            <pc:docMk/>
            <pc:sldMk cId="2379450222" sldId="1203"/>
            <ac:picMk id="4" creationId="{D666662A-5925-CA9A-F229-B899995D4FE5}"/>
          </ac:picMkLst>
        </pc:picChg>
      </pc:sldChg>
      <pc:sldChg chg="modSp add del mod ord">
        <pc:chgData name="Rebecca Hannah Ainis" userId="116137a0-2af5-436b-85e1-74d9d3b30f2f" providerId="ADAL" clId="{0546F556-037D-4B0D-BC68-4FBB544D6FCF}" dt="2025-07-25T14:39:18.035" v="248"/>
        <pc:sldMkLst>
          <pc:docMk/>
          <pc:sldMk cId="3234645507" sldId="1207"/>
        </pc:sldMkLst>
        <pc:picChg chg="mod">
          <ac:chgData name="Rebecca Hannah Ainis" userId="116137a0-2af5-436b-85e1-74d9d3b30f2f" providerId="ADAL" clId="{0546F556-037D-4B0D-BC68-4FBB544D6FCF}" dt="2025-07-25T14:29:44.372" v="34" actId="1035"/>
          <ac:picMkLst>
            <pc:docMk/>
            <pc:sldMk cId="3234645507" sldId="1207"/>
            <ac:picMk id="6080" creationId="{00000000-0000-0000-0000-000000000000}"/>
          </ac:picMkLst>
        </pc:picChg>
      </pc:sldChg>
      <pc:sldChg chg="modSp mod">
        <pc:chgData name="Rebecca Hannah Ainis" userId="116137a0-2af5-436b-85e1-74d9d3b30f2f" providerId="ADAL" clId="{0546F556-037D-4B0D-BC68-4FBB544D6FCF}" dt="2025-07-25T14:27:26.823" v="0" actId="207"/>
        <pc:sldMkLst>
          <pc:docMk/>
          <pc:sldMk cId="159817044" sldId="1532"/>
        </pc:sldMkLst>
        <pc:spChg chg="mod">
          <ac:chgData name="Rebecca Hannah Ainis" userId="116137a0-2af5-436b-85e1-74d9d3b30f2f" providerId="ADAL" clId="{0546F556-037D-4B0D-BC68-4FBB544D6FCF}" dt="2025-07-25T14:27:26.823" v="0" actId="207"/>
          <ac:spMkLst>
            <pc:docMk/>
            <pc:sldMk cId="159817044" sldId="1532"/>
            <ac:spMk id="8" creationId="{24DB30A1-21A4-E09C-289A-DC6582B822BC}"/>
          </ac:spMkLst>
        </pc:spChg>
      </pc:sldChg>
      <pc:sldChg chg="modSp mod">
        <pc:chgData name="Rebecca Hannah Ainis" userId="116137a0-2af5-436b-85e1-74d9d3b30f2f" providerId="ADAL" clId="{0546F556-037D-4B0D-BC68-4FBB544D6FCF}" dt="2025-07-25T14:27:30.490" v="1" actId="207"/>
        <pc:sldMkLst>
          <pc:docMk/>
          <pc:sldMk cId="4061293600" sldId="1533"/>
        </pc:sldMkLst>
        <pc:spChg chg="mod">
          <ac:chgData name="Rebecca Hannah Ainis" userId="116137a0-2af5-436b-85e1-74d9d3b30f2f" providerId="ADAL" clId="{0546F556-037D-4B0D-BC68-4FBB544D6FCF}" dt="2025-07-25T14:27:30.490" v="1" actId="207"/>
          <ac:spMkLst>
            <pc:docMk/>
            <pc:sldMk cId="4061293600" sldId="1533"/>
            <ac:spMk id="8" creationId="{4EEF7EF9-869F-8DF6-A8EB-2040FF83A113}"/>
          </ac:spMkLst>
        </pc:spChg>
      </pc:sldChg>
      <pc:sldChg chg="modSp mod">
        <pc:chgData name="Rebecca Hannah Ainis" userId="116137a0-2af5-436b-85e1-74d9d3b30f2f" providerId="ADAL" clId="{0546F556-037D-4B0D-BC68-4FBB544D6FCF}" dt="2025-07-25T14:27:34.251" v="2" actId="207"/>
        <pc:sldMkLst>
          <pc:docMk/>
          <pc:sldMk cId="0" sldId="1553"/>
        </pc:sldMkLst>
        <pc:spChg chg="mod">
          <ac:chgData name="Rebecca Hannah Ainis" userId="116137a0-2af5-436b-85e1-74d9d3b30f2f" providerId="ADAL" clId="{0546F556-037D-4B0D-BC68-4FBB544D6FCF}" dt="2025-07-25T14:27:34.251" v="2" actId="207"/>
          <ac:spMkLst>
            <pc:docMk/>
            <pc:sldMk cId="0" sldId="1553"/>
            <ac:spMk id="7" creationId="{C3E960C5-8802-FF7F-7EF6-04B68A1D5C4E}"/>
          </ac:spMkLst>
        </pc:spChg>
      </pc:sldChg>
      <pc:sldChg chg="addSp delSp modSp add mod ord">
        <pc:chgData name="Rebecca Hannah Ainis" userId="116137a0-2af5-436b-85e1-74d9d3b30f2f" providerId="ADAL" clId="{0546F556-037D-4B0D-BC68-4FBB544D6FCF}" dt="2025-07-25T14:45:59.747" v="669" actId="1035"/>
        <pc:sldMkLst>
          <pc:docMk/>
          <pc:sldMk cId="1117907340" sldId="1558"/>
        </pc:sldMkLst>
        <pc:spChg chg="add mod">
          <ac:chgData name="Rebecca Hannah Ainis" userId="116137a0-2af5-436b-85e1-74d9d3b30f2f" providerId="ADAL" clId="{0546F556-037D-4B0D-BC68-4FBB544D6FCF}" dt="2025-07-25T14:45:59.747" v="669" actId="1035"/>
          <ac:spMkLst>
            <pc:docMk/>
            <pc:sldMk cId="1117907340" sldId="1558"/>
            <ac:spMk id="3" creationId="{FA1669FE-70FE-3210-0E21-D347EA7AEA85}"/>
          </ac:spMkLst>
        </pc:spChg>
        <pc:spChg chg="mod">
          <ac:chgData name="Rebecca Hannah Ainis" userId="116137a0-2af5-436b-85e1-74d9d3b30f2f" providerId="ADAL" clId="{0546F556-037D-4B0D-BC68-4FBB544D6FCF}" dt="2025-07-25T14:43:03.019" v="282" actId="20577"/>
          <ac:spMkLst>
            <pc:docMk/>
            <pc:sldMk cId="1117907340" sldId="1558"/>
            <ac:spMk id="4" creationId="{89933EFF-6F58-59D1-F3CA-E957281031F2}"/>
          </ac:spMkLst>
        </pc:spChg>
        <pc:spChg chg="add mod">
          <ac:chgData name="Rebecca Hannah Ainis" userId="116137a0-2af5-436b-85e1-74d9d3b30f2f" providerId="ADAL" clId="{0546F556-037D-4B0D-BC68-4FBB544D6FCF}" dt="2025-07-25T14:45:24.676" v="626"/>
          <ac:spMkLst>
            <pc:docMk/>
            <pc:sldMk cId="1117907340" sldId="1558"/>
            <ac:spMk id="5" creationId="{B3ACF7DC-265D-4260-76F6-C028ACDFB74B}"/>
          </ac:spMkLst>
        </pc:spChg>
        <pc:spChg chg="add mod">
          <ac:chgData name="Rebecca Hannah Ainis" userId="116137a0-2af5-436b-85e1-74d9d3b30f2f" providerId="ADAL" clId="{0546F556-037D-4B0D-BC68-4FBB544D6FCF}" dt="2025-07-25T14:45:55.755" v="659" actId="1035"/>
          <ac:spMkLst>
            <pc:docMk/>
            <pc:sldMk cId="1117907340" sldId="1558"/>
            <ac:spMk id="8" creationId="{770332AC-474F-3B97-4DFD-D10B2C3680C8}"/>
          </ac:spMkLst>
        </pc:spChg>
        <pc:graphicFrameChg chg="del">
          <ac:chgData name="Rebecca Hannah Ainis" userId="116137a0-2af5-436b-85e1-74d9d3b30f2f" providerId="ADAL" clId="{0546F556-037D-4B0D-BC68-4FBB544D6FCF}" dt="2025-07-25T14:43:17.094" v="283" actId="478"/>
          <ac:graphicFrameMkLst>
            <pc:docMk/>
            <pc:sldMk cId="1117907340" sldId="1558"/>
            <ac:graphicFrameMk id="13" creationId="{4069D2B4-CB1A-CF52-B636-DD354A346B77}"/>
          </ac:graphicFrameMkLst>
        </pc:graphicFrameChg>
        <pc:picChg chg="add mod">
          <ac:chgData name="Rebecca Hannah Ainis" userId="116137a0-2af5-436b-85e1-74d9d3b30f2f" providerId="ADAL" clId="{0546F556-037D-4B0D-BC68-4FBB544D6FCF}" dt="2025-07-25T14:45:24.676" v="626"/>
          <ac:picMkLst>
            <pc:docMk/>
            <pc:sldMk cId="1117907340" sldId="1558"/>
            <ac:picMk id="6" creationId="{4A831691-9D13-079B-92EE-A53736566B3E}"/>
          </ac:picMkLst>
        </pc:picChg>
        <pc:picChg chg="add mod">
          <ac:chgData name="Rebecca Hannah Ainis" userId="116137a0-2af5-436b-85e1-74d9d3b30f2f" providerId="ADAL" clId="{0546F556-037D-4B0D-BC68-4FBB544D6FCF}" dt="2025-07-25T14:45:24.676" v="626"/>
          <ac:picMkLst>
            <pc:docMk/>
            <pc:sldMk cId="1117907340" sldId="1558"/>
            <ac:picMk id="7" creationId="{9133F4D5-C9C8-BBB7-5F2B-F6C91CDBA09A}"/>
          </ac:picMkLst>
        </pc:picChg>
        <pc:picChg chg="add mod">
          <ac:chgData name="Rebecca Hannah Ainis" userId="116137a0-2af5-436b-85e1-74d9d3b30f2f" providerId="ADAL" clId="{0546F556-037D-4B0D-BC68-4FBB544D6FCF}" dt="2025-07-25T14:45:55.755" v="659" actId="1035"/>
          <ac:picMkLst>
            <pc:docMk/>
            <pc:sldMk cId="1117907340" sldId="1558"/>
            <ac:picMk id="9" creationId="{1150EB19-F738-6328-2388-24B27EDFBD67}"/>
          </ac:picMkLst>
        </pc:picChg>
        <pc:picChg chg="add mod">
          <ac:chgData name="Rebecca Hannah Ainis" userId="116137a0-2af5-436b-85e1-74d9d3b30f2f" providerId="ADAL" clId="{0546F556-037D-4B0D-BC68-4FBB544D6FCF}" dt="2025-07-25T14:45:55.755" v="659" actId="1035"/>
          <ac:picMkLst>
            <pc:docMk/>
            <pc:sldMk cId="1117907340" sldId="1558"/>
            <ac:picMk id="10" creationId="{F12FDCD0-8932-4007-0EFB-52B4FD32B25D}"/>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FADCD2C-41B0-4829-95D9-3546976769A3}" type="datetimeFigureOut">
              <a:rPr lang="en-US" smtClean="0"/>
              <a:t>7/25/2025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A21AFC-CF94-4FBD-8807-E7C17F961889}" type="slidenum">
              <a:rPr lang="en-US" smtClean="0"/>
              <a:t>‹#›</a:t>
            </a:fld>
            <a:endParaRPr lang="en-US"/>
          </a:p>
        </p:txBody>
      </p:sp>
    </p:spTree>
    <p:extLst>
      <p:ext uri="{BB962C8B-B14F-4D97-AF65-F5344CB8AC3E}">
        <p14:creationId xmlns:p14="http://schemas.microsoft.com/office/powerpoint/2010/main" val="409814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1773946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787735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7463663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7771485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5021410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161117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6A21AFC-CF94-4FBD-8807-E7C17F961889}" type="slidenum">
              <a:rPr lang="en-US" smtClean="0"/>
              <a:t>18</a:t>
            </a:fld>
            <a:endParaRPr lang="en-US"/>
          </a:p>
        </p:txBody>
      </p:sp>
    </p:spTree>
    <p:extLst>
      <p:ext uri="{BB962C8B-B14F-4D97-AF65-F5344CB8AC3E}">
        <p14:creationId xmlns:p14="http://schemas.microsoft.com/office/powerpoint/2010/main" val="30833560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3C2A54-3462-22B3-A5EF-5DD744DDABCC}"/>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70186922-B36E-4F8F-660F-52CA198809B7}"/>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1545742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2805079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450365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196055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2225183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2606409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89BD69-CFD1-192E-D57F-B450CC9FDA48}"/>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38FD0240-604A-AA30-976E-60426B5C4D42}"/>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0291939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dirty="0"/>
          </a:p>
        </p:txBody>
      </p:sp>
    </p:spTree>
    <p:extLst>
      <p:ext uri="{BB962C8B-B14F-4D97-AF65-F5344CB8AC3E}">
        <p14:creationId xmlns:p14="http://schemas.microsoft.com/office/powerpoint/2010/main" val="2177955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7FAA6F-5BED-A064-6025-A287FEBEC0F1}"/>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7725FACA-ECE2-BDED-DC94-3465020A33F0}"/>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0794834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41E540-20F4-941C-2B23-A86D57F2E86D}"/>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E711AB55-2A5D-CEBE-035D-A3E6A95902F0}"/>
              </a:ext>
            </a:extLst>
          </p:cNvPr>
          <p:cNvSpPr>
            <a:spLocks noGrp="1"/>
          </p:cNvSpPr>
          <p:nvPr>
            <p:ph type="body" idx="1"/>
          </p:nvPr>
        </p:nvSpPr>
        <p:spPr/>
        <p:txBody>
          <a:bodyPr>
            <a:normAutofit/>
          </a:bodyPr>
          <a:lstStyle/>
          <a:p>
            <a:endParaRPr dirty="0"/>
          </a:p>
        </p:txBody>
      </p:sp>
    </p:spTree>
    <p:extLst>
      <p:ext uri="{BB962C8B-B14F-4D97-AF65-F5344CB8AC3E}">
        <p14:creationId xmlns:p14="http://schemas.microsoft.com/office/powerpoint/2010/main" val="14609919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8"/>
        <p:cNvGrpSpPr/>
        <p:nvPr/>
      </p:nvGrpSpPr>
      <p:grpSpPr>
        <a:xfrm>
          <a:off x="0" y="0"/>
          <a:ext cx="0" cy="0"/>
          <a:chOff x="0" y="0"/>
          <a:chExt cx="0" cy="0"/>
        </a:xfrm>
      </p:grpSpPr>
      <p:sp>
        <p:nvSpPr>
          <p:cNvPr id="6069" name="Google Shape;6069;p23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6070" name="Google Shape;6070;p2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8"/>
        <p:cNvGrpSpPr/>
        <p:nvPr/>
      </p:nvGrpSpPr>
      <p:grpSpPr>
        <a:xfrm>
          <a:off x="0" y="0"/>
          <a:ext cx="0" cy="0"/>
          <a:chOff x="0" y="0"/>
          <a:chExt cx="0" cy="0"/>
        </a:xfrm>
      </p:grpSpPr>
      <p:sp>
        <p:nvSpPr>
          <p:cNvPr id="6069" name="Google Shape;6069;p23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6070" name="Google Shape;6070;p2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7877234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r>
              <a:t>Presenter</a:t>
            </a:r>
          </a:p>
          <a:p>
            <a:r>
              <a:t>2021-06-16 00:38:11</a:t>
            </a:r>
          </a:p>
          <a:p>
            <a:r>
              <a:t>--------------------------------------------</a:t>
            </a:r>
          </a:p>
          <a:p>
            <a:r>
              <a:t>I think we can keep this header red  to discuss dates with Ann for  data collection. </a:t>
            </a:r>
          </a:p>
        </p:txBody>
      </p:sp>
    </p:spTree>
    <p:extLst>
      <p:ext uri="{BB962C8B-B14F-4D97-AF65-F5344CB8AC3E}">
        <p14:creationId xmlns:p14="http://schemas.microsoft.com/office/powerpoint/2010/main" val="36477331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711691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12B3AA43-EB8A-4908-A7DD-E6005CC1C855}"/>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4624A411-F42C-4DBB-B1DF-6E6A44FA0C65}"/>
              </a:ext>
            </a:extLst>
          </p:cNvPr>
          <p:cNvSpPr>
            <a:spLocks noGrp="1" noRot="1" noChangeAspect="1"/>
          </p:cNvSpPr>
          <p:nvPr>
            <p:ph type="sldImg"/>
          </p:nvPr>
        </p:nvSpPr>
        <p:spPr>
          <a:xfrm>
            <a:off x="2290763" y="512763"/>
            <a:ext cx="4562475" cy="2566987"/>
          </a:xfr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3973761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2368260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182919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2477695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2650308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8803860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2.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46.jpeg"/><Relationship Id="rId4" Type="http://schemas.openxmlformats.org/officeDocument/2006/relationships/oleObject" Target="../embeddings/oleObject1.bin"/></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70.jpeg"/><Relationship Id="rId4" Type="http://schemas.openxmlformats.org/officeDocument/2006/relationships/oleObject" Target="../embeddings/oleObject1.bin"/></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46.jpeg"/><Relationship Id="rId4" Type="http://schemas.openxmlformats.org/officeDocument/2006/relationships/oleObject" Target="../embeddings/oleObject1.bin"/></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70.jpeg"/><Relationship Id="rId4" Type="http://schemas.openxmlformats.org/officeDocument/2006/relationships/oleObject" Target="../embeddings/oleObject1.bin"/></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45.emf"/><Relationship Id="rId4" Type="http://schemas.openxmlformats.org/officeDocument/2006/relationships/image" Target="../media/image44.emf"/></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46.jpeg"/><Relationship Id="rId4" Type="http://schemas.openxmlformats.org/officeDocument/2006/relationships/oleObject" Target="../embeddings/oleObject1.bin"/></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46.jpeg"/><Relationship Id="rId4" Type="http://schemas.openxmlformats.org/officeDocument/2006/relationships/oleObject" Target="../embeddings/oleObject1.bin"/></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70.jpeg"/><Relationship Id="rId4" Type="http://schemas.openxmlformats.org/officeDocument/2006/relationships/oleObject" Target="../embeddings/oleObject1.bin"/></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10.svg"/></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16.sv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F68BCFB-F63E-4927-A5D7-64161AC82F4D}" type="datetimeFigureOut">
              <a:rPr lang="en-US" smtClean="0"/>
              <a:t>7/25/2025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1632531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7/25/2025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5481089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B8FBA622-AA15-42F6-BE28-5158EB999FAC}"/>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7A09493C-E4A1-4F6F-88F2-2ACCE02A265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9207CC7F-FC79-4CC7-88D9-2D97D6290732}"/>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60854ED8-227F-4B2B-BFBA-64F8C019408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A5096BC5-208C-479B-BEEF-8BB5CE441FB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DBF38ED-5A41-4F49-A2D4-10383012D8F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A19A9DE5-1491-424B-9AF0-F1917E29767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5F5BCC1E-3C61-4CDB-B837-8187FAF5682F}"/>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33D61BA4-1384-48F5-B38C-32B28046AF22}"/>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DC2559AC-B23C-4E41-9F6E-CA534CE72B9E}"/>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B9663D0-8B24-447C-BB12-1505D0986959}"/>
              </a:ext>
            </a:extLst>
          </p:cNvPr>
          <p:cNvSpPr txBox="1">
            <a:spLocks noGrp="1"/>
          </p:cNvSpPr>
          <p:nvPr>
            <p:ph type="sldNum" sz="quarter" idx="8"/>
          </p:nvPr>
        </p:nvSpPr>
        <p:spPr/>
        <p:txBody>
          <a:bodyPr/>
          <a:lstStyle>
            <a:lvl1pPr>
              <a:defRPr/>
            </a:lvl1pPr>
          </a:lstStyle>
          <a:p>
            <a:pPr lvl="0"/>
            <a:fld id="{16970E23-0253-447F-BAB0-D7C1C2DA7CA3}" type="slidenum">
              <a:t>‹#›</a:t>
            </a:fld>
            <a:endParaRPr lang="en-US"/>
          </a:p>
        </p:txBody>
      </p:sp>
      <p:cxnSp>
        <p:nvCxnSpPr>
          <p:cNvPr id="13" name="Straight Connector 8">
            <a:extLst>
              <a:ext uri="{FF2B5EF4-FFF2-40B4-BE49-F238E27FC236}">
                <a16:creationId xmlns:a16="http://schemas.microsoft.com/office/drawing/2014/main" id="{3282FED2-3A85-4505-BC9D-7581B7011FE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5783A9FF-A2EE-4DFB-843C-163F68E05D6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5745253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5E1E294D-37ED-4AE5-87E0-AD6260388604}"/>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F6F6C4D7-35CC-4054-9FB7-79C2205012D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D4F621D0-3957-4223-9D6E-7EBB4BBD997D}"/>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76645329-4A6D-4B47-89B9-AF37CC13BF6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E5F616BA-CA40-416E-93D2-923FCF92416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3C41C29-1ABA-414B-BECE-270B52FC5467}"/>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4A7CD5F4-4D18-48CD-B7FC-639D519FAFD9}"/>
              </a:ext>
            </a:extLst>
          </p:cNvPr>
          <p:cNvSpPr txBox="1">
            <a:spLocks noGrp="1"/>
          </p:cNvSpPr>
          <p:nvPr>
            <p:ph type="sldNum" sz="quarter" idx="8"/>
          </p:nvPr>
        </p:nvSpPr>
        <p:spPr/>
        <p:txBody>
          <a:bodyPr/>
          <a:lstStyle>
            <a:lvl1pPr>
              <a:defRPr/>
            </a:lvl1pPr>
          </a:lstStyle>
          <a:p>
            <a:pPr lvl="0"/>
            <a:fld id="{07D6C917-CBE8-4491-A43B-68DBC7A5DB10}" type="slidenum">
              <a:t>‹#›</a:t>
            </a:fld>
            <a:endParaRPr lang="en-US"/>
          </a:p>
        </p:txBody>
      </p:sp>
      <p:cxnSp>
        <p:nvCxnSpPr>
          <p:cNvPr id="9" name="Straight Connector 6">
            <a:extLst>
              <a:ext uri="{FF2B5EF4-FFF2-40B4-BE49-F238E27FC236}">
                <a16:creationId xmlns:a16="http://schemas.microsoft.com/office/drawing/2014/main" id="{54D1901D-C17D-4E24-9A8D-7B4FB60CF2F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41947FF1-496E-461C-A447-B08B2B90741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8717039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9B63DD7-8961-4611-99B0-FFAC3636B6E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51E1904-AE3A-4239-860D-E7E6AEBE8B8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BF8FC43-7EEB-4720-9A29-51AE438BFF0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8609A3A-C934-4A44-8FAA-003D043B1FBC}"/>
              </a:ext>
            </a:extLst>
          </p:cNvPr>
          <p:cNvSpPr txBox="1">
            <a:spLocks noGrp="1"/>
          </p:cNvSpPr>
          <p:nvPr>
            <p:ph type="sldNum" sz="quarter" idx="8"/>
          </p:nvPr>
        </p:nvSpPr>
        <p:spPr/>
        <p:txBody>
          <a:bodyPr/>
          <a:lstStyle>
            <a:lvl1pPr>
              <a:defRPr>
                <a:solidFill>
                  <a:srgbClr val="AFB3B9"/>
                </a:solidFill>
              </a:defRPr>
            </a:lvl1pPr>
          </a:lstStyle>
          <a:p>
            <a:pPr lvl="0"/>
            <a:fld id="{6A3CF971-1FBD-491D-8D97-3E9A2BA86960}" type="slidenum">
              <a:t>‹#›</a:t>
            </a:fld>
            <a:endParaRPr lang="en-US"/>
          </a:p>
        </p:txBody>
      </p:sp>
      <p:cxnSp>
        <p:nvCxnSpPr>
          <p:cNvPr id="6" name="Straight Connector 7">
            <a:extLst>
              <a:ext uri="{FF2B5EF4-FFF2-40B4-BE49-F238E27FC236}">
                <a16:creationId xmlns:a16="http://schemas.microsoft.com/office/drawing/2014/main" id="{5A21C9DD-2DE5-4676-820D-B4C03FCE0A6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79D8D383-7C43-4D18-B50F-EAFA7E0E66E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5269503-6B02-490B-BE99-7187A3B6791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9B4B9AE-31CA-4534-A72E-FB3CD4C796C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2238357-E2E2-4A9A-8603-F51084119BA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EFC79BD5-A60F-4FF3-8CB5-953FA533811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2F516A7B-D2D0-45B5-846A-690519FDC2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0B3AFEA-353D-4C70-9111-99BCD0EF24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9778528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C7795F40-8D3F-4CBB-A558-FF6B200A96D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E8A5BE65-F03E-4502-A945-EAA3A975BFB1}"/>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7AA51F9A-F846-4165-99F7-857D0F52E10C}"/>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FC5E21BA-B37F-4408-9091-FFD998AB62F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B2A8DEBC-F472-4176-AC65-D723479B027D}"/>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F7B0438E-93E7-4008-B27E-DFA916B37C91}"/>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EBB8273-F414-4A37-BDE9-91F3137246D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AE8F32C-DAFE-45AF-9804-C151B1E7A347}"/>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39071474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8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E07CFB3-5F1B-49BE-AFFD-46BB312C5912}"/>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08C5C1E-9BE8-4F93-B1D9-C048895B9012}"/>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7901E39-C6EC-453F-B93B-6651DB02C76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F4ED2DF-88F6-471F-B5DF-0E6A9542A37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387F7483-AF9C-40C1-8B9D-0A88FE6A848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57FDAB0-909E-4B8E-A2ED-CAF8A40740D7}"/>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942AE30-3095-42BA-9FF5-EF06726B04E8}"/>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00210227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6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68D52F8-C3AD-4B7F-8F5F-B9CF8ABAC283}"/>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3DDA561-AAEF-45EE-B23B-350C74CE5C5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AD91DA0-4714-46EA-AC82-A4A3CA29806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2C30CC3-FB1F-4A80-A6EB-9218D90ADC4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0291CC15-4EA5-4E2C-9B99-59A9EC8B5AD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9F939F6-D365-4FEB-91E7-857229E25FF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F810EC95-2A32-459D-B7C6-A52A8B6FB85D}"/>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07555795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9333661-F17E-49C1-AAFC-0888A450397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5D2FF16-1114-46D2-9ACC-BFD99A96505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D564FAB-AC20-40CE-9232-ADBCF7373EB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00D7C80-E269-4426-ACC2-779D0ACD625D}"/>
              </a:ext>
            </a:extLst>
          </p:cNvPr>
          <p:cNvSpPr txBox="1">
            <a:spLocks noGrp="1"/>
          </p:cNvSpPr>
          <p:nvPr>
            <p:ph type="sldNum" sz="quarter" idx="8"/>
          </p:nvPr>
        </p:nvSpPr>
        <p:spPr/>
        <p:txBody>
          <a:bodyPr/>
          <a:lstStyle>
            <a:lvl1pPr>
              <a:defRPr>
                <a:solidFill>
                  <a:srgbClr val="AFB3B9"/>
                </a:solidFill>
              </a:defRPr>
            </a:lvl1pPr>
          </a:lstStyle>
          <a:p>
            <a:pPr lvl="0"/>
            <a:fld id="{F8EB9976-521C-49DD-8D8D-28ADA6D8195C}" type="slidenum">
              <a:t>‹#›</a:t>
            </a:fld>
            <a:endParaRPr lang="en-US"/>
          </a:p>
        </p:txBody>
      </p:sp>
      <p:cxnSp>
        <p:nvCxnSpPr>
          <p:cNvPr id="6" name="Straight Connector 7">
            <a:extLst>
              <a:ext uri="{FF2B5EF4-FFF2-40B4-BE49-F238E27FC236}">
                <a16:creationId xmlns:a16="http://schemas.microsoft.com/office/drawing/2014/main" id="{17F3A6B8-B63A-4268-8298-8B62E376B6F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7EF8E08E-AF89-4BF7-B4ED-3AB5B56B310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CA2BDC5-C571-4AE5-9AF6-A09910FA599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FB7084C-4A59-4DDE-9ED2-CDC59E7BFA1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E183EE4-0784-4AF2-83B1-317311227D5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1FF1A61-6F04-42BF-8ED6-D02F888FF2B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31E503A-C857-458E-B1B0-3DAF45C53DA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E7E55AB-BE6A-4E6A-98A6-96A66B139B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6463110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4740320-D5CE-4EBE-B859-B2256D25128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D1EA35D-66E6-400D-B7C0-17186BE3AB5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A5B31030-BE0D-4ABF-BCBE-D45902FBD286}"/>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81C95E46-56AB-4266-A276-E11D75D92FC0}"/>
              </a:ext>
            </a:extLst>
          </p:cNvPr>
          <p:cNvSpPr txBox="1">
            <a:spLocks noGrp="1"/>
          </p:cNvSpPr>
          <p:nvPr>
            <p:ph type="sldNum" sz="quarter" idx="8"/>
          </p:nvPr>
        </p:nvSpPr>
        <p:spPr/>
        <p:txBody>
          <a:bodyPr/>
          <a:lstStyle>
            <a:lvl1pPr>
              <a:defRPr>
                <a:solidFill>
                  <a:srgbClr val="AFB3B9"/>
                </a:solidFill>
              </a:defRPr>
            </a:lvl1pPr>
          </a:lstStyle>
          <a:p>
            <a:pPr lvl="0"/>
            <a:fld id="{F966DB50-E865-47BF-A030-D02202760ADE}" type="slidenum">
              <a:t>‹#›</a:t>
            </a:fld>
            <a:endParaRPr lang="en-US"/>
          </a:p>
        </p:txBody>
      </p:sp>
      <p:cxnSp>
        <p:nvCxnSpPr>
          <p:cNvPr id="6" name="Straight Connector 7">
            <a:extLst>
              <a:ext uri="{FF2B5EF4-FFF2-40B4-BE49-F238E27FC236}">
                <a16:creationId xmlns:a16="http://schemas.microsoft.com/office/drawing/2014/main" id="{938AC772-6839-47C4-8D61-5D09F8F0F78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8265B28-708B-411C-9596-A9699B84AFB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C62F0E2-92BC-4835-85AC-3254758CDAA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B1BBC30-F4C7-4891-A4F2-3B76E79FA52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78C12AD6-569F-4809-B70E-CE9730EC1B3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47B466C-DBB8-490E-AB3A-957799B02D4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CEF72FC-B78C-47E7-ADD5-B945345457D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C811F45-590B-4A0C-A84E-DFC56562DC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6876667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AC6DE909-AA95-4F95-8094-819D8A8432D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D71E9040-2D0C-49D8-ACE1-D56563EA073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ADB6BAF3-FB52-4231-B703-F295CD916181}"/>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972DE71E-6740-48DE-BC8A-8401499D39D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491A9F5F-8DB9-4EE5-B90D-57AD9BB64CB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3930A77-FA52-445D-AB6E-DA08F814D2B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A75FF24-A87D-40AC-89AD-2C9F85C2325B}"/>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B225DF2C-8A1E-4572-8500-D533F4F02191}"/>
              </a:ext>
            </a:extLst>
          </p:cNvPr>
          <p:cNvSpPr txBox="1">
            <a:spLocks noGrp="1"/>
          </p:cNvSpPr>
          <p:nvPr>
            <p:ph type="sldNum" sz="quarter" idx="8"/>
          </p:nvPr>
        </p:nvSpPr>
        <p:spPr/>
        <p:txBody>
          <a:bodyPr/>
          <a:lstStyle>
            <a:lvl1pPr>
              <a:defRPr>
                <a:solidFill>
                  <a:srgbClr val="AFB3B9"/>
                </a:solidFill>
              </a:defRPr>
            </a:lvl1pPr>
          </a:lstStyle>
          <a:p>
            <a:pPr lvl="0"/>
            <a:fld id="{A0AE37A7-743E-4DA1-96F5-D2F6D06F65D4}" type="slidenum">
              <a:t>‹#›</a:t>
            </a:fld>
            <a:endParaRPr lang="en-US"/>
          </a:p>
        </p:txBody>
      </p:sp>
      <p:cxnSp>
        <p:nvCxnSpPr>
          <p:cNvPr id="10" name="Straight Connector 7">
            <a:extLst>
              <a:ext uri="{FF2B5EF4-FFF2-40B4-BE49-F238E27FC236}">
                <a16:creationId xmlns:a16="http://schemas.microsoft.com/office/drawing/2014/main" id="{BBA5755E-C5EA-4C38-A429-1B4B6439517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E04ABA15-6463-44BB-801A-7A52E760D45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523344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A34E5B-0A26-4C09-B658-F0837C78D511}"/>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D920ED5-6D9A-41CD-8ACB-513DCF9645CB}"/>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866E5965-9941-46A4-A28F-82047B2FA97E}"/>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A2688B16-6301-44CC-A6BD-A4BF20A1D98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E38BF974-0E08-4626-B75A-2A2B5370B7D4}"/>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D0E2740-AD83-42B7-A281-7DD9D97A1DF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574BC6BC-F2ED-41C4-8A09-F34CE1330AC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5ECC585A-74D1-449A-BE72-9AEDC37C583F}"/>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9A19A477-7703-4646-B7EA-64E68A26C201}"/>
              </a:ext>
            </a:extLst>
          </p:cNvPr>
          <p:cNvSpPr txBox="1">
            <a:spLocks noGrp="1"/>
          </p:cNvSpPr>
          <p:nvPr>
            <p:ph type="sldNum" sz="quarter" idx="8"/>
          </p:nvPr>
        </p:nvSpPr>
        <p:spPr>
          <a:xfrm>
            <a:off x="8839193" y="6356351"/>
            <a:ext cx="2743200" cy="365129"/>
          </a:xfrm>
        </p:spPr>
        <p:txBody>
          <a:bodyPr/>
          <a:lstStyle>
            <a:lvl1pPr>
              <a:defRPr/>
            </a:lvl1pPr>
          </a:lstStyle>
          <a:p>
            <a:pPr lvl="0"/>
            <a:fld id="{CD9C708C-BEE9-4D8D-A22E-537A84354247}" type="slidenum">
              <a:t>‹#›</a:t>
            </a:fld>
            <a:endParaRPr lang="en-US"/>
          </a:p>
        </p:txBody>
      </p:sp>
      <p:cxnSp>
        <p:nvCxnSpPr>
          <p:cNvPr id="11" name="Straight Connector 6">
            <a:extLst>
              <a:ext uri="{FF2B5EF4-FFF2-40B4-BE49-F238E27FC236}">
                <a16:creationId xmlns:a16="http://schemas.microsoft.com/office/drawing/2014/main" id="{64BBAF50-B8DD-42C2-9440-2429F10F954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295AF208-3E9D-4EBC-8DCE-37A1D048C04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2468517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7/25/2025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1351986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B3716BE-2A0C-472B-8229-2480727E2DDF}"/>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15B8B0F0-3EB6-4B18-A849-E8309B05AA0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671EC64-BF3D-483F-B5EA-0A500DA6D4EC}"/>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321BA26A-88EF-4135-90FF-603F0FFD3CA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4ECB7658-9D6E-47E7-842D-CEE81213BA5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99B305A-8ABD-44D9-A8A8-B8DEE25B01B4}"/>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A1BE750-DC10-498D-8C6D-BFCC8016045A}"/>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1BFA9D93-871E-4D7C-8126-3984CE542BE5}"/>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9AEC67E1-874A-40F4-9B25-21B2E24A95F7}"/>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6DA92315-92B7-49B7-888B-99FAF8A270C0}"/>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B0269CAC-52BC-4631-8321-CB6D58B5B5FD}"/>
              </a:ext>
            </a:extLst>
          </p:cNvPr>
          <p:cNvSpPr txBox="1">
            <a:spLocks noGrp="1"/>
          </p:cNvSpPr>
          <p:nvPr>
            <p:ph type="sldNum" sz="quarter" idx="8"/>
          </p:nvPr>
        </p:nvSpPr>
        <p:spPr/>
        <p:txBody>
          <a:bodyPr/>
          <a:lstStyle>
            <a:lvl1pPr>
              <a:defRPr/>
            </a:lvl1pPr>
          </a:lstStyle>
          <a:p>
            <a:pPr lvl="0"/>
            <a:fld id="{BD980CAB-CEC8-4947-8FC1-A92B875208E6}" type="slidenum">
              <a:t>‹#›</a:t>
            </a:fld>
            <a:endParaRPr lang="en-US"/>
          </a:p>
        </p:txBody>
      </p:sp>
      <p:cxnSp>
        <p:nvCxnSpPr>
          <p:cNvPr id="13" name="Straight Connector 8">
            <a:extLst>
              <a:ext uri="{FF2B5EF4-FFF2-40B4-BE49-F238E27FC236}">
                <a16:creationId xmlns:a16="http://schemas.microsoft.com/office/drawing/2014/main" id="{E0FD409E-082C-4353-97D7-9F7469046E4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C3406C6C-0186-4DAD-A2B2-F115AC8F277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969118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0D39E9DB-B66F-4CAC-BCF1-B0FAB51C6ACC}"/>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884A1F39-8FFB-4D11-A422-BAE2EA63F4B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DA341408-E511-4065-8657-B01BC615AC13}"/>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A8E57F6-50B3-4322-889F-7D2517081FF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FE0E85FA-3827-4205-BB29-7C2C352B287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FDA5AD7-AAD8-4ECB-BAEC-E11C3FB62B0F}"/>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AAED1DA1-B994-4FFD-A08E-D517F7849021}"/>
              </a:ext>
            </a:extLst>
          </p:cNvPr>
          <p:cNvSpPr txBox="1">
            <a:spLocks noGrp="1"/>
          </p:cNvSpPr>
          <p:nvPr>
            <p:ph type="sldNum" sz="quarter" idx="8"/>
          </p:nvPr>
        </p:nvSpPr>
        <p:spPr/>
        <p:txBody>
          <a:bodyPr/>
          <a:lstStyle>
            <a:lvl1pPr>
              <a:defRPr/>
            </a:lvl1pPr>
          </a:lstStyle>
          <a:p>
            <a:pPr lvl="0"/>
            <a:fld id="{6B2231E7-928C-454E-A1B1-75C55BD66909}" type="slidenum">
              <a:t>‹#›</a:t>
            </a:fld>
            <a:endParaRPr lang="en-US"/>
          </a:p>
        </p:txBody>
      </p:sp>
      <p:cxnSp>
        <p:nvCxnSpPr>
          <p:cNvPr id="9" name="Straight Connector 6">
            <a:extLst>
              <a:ext uri="{FF2B5EF4-FFF2-40B4-BE49-F238E27FC236}">
                <a16:creationId xmlns:a16="http://schemas.microsoft.com/office/drawing/2014/main" id="{C9EB2237-2612-44A0-931B-CFFEF65E124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A0917FF-08A2-4052-A51B-DC68E3F2AA2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60562230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8FFBA611-90F9-413C-9FE6-F73B5E2A44C0}"/>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F755CD79-2405-4600-9FD8-04DF8F20CC08}"/>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8039B2B-28B0-4DC1-97BE-C2BD0B681A29}"/>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55C32AE-0CA2-4440-910C-161BC6C0D3B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A62255E-2CA3-4BDF-B84C-DEE6C09DF72A}"/>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BD00A79D-E011-4C93-8718-75A2418E3C39}"/>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E1508C3-A905-47CE-B363-3CF1DBD88B88}"/>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F8E2BFA3-7EBE-4159-94F7-4DE0633C1FF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17141070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812ECCEB-E110-45FF-8B8D-2408D210DE70}"/>
              </a:ext>
            </a:extLst>
          </p:cNvPr>
          <p:cNvSpPr txBox="1">
            <a:spLocks noGrp="1"/>
          </p:cNvSpPr>
          <p:nvPr>
            <p:ph type="sldNum" sz="quarter" idx="8"/>
          </p:nvPr>
        </p:nvSpPr>
        <p:spPr/>
        <p:txBody>
          <a:bodyPr/>
          <a:lstStyle>
            <a:lvl1pPr>
              <a:defRPr/>
            </a:lvl1pPr>
          </a:lstStyle>
          <a:p>
            <a:pPr lvl="0"/>
            <a:fld id="{D48A1613-B489-4DDD-8710-6994C107C823}" type="slidenum">
              <a:t>‹#›</a:t>
            </a:fld>
            <a:endParaRPr lang="en-US"/>
          </a:p>
        </p:txBody>
      </p:sp>
      <p:cxnSp>
        <p:nvCxnSpPr>
          <p:cNvPr id="3" name="Straight Connector 3">
            <a:extLst>
              <a:ext uri="{FF2B5EF4-FFF2-40B4-BE49-F238E27FC236}">
                <a16:creationId xmlns:a16="http://schemas.microsoft.com/office/drawing/2014/main" id="{B8E3BD80-1BDC-4CCC-B5C5-0AB52342B04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914C2455-78CB-4299-83FD-49021E868EE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158BDA44-0B90-433E-856F-3AC0A4768417}"/>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2C4290EC-44A8-46E8-8519-CCC2F9484C7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C7B7798E-0AD0-40E5-997D-7BBAC6076BDF}"/>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861BF3B1-D3A1-4E51-AAD5-E9628504122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7C424292-6972-47AB-B95B-D3CE2D0A9E9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3202363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9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1D89F6C-3FA1-4784-8285-ED200410BD0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085014A-060B-4C9F-BE4F-3E50546EA261}"/>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B0A0ABDA-584E-4B03-834E-6302CD41D59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3D8D0E46-7F43-4B0F-B0C5-20343E6027A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2C5BFE95-08B7-4AC2-B328-CB7FC97E911B}"/>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CC24FF8-7C2A-4776-851C-F8121821262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2387BCB-EC46-4EFA-8E78-4C490F817FF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84D0784-221B-4A0C-AA25-11A665DBF87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4807790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B34729F-3DD9-4450-B53D-7BF5D63DB61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18E8BA3-49BF-4A9F-BEE0-B44B2CE02D82}"/>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1A5033C3-872E-47AD-90AE-D090EC47854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AB634DF-D9AE-412D-97E4-6F971DAE210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E6857CF-2DA0-4A6D-8FFF-82CC5C1A357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D2362AF-3EE2-40CD-9D4A-5BD82DCDFA8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6FEF46D-B59F-4140-99E4-CF6EE058D05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85857725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5F9D3A5-1E16-4332-93F1-2DEF31B4E1D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6BFFCF9-88D0-4943-A9FC-E941C6642E0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02BAB2D-52B4-42D7-B54B-C73CCFEAC33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D139BB3-3A4C-4F74-B44E-9255E91A041E}"/>
              </a:ext>
            </a:extLst>
          </p:cNvPr>
          <p:cNvSpPr txBox="1">
            <a:spLocks noGrp="1"/>
          </p:cNvSpPr>
          <p:nvPr>
            <p:ph type="sldNum" sz="quarter" idx="8"/>
          </p:nvPr>
        </p:nvSpPr>
        <p:spPr/>
        <p:txBody>
          <a:bodyPr/>
          <a:lstStyle>
            <a:lvl1pPr>
              <a:defRPr>
                <a:solidFill>
                  <a:srgbClr val="AFB3B9"/>
                </a:solidFill>
              </a:defRPr>
            </a:lvl1pPr>
          </a:lstStyle>
          <a:p>
            <a:pPr lvl="0"/>
            <a:fld id="{6BE9306C-9A95-4913-99DB-E476D7C52C85}" type="slidenum">
              <a:t>‹#›</a:t>
            </a:fld>
            <a:endParaRPr lang="en-US"/>
          </a:p>
        </p:txBody>
      </p:sp>
      <p:cxnSp>
        <p:nvCxnSpPr>
          <p:cNvPr id="6" name="Straight Connector 7">
            <a:extLst>
              <a:ext uri="{FF2B5EF4-FFF2-40B4-BE49-F238E27FC236}">
                <a16:creationId xmlns:a16="http://schemas.microsoft.com/office/drawing/2014/main" id="{9DA24B09-C018-4C04-BCBE-CA6E3FB0517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4D59286-0412-4B4A-BEC1-4073D6890C6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BB2C057-5753-4240-999F-445C82A37A6C}"/>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0A27563-17CA-419E-94E5-BA9E1305B67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89C4F6FB-9C42-43DE-BC50-EE09DC41644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F4CF3E0-22C9-46D3-A593-B6465BE6AAA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29000A5-7B8B-4565-89BC-472DE73F06D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C3E9D33-2F03-4922-B1D7-91C6718A22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000563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64A09AE7-7262-435C-95F1-BC3CFE4242EC}"/>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850C9221-525A-4FC6-8FB9-40AB20DBF15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C8CBFF28-0CD1-4C85-B4FD-89BCED55C370}"/>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21755477-0FBB-40E7-9C5F-9C9598B1CC0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9BE872B0-9BA0-4313-9E3D-4B7769A887F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639508F-305D-4F4D-AA64-DD225C256BF9}"/>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64259208-8ECF-43B9-B9DC-2A4E1E01893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96083334-23F3-4925-B154-DA6F7568EB87}"/>
              </a:ext>
            </a:extLst>
          </p:cNvPr>
          <p:cNvSpPr txBox="1">
            <a:spLocks noGrp="1"/>
          </p:cNvSpPr>
          <p:nvPr>
            <p:ph type="sldNum" sz="quarter" idx="8"/>
          </p:nvPr>
        </p:nvSpPr>
        <p:spPr/>
        <p:txBody>
          <a:bodyPr/>
          <a:lstStyle>
            <a:lvl1pPr>
              <a:defRPr>
                <a:solidFill>
                  <a:srgbClr val="AFB3B9"/>
                </a:solidFill>
              </a:defRPr>
            </a:lvl1pPr>
          </a:lstStyle>
          <a:p>
            <a:pPr lvl="0"/>
            <a:fld id="{D84F1617-05D7-40BB-BEE0-21586ED9D34F}" type="slidenum">
              <a:t>‹#›</a:t>
            </a:fld>
            <a:endParaRPr lang="en-US"/>
          </a:p>
        </p:txBody>
      </p:sp>
      <p:cxnSp>
        <p:nvCxnSpPr>
          <p:cNvPr id="10" name="Straight Connector 7">
            <a:extLst>
              <a:ext uri="{FF2B5EF4-FFF2-40B4-BE49-F238E27FC236}">
                <a16:creationId xmlns:a16="http://schemas.microsoft.com/office/drawing/2014/main" id="{BD3958B6-E593-46EE-A9F8-97807B3ED51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9906C56F-3E97-45FF-B3A9-734E383583F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4431984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59272B-4C08-4530-A349-EE41E0F21A3A}"/>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34C55FCC-273A-435A-99EC-2CA7B587AF84}"/>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465EA36C-2074-4403-BE59-614FE44CBDBC}"/>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BD0D1E88-30C7-4A40-AC75-C9A44BA1D74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70231B0A-AD71-4E66-B526-F39230A186B4}"/>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6E2F1E21-E10C-4C92-A9B6-870526A9FC0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6321E209-F451-4938-8AB3-128D64E3E70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0A0C1D88-1080-4CB7-8CA0-BA300FD17540}"/>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6E97085B-9967-4D59-B7E1-3DEE2F1A4749}"/>
              </a:ext>
            </a:extLst>
          </p:cNvPr>
          <p:cNvSpPr txBox="1">
            <a:spLocks noGrp="1"/>
          </p:cNvSpPr>
          <p:nvPr>
            <p:ph type="sldNum" sz="quarter" idx="8"/>
          </p:nvPr>
        </p:nvSpPr>
        <p:spPr>
          <a:xfrm>
            <a:off x="8839193" y="6356351"/>
            <a:ext cx="2743200" cy="365129"/>
          </a:xfrm>
        </p:spPr>
        <p:txBody>
          <a:bodyPr/>
          <a:lstStyle>
            <a:lvl1pPr>
              <a:defRPr/>
            </a:lvl1pPr>
          </a:lstStyle>
          <a:p>
            <a:pPr lvl="0"/>
            <a:fld id="{961E4D45-3064-42D2-B4A3-C584E5A7A199}" type="slidenum">
              <a:t>‹#›</a:t>
            </a:fld>
            <a:endParaRPr lang="en-US"/>
          </a:p>
        </p:txBody>
      </p:sp>
      <p:cxnSp>
        <p:nvCxnSpPr>
          <p:cNvPr id="11" name="Straight Connector 6">
            <a:extLst>
              <a:ext uri="{FF2B5EF4-FFF2-40B4-BE49-F238E27FC236}">
                <a16:creationId xmlns:a16="http://schemas.microsoft.com/office/drawing/2014/main" id="{404FE60C-D538-4AC4-B3D9-E0383C8393C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51B569BD-C5B4-4CF9-8ABF-828C779A7EA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14715759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23CA7CAF-14E3-4BB9-8971-7AAFB270485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1CE871E7-2BEC-409A-BCA6-D1567E29CA6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8BDE7402-D11D-416F-AFCF-6D0D16DBE58F}"/>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9E1B945A-DC5E-48A4-9EB9-797B60F3211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1A3493F6-30DF-45A9-879F-FF6FEB59160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41D509C-B98A-47BF-B5E4-15B728C4229C}"/>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6F432D6D-507F-41D4-B7F8-EF94B4282C25}"/>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38B154CB-7FBA-49F7-926A-82225A100544}"/>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09696003-09E7-46F3-A6B3-41B027118746}"/>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F5C81F31-6663-4560-8FA2-4416FAC51E7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01259B8F-9F02-492C-86C3-2C8FD863487A}"/>
              </a:ext>
            </a:extLst>
          </p:cNvPr>
          <p:cNvSpPr txBox="1">
            <a:spLocks noGrp="1"/>
          </p:cNvSpPr>
          <p:nvPr>
            <p:ph type="sldNum" sz="quarter" idx="8"/>
          </p:nvPr>
        </p:nvSpPr>
        <p:spPr/>
        <p:txBody>
          <a:bodyPr/>
          <a:lstStyle>
            <a:lvl1pPr>
              <a:defRPr/>
            </a:lvl1pPr>
          </a:lstStyle>
          <a:p>
            <a:pPr lvl="0"/>
            <a:fld id="{FC9B65D9-9620-4503-A9D1-7EC779A0F61B}" type="slidenum">
              <a:t>‹#›</a:t>
            </a:fld>
            <a:endParaRPr lang="en-US"/>
          </a:p>
        </p:txBody>
      </p:sp>
      <p:cxnSp>
        <p:nvCxnSpPr>
          <p:cNvPr id="13" name="Straight Connector 8">
            <a:extLst>
              <a:ext uri="{FF2B5EF4-FFF2-40B4-BE49-F238E27FC236}">
                <a16:creationId xmlns:a16="http://schemas.microsoft.com/office/drawing/2014/main" id="{849F4B51-93F2-4CD6-B351-04F7AB802C9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2FD3783C-8698-4919-A659-9FBDDB7D8BA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620258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78163834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902EA9E-D924-4969-9CF6-609FD19159BA}"/>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C2062B21-C0ED-4DD9-A2D9-362FD32AA4E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9A40065-AF08-4743-8CA5-27F52C5CBBA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311B1E3-5997-418E-8B30-F54DFF11575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D2800485-2B8A-4E50-9788-71EEE24681F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AFE7A5F1-EB36-493D-A31B-87267A9B0CC1}"/>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4425E18D-4B22-4CC0-AC0A-1547CB04B4A5}"/>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63099489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6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0F9F22F-315C-4957-985D-838FB1BF63B3}"/>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1A2D11A-0241-4FDB-BC71-291DBD555A59}"/>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805563C-EC7E-43A1-AB0D-1E865546C7F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C8ECA40-66F5-4F01-8DDA-AD88EB7D34F2}"/>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06429753-699E-4CBD-A916-8F82BB76E923}"/>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88F1587-E2A5-4F9B-B09A-B7692F60814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A068726-3754-469E-BFB5-5712284BEC4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C7F21D3F-93F0-4771-999E-4C566BA0F29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80544552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FD563703-EA6F-407C-B067-ECA33E67BE7D}"/>
              </a:ext>
            </a:extLst>
          </p:cNvPr>
          <p:cNvSpPr txBox="1">
            <a:spLocks noGrp="1"/>
          </p:cNvSpPr>
          <p:nvPr>
            <p:ph type="sldNum" sz="quarter" idx="8"/>
          </p:nvPr>
        </p:nvSpPr>
        <p:spPr/>
        <p:txBody>
          <a:bodyPr/>
          <a:lstStyle>
            <a:lvl1pPr>
              <a:defRPr/>
            </a:lvl1pPr>
          </a:lstStyle>
          <a:p>
            <a:pPr lvl="0"/>
            <a:fld id="{DBB356FA-83C0-4BE5-820E-E9566B3D3358}" type="slidenum">
              <a:t>‹#›</a:t>
            </a:fld>
            <a:endParaRPr lang="en-US"/>
          </a:p>
        </p:txBody>
      </p:sp>
      <p:cxnSp>
        <p:nvCxnSpPr>
          <p:cNvPr id="3" name="Straight Connector 3">
            <a:extLst>
              <a:ext uri="{FF2B5EF4-FFF2-40B4-BE49-F238E27FC236}">
                <a16:creationId xmlns:a16="http://schemas.microsoft.com/office/drawing/2014/main" id="{C6D79E1B-ACD7-418E-AA73-8B1391D02D3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993677AD-AB88-4E8F-8EAA-E66C3B075F7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DB3D9AD6-BD8F-4344-AAE3-66926C4A7CCF}"/>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F7D43A0F-1BB3-4114-9482-26D54D33305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2400DB20-88EF-4DB4-BDA1-B96EACF03877}"/>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B7E1EC16-39DD-443B-B79F-57DA3C2F544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39129F0-9A3A-4BB6-A386-F8B13D4B37F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91026754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83BA6897-BDAD-4B2C-B704-99BA92FB0B2F}"/>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BF425966-9B1D-404F-AE1D-CF032F6A795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30862882-24E7-413D-B7EC-5D2BD0B45755}"/>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841D7CF4-3E59-462D-B8A3-E5ABAE7BBB8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5CC36C57-1B4D-47CC-91FF-DF7638E8E4B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A48A61B-D8FA-4A06-99CF-BB98A55CD368}"/>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8A12706B-3330-48C7-AAA1-352FBB735563}"/>
              </a:ext>
            </a:extLst>
          </p:cNvPr>
          <p:cNvSpPr txBox="1">
            <a:spLocks noGrp="1"/>
          </p:cNvSpPr>
          <p:nvPr>
            <p:ph type="sldNum" sz="quarter" idx="8"/>
          </p:nvPr>
        </p:nvSpPr>
        <p:spPr/>
        <p:txBody>
          <a:bodyPr/>
          <a:lstStyle>
            <a:lvl1pPr>
              <a:defRPr/>
            </a:lvl1pPr>
          </a:lstStyle>
          <a:p>
            <a:pPr lvl="0"/>
            <a:fld id="{23C6E363-D1D1-45EE-A82F-E78765058164}" type="slidenum">
              <a:t>‹#›</a:t>
            </a:fld>
            <a:endParaRPr lang="en-US"/>
          </a:p>
        </p:txBody>
      </p:sp>
      <p:cxnSp>
        <p:nvCxnSpPr>
          <p:cNvPr id="9" name="Straight Connector 6">
            <a:extLst>
              <a:ext uri="{FF2B5EF4-FFF2-40B4-BE49-F238E27FC236}">
                <a16:creationId xmlns:a16="http://schemas.microsoft.com/office/drawing/2014/main" id="{F3FA1EAC-AD76-4D71-BF94-DD43C3CF7AA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739AD44-0A20-4B56-A521-AFF081EADCB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0978838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FA4A60E2-58B6-4B22-8621-18D03B262612}"/>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B004631-95A5-4388-81D6-19CB9A969475}"/>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2688A01-2E59-499D-8031-23DE1635E640}"/>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4114B84B-B779-4CA0-B1D0-28640DAA274A}"/>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086D024-3B9E-4488-AC8E-C96636F19AB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EEADA30A-E6E2-4C53-A1E6-49A73EE9FB8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79281FEB-B10C-4EB7-B5A8-E8C8F7254577}"/>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E625C26D-A87C-4880-928C-23916DBECC1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97871131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D1CBA2DC-1B4B-4ADB-B043-F1C7B236FA7E}"/>
              </a:ext>
            </a:extLst>
          </p:cNvPr>
          <p:cNvSpPr txBox="1">
            <a:spLocks noGrp="1"/>
          </p:cNvSpPr>
          <p:nvPr>
            <p:ph type="sldNum" sz="quarter" idx="8"/>
          </p:nvPr>
        </p:nvSpPr>
        <p:spPr/>
        <p:txBody>
          <a:bodyPr/>
          <a:lstStyle>
            <a:lvl1pPr>
              <a:defRPr/>
            </a:lvl1pPr>
          </a:lstStyle>
          <a:p>
            <a:pPr lvl="0"/>
            <a:fld id="{3A7837D8-C0F3-41B6-860E-DFB459B4BBFE}" type="slidenum">
              <a:t>‹#›</a:t>
            </a:fld>
            <a:endParaRPr lang="en-US"/>
          </a:p>
        </p:txBody>
      </p:sp>
      <p:cxnSp>
        <p:nvCxnSpPr>
          <p:cNvPr id="3" name="Straight Connector 3">
            <a:extLst>
              <a:ext uri="{FF2B5EF4-FFF2-40B4-BE49-F238E27FC236}">
                <a16:creationId xmlns:a16="http://schemas.microsoft.com/office/drawing/2014/main" id="{4F967EB7-9F67-4BF6-887D-5083626DFEB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366D402D-8B42-4B0B-B9B5-2EC7EB5DA7E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2B019115-E6DB-4FBD-9003-5D990C20F067}"/>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7F20F6CE-1DB3-49F6-A262-FBAA0EFBB55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A691E8D2-12E1-45AC-AA60-4C1EB8D2CAC3}"/>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5ECCA915-9FEE-429D-B025-39B8876A66F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E66EFED0-D79B-4705-9D13-4B40EB8D2FF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9323671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BB7D4B1-F64A-47BF-9812-4889C80A65F0}"/>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DE39530-0A39-4A88-8212-F3EA7A9D04B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AD2BB1DC-B1AE-4D02-A276-4B0A4A19E43A}"/>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CE45EA64-EE1A-4545-9F09-C02805CAAABF}"/>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2B6015FC-2A51-4DE3-9977-2FB3912C575A}"/>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BE68F1B-EB72-4491-A829-46147AE696F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0EEE018-3D18-4B37-95D3-13B8D77C1A16}"/>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568768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96D8484-6EA8-40EA-A8A3-957ECC2ACDB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DEDABC0-99D4-4022-A288-0F73FBCC787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E7E3BDF-B8BB-44E8-972B-199E80A5897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4438A6E-04B6-41AD-AC04-C15C98B11347}"/>
              </a:ext>
            </a:extLst>
          </p:cNvPr>
          <p:cNvSpPr txBox="1">
            <a:spLocks noGrp="1"/>
          </p:cNvSpPr>
          <p:nvPr>
            <p:ph type="sldNum" sz="quarter" idx="8"/>
          </p:nvPr>
        </p:nvSpPr>
        <p:spPr/>
        <p:txBody>
          <a:bodyPr/>
          <a:lstStyle>
            <a:lvl1pPr>
              <a:defRPr>
                <a:solidFill>
                  <a:srgbClr val="AFB3B9"/>
                </a:solidFill>
              </a:defRPr>
            </a:lvl1pPr>
          </a:lstStyle>
          <a:p>
            <a:pPr lvl="0"/>
            <a:fld id="{F29BE490-294F-49A5-B63F-94EC3D9A94FD}" type="slidenum">
              <a:t>‹#›</a:t>
            </a:fld>
            <a:endParaRPr lang="en-US"/>
          </a:p>
        </p:txBody>
      </p:sp>
      <p:cxnSp>
        <p:nvCxnSpPr>
          <p:cNvPr id="6" name="Straight Connector 7">
            <a:extLst>
              <a:ext uri="{FF2B5EF4-FFF2-40B4-BE49-F238E27FC236}">
                <a16:creationId xmlns:a16="http://schemas.microsoft.com/office/drawing/2014/main" id="{97C6F597-6D2F-4FBC-9450-E8859435536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AF357C5-1B4C-4B77-AE65-31FD8F2EC77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1847C86-48C7-4FA4-ACB9-0B5B0C8F406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C9BDD65-FA65-4618-98C7-F8343AF79D6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02B4C98C-1899-461E-9333-3A40159EE6E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BED53B0-7CB1-449F-A987-57BE332A996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D941A38-B1AE-4FE1-9065-7F007181F86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C7FC3A0-F336-4EFF-8FED-C39B80A0A2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2506703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CBEB5145-6BBC-44AF-8C2D-AD967C6CA91E}"/>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6EA1DE8F-0A23-4685-B7B3-99BDEE4840A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3FD65B6-EDFF-414C-99EA-B2732369EB4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96DD0D0B-A35E-4BC4-8230-32EDA87F784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54303F9D-71AF-4722-BAC9-8B3A79B75F1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2412F0D-9549-44A4-AE70-9C380DEB0D95}"/>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3B4A5D92-EA60-4BF5-A4E3-C6ED9FDD8018}"/>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50585163-9168-4C8E-B7D6-C51D692FC3E7}"/>
              </a:ext>
            </a:extLst>
          </p:cNvPr>
          <p:cNvSpPr txBox="1">
            <a:spLocks noGrp="1"/>
          </p:cNvSpPr>
          <p:nvPr>
            <p:ph type="sldNum" sz="quarter" idx="8"/>
          </p:nvPr>
        </p:nvSpPr>
        <p:spPr/>
        <p:txBody>
          <a:bodyPr/>
          <a:lstStyle>
            <a:lvl1pPr>
              <a:defRPr>
                <a:solidFill>
                  <a:srgbClr val="AFB3B9"/>
                </a:solidFill>
              </a:defRPr>
            </a:lvl1pPr>
          </a:lstStyle>
          <a:p>
            <a:pPr lvl="0"/>
            <a:fld id="{3AF6D889-9F93-4D1D-8D22-36B1B3AF10B8}" type="slidenum">
              <a:t>‹#›</a:t>
            </a:fld>
            <a:endParaRPr lang="en-US"/>
          </a:p>
        </p:txBody>
      </p:sp>
      <p:cxnSp>
        <p:nvCxnSpPr>
          <p:cNvPr id="10" name="Straight Connector 7">
            <a:extLst>
              <a:ext uri="{FF2B5EF4-FFF2-40B4-BE49-F238E27FC236}">
                <a16:creationId xmlns:a16="http://schemas.microsoft.com/office/drawing/2014/main" id="{C8590D9C-DC49-412E-930D-5B6EA18B572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E830330-F708-4B02-996C-431AFEA853B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971580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3732FA-2BB6-4CCA-A828-C38A8C060BEB}"/>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DF619B78-7F01-411D-A3C0-7CBF20ECDBD8}"/>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A3278F07-615F-4761-A8F0-3B4CE44BB195}"/>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4AC7DAF5-B210-4A6B-8A0F-47D21FD0170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DF4EB76-B269-40B4-95B0-28DDBAB9E409}"/>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AAF412D-67E4-405A-9D2D-E557468FF92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4151EB8B-A85A-4188-BA55-C2D0217EC4E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E8C37E4A-FB90-4435-BBD8-6B8EE14ABE48}"/>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D8C5E5E-2FB6-431A-971C-01538C6D2481}"/>
              </a:ext>
            </a:extLst>
          </p:cNvPr>
          <p:cNvSpPr txBox="1">
            <a:spLocks noGrp="1"/>
          </p:cNvSpPr>
          <p:nvPr>
            <p:ph type="sldNum" sz="quarter" idx="8"/>
          </p:nvPr>
        </p:nvSpPr>
        <p:spPr>
          <a:xfrm>
            <a:off x="8839193" y="6356351"/>
            <a:ext cx="2743200" cy="365129"/>
          </a:xfrm>
        </p:spPr>
        <p:txBody>
          <a:bodyPr/>
          <a:lstStyle>
            <a:lvl1pPr>
              <a:defRPr/>
            </a:lvl1pPr>
          </a:lstStyle>
          <a:p>
            <a:pPr lvl="0"/>
            <a:fld id="{ED2F1DF0-D9D9-415F-A862-F259252ACB24}" type="slidenum">
              <a:t>‹#›</a:t>
            </a:fld>
            <a:endParaRPr lang="en-US"/>
          </a:p>
        </p:txBody>
      </p:sp>
      <p:cxnSp>
        <p:nvCxnSpPr>
          <p:cNvPr id="11" name="Straight Connector 6">
            <a:extLst>
              <a:ext uri="{FF2B5EF4-FFF2-40B4-BE49-F238E27FC236}">
                <a16:creationId xmlns:a16="http://schemas.microsoft.com/office/drawing/2014/main" id="{D523DCF3-8FC0-45F3-A9A5-01B87F583A6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E16567D4-BDE7-4041-A1A0-F6EDB6A20AE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025048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2358649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20D5F0AE-33BB-42EE-A3C5-3101F6648C2F}"/>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4BD0DCB4-DB51-45AE-A2FD-3925C5F5799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520DE10F-9B5E-46F1-99B3-BF9CD37C547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89E9F1A0-ABB7-4597-8C92-6F40EAC813B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A17780E1-9781-46AC-B587-73BB0A1BE61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F856D79-E0A0-41B9-AEC1-B528F9045C55}"/>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DA8731BB-8FD6-4171-B46F-7F960C6C976A}"/>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1360334F-C7C8-43B9-9E1A-4296DBF1455E}"/>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E806CDC2-662A-49BB-8E03-9366EAD21EF7}"/>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01D3D75E-AB48-4F91-80B0-3F50FA30DA47}"/>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8F40D42D-2858-420A-B4AD-79D4ADB56BD3}"/>
              </a:ext>
            </a:extLst>
          </p:cNvPr>
          <p:cNvSpPr txBox="1">
            <a:spLocks noGrp="1"/>
          </p:cNvSpPr>
          <p:nvPr>
            <p:ph type="sldNum" sz="quarter" idx="8"/>
          </p:nvPr>
        </p:nvSpPr>
        <p:spPr/>
        <p:txBody>
          <a:bodyPr/>
          <a:lstStyle>
            <a:lvl1pPr>
              <a:defRPr/>
            </a:lvl1pPr>
          </a:lstStyle>
          <a:p>
            <a:pPr lvl="0"/>
            <a:fld id="{C93A4D5D-0AAF-40B2-ABDD-A5D81A7CABF6}" type="slidenum">
              <a:t>‹#›</a:t>
            </a:fld>
            <a:endParaRPr lang="en-US"/>
          </a:p>
        </p:txBody>
      </p:sp>
      <p:cxnSp>
        <p:nvCxnSpPr>
          <p:cNvPr id="13" name="Straight Connector 8">
            <a:extLst>
              <a:ext uri="{FF2B5EF4-FFF2-40B4-BE49-F238E27FC236}">
                <a16:creationId xmlns:a16="http://schemas.microsoft.com/office/drawing/2014/main" id="{722D7FF1-BD60-4E74-BDE8-C644FEEF8A2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EF2F9A2C-DFF0-483F-8B3D-657A76CD0A0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1070230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F86A7455-9CCD-4C26-A5E5-47DA41732DAD}"/>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3F98E399-8778-4F82-A109-C906B8B2FBC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6A6ABA62-B283-4C43-8164-CB843E72B544}"/>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D4716D5-8EA8-41C5-AF29-EFA62D0E327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6F7F4E3B-C403-45BE-8BB3-5146A7EF3B6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A9F9FCF-894A-473F-A69A-3CC4DCF5A96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4632023-F1F0-488F-86E7-268BDBA94A84}"/>
              </a:ext>
            </a:extLst>
          </p:cNvPr>
          <p:cNvSpPr txBox="1">
            <a:spLocks noGrp="1"/>
          </p:cNvSpPr>
          <p:nvPr>
            <p:ph type="sldNum" sz="quarter" idx="8"/>
          </p:nvPr>
        </p:nvSpPr>
        <p:spPr/>
        <p:txBody>
          <a:bodyPr/>
          <a:lstStyle>
            <a:lvl1pPr>
              <a:defRPr/>
            </a:lvl1pPr>
          </a:lstStyle>
          <a:p>
            <a:pPr lvl="0"/>
            <a:fld id="{9F3EBE8E-2B1E-4CBE-812A-7F3BE95B5DF4}" type="slidenum">
              <a:t>‹#›</a:t>
            </a:fld>
            <a:endParaRPr lang="en-US"/>
          </a:p>
        </p:txBody>
      </p:sp>
      <p:cxnSp>
        <p:nvCxnSpPr>
          <p:cNvPr id="9" name="Straight Connector 6">
            <a:extLst>
              <a:ext uri="{FF2B5EF4-FFF2-40B4-BE49-F238E27FC236}">
                <a16:creationId xmlns:a16="http://schemas.microsoft.com/office/drawing/2014/main" id="{8A5D5942-2320-4E22-9F82-95A2C1C57D1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454932E5-96BF-451B-865B-4BDA059A0AD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36144694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249B703-2940-4023-92F5-9A47759AA63A}"/>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2769FB1-60EA-49FC-ABE0-40B92EDBB60C}"/>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0A48116E-483C-409F-88E8-A06E7670226E}"/>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577B9EC-B9F2-4729-B6B0-3118320C626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FB9932D2-968A-4BF3-8907-09644FFAFE88}"/>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7AD5CAD-5F81-489C-9D2A-8AB9BFB9ED94}"/>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8A6EEB9-D14C-47E8-BFBC-55BFD9307ED7}"/>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8F02E4B-91C6-4CC7-840A-3E987233954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16921332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56A8BC39-004E-4F55-9E5C-C553B9F22BAF}"/>
              </a:ext>
            </a:extLst>
          </p:cNvPr>
          <p:cNvSpPr txBox="1">
            <a:spLocks noGrp="1"/>
          </p:cNvSpPr>
          <p:nvPr>
            <p:ph type="sldNum" sz="quarter" idx="8"/>
          </p:nvPr>
        </p:nvSpPr>
        <p:spPr/>
        <p:txBody>
          <a:bodyPr/>
          <a:lstStyle>
            <a:lvl1pPr>
              <a:defRPr/>
            </a:lvl1pPr>
          </a:lstStyle>
          <a:p>
            <a:pPr lvl="0"/>
            <a:fld id="{8D659C7F-AE46-445E-81E1-4DB7C05B742A}" type="slidenum">
              <a:t>‹#›</a:t>
            </a:fld>
            <a:endParaRPr lang="en-US"/>
          </a:p>
        </p:txBody>
      </p:sp>
      <p:cxnSp>
        <p:nvCxnSpPr>
          <p:cNvPr id="3" name="Straight Connector 3">
            <a:extLst>
              <a:ext uri="{FF2B5EF4-FFF2-40B4-BE49-F238E27FC236}">
                <a16:creationId xmlns:a16="http://schemas.microsoft.com/office/drawing/2014/main" id="{DE25FC3E-DAAB-4D03-A51D-4AB29184D61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026387D3-5D1A-48FD-A4CF-95843AD0B60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A9D75BA7-37BB-4A94-8426-650451FEAD18}"/>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104C229C-112A-453C-A76A-ED71CA1F7CE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0D397C27-2923-4404-9F34-3DCBF0CF3830}"/>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BF09B029-4F69-4F3B-8246-46E39E371BB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FD5B8B19-D60C-4423-ACC1-2AA1205950D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81707698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AF18E80-7895-42F5-8862-0B37B8A9102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859FF37-EA38-468E-A6AB-8A41D456585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98113B6-4A41-41B2-A12C-1B5AC759795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76FC3AE-D3B3-49F5-B708-73E648EC50FD}"/>
              </a:ext>
            </a:extLst>
          </p:cNvPr>
          <p:cNvSpPr txBox="1">
            <a:spLocks noGrp="1"/>
          </p:cNvSpPr>
          <p:nvPr>
            <p:ph type="sldNum" sz="quarter" idx="8"/>
          </p:nvPr>
        </p:nvSpPr>
        <p:spPr/>
        <p:txBody>
          <a:bodyPr/>
          <a:lstStyle>
            <a:lvl1pPr>
              <a:defRPr>
                <a:solidFill>
                  <a:srgbClr val="AFB3B9"/>
                </a:solidFill>
              </a:defRPr>
            </a:lvl1pPr>
          </a:lstStyle>
          <a:p>
            <a:pPr lvl="0"/>
            <a:fld id="{76A17625-E2D1-4899-8E05-983099AC3A51}" type="slidenum">
              <a:t>‹#›</a:t>
            </a:fld>
            <a:endParaRPr lang="en-US"/>
          </a:p>
        </p:txBody>
      </p:sp>
      <p:cxnSp>
        <p:nvCxnSpPr>
          <p:cNvPr id="6" name="Straight Connector 7">
            <a:extLst>
              <a:ext uri="{FF2B5EF4-FFF2-40B4-BE49-F238E27FC236}">
                <a16:creationId xmlns:a16="http://schemas.microsoft.com/office/drawing/2014/main" id="{31DC75C9-1024-42CC-813F-A6BA7853334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8B1D1DB-69D6-4CDB-9DDA-DF134FF1729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79B9E26E-7AAE-4D9F-B35A-AA7AA52DD18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B467FBF-CE8F-480C-BF6D-2D61A0CAE8A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21903B5-2BCF-4CD2-BE30-F2C361FA818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A71E6E57-1A11-48E8-9B4A-A57237CBEF4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DF1D0D5-D0B7-468F-A319-4A7860848FD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F5812A4-1A44-4B9F-9044-5EDE7CDB9F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210304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10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F6D7EE0-7FF9-489E-8AB4-2327A4A851B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F282EEE-AE42-422A-B54E-DB60193D7AE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A1BDE7BC-16C8-478D-BABA-734665822C6A}"/>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84F09DD8-523B-422C-8E80-779A7D4419E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353EDEB5-6841-4213-9A15-6E78C516CD6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17C3E855-4BCF-4C35-873B-E9521F58178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F8CD4626-BEE8-4CE6-9CDF-870229C4DA7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238272C1-0E5B-49FF-8766-908B230B6D7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9840008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10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813007A-3191-460F-A06A-991329A3D818}"/>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04E3F60-9E25-4B31-85CE-8AADDB167EB1}"/>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6549E33-9C37-4B21-926E-07148B6575C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A909699F-AC9E-46DD-8A72-C8718F0BD9F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B051C47-A951-4CFC-B57F-3C3068159BC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5455173-F3ED-4B5E-A334-4546D1F2667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4E431E5-BEE4-493D-A4FE-C24F70B7017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87123883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2DA34A4-C8FC-4367-8A61-41649B11594B}"/>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7195B3C-B7D6-451C-BCD9-4BBED19D124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8DF3D8F-4951-4996-8BBF-8B30CC5576D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C51CE55-FABB-4B6B-8D68-BE676DC8FE18}"/>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0E219B33-4989-4B3C-8E40-B178B498D66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FC3BC850-23E4-45D9-B6DD-32A0BB93636B}"/>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4B7C443-EB67-4CF6-A2D8-6CBE17B9270F}"/>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57459274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16519200-1B80-4255-84E3-CE863B0BF31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F3094ED8-9DD1-4FE3-A801-D1ECB6102DE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D4D329D1-3FC3-4F1E-BE7B-F573F9DBC2CC}"/>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0A5AF921-154F-4E75-B276-1751EDF6610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ED1DC9D4-9A05-415E-87C9-1ACBAEA365F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DB83259-420C-473D-9D8C-3483769C9A4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FCA40FFB-CEAC-4114-9176-8ADD41074F47}"/>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BF291128-722D-4F75-9BD6-4C3A7F60A90E}"/>
              </a:ext>
            </a:extLst>
          </p:cNvPr>
          <p:cNvSpPr txBox="1">
            <a:spLocks noGrp="1"/>
          </p:cNvSpPr>
          <p:nvPr>
            <p:ph type="sldNum" sz="quarter" idx="8"/>
          </p:nvPr>
        </p:nvSpPr>
        <p:spPr/>
        <p:txBody>
          <a:bodyPr/>
          <a:lstStyle>
            <a:lvl1pPr>
              <a:defRPr>
                <a:solidFill>
                  <a:srgbClr val="AFB3B9"/>
                </a:solidFill>
              </a:defRPr>
            </a:lvl1pPr>
          </a:lstStyle>
          <a:p>
            <a:pPr lvl="0"/>
            <a:fld id="{F745BAD6-F222-4CB2-9968-1B622EDED585}" type="slidenum">
              <a:t>‹#›</a:t>
            </a:fld>
            <a:endParaRPr lang="en-US"/>
          </a:p>
        </p:txBody>
      </p:sp>
      <p:cxnSp>
        <p:nvCxnSpPr>
          <p:cNvPr id="10" name="Straight Connector 7">
            <a:extLst>
              <a:ext uri="{FF2B5EF4-FFF2-40B4-BE49-F238E27FC236}">
                <a16:creationId xmlns:a16="http://schemas.microsoft.com/office/drawing/2014/main" id="{AE41C9E6-77C7-42EF-8117-B79A547389D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9CCB2B4A-ABF2-47F2-B205-77164B1FE91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70359362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90A12D-3569-4BC1-AF47-34A84E30F3C8}"/>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24B645A0-BE11-40D4-A60E-A4DF5AE87938}"/>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A2CD52AC-235E-42F4-BDAD-BE2B196E9AB7}"/>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F2BDF635-D09D-418D-A657-256077AABC1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63E15925-0985-4687-B985-89904857ABCE}"/>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2D9BB204-6914-4672-B038-D2161BDD27A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AFEF6EBF-1B3B-4977-BDD2-EF4C4284F1D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984E7E20-E915-406C-BF2F-623BEA311B6B}"/>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365A5A6D-1331-442C-9949-05A2C2D995F6}"/>
              </a:ext>
            </a:extLst>
          </p:cNvPr>
          <p:cNvSpPr txBox="1">
            <a:spLocks noGrp="1"/>
          </p:cNvSpPr>
          <p:nvPr>
            <p:ph type="sldNum" sz="quarter" idx="8"/>
          </p:nvPr>
        </p:nvSpPr>
        <p:spPr>
          <a:xfrm>
            <a:off x="8839193" y="6356351"/>
            <a:ext cx="2743200" cy="365129"/>
          </a:xfrm>
        </p:spPr>
        <p:txBody>
          <a:bodyPr/>
          <a:lstStyle>
            <a:lvl1pPr>
              <a:defRPr/>
            </a:lvl1pPr>
          </a:lstStyle>
          <a:p>
            <a:pPr lvl="0"/>
            <a:fld id="{227A819E-DEBE-4ABF-8486-C38C21EDA8D9}" type="slidenum">
              <a:t>‹#›</a:t>
            </a:fld>
            <a:endParaRPr lang="en-US"/>
          </a:p>
        </p:txBody>
      </p:sp>
      <p:cxnSp>
        <p:nvCxnSpPr>
          <p:cNvPr id="11" name="Straight Connector 6">
            <a:extLst>
              <a:ext uri="{FF2B5EF4-FFF2-40B4-BE49-F238E27FC236}">
                <a16:creationId xmlns:a16="http://schemas.microsoft.com/office/drawing/2014/main" id="{337D54D4-93D2-4093-9C39-29E121E188F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B75BF9E5-893E-4BAB-B874-9A8B8441FBD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112960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7" name="Holder 7"/>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55759060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81A8639-7F64-428C-B5FE-31887CA41CE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BF951488-8288-4253-B84F-74849EB3534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66C9B04E-5B4C-44CF-AB92-F15E3337AB3D}"/>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353D47C5-0173-4AAC-A8B5-35E53D61596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9B39D397-FE4A-407A-9E08-BB9414611F4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E43B881-DF50-43A0-960C-C2C1C9F60483}"/>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6117F53-5B01-4F45-86D9-76B9F5E76B11}"/>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F10FFFCE-8E0E-458A-822E-FD432BABB520}"/>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CCE3F1B0-92F9-4605-BA50-2B6709294F89}"/>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2296AE70-FC9A-45BA-BB7A-09AE2BCB486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B7057620-C6DF-4656-B7E1-FFB96051E7AD}"/>
              </a:ext>
            </a:extLst>
          </p:cNvPr>
          <p:cNvSpPr txBox="1">
            <a:spLocks noGrp="1"/>
          </p:cNvSpPr>
          <p:nvPr>
            <p:ph type="sldNum" sz="quarter" idx="8"/>
          </p:nvPr>
        </p:nvSpPr>
        <p:spPr/>
        <p:txBody>
          <a:bodyPr/>
          <a:lstStyle>
            <a:lvl1pPr>
              <a:defRPr/>
            </a:lvl1pPr>
          </a:lstStyle>
          <a:p>
            <a:pPr lvl="0"/>
            <a:fld id="{E8F9567F-636F-47AD-BF45-2579ACB4C95F}" type="slidenum">
              <a:t>‹#›</a:t>
            </a:fld>
            <a:endParaRPr lang="en-US"/>
          </a:p>
        </p:txBody>
      </p:sp>
      <p:cxnSp>
        <p:nvCxnSpPr>
          <p:cNvPr id="13" name="Straight Connector 8">
            <a:extLst>
              <a:ext uri="{FF2B5EF4-FFF2-40B4-BE49-F238E27FC236}">
                <a16:creationId xmlns:a16="http://schemas.microsoft.com/office/drawing/2014/main" id="{FDD604F6-2C7A-4EFD-A9F3-7E06A671245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3F8CD7E9-8798-42C0-8EC6-E3182DFF00F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23518438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A2DB811B-7CD8-49C0-BF67-271698C91EEF}"/>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4805B8DB-6543-48DF-848D-A39FA358477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07E20BFC-ADD3-49E1-9A55-8F44CD546954}"/>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753FB591-3B9D-445A-B594-4582C22C4F9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0AEAE0C7-0CF6-450C-AFC9-332CCE01BAC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ECA0C9E-FB5A-4333-A33C-E11CBC2D0422}"/>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DE50D6B9-5F85-4ABD-B9B1-B734D5A85353}"/>
              </a:ext>
            </a:extLst>
          </p:cNvPr>
          <p:cNvSpPr txBox="1">
            <a:spLocks noGrp="1"/>
          </p:cNvSpPr>
          <p:nvPr>
            <p:ph type="sldNum" sz="quarter" idx="8"/>
          </p:nvPr>
        </p:nvSpPr>
        <p:spPr/>
        <p:txBody>
          <a:bodyPr/>
          <a:lstStyle>
            <a:lvl1pPr>
              <a:defRPr/>
            </a:lvl1pPr>
          </a:lstStyle>
          <a:p>
            <a:pPr lvl="0"/>
            <a:fld id="{55B62273-C441-4203-8E39-96E9EF120589}" type="slidenum">
              <a:t>‹#›</a:t>
            </a:fld>
            <a:endParaRPr lang="en-US"/>
          </a:p>
        </p:txBody>
      </p:sp>
      <p:cxnSp>
        <p:nvCxnSpPr>
          <p:cNvPr id="9" name="Straight Connector 6">
            <a:extLst>
              <a:ext uri="{FF2B5EF4-FFF2-40B4-BE49-F238E27FC236}">
                <a16:creationId xmlns:a16="http://schemas.microsoft.com/office/drawing/2014/main" id="{DDB68DBD-627E-458A-A1F7-75671D8D467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95B7F74-C26F-446B-98FE-5B652DC92A3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2211543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9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8066913-473F-4578-8507-31730AF61507}"/>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4D44F79E-5B35-4770-9496-E4BB1DA49ABA}"/>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329A02C5-61C5-4363-98B6-E7E45DEB62D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D6512B83-DFCD-4219-A48C-4F88278D0FEE}"/>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8DAC0261-3438-43B6-B3CC-A446B4A072FF}"/>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25C88313-B69D-4C0D-8CCC-99A2ABFA52ED}"/>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7F94F71-F1C2-45BD-B3C6-519548BEDC0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B293768-423C-451B-8FB4-0C84808B53D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3422247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B7F4953F-0E59-4F36-ABE9-43063B5A8FF7}"/>
              </a:ext>
            </a:extLst>
          </p:cNvPr>
          <p:cNvSpPr txBox="1">
            <a:spLocks noGrp="1"/>
          </p:cNvSpPr>
          <p:nvPr>
            <p:ph type="sldNum" sz="quarter" idx="8"/>
          </p:nvPr>
        </p:nvSpPr>
        <p:spPr/>
        <p:txBody>
          <a:bodyPr/>
          <a:lstStyle>
            <a:lvl1pPr>
              <a:defRPr/>
            </a:lvl1pPr>
          </a:lstStyle>
          <a:p>
            <a:pPr lvl="0"/>
            <a:fld id="{0AC9602B-BD42-4999-BADE-D0DBED909544}" type="slidenum">
              <a:t>‹#›</a:t>
            </a:fld>
            <a:endParaRPr lang="en-US"/>
          </a:p>
        </p:txBody>
      </p:sp>
      <p:cxnSp>
        <p:nvCxnSpPr>
          <p:cNvPr id="3" name="Straight Connector 3">
            <a:extLst>
              <a:ext uri="{FF2B5EF4-FFF2-40B4-BE49-F238E27FC236}">
                <a16:creationId xmlns:a16="http://schemas.microsoft.com/office/drawing/2014/main" id="{42F4F939-404E-4B8A-B3A9-EE8F05E61CA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2E0ABB3-F5F1-4C70-91EF-D3B27A5B787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52BC6D4E-AEBB-4F65-A0BB-4EF0D01AE9DC}"/>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CFC881F5-42AA-4348-ACAB-F8F3A9461A6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3C3B2D8A-1AED-44BA-8137-C7523CE9319B}"/>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01B5F138-13E5-4E31-A34C-38C89407215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E183A37C-6331-4A46-9BEC-4E2E4435865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1474823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10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3886707-ED6D-4DA2-BE8B-120F1EB81EA6}"/>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BC5AF24C-AB8D-4D6D-8871-78C71C48A7AC}"/>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5EDC5DD5-FFE9-46B4-A7E3-383465DDF7A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71A0D40D-B095-4572-B897-45A7819E549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727B5F70-7048-4DFE-8248-58367F8F31BA}"/>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1AAB4E3-48C4-46BA-A47B-C87BA62C22B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A3371CEE-1821-4CD7-8350-C55AA6825B2E}"/>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48FF53DD-0022-4D7C-947E-BE72EA7B6BC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4651972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F44CF656-B5DB-4F43-BCCD-7FD685A050C3}"/>
              </a:ext>
            </a:extLst>
          </p:cNvPr>
          <p:cNvSpPr txBox="1">
            <a:spLocks noGrp="1"/>
          </p:cNvSpPr>
          <p:nvPr>
            <p:ph type="sldNum" sz="quarter" idx="8"/>
          </p:nvPr>
        </p:nvSpPr>
        <p:spPr/>
        <p:txBody>
          <a:bodyPr/>
          <a:lstStyle>
            <a:lvl1pPr>
              <a:defRPr/>
            </a:lvl1pPr>
          </a:lstStyle>
          <a:p>
            <a:pPr lvl="0"/>
            <a:fld id="{F254B1B5-D4E5-4C90-9BAA-4E75EF4E070A}" type="slidenum">
              <a:t>‹#›</a:t>
            </a:fld>
            <a:endParaRPr lang="en-US"/>
          </a:p>
        </p:txBody>
      </p:sp>
      <p:cxnSp>
        <p:nvCxnSpPr>
          <p:cNvPr id="3" name="Straight Connector 3">
            <a:extLst>
              <a:ext uri="{FF2B5EF4-FFF2-40B4-BE49-F238E27FC236}">
                <a16:creationId xmlns:a16="http://schemas.microsoft.com/office/drawing/2014/main" id="{4ACB0614-3572-4CC9-B181-32CFA1C5706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A2FA0B37-2EB6-4ADC-AF7F-BFCEFC3BDD6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B027540E-3A0A-4E68-AA89-3A74B327119D}"/>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3E0F70EC-C96C-4948-988B-C99F3D0D94A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85425F61-B368-4DE1-BFF2-DCE9CA8E2BBA}"/>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59C1835C-2286-4B30-BFC7-608BF0BE1A7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3FE4FA47-B688-4321-9D25-CFA2EA1A107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19123006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C95FDC1-3A9C-41B8-A122-A738B0AE1F6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488E5C8-4375-440D-84A7-9FF0A0B3148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AEBDDB8-D0C3-474C-B7A2-049822154D9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99729F9A-C045-4854-8AFC-68C27EFED33B}"/>
              </a:ext>
            </a:extLst>
          </p:cNvPr>
          <p:cNvSpPr txBox="1">
            <a:spLocks noGrp="1"/>
          </p:cNvSpPr>
          <p:nvPr>
            <p:ph type="sldNum" sz="quarter" idx="8"/>
          </p:nvPr>
        </p:nvSpPr>
        <p:spPr/>
        <p:txBody>
          <a:bodyPr/>
          <a:lstStyle>
            <a:lvl1pPr>
              <a:defRPr>
                <a:solidFill>
                  <a:srgbClr val="AFB3B9"/>
                </a:solidFill>
              </a:defRPr>
            </a:lvl1pPr>
          </a:lstStyle>
          <a:p>
            <a:pPr lvl="0"/>
            <a:fld id="{19FA7C0D-B5F4-4697-97A0-3D20D0669CE2}" type="slidenum">
              <a:t>‹#›</a:t>
            </a:fld>
            <a:endParaRPr lang="en-US"/>
          </a:p>
        </p:txBody>
      </p:sp>
      <p:cxnSp>
        <p:nvCxnSpPr>
          <p:cNvPr id="6" name="Straight Connector 7">
            <a:extLst>
              <a:ext uri="{FF2B5EF4-FFF2-40B4-BE49-F238E27FC236}">
                <a16:creationId xmlns:a16="http://schemas.microsoft.com/office/drawing/2014/main" id="{453864C5-7A65-42C8-91BB-A511224E133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6C02694-CFDE-4058-BC3C-CE397C055FC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B59F3E1-B13C-4F35-B3A3-15D2086B0BC1}"/>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589817E-5D10-4EBD-B25C-F3B7B00ECB3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EADAB37-4478-45A1-8222-D8C5B782464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F1B2CA0-1FCE-43FD-8AF5-85DBA9E16A3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49E5D5F7-A25E-43A6-BF56-95E17549226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6F0F0FFC-7CD4-41C2-853B-A26A8DE1E2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19705460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FBEF20E-91F8-4CAF-918D-492A87ACD6D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B5E2DDB-7F9A-45ED-89F8-F26C74DAC7A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54E3B0E-7E3B-45BF-AC02-9F0F1487B66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B323EFE-8EF3-466E-B00B-DEE0D756DC1E}"/>
              </a:ext>
            </a:extLst>
          </p:cNvPr>
          <p:cNvSpPr txBox="1">
            <a:spLocks noGrp="1"/>
          </p:cNvSpPr>
          <p:nvPr>
            <p:ph type="sldNum" sz="quarter" idx="8"/>
          </p:nvPr>
        </p:nvSpPr>
        <p:spPr/>
        <p:txBody>
          <a:bodyPr/>
          <a:lstStyle>
            <a:lvl1pPr>
              <a:defRPr>
                <a:solidFill>
                  <a:srgbClr val="AFB3B9"/>
                </a:solidFill>
              </a:defRPr>
            </a:lvl1pPr>
          </a:lstStyle>
          <a:p>
            <a:pPr lvl="0"/>
            <a:fld id="{86A7D694-9211-4B76-9569-AB9C4B3A041C}" type="slidenum">
              <a:t>‹#›</a:t>
            </a:fld>
            <a:endParaRPr lang="en-US"/>
          </a:p>
        </p:txBody>
      </p:sp>
      <p:cxnSp>
        <p:nvCxnSpPr>
          <p:cNvPr id="6" name="Straight Connector 7">
            <a:extLst>
              <a:ext uri="{FF2B5EF4-FFF2-40B4-BE49-F238E27FC236}">
                <a16:creationId xmlns:a16="http://schemas.microsoft.com/office/drawing/2014/main" id="{1B723515-EC23-4E65-8DAB-E2CAC53F06D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759DC02-41BA-41FC-9D1C-F846CC1506D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FECE1EB-F5DD-4B24-9BA9-96D850EAB6E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284FE950-41A1-4E23-BDEA-08991B63ABB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2B9061C-93E9-47D8-A417-559C9E43C33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8DA94C0-23DF-4023-A77C-A390BE2332A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496F59B-0B42-4C1A-9ADD-5C98681D120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C1E393D-0FDA-43BF-BFE5-104894B2537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5464285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10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2CA0861-3BF3-42C7-8DBE-2B3CB42A410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536CBEF-9FA0-436F-85FE-517B08DEF84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7C1ADD8-79C9-43C8-9F21-5609CE6C6F6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6739A094-583F-4254-A4FB-4C3BA3999979}"/>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E8AE997-2F57-4901-97CE-C22831B1B6C8}"/>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017A800D-33D0-4D81-892D-B6CA110C57C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414A03B-6F75-4437-9364-D3A4DD2D6977}"/>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95673054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1890AA70-3820-48AD-9332-620F71E22F7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38F4C11-EEA6-41DB-8F24-0244A0E6922D}"/>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9049A11-74A2-4C60-AF61-BAEFEFC870C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69DECB2-63CE-4E7F-82CA-5599DC811005}"/>
              </a:ext>
            </a:extLst>
          </p:cNvPr>
          <p:cNvSpPr txBox="1">
            <a:spLocks noGrp="1"/>
          </p:cNvSpPr>
          <p:nvPr>
            <p:ph type="sldNum" sz="quarter" idx="8"/>
          </p:nvPr>
        </p:nvSpPr>
        <p:spPr/>
        <p:txBody>
          <a:bodyPr/>
          <a:lstStyle>
            <a:lvl1pPr>
              <a:defRPr>
                <a:solidFill>
                  <a:srgbClr val="AFB3B9"/>
                </a:solidFill>
              </a:defRPr>
            </a:lvl1pPr>
          </a:lstStyle>
          <a:p>
            <a:pPr lvl="0"/>
            <a:fld id="{F9E3C922-86B2-44AD-87D9-4320AD94EF4C}" type="slidenum">
              <a:t>‹#›</a:t>
            </a:fld>
            <a:endParaRPr lang="en-US"/>
          </a:p>
        </p:txBody>
      </p:sp>
      <p:cxnSp>
        <p:nvCxnSpPr>
          <p:cNvPr id="6" name="Straight Connector 7">
            <a:extLst>
              <a:ext uri="{FF2B5EF4-FFF2-40B4-BE49-F238E27FC236}">
                <a16:creationId xmlns:a16="http://schemas.microsoft.com/office/drawing/2014/main" id="{B6191428-78B7-42A2-8B30-7FD3425A361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A4B43EB-15BA-44FA-8BF4-F298D17AB64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C96EBEE-2B3D-4DDB-AB16-E01CB31355F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79725F3-7803-423C-9D06-649C990FF6F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40A08BA-83CB-4A5D-B785-EA68C7C7F2C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25D0147-095D-4BBC-AE8A-BC04E593321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384720AA-7A8E-4F7F-8DBD-5EDE5791BE8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C2E8880-5497-4D74-B4A9-6715B30498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079710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pic>
        <p:nvPicPr>
          <p:cNvPr id="17" name="bg object 17"/>
          <p:cNvPicPr/>
          <p:nvPr/>
        </p:nvPicPr>
        <p:blipFill>
          <a:blip r:embed="rId2" cstate="email">
            <a:extLst>
              <a:ext uri="{28A0092B-C50C-407E-A947-70E740481C1C}">
                <a14:useLocalDpi xmlns:a14="http://schemas.microsoft.com/office/drawing/2010/main"/>
              </a:ext>
            </a:extLst>
          </a:blip>
          <a:stretch>
            <a:fillRect/>
          </a:stretch>
        </p:blipFill>
        <p:spPr>
          <a:xfrm>
            <a:off x="9264395" y="228599"/>
            <a:ext cx="2025395" cy="911351"/>
          </a:xfrm>
          <a:prstGeom prst="rect">
            <a:avLst/>
          </a:prstGeom>
        </p:spPr>
      </p:pic>
      <p:pic>
        <p:nvPicPr>
          <p:cNvPr id="18" name="bg object 18"/>
          <p:cNvPicPr/>
          <p:nvPr/>
        </p:nvPicPr>
        <p:blipFill>
          <a:blip r:embed="rId3" cstate="email">
            <a:extLst>
              <a:ext uri="{28A0092B-C50C-407E-A947-70E740481C1C}">
                <a14:useLocalDpi xmlns:a14="http://schemas.microsoft.com/office/drawing/2010/main"/>
              </a:ext>
            </a:extLst>
          </a:blip>
          <a:stretch>
            <a:fillRect/>
          </a:stretch>
        </p:blipFill>
        <p:spPr>
          <a:xfrm>
            <a:off x="7191755" y="0"/>
            <a:ext cx="5000243" cy="1426459"/>
          </a:xfrm>
          <a:prstGeom prst="rect">
            <a:avLst/>
          </a:prstGeom>
        </p:spPr>
      </p:pic>
      <p:sp>
        <p:nvSpPr>
          <p:cNvPr id="19" name="bg object 19"/>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5" name="Holder 5"/>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15954287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3B097B3-849A-4FC6-B0DD-887831369D9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0145979-A899-46D3-81DA-4A7F13EBB578}"/>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888AE052-F1C1-4F0D-A36B-61E11461FA0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6B905EC-59D4-4364-840A-C69B360233D8}"/>
              </a:ext>
            </a:extLst>
          </p:cNvPr>
          <p:cNvSpPr txBox="1">
            <a:spLocks noGrp="1"/>
          </p:cNvSpPr>
          <p:nvPr>
            <p:ph type="sldNum" sz="quarter" idx="8"/>
          </p:nvPr>
        </p:nvSpPr>
        <p:spPr/>
        <p:txBody>
          <a:bodyPr/>
          <a:lstStyle>
            <a:lvl1pPr>
              <a:defRPr>
                <a:solidFill>
                  <a:srgbClr val="AFB3B9"/>
                </a:solidFill>
              </a:defRPr>
            </a:lvl1pPr>
          </a:lstStyle>
          <a:p>
            <a:pPr lvl="0"/>
            <a:fld id="{2ED82A0E-13F8-43F2-B1B4-79B20F22461F}" type="slidenum">
              <a:t>‹#›</a:t>
            </a:fld>
            <a:endParaRPr lang="en-US"/>
          </a:p>
        </p:txBody>
      </p:sp>
      <p:cxnSp>
        <p:nvCxnSpPr>
          <p:cNvPr id="6" name="Straight Connector 7">
            <a:extLst>
              <a:ext uri="{FF2B5EF4-FFF2-40B4-BE49-F238E27FC236}">
                <a16:creationId xmlns:a16="http://schemas.microsoft.com/office/drawing/2014/main" id="{E0BC48D0-2350-457E-B58E-79BEFBC65DC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EA3ED18-1BE2-4730-97AD-780B40FCB1D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96DAA98-5785-4C2F-979F-F179032749B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33954B6-35E4-40A8-B51B-CFD6099AC7D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79ADE84E-E4B8-4497-B0B9-DB706B237DD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526FFCF-1D0F-4FF1-A50A-7493C8D151B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DFA42F0-1900-41A3-8B47-B8B7833A216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3FAD01A-FB1D-4284-9F91-9C66AF60D1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7132394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389D1027-E5E6-4088-A0D8-883898FEDEB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28850EBB-45E9-4AF7-B272-C0A2600BEFB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2849FFB6-B55C-4E88-8C5C-39EA0EF670F5}"/>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F8674439-9CB4-4DE5-B259-B0D3863DCE3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4B9C547E-DC83-4785-A3ED-B497E8A76C2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BC6C13C-463D-4B7A-BE5C-655DB89187EC}"/>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1183A1BF-EB2D-4AED-ABD8-86642D2E236B}"/>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5C57E669-86BC-4207-8F97-7AA149C6615D}"/>
              </a:ext>
            </a:extLst>
          </p:cNvPr>
          <p:cNvSpPr txBox="1">
            <a:spLocks noGrp="1"/>
          </p:cNvSpPr>
          <p:nvPr>
            <p:ph type="sldNum" sz="quarter" idx="8"/>
          </p:nvPr>
        </p:nvSpPr>
        <p:spPr/>
        <p:txBody>
          <a:bodyPr/>
          <a:lstStyle>
            <a:lvl1pPr>
              <a:defRPr>
                <a:solidFill>
                  <a:srgbClr val="AFB3B9"/>
                </a:solidFill>
              </a:defRPr>
            </a:lvl1pPr>
          </a:lstStyle>
          <a:p>
            <a:pPr lvl="0"/>
            <a:fld id="{93BD0AB2-5CB9-429B-8AEC-78D17FE232F3}" type="slidenum">
              <a:t>‹#›</a:t>
            </a:fld>
            <a:endParaRPr lang="en-US"/>
          </a:p>
        </p:txBody>
      </p:sp>
      <p:cxnSp>
        <p:nvCxnSpPr>
          <p:cNvPr id="10" name="Straight Connector 7">
            <a:extLst>
              <a:ext uri="{FF2B5EF4-FFF2-40B4-BE49-F238E27FC236}">
                <a16:creationId xmlns:a16="http://schemas.microsoft.com/office/drawing/2014/main" id="{F3A4FC49-F3EF-416A-9A24-4411C6A97C3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C25B0197-C062-401E-B26B-123F8292FFF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7335177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1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91D611F-B2BB-4CD6-AF4A-4C5C52D673F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39BBCCC-207F-4ADE-A279-F143B38479B8}"/>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540F5BEC-9E90-4FFE-AB2D-915D6C6509A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4DA5BDAF-4D32-4169-BDEC-1242AE0ED43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0F94274C-46B0-4B6C-9AD9-9C924ED36957}"/>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A650C284-68A8-4959-81EA-772B6816B01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27850F7-A644-4D89-8F3A-EE65DD56B4A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CF0D59C2-F161-4B42-96A7-E38B08EDF59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888767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1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F6C9C51-D012-4F52-A596-E4876C83A4E1}"/>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1C4684C1-439D-4EEF-86B8-969B242443E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8C4315BC-212E-48B2-9EFA-B3A5B9AD059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5BBC62C-0532-40FE-B0A5-C878117E7C0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F0B30BA-86B1-4B37-91A0-D56AF11EBA4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E3981D1F-6DD4-4349-94EF-A7CBCF5F32C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76864C6-EAE1-4DD6-8B85-DCB2D30D1698}"/>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574332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1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52BBAB4-7839-46BE-8778-A30D06A04660}"/>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683361AC-1FC8-4ED3-B822-2C7029BA6BE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0DFAC7EE-594E-43D8-8BB3-0439397AD80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8796F3A2-447A-4E6E-ADC2-FA74FC54638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9B6CE492-35A2-4E68-A0F0-84CA8AF1A49C}"/>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7917C8E2-DB7F-4879-A4A9-E6C0BCC985C0}"/>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DBB70EC-A502-429E-8FB1-ED8C97CD53A9}"/>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78551961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3CDFF0-F242-40B9-8FB3-43E85E841FF4}"/>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77A5BE72-65EE-412B-92F2-3DADB9480BAA}"/>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BB55840C-10CB-4031-BE35-8CE66CBB3474}"/>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DFEF2E18-C7CC-42A8-9ECF-75C836DB2D6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D95D4BEF-592F-4BC1-8243-4AC38AC51721}"/>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4C4BA7E4-708D-4B3D-913E-9BB1D61A935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7AFB3474-E9B8-4B22-9B04-4A4D8407646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AE23D017-368F-41FD-8DDD-F600AF3A1736}"/>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53FF4BB-A797-4988-9589-25BF667A099A}"/>
              </a:ext>
            </a:extLst>
          </p:cNvPr>
          <p:cNvSpPr txBox="1">
            <a:spLocks noGrp="1"/>
          </p:cNvSpPr>
          <p:nvPr>
            <p:ph type="sldNum" sz="quarter" idx="8"/>
          </p:nvPr>
        </p:nvSpPr>
        <p:spPr>
          <a:xfrm>
            <a:off x="8839193" y="6356351"/>
            <a:ext cx="2743200" cy="365129"/>
          </a:xfrm>
        </p:spPr>
        <p:txBody>
          <a:bodyPr/>
          <a:lstStyle>
            <a:lvl1pPr>
              <a:defRPr/>
            </a:lvl1pPr>
          </a:lstStyle>
          <a:p>
            <a:pPr lvl="0"/>
            <a:fld id="{D9AD9032-DF7E-4099-99F7-BE12391D12E8}" type="slidenum">
              <a:t>‹#›</a:t>
            </a:fld>
            <a:endParaRPr lang="en-US"/>
          </a:p>
        </p:txBody>
      </p:sp>
      <p:cxnSp>
        <p:nvCxnSpPr>
          <p:cNvPr id="11" name="Straight Connector 6">
            <a:extLst>
              <a:ext uri="{FF2B5EF4-FFF2-40B4-BE49-F238E27FC236}">
                <a16:creationId xmlns:a16="http://schemas.microsoft.com/office/drawing/2014/main" id="{7FCE6D0D-AC64-44B2-888C-C075C478D33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8BEE598A-4AC7-4C3C-824F-74F4EACA4B9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5212715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099B112-731C-4E0D-A815-D46D8D7728A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F88609AE-823E-4952-AC1A-5C2061FA728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1A3D7BC9-6B9E-406B-B5C0-2245CBE92187}"/>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C1168B99-F61F-4E7E-86C8-821CA8E5935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FC4950BC-9746-43F2-B676-CED6685B878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E00AB01-8DBE-4C1D-94B6-DE4DB4D317F9}"/>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E18F454-CDD3-4803-9A3B-5192517525D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20067D94-22CD-48EC-A1D0-FFFFACDF023B}"/>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A41E328B-D58B-4D6B-8AAB-2CDF55E7C77F}"/>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A4FA2C88-739A-49C2-8288-957B9F4FFE11}"/>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5804D540-0DA6-478F-81A5-DC00E628555E}"/>
              </a:ext>
            </a:extLst>
          </p:cNvPr>
          <p:cNvSpPr txBox="1">
            <a:spLocks noGrp="1"/>
          </p:cNvSpPr>
          <p:nvPr>
            <p:ph type="sldNum" sz="quarter" idx="8"/>
          </p:nvPr>
        </p:nvSpPr>
        <p:spPr/>
        <p:txBody>
          <a:bodyPr/>
          <a:lstStyle>
            <a:lvl1pPr>
              <a:defRPr/>
            </a:lvl1pPr>
          </a:lstStyle>
          <a:p>
            <a:pPr lvl="0"/>
            <a:fld id="{3582BB13-F402-492C-A9FF-C3CD9C5B47E6}" type="slidenum">
              <a:t>‹#›</a:t>
            </a:fld>
            <a:endParaRPr lang="en-US"/>
          </a:p>
        </p:txBody>
      </p:sp>
      <p:cxnSp>
        <p:nvCxnSpPr>
          <p:cNvPr id="13" name="Straight Connector 8">
            <a:extLst>
              <a:ext uri="{FF2B5EF4-FFF2-40B4-BE49-F238E27FC236}">
                <a16:creationId xmlns:a16="http://schemas.microsoft.com/office/drawing/2014/main" id="{9604CC69-ECF6-41C5-ADD5-D319FD752F3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DE639E57-631C-4E64-B884-81A15265FB3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3122330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2136D467-3C20-4C10-A724-8D5D0C78E5B9}"/>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FED82CF-CD33-4650-B1F9-8FF4482F2CA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B6BAC552-8A88-466C-B055-1B64368ABF7F}"/>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51DE0333-30D8-4F86-8CCD-DFCE66A16AB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B870FE7-49C5-4D7B-B368-67D0D15F58A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BBF11E4-423A-4587-A8DF-96A0BC78937E}"/>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BB1DCE0B-8293-4552-A8AD-8EA6B0A40A06}"/>
              </a:ext>
            </a:extLst>
          </p:cNvPr>
          <p:cNvSpPr txBox="1">
            <a:spLocks noGrp="1"/>
          </p:cNvSpPr>
          <p:nvPr>
            <p:ph type="sldNum" sz="quarter" idx="8"/>
          </p:nvPr>
        </p:nvSpPr>
        <p:spPr/>
        <p:txBody>
          <a:bodyPr/>
          <a:lstStyle>
            <a:lvl1pPr>
              <a:defRPr/>
            </a:lvl1pPr>
          </a:lstStyle>
          <a:p>
            <a:pPr lvl="0"/>
            <a:fld id="{0A2041BC-6FAA-41F2-BC41-C71E8401D76B}" type="slidenum">
              <a:t>‹#›</a:t>
            </a:fld>
            <a:endParaRPr lang="en-US"/>
          </a:p>
        </p:txBody>
      </p:sp>
      <p:cxnSp>
        <p:nvCxnSpPr>
          <p:cNvPr id="9" name="Straight Connector 6">
            <a:extLst>
              <a:ext uri="{FF2B5EF4-FFF2-40B4-BE49-F238E27FC236}">
                <a16:creationId xmlns:a16="http://schemas.microsoft.com/office/drawing/2014/main" id="{EF30269E-7556-4E50-A50F-14A487A341F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5AE47AEB-1BBE-4C7A-9A74-AE2292338FE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16863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1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0C215F7F-31EA-4E70-8253-DF9821A6403B}"/>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AFD652E3-1888-4AEF-ABBE-C0934082229E}"/>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DA1867EC-CBFF-4D1D-AA23-8F03137008B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88917D67-DA46-4192-9A0C-1BE8BA6DA237}"/>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9328CAFC-578E-4EB1-A6EA-D1E0784E64D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F3B0C70-CDCB-4FD7-8DF3-49D2F701A77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3A5B594-93CB-4475-B1AD-0A497D00EBAC}"/>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802FA440-CB8D-418B-BA89-724AB57E06D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6116533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9A013EB6-E36C-4260-B8AE-482C86BCD87E}"/>
              </a:ext>
            </a:extLst>
          </p:cNvPr>
          <p:cNvSpPr txBox="1">
            <a:spLocks noGrp="1"/>
          </p:cNvSpPr>
          <p:nvPr>
            <p:ph type="sldNum" sz="quarter" idx="8"/>
          </p:nvPr>
        </p:nvSpPr>
        <p:spPr/>
        <p:txBody>
          <a:bodyPr/>
          <a:lstStyle>
            <a:lvl1pPr>
              <a:defRPr/>
            </a:lvl1pPr>
          </a:lstStyle>
          <a:p>
            <a:pPr lvl="0"/>
            <a:fld id="{BD93A4EC-1381-4701-B347-C525E16EE53D}" type="slidenum">
              <a:t>‹#›</a:t>
            </a:fld>
            <a:endParaRPr lang="en-US"/>
          </a:p>
        </p:txBody>
      </p:sp>
      <p:cxnSp>
        <p:nvCxnSpPr>
          <p:cNvPr id="3" name="Straight Connector 3">
            <a:extLst>
              <a:ext uri="{FF2B5EF4-FFF2-40B4-BE49-F238E27FC236}">
                <a16:creationId xmlns:a16="http://schemas.microsoft.com/office/drawing/2014/main" id="{4498FED1-C822-4671-A462-EC8F99B1DA6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32BAABF4-0529-4B23-BCD2-967DB457ED4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90097E6-A269-4447-938F-C3C7209BC50F}"/>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5F99D838-4F7D-4D51-ABAE-F66A7767076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7EE2BA9B-0B17-4AB0-AD4B-BE2176B623CA}"/>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8336F70E-556D-42C8-B815-BE8838DF043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3CA06CEB-9A90-459C-B30A-E3668A8DD83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24289528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4" name="Holder 4"/>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88450893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4B9769FA-758E-4A9E-800F-06FB3A8D276B}"/>
              </a:ext>
            </a:extLst>
          </p:cNvPr>
          <p:cNvSpPr txBox="1">
            <a:spLocks noGrp="1"/>
          </p:cNvSpPr>
          <p:nvPr>
            <p:ph type="sldNum" sz="quarter" idx="8"/>
          </p:nvPr>
        </p:nvSpPr>
        <p:spPr/>
        <p:txBody>
          <a:bodyPr/>
          <a:lstStyle>
            <a:lvl1pPr>
              <a:defRPr/>
            </a:lvl1pPr>
          </a:lstStyle>
          <a:p>
            <a:pPr lvl="0"/>
            <a:fld id="{1F09282F-36AE-4C2D-BB69-D15CBF9CF890}" type="slidenum">
              <a:t>‹#›</a:t>
            </a:fld>
            <a:endParaRPr lang="en-US"/>
          </a:p>
        </p:txBody>
      </p:sp>
      <p:cxnSp>
        <p:nvCxnSpPr>
          <p:cNvPr id="3" name="Straight Connector 3">
            <a:extLst>
              <a:ext uri="{FF2B5EF4-FFF2-40B4-BE49-F238E27FC236}">
                <a16:creationId xmlns:a16="http://schemas.microsoft.com/office/drawing/2014/main" id="{97616429-52A3-4F34-9D4E-57F58160C9C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33C0786-64DE-41BB-BF0D-A86DBD038B5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532CD9F1-A892-4C1F-ACFB-93D8242F17EB}"/>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FB1F0F75-DB52-4356-A9D4-CE651EA71D0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69D2FB45-9078-4E1B-8A1F-C7F377D35C2F}"/>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06D400A6-DF94-442E-944D-7113AD769A6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B80457CE-405F-4876-8347-5F74D3F52CB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6690598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B8949638-5477-46C7-9ACA-E18B907789B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809ABDF-CBC0-43F6-8E57-C2A025AD3C0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8A259D2A-F8AE-4E1F-A823-2E68B432BD74}"/>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4C0866E-FE79-4D0F-93D5-0D5706BA40CE}"/>
              </a:ext>
            </a:extLst>
          </p:cNvPr>
          <p:cNvSpPr txBox="1">
            <a:spLocks noGrp="1"/>
          </p:cNvSpPr>
          <p:nvPr>
            <p:ph type="sldNum" sz="quarter" idx="8"/>
          </p:nvPr>
        </p:nvSpPr>
        <p:spPr/>
        <p:txBody>
          <a:bodyPr/>
          <a:lstStyle>
            <a:lvl1pPr>
              <a:defRPr>
                <a:solidFill>
                  <a:srgbClr val="AFB3B9"/>
                </a:solidFill>
              </a:defRPr>
            </a:lvl1pPr>
          </a:lstStyle>
          <a:p>
            <a:pPr lvl="0"/>
            <a:fld id="{D839CDC9-53A2-4FFF-9C1B-2E3042B3D174}" type="slidenum">
              <a:t>‹#›</a:t>
            </a:fld>
            <a:endParaRPr lang="en-US"/>
          </a:p>
        </p:txBody>
      </p:sp>
      <p:cxnSp>
        <p:nvCxnSpPr>
          <p:cNvPr id="6" name="Straight Connector 7">
            <a:extLst>
              <a:ext uri="{FF2B5EF4-FFF2-40B4-BE49-F238E27FC236}">
                <a16:creationId xmlns:a16="http://schemas.microsoft.com/office/drawing/2014/main" id="{57CAE216-3F71-4C4C-A496-03B0BA59AF6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C7FDF37-7576-4072-9F27-69616D256A6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B12A8E4-DFFE-485B-8A4A-6425C3624F51}"/>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7D13D25-6F7F-40F8-8498-4150135A7BC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8A26627-7F0D-4FF5-92D6-823404AAA49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29C7EE2-8154-4A51-A348-2EC1CF97681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DED0332-5B72-483B-9751-5A41AEF71AD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4733C53-2A33-422D-BFB4-4812B9FCEB4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5199702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AFF8A38-C030-438C-928E-C52372B24E0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2A3EE55-6741-4937-92AC-109D9373FC9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61C8907-4FC4-4B68-97E5-6EBB52A0B15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CBC4C76-6AB2-46F8-903E-E78462A3E222}"/>
              </a:ext>
            </a:extLst>
          </p:cNvPr>
          <p:cNvSpPr txBox="1">
            <a:spLocks noGrp="1"/>
          </p:cNvSpPr>
          <p:nvPr>
            <p:ph type="sldNum" sz="quarter" idx="8"/>
          </p:nvPr>
        </p:nvSpPr>
        <p:spPr/>
        <p:txBody>
          <a:bodyPr/>
          <a:lstStyle>
            <a:lvl1pPr>
              <a:defRPr>
                <a:solidFill>
                  <a:srgbClr val="AFB3B9"/>
                </a:solidFill>
              </a:defRPr>
            </a:lvl1pPr>
          </a:lstStyle>
          <a:p>
            <a:pPr lvl="0"/>
            <a:fld id="{953673B8-3336-4862-BE99-CED4142C5A55}" type="slidenum">
              <a:t>‹#›</a:t>
            </a:fld>
            <a:endParaRPr lang="en-US"/>
          </a:p>
        </p:txBody>
      </p:sp>
      <p:cxnSp>
        <p:nvCxnSpPr>
          <p:cNvPr id="6" name="Straight Connector 7">
            <a:extLst>
              <a:ext uri="{FF2B5EF4-FFF2-40B4-BE49-F238E27FC236}">
                <a16:creationId xmlns:a16="http://schemas.microsoft.com/office/drawing/2014/main" id="{4E51D156-A3ED-4951-84A5-B458ABB87D1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FE1FD2A-E606-4E34-A994-4816FA092ED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1012FEE-ECD6-49DD-B710-2A263379BFB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083CBD8-44D9-4F43-8D2E-3AEF97E270F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E1BBC81-BAC8-454B-8EA9-2DC478C3BAA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212BB3A-70BA-4B7B-9F2A-0C6D328CA66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3BD94EBA-B2F1-440B-BA80-34877CF5F46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3255157-4E27-4086-9EAA-30F3A477F7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750195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21AD9A6-A0E9-4777-A65E-6B97F89940E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E0AC6F0-7907-4E1C-9001-851352F5CEE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80C4F93-20FD-46A7-940E-C3614EFBBE2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BD1D9A6-3F26-4A9A-ADA8-9884F0875D4B}"/>
              </a:ext>
            </a:extLst>
          </p:cNvPr>
          <p:cNvSpPr txBox="1">
            <a:spLocks noGrp="1"/>
          </p:cNvSpPr>
          <p:nvPr>
            <p:ph type="sldNum" sz="quarter" idx="8"/>
          </p:nvPr>
        </p:nvSpPr>
        <p:spPr/>
        <p:txBody>
          <a:bodyPr/>
          <a:lstStyle>
            <a:lvl1pPr>
              <a:defRPr>
                <a:solidFill>
                  <a:srgbClr val="AFB3B9"/>
                </a:solidFill>
              </a:defRPr>
            </a:lvl1pPr>
          </a:lstStyle>
          <a:p>
            <a:pPr lvl="0"/>
            <a:fld id="{EB3DCBEE-141B-4B96-A27C-DD54275B1EB6}" type="slidenum">
              <a:t>‹#›</a:t>
            </a:fld>
            <a:endParaRPr lang="en-US"/>
          </a:p>
        </p:txBody>
      </p:sp>
      <p:cxnSp>
        <p:nvCxnSpPr>
          <p:cNvPr id="6" name="Straight Connector 7">
            <a:extLst>
              <a:ext uri="{FF2B5EF4-FFF2-40B4-BE49-F238E27FC236}">
                <a16:creationId xmlns:a16="http://schemas.microsoft.com/office/drawing/2014/main" id="{FD106F9A-8E8D-4173-8B6F-BDF5E21788A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D29074D-5AC4-43AF-8213-8D97EEF6ED2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297D943-B444-4935-8B70-618C3E11130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336218E-F3E8-4E7A-AF1F-9BA41E55DD4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88BF9F9-F648-4F17-9A15-30E33A194201}"/>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A40B9A5-9531-4E48-B0A1-DF2E70EA7F0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90D0B00-8B4F-4B27-9295-D54DBAEA1B4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0994796-479D-4CBA-BF92-6F2136CC6D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568830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63FFA30-7ADE-4EEA-8D0D-74A1414E056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281B234-FED2-44FD-BCB5-1194B68C214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3B2FAAF-6719-469B-ADE5-DB250DA1183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DD31CA5-A19E-4988-8B9E-72D3B0EB7C8B}"/>
              </a:ext>
            </a:extLst>
          </p:cNvPr>
          <p:cNvSpPr txBox="1">
            <a:spLocks noGrp="1"/>
          </p:cNvSpPr>
          <p:nvPr>
            <p:ph type="sldNum" sz="quarter" idx="8"/>
          </p:nvPr>
        </p:nvSpPr>
        <p:spPr/>
        <p:txBody>
          <a:bodyPr/>
          <a:lstStyle>
            <a:lvl1pPr>
              <a:defRPr>
                <a:solidFill>
                  <a:srgbClr val="AFB3B9"/>
                </a:solidFill>
              </a:defRPr>
            </a:lvl1pPr>
          </a:lstStyle>
          <a:p>
            <a:pPr lvl="0"/>
            <a:fld id="{FF2C209A-5102-4051-B0C6-D83B5E85AC02}" type="slidenum">
              <a:t>‹#›</a:t>
            </a:fld>
            <a:endParaRPr lang="en-US"/>
          </a:p>
        </p:txBody>
      </p:sp>
      <p:cxnSp>
        <p:nvCxnSpPr>
          <p:cNvPr id="6" name="Straight Connector 7">
            <a:extLst>
              <a:ext uri="{FF2B5EF4-FFF2-40B4-BE49-F238E27FC236}">
                <a16:creationId xmlns:a16="http://schemas.microsoft.com/office/drawing/2014/main" id="{DACA7A14-7739-41C3-BC63-8720CDC9F58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8EEA67BE-CD30-4886-A022-91C883B025B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BB12DF6-FA15-4F2F-9C57-78713F762D63}"/>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776E8D4-F1F3-4A4D-8B3E-4C5CD126BE3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F1EC33B-A086-4786-B9BD-332F4262A981}"/>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33D8421-25AB-4252-9FD0-D29EA15D1C2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419BD13-F33E-4B39-84D6-2BB286CC2A4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3D70D26-3B16-4DB1-91C1-D9B35F5B6F0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7856502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1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415907E-96A2-49C1-AA4D-1C342E8EEF4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25EF47A2-F455-44F4-A32A-80089A55D730}"/>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AD3E18C-ECB5-4BCC-BF16-755510293F69}"/>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4CE7E84D-1AAF-4E82-AC7D-0F060E178E5E}"/>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8021CDD-C4B4-4E5E-8822-6A4A23C380C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FAFB5808-4C73-406F-A254-672F0978BDF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EA145B27-5711-4225-BA06-24708BD943E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C160D9A-D5B2-47B6-90FE-130F84F2336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94363575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1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43AF63A-3CE1-4E15-AB36-939F770F62A7}"/>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A22DDB4-1E4C-43F5-905B-E719D960E6BD}"/>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4097D90-DD7F-4F96-B3B9-28680016C9E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CB3E1D0-CA8E-492F-8801-5D10A182DC7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58774B2-0A53-417C-A08E-DD1A93471BE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8D780C0D-C22E-41D6-AD8C-21428C728117}"/>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73AB493E-331F-4389-B659-3B2DE4A6343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6090442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1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64A0F45-6FA0-4453-ABB4-196DB1DD9B7C}"/>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B5793107-DC32-4C37-8393-A30C5099984D}"/>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02E4AA7-5871-4165-838A-FA1AAE15EE7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81761E6-0975-427B-8ECC-07B315E117F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CDA33CC-97EA-41E8-ADB2-5B0DEB4E4D5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E134675-6C57-468E-9071-652229B9C6C0}"/>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3425173-7AA9-40B8-B3A9-4360FC4B59F3}"/>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44723582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F48A6879-B557-429B-9E42-3EC86B23F5A3}"/>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73EF94DE-EBC5-4666-AAB7-0F6E2470546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B1738828-159F-4E20-B68F-42974A45D2B5}"/>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718492AE-DB7B-4295-AAF0-5C0F59607E6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411965AC-4FDF-4A76-9549-3912564AF01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83128AB-8821-4F2C-877B-F2161F4EB990}"/>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F4A5D3F2-A259-4AF7-9A04-33D093A9B88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D1EAFA9E-C59E-4B83-AB1C-D12C95BAB5AE}"/>
              </a:ext>
            </a:extLst>
          </p:cNvPr>
          <p:cNvSpPr txBox="1">
            <a:spLocks noGrp="1"/>
          </p:cNvSpPr>
          <p:nvPr>
            <p:ph type="sldNum" sz="quarter" idx="8"/>
          </p:nvPr>
        </p:nvSpPr>
        <p:spPr/>
        <p:txBody>
          <a:bodyPr/>
          <a:lstStyle>
            <a:lvl1pPr>
              <a:defRPr>
                <a:solidFill>
                  <a:srgbClr val="AFB3B9"/>
                </a:solidFill>
              </a:defRPr>
            </a:lvl1pPr>
          </a:lstStyle>
          <a:p>
            <a:pPr lvl="0"/>
            <a:fld id="{2B99F679-DC54-45D4-BEE5-1B4EE39FBD49}" type="slidenum">
              <a:t>‹#›</a:t>
            </a:fld>
            <a:endParaRPr lang="en-US"/>
          </a:p>
        </p:txBody>
      </p:sp>
      <p:cxnSp>
        <p:nvCxnSpPr>
          <p:cNvPr id="10" name="Straight Connector 7">
            <a:extLst>
              <a:ext uri="{FF2B5EF4-FFF2-40B4-BE49-F238E27FC236}">
                <a16:creationId xmlns:a16="http://schemas.microsoft.com/office/drawing/2014/main" id="{0B39D35E-E717-4634-B28C-61434BBF414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F24AF33-F621-4020-AFE0-06EEA758245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7894049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C148A3-AA36-4753-9209-BDEE139C0DAA}"/>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090552AB-CE6C-4F2F-9AD4-8AE136E5B132}"/>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6238FBCC-A9FB-4121-A6B0-96D12FFF8B17}"/>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3CEAC538-164E-450D-92CB-685955538DD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62B53AAC-7293-4543-95D5-547EC966FC76}"/>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392F4E69-89F7-48D5-AD2A-84E9F2D6FD1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E2B1FD20-1470-4CF3-9BB7-339C4B89F54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B6A4008B-2F29-49CC-B72B-F286339B4C95}"/>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EC40BE22-858A-4927-81CF-6D5046AB4E2B}"/>
              </a:ext>
            </a:extLst>
          </p:cNvPr>
          <p:cNvSpPr txBox="1">
            <a:spLocks noGrp="1"/>
          </p:cNvSpPr>
          <p:nvPr>
            <p:ph type="sldNum" sz="quarter" idx="8"/>
          </p:nvPr>
        </p:nvSpPr>
        <p:spPr>
          <a:xfrm>
            <a:off x="8839193" y="6356351"/>
            <a:ext cx="2743200" cy="365129"/>
          </a:xfrm>
        </p:spPr>
        <p:txBody>
          <a:bodyPr/>
          <a:lstStyle>
            <a:lvl1pPr>
              <a:defRPr/>
            </a:lvl1pPr>
          </a:lstStyle>
          <a:p>
            <a:pPr lvl="0"/>
            <a:fld id="{E67F2E1D-2E55-47B2-9142-CF2960E9A959}" type="slidenum">
              <a:t>‹#›</a:t>
            </a:fld>
            <a:endParaRPr lang="en-US"/>
          </a:p>
        </p:txBody>
      </p:sp>
      <p:cxnSp>
        <p:nvCxnSpPr>
          <p:cNvPr id="11" name="Straight Connector 6">
            <a:extLst>
              <a:ext uri="{FF2B5EF4-FFF2-40B4-BE49-F238E27FC236}">
                <a16:creationId xmlns:a16="http://schemas.microsoft.com/office/drawing/2014/main" id="{06EF51E9-C5FE-46D7-AFC0-CE86509B110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AE445CA-0A20-4B1F-8B79-E0F92C33D81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969150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5117567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D1D90D04-F926-4C73-A55C-3A399AE86B32}"/>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35679934-2B2B-4D3C-A522-DF15C064FCC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AC1F86F-C0A7-4C1B-8916-226E42B120DF}"/>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89582DE8-09E9-493D-B695-8F12AC5E495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57A4AE66-3898-4020-8CFA-6CED37A9EDB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2B22E32-8301-48DC-BBE3-A1CE8443402F}"/>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BAF6FE22-1CAA-4351-BB98-7B773FB301F4}"/>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6FBBE329-5923-4C23-B814-7AEC3F1ECFD8}"/>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16C0DFF1-CE74-4CD8-B130-902A4CDB2D3D}"/>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9A6C0C9C-732E-48E8-8A06-CDC89C73B6E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7D30500F-6E7B-41AB-B763-A523F6AB661C}"/>
              </a:ext>
            </a:extLst>
          </p:cNvPr>
          <p:cNvSpPr txBox="1">
            <a:spLocks noGrp="1"/>
          </p:cNvSpPr>
          <p:nvPr>
            <p:ph type="sldNum" sz="quarter" idx="8"/>
          </p:nvPr>
        </p:nvSpPr>
        <p:spPr/>
        <p:txBody>
          <a:bodyPr/>
          <a:lstStyle>
            <a:lvl1pPr>
              <a:defRPr/>
            </a:lvl1pPr>
          </a:lstStyle>
          <a:p>
            <a:pPr lvl="0"/>
            <a:fld id="{00149332-6E12-4F2C-AC83-CF91E0C25DAB}" type="slidenum">
              <a:t>‹#›</a:t>
            </a:fld>
            <a:endParaRPr lang="en-US"/>
          </a:p>
        </p:txBody>
      </p:sp>
      <p:cxnSp>
        <p:nvCxnSpPr>
          <p:cNvPr id="13" name="Straight Connector 8">
            <a:extLst>
              <a:ext uri="{FF2B5EF4-FFF2-40B4-BE49-F238E27FC236}">
                <a16:creationId xmlns:a16="http://schemas.microsoft.com/office/drawing/2014/main" id="{0AA860E0-C4F1-4D87-B01F-28AAFAC632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165768CA-6437-4FAF-8E23-EEFC0F7DFF1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03247405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A6168C91-81CD-4C6D-ADF1-6DBA70FCA17D}"/>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DC73BD9-D807-4144-B88F-9279E1F493E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B731313B-C4C8-4B41-8FA1-1884C37F597E}"/>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A50429B-C2E1-42F4-9C4A-4B927860336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324BEAD0-E797-4A13-9FD5-C541382DAC7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3A4F067-12B4-4F1F-98F7-FD5A0F8A0E2F}"/>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80E1C23-F6EE-4CFA-A730-24224C66FB12}"/>
              </a:ext>
            </a:extLst>
          </p:cNvPr>
          <p:cNvSpPr txBox="1">
            <a:spLocks noGrp="1"/>
          </p:cNvSpPr>
          <p:nvPr>
            <p:ph type="sldNum" sz="quarter" idx="8"/>
          </p:nvPr>
        </p:nvSpPr>
        <p:spPr/>
        <p:txBody>
          <a:bodyPr/>
          <a:lstStyle>
            <a:lvl1pPr>
              <a:defRPr/>
            </a:lvl1pPr>
          </a:lstStyle>
          <a:p>
            <a:pPr lvl="0"/>
            <a:fld id="{9B3DBB18-4DB7-4A3D-BD72-0B6492C34D4B}" type="slidenum">
              <a:t>‹#›</a:t>
            </a:fld>
            <a:endParaRPr lang="en-US"/>
          </a:p>
        </p:txBody>
      </p:sp>
      <p:cxnSp>
        <p:nvCxnSpPr>
          <p:cNvPr id="9" name="Straight Connector 6">
            <a:extLst>
              <a:ext uri="{FF2B5EF4-FFF2-40B4-BE49-F238E27FC236}">
                <a16:creationId xmlns:a16="http://schemas.microsoft.com/office/drawing/2014/main" id="{255A89FC-4822-40FC-80CD-C89BE1A56A0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70DCD8D8-91AD-4995-8CE3-730383779AE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8197309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1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DB6E79E-4157-4C15-9065-AA3E8F65C72C}"/>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0526540-647F-487F-AE55-9F6EA1222E2F}"/>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EA5D603-1DAD-4D13-A84F-BCC5D213077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D737E0ED-55E4-4960-A184-2644D4EFE34A}"/>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C57FA7D4-C6C2-4280-A6E0-93633086465C}"/>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D313A4A4-5F99-44AE-80B3-9394B6A7963B}"/>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E9EE8BD0-13CA-4B86-95A9-7629068882B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2399E960-07A3-48A0-BA01-149D68FA5DB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58077356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ED07485E-7710-457B-9667-E64BCBD2CEE1}"/>
              </a:ext>
            </a:extLst>
          </p:cNvPr>
          <p:cNvSpPr txBox="1">
            <a:spLocks noGrp="1"/>
          </p:cNvSpPr>
          <p:nvPr>
            <p:ph type="sldNum" sz="quarter" idx="8"/>
          </p:nvPr>
        </p:nvSpPr>
        <p:spPr/>
        <p:txBody>
          <a:bodyPr/>
          <a:lstStyle>
            <a:lvl1pPr>
              <a:defRPr/>
            </a:lvl1pPr>
          </a:lstStyle>
          <a:p>
            <a:pPr lvl="0"/>
            <a:fld id="{018CA3D0-4D8B-4AE2-964D-2F46049825B6}" type="slidenum">
              <a:t>‹#›</a:t>
            </a:fld>
            <a:endParaRPr lang="en-US"/>
          </a:p>
        </p:txBody>
      </p:sp>
      <p:cxnSp>
        <p:nvCxnSpPr>
          <p:cNvPr id="3" name="Straight Connector 3">
            <a:extLst>
              <a:ext uri="{FF2B5EF4-FFF2-40B4-BE49-F238E27FC236}">
                <a16:creationId xmlns:a16="http://schemas.microsoft.com/office/drawing/2014/main" id="{ACA87CC2-FD1F-485E-ACA4-8498EEBC3B3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5E1803B-B972-42A4-B85B-A394E573E39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52B13353-0A92-442E-B2EA-B698FD0E57ED}"/>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35C06222-828E-4519-B267-DC70511FE1D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C739887F-66BF-4024-9F32-133EF9C697E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FA467DD0-DD37-4106-91E2-17174282961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50F1C0F-9153-41C4-B4A3-F8470904EAB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90362089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1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98CBDF3-66A6-4E0C-A85B-457E32AAD943}"/>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1ECF687-B92E-4EDA-9D45-61109EF832F5}"/>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C2146C2-C9F5-49E6-ADB1-64F5C523C9F1}"/>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BBCF0EA7-CA44-4A69-A091-C68E86DE4E9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35015E48-5EB8-41DF-83DC-4F150C9476B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880C002C-FE99-4F79-9AE7-4549426AF74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010E5B9-4E0F-4D37-BB80-8CE219BE1ED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6C76A66-C278-425F-990C-68C07B9EF85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9762570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1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5FD68E9-4966-4F05-95E0-A69D713BB91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35A68378-17CF-43B0-A487-B7BE0715F57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9A2A0BD-10C3-4024-97CE-821F38B53FC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0FFBF1C-F683-4454-8B5A-0E2661BA1E7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0A80503-1B0C-4CD5-BB9D-BB55FDCBA22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9F3BCD4-8EEA-4798-83E8-CC95D2F69947}"/>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E9BE71DE-6050-4572-B8C8-F48EF78DFCD5}"/>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0894427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1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57A3FE5-77ED-4D2C-A95F-BC986E6AA446}"/>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B7ED28F-A579-4C07-B47D-253A7727D45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22A5C91-468B-4B9E-82A6-D552C1E2DC10}"/>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78EE952-E39A-45EB-800B-68AAC933DF79}"/>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3ADF38C-783B-452C-8542-F448DC270FD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6015BC09-CE6E-490F-A286-0F80CE9DFC59}"/>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23BD42C-A0FF-4771-981D-AF04139F973D}"/>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7606107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AA33B59-CE8E-49A0-8737-0CEA63559E7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F746BE6-8959-4909-899A-8673205B29B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4B51620A-7B51-4613-94EB-AFA6166A4DF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50A4A45-A1A3-4663-BDB8-6C59FFF5F8B8}"/>
              </a:ext>
            </a:extLst>
          </p:cNvPr>
          <p:cNvSpPr txBox="1">
            <a:spLocks noGrp="1"/>
          </p:cNvSpPr>
          <p:nvPr>
            <p:ph type="sldNum" sz="quarter" idx="8"/>
          </p:nvPr>
        </p:nvSpPr>
        <p:spPr/>
        <p:txBody>
          <a:bodyPr/>
          <a:lstStyle>
            <a:lvl1pPr>
              <a:defRPr>
                <a:solidFill>
                  <a:srgbClr val="AFB3B9"/>
                </a:solidFill>
              </a:defRPr>
            </a:lvl1pPr>
          </a:lstStyle>
          <a:p>
            <a:pPr lvl="0"/>
            <a:fld id="{32FC01C9-816A-4287-BFCB-25EB6508F2E9}" type="slidenum">
              <a:t>‹#›</a:t>
            </a:fld>
            <a:endParaRPr lang="en-US"/>
          </a:p>
        </p:txBody>
      </p:sp>
      <p:cxnSp>
        <p:nvCxnSpPr>
          <p:cNvPr id="6" name="Straight Connector 7">
            <a:extLst>
              <a:ext uri="{FF2B5EF4-FFF2-40B4-BE49-F238E27FC236}">
                <a16:creationId xmlns:a16="http://schemas.microsoft.com/office/drawing/2014/main" id="{1D7FBFF5-C72C-4B33-B2EF-5B2342CB95A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08E7C3D-E962-4D66-BB2B-8F723767F24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859D147-4907-478E-8B01-72E0D603DAC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15D9C38-CAA5-48D8-BF42-C5D3EF3EB84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30A0A55-58E3-4462-851E-5A6F10370C8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0BAC192-FA29-4883-910D-F60DD58496B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88A2B51-FDFB-4239-88F5-497FACACD67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D0128FB-3573-4FF2-9A06-7DD191F915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5849301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6DC88996-5DB5-4719-B9E1-448845A64BC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C8657C10-36D3-4CC0-9878-DF5055A8BA1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2C22A877-4AF7-438E-8266-DBCA39A0AA99}"/>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D715FB98-9D65-4D55-9C4E-AC84CA10379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28901851-F6B7-499A-A1E6-2FBC71DE216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3E99280-6710-4A93-B82A-005FF66D33E9}"/>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4A0C7D98-CA7E-4A3D-BEC5-FC54C2854197}"/>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CB7C97CC-AA93-43B0-A273-110AAEB26A8F}"/>
              </a:ext>
            </a:extLst>
          </p:cNvPr>
          <p:cNvSpPr txBox="1">
            <a:spLocks noGrp="1"/>
          </p:cNvSpPr>
          <p:nvPr>
            <p:ph type="sldNum" sz="quarter" idx="8"/>
          </p:nvPr>
        </p:nvSpPr>
        <p:spPr/>
        <p:txBody>
          <a:bodyPr/>
          <a:lstStyle>
            <a:lvl1pPr>
              <a:defRPr>
                <a:solidFill>
                  <a:srgbClr val="AFB3B9"/>
                </a:solidFill>
              </a:defRPr>
            </a:lvl1pPr>
          </a:lstStyle>
          <a:p>
            <a:pPr lvl="0"/>
            <a:fld id="{6E764007-86E6-4C4D-ACD0-F020A9910A7F}" type="slidenum">
              <a:t>‹#›</a:t>
            </a:fld>
            <a:endParaRPr lang="en-US"/>
          </a:p>
        </p:txBody>
      </p:sp>
      <p:cxnSp>
        <p:nvCxnSpPr>
          <p:cNvPr id="10" name="Straight Connector 7">
            <a:extLst>
              <a:ext uri="{FF2B5EF4-FFF2-40B4-BE49-F238E27FC236}">
                <a16:creationId xmlns:a16="http://schemas.microsoft.com/office/drawing/2014/main" id="{06E59DD4-7303-44F1-84E3-B76B217EA5B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5BDA6AB3-3821-45B0-BBF9-994797BCFF0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6760855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440FF9-9E33-4CFB-85F3-3B4B829731F2}"/>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9CC20E4-695D-40ED-A0A5-E36D3F928C31}"/>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46A216FF-422D-4921-AA49-04E812E900F6}"/>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DAE1F81F-CF8D-4787-83E2-82E59DE4083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B9787F54-326C-4F82-99B1-11B54ADE3E20}"/>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22638EEA-E1CC-4E7D-B74C-1184BFF52CB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800D3A87-E964-4E59-95F6-212BEF0BCE7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67E29A99-430B-485F-8B15-56F4EF5CF26F}"/>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A7F49E3B-CC8E-4C70-985E-9FFBE2AD8D3B}"/>
              </a:ext>
            </a:extLst>
          </p:cNvPr>
          <p:cNvSpPr txBox="1">
            <a:spLocks noGrp="1"/>
          </p:cNvSpPr>
          <p:nvPr>
            <p:ph type="sldNum" sz="quarter" idx="8"/>
          </p:nvPr>
        </p:nvSpPr>
        <p:spPr>
          <a:xfrm>
            <a:off x="8839193" y="6356351"/>
            <a:ext cx="2743200" cy="365129"/>
          </a:xfrm>
        </p:spPr>
        <p:txBody>
          <a:bodyPr/>
          <a:lstStyle>
            <a:lvl1pPr>
              <a:defRPr/>
            </a:lvl1pPr>
          </a:lstStyle>
          <a:p>
            <a:pPr lvl="0"/>
            <a:fld id="{02A9BD95-BBFF-4498-B9A7-DF85C22D87C6}" type="slidenum">
              <a:t>‹#›</a:t>
            </a:fld>
            <a:endParaRPr lang="en-US"/>
          </a:p>
        </p:txBody>
      </p:sp>
      <p:cxnSp>
        <p:nvCxnSpPr>
          <p:cNvPr id="11" name="Straight Connector 6">
            <a:extLst>
              <a:ext uri="{FF2B5EF4-FFF2-40B4-BE49-F238E27FC236}">
                <a16:creationId xmlns:a16="http://schemas.microsoft.com/office/drawing/2014/main" id="{0629AAFC-3D44-402D-A409-001D4803BCD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B1BE3E35-0A7E-45A1-A9B5-A1DE1FF3C4B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73213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print"/>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43" y="5564123"/>
            <a:ext cx="2025395"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916938" y="1977179"/>
            <a:ext cx="10358122" cy="1995170"/>
          </a:xfrm>
          <a:prstGeom prst="rect">
            <a:avLst/>
          </a:prstGeom>
        </p:spPr>
        <p:txBody>
          <a:bodyPr wrap="square" lIns="0" tIns="0" rIns="0" bIns="0">
            <a:spAutoFit/>
          </a:bodyPr>
          <a:lstStyle>
            <a:lvl1pPr>
              <a:defRPr sz="6800" b="0" i="0">
                <a:solidFill>
                  <a:schemeClr val="tx1"/>
                </a:solidFill>
                <a:latin typeface="Calibri Light"/>
                <a:cs typeface="Calibri Light"/>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06493541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4AD04481-B01F-41C5-BB9C-BE97E2160591}"/>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816FB57D-2CE9-463B-BA1F-A3842EAECAC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9884BCED-A7D6-40F0-83F6-580BB5885CF4}"/>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4FFECED2-0274-48C8-A1B0-70677AB3F2F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80A88005-9699-44F9-B262-F8A635FF5C7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4A7C90E-879A-457D-9B0F-C9FF86C0B6AE}"/>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0F2FDA6-50F7-4ABE-A6EE-735C61D78F5C}"/>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E31F133-4516-4BF9-B2FE-C1E498566C81}"/>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4287E9F4-051F-41B2-BA0C-21760374E800}"/>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6DD5F658-ED72-4593-9979-3E471DDA404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D3FF0E81-E895-412A-8C56-900E0D5CB1D4}"/>
              </a:ext>
            </a:extLst>
          </p:cNvPr>
          <p:cNvSpPr txBox="1">
            <a:spLocks noGrp="1"/>
          </p:cNvSpPr>
          <p:nvPr>
            <p:ph type="sldNum" sz="quarter" idx="8"/>
          </p:nvPr>
        </p:nvSpPr>
        <p:spPr/>
        <p:txBody>
          <a:bodyPr/>
          <a:lstStyle>
            <a:lvl1pPr>
              <a:defRPr/>
            </a:lvl1pPr>
          </a:lstStyle>
          <a:p>
            <a:pPr lvl="0"/>
            <a:fld id="{A089A3CA-F679-4A7C-8289-A07DAA7D1B23}" type="slidenum">
              <a:t>‹#›</a:t>
            </a:fld>
            <a:endParaRPr lang="en-US"/>
          </a:p>
        </p:txBody>
      </p:sp>
      <p:cxnSp>
        <p:nvCxnSpPr>
          <p:cNvPr id="13" name="Straight Connector 8">
            <a:extLst>
              <a:ext uri="{FF2B5EF4-FFF2-40B4-BE49-F238E27FC236}">
                <a16:creationId xmlns:a16="http://schemas.microsoft.com/office/drawing/2014/main" id="{7F10C5CE-9F4B-4C29-A696-D604AC725E8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D1361502-54DA-43A3-9236-AF5E274BBAE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0127137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478DF63C-C3CB-40B1-BBCB-D128B4DA3FC8}"/>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5ED0BD07-48C9-469E-A73B-C850EED0D97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BD4D044F-39D0-494D-8451-70C03A9D80D2}"/>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7734E57-60F6-40F8-AD3E-763E5F8D990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340D286B-53FD-4D17-B974-4D2E964BAA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4469018-D594-43FE-8257-3BA6CD1386D8}"/>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C14448B-57B6-4150-B005-009A18771627}"/>
              </a:ext>
            </a:extLst>
          </p:cNvPr>
          <p:cNvSpPr txBox="1">
            <a:spLocks noGrp="1"/>
          </p:cNvSpPr>
          <p:nvPr>
            <p:ph type="sldNum" sz="quarter" idx="8"/>
          </p:nvPr>
        </p:nvSpPr>
        <p:spPr/>
        <p:txBody>
          <a:bodyPr/>
          <a:lstStyle>
            <a:lvl1pPr>
              <a:defRPr/>
            </a:lvl1pPr>
          </a:lstStyle>
          <a:p>
            <a:pPr lvl="0"/>
            <a:fld id="{4AD48AD1-2B4A-4BBD-963A-FB4C42FA4E91}" type="slidenum">
              <a:t>‹#›</a:t>
            </a:fld>
            <a:endParaRPr lang="en-US"/>
          </a:p>
        </p:txBody>
      </p:sp>
      <p:cxnSp>
        <p:nvCxnSpPr>
          <p:cNvPr id="9" name="Straight Connector 6">
            <a:extLst>
              <a:ext uri="{FF2B5EF4-FFF2-40B4-BE49-F238E27FC236}">
                <a16:creationId xmlns:a16="http://schemas.microsoft.com/office/drawing/2014/main" id="{E162D8D2-E685-4688-AE10-F4D363F0F01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AC1C9AC-6B5A-4A35-A368-8672D15B945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5964531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1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D58FE57-2436-4CB0-A1FC-2473858F2B78}"/>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70E19DA6-9F6B-4463-A2C3-BD3E389139B0}"/>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363B9F3-1E98-41E9-AAFB-F5874BDBC98C}"/>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99F2EDA9-E17B-4E11-A43B-D42BA83DC91A}"/>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1AC9F2F8-015F-4CE5-88F7-FE5448DAAE47}"/>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7E33DA6-6FBB-4BF9-92ED-42610DF1F22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60CC4E8-409A-4165-81C5-336FDFF273FF}"/>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A895F99-5F1E-4F26-B5AD-A2A4F9949B4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83793599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E2F78C4A-6CC0-42C4-B585-60512FE40759}"/>
              </a:ext>
            </a:extLst>
          </p:cNvPr>
          <p:cNvSpPr txBox="1">
            <a:spLocks noGrp="1"/>
          </p:cNvSpPr>
          <p:nvPr>
            <p:ph type="sldNum" sz="quarter" idx="8"/>
          </p:nvPr>
        </p:nvSpPr>
        <p:spPr/>
        <p:txBody>
          <a:bodyPr/>
          <a:lstStyle>
            <a:lvl1pPr>
              <a:defRPr/>
            </a:lvl1pPr>
          </a:lstStyle>
          <a:p>
            <a:pPr lvl="0"/>
            <a:fld id="{7D4B250A-E912-4D43-AB1D-56CB6A0288D7}" type="slidenum">
              <a:t>‹#›</a:t>
            </a:fld>
            <a:endParaRPr lang="en-US"/>
          </a:p>
        </p:txBody>
      </p:sp>
      <p:cxnSp>
        <p:nvCxnSpPr>
          <p:cNvPr id="3" name="Straight Connector 3">
            <a:extLst>
              <a:ext uri="{FF2B5EF4-FFF2-40B4-BE49-F238E27FC236}">
                <a16:creationId xmlns:a16="http://schemas.microsoft.com/office/drawing/2014/main" id="{F8E31BBD-7945-44BF-9301-B28C90B753D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81A635C-5636-4DD2-A8AC-75B2F291D52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D7B02606-F266-468A-BDF6-4C5DEEAED26F}"/>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20F3913A-58A3-414F-995E-F0CDD591AB4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52477AE9-5565-4B86-AEC0-C9A07AF9C2F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9B672144-FAE1-4833-B32C-30533599AB4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F18C263B-6A66-4F16-85AE-5913A945C7D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72745364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08F1369-FB9A-4EF0-BB25-CA59EF8AA19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C5C2157-BCE0-4881-990E-750CAD3C8FE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BA5958D-B351-41E0-BF04-9ECB5C68159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84F790D4-BE95-4A54-BE2F-09EA4E8FED7B}"/>
              </a:ext>
            </a:extLst>
          </p:cNvPr>
          <p:cNvSpPr txBox="1">
            <a:spLocks noGrp="1"/>
          </p:cNvSpPr>
          <p:nvPr>
            <p:ph type="sldNum" sz="quarter" idx="8"/>
          </p:nvPr>
        </p:nvSpPr>
        <p:spPr/>
        <p:txBody>
          <a:bodyPr/>
          <a:lstStyle>
            <a:lvl1pPr>
              <a:defRPr>
                <a:solidFill>
                  <a:srgbClr val="AFB3B9"/>
                </a:solidFill>
              </a:defRPr>
            </a:lvl1pPr>
          </a:lstStyle>
          <a:p>
            <a:pPr lvl="0"/>
            <a:fld id="{465055A7-315D-4119-93D6-7600E4BEA8DD}" type="slidenum">
              <a:t>‹#›</a:t>
            </a:fld>
            <a:endParaRPr lang="en-US"/>
          </a:p>
        </p:txBody>
      </p:sp>
      <p:cxnSp>
        <p:nvCxnSpPr>
          <p:cNvPr id="6" name="Straight Connector 7">
            <a:extLst>
              <a:ext uri="{FF2B5EF4-FFF2-40B4-BE49-F238E27FC236}">
                <a16:creationId xmlns:a16="http://schemas.microsoft.com/office/drawing/2014/main" id="{E8358A32-A342-41E8-B2C1-CEBF4B6621A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1595D63-D7F2-4F5E-8FA9-C1833CC8C63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D2A2422-3E06-4B66-8A2A-F23EAD885C4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348E70B-B4C2-48A7-9864-0845B16B5F4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23A2155-A0E7-4A2C-AB7E-B73C48614F6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75721D3-E3FA-4277-83B9-EA3062E8C2F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3F16191-0076-4966-AD4B-7E9E5A5E73C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4754F51-5227-4DDD-88B4-BD6A1980BA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7605059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708218-60A2-4BEA-89A7-112A817F3F8E}"/>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r>
              <a:rPr lang="en-US"/>
              <a:t>Click to edit Master title style</a:t>
            </a:r>
          </a:p>
        </p:txBody>
      </p:sp>
      <p:sp>
        <p:nvSpPr>
          <p:cNvPr id="3" name="Subtitle 2">
            <a:extLst>
              <a:ext uri="{FF2B5EF4-FFF2-40B4-BE49-F238E27FC236}">
                <a16:creationId xmlns:a16="http://schemas.microsoft.com/office/drawing/2014/main" id="{92F998E1-0172-4EF1-A0B4-787FD26B3C8A}"/>
              </a:ext>
            </a:extLst>
          </p:cNvPr>
          <p:cNvSpPr txBox="1">
            <a:spLocks noGrp="1"/>
          </p:cNvSpPr>
          <p:nvPr>
            <p:ph type="subTitle" idx="1"/>
          </p:nvPr>
        </p:nvSpPr>
        <p:spPr>
          <a:xfrm>
            <a:off x="1524003" y="3602041"/>
            <a:ext cx="9144000" cy="1655758"/>
          </a:xfrm>
        </p:spPr>
        <p:txBody>
          <a:bodyPr anchorCtr="1"/>
          <a:lstStyle>
            <a:lvl1pPr marL="0" indent="0" algn="ctr">
              <a:buNone/>
              <a:defRPr/>
            </a:lvl1pPr>
          </a:lstStyle>
          <a:p>
            <a:pPr lvl="0"/>
            <a:r>
              <a:rPr lang="en-US"/>
              <a:t>Click to edit Master subtitle style</a:t>
            </a:r>
          </a:p>
        </p:txBody>
      </p:sp>
      <p:sp>
        <p:nvSpPr>
          <p:cNvPr id="4" name="Date Placeholder 3">
            <a:extLst>
              <a:ext uri="{FF2B5EF4-FFF2-40B4-BE49-F238E27FC236}">
                <a16:creationId xmlns:a16="http://schemas.microsoft.com/office/drawing/2014/main" id="{457F3251-1875-4627-BE15-2455BF51A23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9EBF32D4-895A-42A8-8A82-DAE33DACE215}" type="datetime1">
              <a:rPr lang="en-US"/>
              <a:pPr lvl="0"/>
              <a:t>7/25/2025</a:t>
            </a:fld>
            <a:endParaRPr lang="en-US"/>
          </a:p>
        </p:txBody>
      </p:sp>
      <p:sp>
        <p:nvSpPr>
          <p:cNvPr id="5" name="Footer Placeholder 4">
            <a:extLst>
              <a:ext uri="{FF2B5EF4-FFF2-40B4-BE49-F238E27FC236}">
                <a16:creationId xmlns:a16="http://schemas.microsoft.com/office/drawing/2014/main" id="{C241687A-3DFE-49EA-B5ED-058E1EA6DB9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3BF1E471-3804-4C3C-91D0-FD80694486D7}"/>
              </a:ext>
            </a:extLst>
          </p:cNvPr>
          <p:cNvSpPr txBox="1">
            <a:spLocks noGrp="1"/>
          </p:cNvSpPr>
          <p:nvPr>
            <p:ph type="sldNum" sz="quarter" idx="8"/>
          </p:nvPr>
        </p:nvSpPr>
        <p:spPr/>
        <p:txBody>
          <a:bodyPr/>
          <a:lstStyle>
            <a:lvl1pPr>
              <a:defRPr/>
            </a:lvl1pPr>
          </a:lstStyle>
          <a:p>
            <a:pPr lvl="0"/>
            <a:fld id="{D4035976-644F-4C05-8633-14E9270C9B64}" type="slidenum">
              <a:t>‹#›</a:t>
            </a:fld>
            <a:endParaRPr lang="en-US"/>
          </a:p>
        </p:txBody>
      </p:sp>
    </p:spTree>
    <p:extLst>
      <p:ext uri="{BB962C8B-B14F-4D97-AF65-F5344CB8AC3E}">
        <p14:creationId xmlns:p14="http://schemas.microsoft.com/office/powerpoint/2010/main" val="23116476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19EBECF5-CAD8-4E57-A02E-3F1817F30F24}"/>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7E8A2342-4649-40B0-A30E-60A8D6819E23}"/>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C8CFACB7-A0F7-4B8C-9A69-AD94FB89174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0A189EB6-E85F-4663-BA9D-E5A82F51E90F}" type="datetime1">
              <a:rPr lang="en-US"/>
              <a:pPr lvl="0"/>
              <a:t>7/25/2025</a:t>
            </a:fld>
            <a:endParaRPr lang="en-US"/>
          </a:p>
        </p:txBody>
      </p:sp>
      <p:sp>
        <p:nvSpPr>
          <p:cNvPr id="5" name="Footer Placeholder 4">
            <a:extLst>
              <a:ext uri="{FF2B5EF4-FFF2-40B4-BE49-F238E27FC236}">
                <a16:creationId xmlns:a16="http://schemas.microsoft.com/office/drawing/2014/main" id="{328168C2-E840-4E65-980B-20C8487F5B5A}"/>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526AECA4-D62B-4988-89FD-5247FB8645C1}"/>
              </a:ext>
            </a:extLst>
          </p:cNvPr>
          <p:cNvSpPr txBox="1">
            <a:spLocks noGrp="1"/>
          </p:cNvSpPr>
          <p:nvPr>
            <p:ph type="sldNum" sz="quarter" idx="8"/>
          </p:nvPr>
        </p:nvSpPr>
        <p:spPr/>
        <p:txBody>
          <a:bodyPr/>
          <a:lstStyle>
            <a:lvl1pPr>
              <a:defRPr/>
            </a:lvl1pPr>
          </a:lstStyle>
          <a:p>
            <a:pPr lvl="0"/>
            <a:fld id="{8B799097-F3C2-4029-AE77-38DCDB20CA63}" type="slidenum">
              <a:t>‹#›</a:t>
            </a:fld>
            <a:endParaRPr lang="en-US"/>
          </a:p>
        </p:txBody>
      </p:sp>
      <p:sp>
        <p:nvSpPr>
          <p:cNvPr id="7" name="Rectangle 12">
            <a:extLst>
              <a:ext uri="{FF2B5EF4-FFF2-40B4-BE49-F238E27FC236}">
                <a16:creationId xmlns:a16="http://schemas.microsoft.com/office/drawing/2014/main" id="{63D33EE8-CAC3-46F2-AF39-10E0C7B8CB30}"/>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615FE7D-FEE5-42FF-AF2F-87643F1AF9EA}"/>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0B4C6F25-2F4D-495E-99DD-38AF2F5D78F0}"/>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6BB415A4-0E0F-4B9D-9ED7-0065B2C80033}"/>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237107420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4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2096B3F-6966-4FEC-A5C2-0A30C44EA113}"/>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73DA3BC9-D1C8-450D-9E48-B363FDCE8963}"/>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F867649-EB76-4717-89AF-54EFB669352E}"/>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193C05BA-3D98-47E7-A345-97B4C5061696}" type="datetime1">
              <a:rPr lang="en-US"/>
              <a:pPr lvl="0"/>
              <a:t>7/25/2025</a:t>
            </a:fld>
            <a:endParaRPr lang="en-US"/>
          </a:p>
        </p:txBody>
      </p:sp>
      <p:sp>
        <p:nvSpPr>
          <p:cNvPr id="5" name="Footer Placeholder 4">
            <a:extLst>
              <a:ext uri="{FF2B5EF4-FFF2-40B4-BE49-F238E27FC236}">
                <a16:creationId xmlns:a16="http://schemas.microsoft.com/office/drawing/2014/main" id="{6D1AC88A-AC77-461C-8311-E270C6C1A4F5}"/>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13DA06E-37D2-46E9-8147-372ADD7829F8}"/>
              </a:ext>
            </a:extLst>
          </p:cNvPr>
          <p:cNvSpPr txBox="1">
            <a:spLocks noGrp="1"/>
          </p:cNvSpPr>
          <p:nvPr>
            <p:ph type="sldNum" sz="quarter" idx="8"/>
          </p:nvPr>
        </p:nvSpPr>
        <p:spPr/>
        <p:txBody>
          <a:bodyPr/>
          <a:lstStyle>
            <a:lvl1pPr>
              <a:defRPr/>
            </a:lvl1pPr>
          </a:lstStyle>
          <a:p>
            <a:pPr lvl="0"/>
            <a:fld id="{61F9ED78-1CB8-436F-ADA3-2B0AADAD5B84}" type="slidenum">
              <a:t>‹#›</a:t>
            </a:fld>
            <a:endParaRPr lang="en-US"/>
          </a:p>
        </p:txBody>
      </p:sp>
      <p:sp>
        <p:nvSpPr>
          <p:cNvPr id="7" name="Rectangle 12">
            <a:extLst>
              <a:ext uri="{FF2B5EF4-FFF2-40B4-BE49-F238E27FC236}">
                <a16:creationId xmlns:a16="http://schemas.microsoft.com/office/drawing/2014/main" id="{A92F744F-2173-4C6D-8706-163D81949BFB}"/>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860BE400-172F-42A1-8F4B-6777F099E31D}"/>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2F07ABD6-232E-4722-B883-8ED2C6C3BDF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7FB0AA63-6ADB-4E09-B99F-1D2701BCAC79}"/>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56560974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2A08C7-A832-4454-8E7F-EA490097F073}"/>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184B8B7-C00E-471B-81EF-BC24F15576F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339072E8-A155-4099-AFD7-B3505089E08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5CB3E75A-6A1C-47B0-A051-246144DF2CC5}"/>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2B08E5FB-C254-46EB-AE13-EB4E6EBF1CDC}"/>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97993741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19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D9892B2-9479-4769-BD01-CC02CF700BC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AF21B187-4669-4342-9FDD-CE48EE226251}"/>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3EAECBA2-2E95-42E7-86D4-525AE76B1F39}"/>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BC0EE657-A95F-4480-8EF8-202693CA01A7}"/>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C809CDE4-65AA-49F6-9AD9-D9BD8865AF58}"/>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47162147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90384243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E133FE0-25F8-498D-8AEC-7683F819DDA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B93C6AAB-233B-41A8-9814-9C7F22147EE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8AA5CAE-7F2B-4483-AC99-A40272F65520}"/>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2D6325D6-6DBC-43D5-89B6-CD5503687834}"/>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85256B65-3479-45DF-B35F-1E654EE17373}"/>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80B065A3-A498-413C-8EDA-28FF0F94CA0B}"/>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704474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5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0C698306-06E6-48BB-8F07-090711F119C3}"/>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54F99D72-3A13-4244-8344-B45EB13262D2}"/>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332A8D0-3D63-4014-B88D-A8EDF58FCA88}"/>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8D6E40F3-716D-42AE-9A5C-D4E97AC2A180}" type="datetime1">
              <a:rPr lang="en-US"/>
              <a:pPr lvl="0"/>
              <a:t>7/25/2025</a:t>
            </a:fld>
            <a:endParaRPr lang="en-US"/>
          </a:p>
        </p:txBody>
      </p:sp>
      <p:sp>
        <p:nvSpPr>
          <p:cNvPr id="5" name="Footer Placeholder 4">
            <a:extLst>
              <a:ext uri="{FF2B5EF4-FFF2-40B4-BE49-F238E27FC236}">
                <a16:creationId xmlns:a16="http://schemas.microsoft.com/office/drawing/2014/main" id="{36C8B513-1D36-47A5-87E7-ADA1F330EDC0}"/>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147B0E72-A482-4B4F-A2CC-4A555D714F06}"/>
              </a:ext>
            </a:extLst>
          </p:cNvPr>
          <p:cNvSpPr txBox="1">
            <a:spLocks noGrp="1"/>
          </p:cNvSpPr>
          <p:nvPr>
            <p:ph type="sldNum" sz="quarter" idx="8"/>
          </p:nvPr>
        </p:nvSpPr>
        <p:spPr/>
        <p:txBody>
          <a:bodyPr/>
          <a:lstStyle>
            <a:lvl1pPr>
              <a:defRPr/>
            </a:lvl1pPr>
          </a:lstStyle>
          <a:p>
            <a:pPr lvl="0"/>
            <a:fld id="{D98E2409-1371-4804-8155-BD8BC5ED7795}" type="slidenum">
              <a:t>‹#›</a:t>
            </a:fld>
            <a:endParaRPr lang="en-US"/>
          </a:p>
        </p:txBody>
      </p:sp>
      <p:sp>
        <p:nvSpPr>
          <p:cNvPr id="7" name="Rectangle 12">
            <a:extLst>
              <a:ext uri="{FF2B5EF4-FFF2-40B4-BE49-F238E27FC236}">
                <a16:creationId xmlns:a16="http://schemas.microsoft.com/office/drawing/2014/main" id="{C881E825-8F72-49CB-B30A-F8FC27A332A2}"/>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8DBBB43-7D35-4041-8604-2FBBCBA7802F}"/>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6B26F320-04BB-43C8-9DB1-F2B96A18DF9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6BC0F16C-F9F9-4B50-AD70-7D3ED9C8A0B2}"/>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90066100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1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0C317B-5A18-4CF9-B302-E8D456DC1094}"/>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82244360-7E58-463B-AC09-54ECBD511D4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E4021005-6939-4137-A68D-5B013CFDC2C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05B03315-EB77-4D23-B3F1-BDE78FAC7076}"/>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B40D557D-1882-4EA8-86C9-405649BA289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7157663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20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EBF8AB2-B143-40E0-A07A-000C199569F6}"/>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5E5808D1-3B9E-4969-923D-9A8E6B47126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270CB9EB-D142-400D-85F6-151A9CEC54B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8E2588BD-E998-4D47-A014-913BA6DF4163}"/>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9EEE5DA0-97CB-405E-8608-5DF38215C3C9}"/>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60211327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1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2E4FE93-1A83-4C48-8B63-C005217ED12A}"/>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B7023627-BDB8-4601-8F70-77814037A8B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BCFCCA9-14BA-4F58-B489-12F2CB62613C}"/>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A779B441-EF8F-4FD6-BC4F-67AA3FAECCE4}"/>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205A99F-1A11-4FAB-9F32-9A3455D75D58}"/>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CFE778C-FFA7-4C7F-91A6-9B9140728E1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553127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6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56402D1-89BA-423B-800C-D0BBC2BED799}"/>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9D83A4D-718F-4A2B-8919-CFD59E51B792}"/>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3233C904-8265-4F8B-A1FF-DF13EA40488E}"/>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21F143A6-2471-4ADD-9508-7EA968377AD6}" type="datetime1">
              <a:rPr lang="en-US"/>
              <a:pPr lvl="0"/>
              <a:t>7/25/2025</a:t>
            </a:fld>
            <a:endParaRPr lang="en-US"/>
          </a:p>
        </p:txBody>
      </p:sp>
      <p:sp>
        <p:nvSpPr>
          <p:cNvPr id="5" name="Footer Placeholder 4">
            <a:extLst>
              <a:ext uri="{FF2B5EF4-FFF2-40B4-BE49-F238E27FC236}">
                <a16:creationId xmlns:a16="http://schemas.microsoft.com/office/drawing/2014/main" id="{8885D04B-6434-4080-8924-D670CF322065}"/>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22EFB30D-3F43-46B6-BA07-49704FCCD490}"/>
              </a:ext>
            </a:extLst>
          </p:cNvPr>
          <p:cNvSpPr txBox="1">
            <a:spLocks noGrp="1"/>
          </p:cNvSpPr>
          <p:nvPr>
            <p:ph type="sldNum" sz="quarter" idx="8"/>
          </p:nvPr>
        </p:nvSpPr>
        <p:spPr/>
        <p:txBody>
          <a:bodyPr/>
          <a:lstStyle>
            <a:lvl1pPr>
              <a:defRPr/>
            </a:lvl1pPr>
          </a:lstStyle>
          <a:p>
            <a:pPr lvl="0"/>
            <a:fld id="{B894C586-68CB-45EF-8981-6FDD66FEAF00}" type="slidenum">
              <a:t>‹#›</a:t>
            </a:fld>
            <a:endParaRPr lang="en-US"/>
          </a:p>
        </p:txBody>
      </p:sp>
      <p:sp>
        <p:nvSpPr>
          <p:cNvPr id="7" name="Rectangle 12">
            <a:extLst>
              <a:ext uri="{FF2B5EF4-FFF2-40B4-BE49-F238E27FC236}">
                <a16:creationId xmlns:a16="http://schemas.microsoft.com/office/drawing/2014/main" id="{4EDF25CE-091E-4207-9372-D6BA4C04572D}"/>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DA08DB16-B437-477E-A308-6828A65AF10D}"/>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91186CC0-0101-4BBF-8BE0-A5716F6BC1B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964CD01B-2DB1-481B-B56E-0BE0B8050487}"/>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26800872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7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C194C6ED-1E10-4B7B-A255-390860DB2D8C}"/>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60438678-BA57-4950-A31B-D81E46F14CB2}"/>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0BD85568-E7CE-40B5-B648-F8F9F8CD5E4D}"/>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C01C0B59-E8C8-4FE9-9E43-1A61D61FE703}" type="datetime1">
              <a:rPr lang="en-US"/>
              <a:pPr lvl="0"/>
              <a:t>7/25/2025</a:t>
            </a:fld>
            <a:endParaRPr lang="en-US"/>
          </a:p>
        </p:txBody>
      </p:sp>
      <p:sp>
        <p:nvSpPr>
          <p:cNvPr id="5" name="Footer Placeholder 4">
            <a:extLst>
              <a:ext uri="{FF2B5EF4-FFF2-40B4-BE49-F238E27FC236}">
                <a16:creationId xmlns:a16="http://schemas.microsoft.com/office/drawing/2014/main" id="{48881977-7FD4-4C94-B4FC-62038FE94DD9}"/>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76DF3D9-202E-48A7-A884-55EDB1D8E685}"/>
              </a:ext>
            </a:extLst>
          </p:cNvPr>
          <p:cNvSpPr txBox="1">
            <a:spLocks noGrp="1"/>
          </p:cNvSpPr>
          <p:nvPr>
            <p:ph type="sldNum" sz="quarter" idx="8"/>
          </p:nvPr>
        </p:nvSpPr>
        <p:spPr/>
        <p:txBody>
          <a:bodyPr/>
          <a:lstStyle>
            <a:lvl1pPr>
              <a:defRPr/>
            </a:lvl1pPr>
          </a:lstStyle>
          <a:p>
            <a:pPr lvl="0"/>
            <a:fld id="{1A36F571-948B-4FDF-A47F-E2E5224F2F0D}" type="slidenum">
              <a:t>‹#›</a:t>
            </a:fld>
            <a:endParaRPr lang="en-US"/>
          </a:p>
        </p:txBody>
      </p:sp>
      <p:sp>
        <p:nvSpPr>
          <p:cNvPr id="7" name="Rectangle 12">
            <a:extLst>
              <a:ext uri="{FF2B5EF4-FFF2-40B4-BE49-F238E27FC236}">
                <a16:creationId xmlns:a16="http://schemas.microsoft.com/office/drawing/2014/main" id="{064DEE32-8FEA-4184-85A2-45E797347DDB}"/>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E7DD7330-0557-4A4C-8D9B-A658844D895F}"/>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08F4DF3F-C6C9-4857-A950-FEC105F49F0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8D77471F-A849-42BA-BBFF-0F7F0EC72461}"/>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83877535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8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015CFC80-8BE8-42F0-9946-29927663D1FE}"/>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FF3927C4-B1BE-4812-8597-1EF06B16962B}"/>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09F2609D-DC6F-4EE0-B52A-A86A868D0AE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C8EC9AEE-35FC-4988-A14F-98F6C5238827}" type="datetime1">
              <a:rPr lang="en-US"/>
              <a:pPr lvl="0"/>
              <a:t>7/25/2025</a:t>
            </a:fld>
            <a:endParaRPr lang="en-US"/>
          </a:p>
        </p:txBody>
      </p:sp>
      <p:sp>
        <p:nvSpPr>
          <p:cNvPr id="5" name="Footer Placeholder 4">
            <a:extLst>
              <a:ext uri="{FF2B5EF4-FFF2-40B4-BE49-F238E27FC236}">
                <a16:creationId xmlns:a16="http://schemas.microsoft.com/office/drawing/2014/main" id="{A73C86FD-D5A0-4E48-9A2C-52E7D4C6968A}"/>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74637704-8312-4272-B376-2F711AC02DC8}"/>
              </a:ext>
            </a:extLst>
          </p:cNvPr>
          <p:cNvSpPr txBox="1">
            <a:spLocks noGrp="1"/>
          </p:cNvSpPr>
          <p:nvPr>
            <p:ph type="sldNum" sz="quarter" idx="8"/>
          </p:nvPr>
        </p:nvSpPr>
        <p:spPr/>
        <p:txBody>
          <a:bodyPr/>
          <a:lstStyle>
            <a:lvl1pPr>
              <a:defRPr/>
            </a:lvl1pPr>
          </a:lstStyle>
          <a:p>
            <a:pPr lvl="0"/>
            <a:fld id="{4680AADD-CCC4-4110-8650-E41322CA985D}" type="slidenum">
              <a:t>‹#›</a:t>
            </a:fld>
            <a:endParaRPr lang="en-US"/>
          </a:p>
        </p:txBody>
      </p:sp>
      <p:sp>
        <p:nvSpPr>
          <p:cNvPr id="7" name="Rectangle 12">
            <a:extLst>
              <a:ext uri="{FF2B5EF4-FFF2-40B4-BE49-F238E27FC236}">
                <a16:creationId xmlns:a16="http://schemas.microsoft.com/office/drawing/2014/main" id="{0B8EEAA3-6565-489B-8026-853AD09F2E6B}"/>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7CFA50C9-1460-471B-90E3-6FB94211A054}"/>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12822BFC-78E3-4017-8D93-7806D6D9DE93}"/>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EF082C20-20AD-42BF-9D09-6C85D95E4B10}"/>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0934382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2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6EFBF8-10F5-4DF6-9880-46B43D715F58}"/>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02627E13-51D4-4D56-8673-BEF70C3403D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DC1BD133-0504-4658-99A4-B5BD7C2D144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CFADC92-288A-45CB-88A3-8BFF90902289}"/>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1D4B3000-ABD0-42A6-817A-F3398A3CBBE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9641906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2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45DBA8E-AA36-44D5-A262-D4CDDAEC1C26}"/>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B7620788-7B79-42E8-9B2B-5B958ED82B7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ADB49274-E01A-4822-9E7F-9DAC21D5694F}"/>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DC7F6657-D3D4-4E6E-A366-2C0F968CA17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080517DE-0129-4842-BA53-93521828437F}"/>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7954389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7/25/2025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9397998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7486536" y="1651198"/>
            <a:ext cx="4343400" cy="4017645"/>
          </a:xfrm>
          <a:prstGeom prst="rect">
            <a:avLst/>
          </a:prstGeom>
        </p:spPr>
        <p:txBody>
          <a:bodyPr wrap="square" lIns="0" tIns="0" rIns="0" bIns="0">
            <a:spAutoFit/>
          </a:bodyPr>
          <a:lstStyle>
            <a:lvl1pPr>
              <a:defRPr sz="2400" b="1" i="0">
                <a:solidFill>
                  <a:srgbClr val="21252A"/>
                </a:solidFill>
                <a:latin typeface="Arial"/>
                <a:cs typeface="Arial"/>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7" name="Holder 7"/>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79201344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2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47E98618-14BB-4996-A54F-E4F603795D4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06BA1324-1740-4CDC-A78A-78F26B15202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B9B0717-D2C7-497E-B71F-5F90E5F399EA}"/>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B011B72-0EC1-4D42-8C65-6130E88837DD}"/>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B3229F6B-A9D5-4BA7-90AB-5B226C777E95}"/>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B97E5439-49F1-4500-81B3-EA9E1C52173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03205394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9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1C2D33DB-0160-47D4-BF9D-13F735BC3229}"/>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E89A87A0-2DD1-4AAA-A229-AB842DA61237}"/>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825A1202-A5F7-46E5-88AA-2506FF57A92E}"/>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1F4E629A-F9D4-4025-9361-B415D85B5C37}" type="datetime1">
              <a:rPr lang="en-US"/>
              <a:pPr lvl="0"/>
              <a:t>7/25/2025</a:t>
            </a:fld>
            <a:endParaRPr lang="en-US"/>
          </a:p>
        </p:txBody>
      </p:sp>
      <p:sp>
        <p:nvSpPr>
          <p:cNvPr id="5" name="Footer Placeholder 4">
            <a:extLst>
              <a:ext uri="{FF2B5EF4-FFF2-40B4-BE49-F238E27FC236}">
                <a16:creationId xmlns:a16="http://schemas.microsoft.com/office/drawing/2014/main" id="{64D8D4E7-1796-4CEB-B12F-A8047D369BDC}"/>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FC93A60-0C79-4CF8-ADE4-53FEFAC47EE1}"/>
              </a:ext>
            </a:extLst>
          </p:cNvPr>
          <p:cNvSpPr txBox="1">
            <a:spLocks noGrp="1"/>
          </p:cNvSpPr>
          <p:nvPr>
            <p:ph type="sldNum" sz="quarter" idx="8"/>
          </p:nvPr>
        </p:nvSpPr>
        <p:spPr/>
        <p:txBody>
          <a:bodyPr/>
          <a:lstStyle>
            <a:lvl1pPr>
              <a:defRPr/>
            </a:lvl1pPr>
          </a:lstStyle>
          <a:p>
            <a:pPr lvl="0"/>
            <a:fld id="{5B77FB8D-606C-4AAA-9C20-D0B440A882E3}" type="slidenum">
              <a:t>‹#›</a:t>
            </a:fld>
            <a:endParaRPr lang="en-US"/>
          </a:p>
        </p:txBody>
      </p:sp>
      <p:sp>
        <p:nvSpPr>
          <p:cNvPr id="7" name="Rectangle 12">
            <a:extLst>
              <a:ext uri="{FF2B5EF4-FFF2-40B4-BE49-F238E27FC236}">
                <a16:creationId xmlns:a16="http://schemas.microsoft.com/office/drawing/2014/main" id="{2400A883-0970-4CE0-B41C-C820742AE177}"/>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54ED3B9C-9844-4C89-8A57-91574AB7AB53}"/>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40B24B8D-E5BF-4664-8CF1-610A27C7F9E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9F5651EC-AA80-4DF8-9F57-F81E3272FD5A}"/>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70793162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3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2EFCE3-C076-44E6-B57E-68FCE63FF774}"/>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D4C23FC5-9D52-4689-B638-7637CC250CD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4BF6C76F-4C39-4806-84B6-D3836BEDC72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57E9162C-38F6-4303-91D7-256673C5605C}"/>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762D393D-319C-4F06-9C9A-03CF1C376B9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80986370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22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C0A0C7D-6F35-4428-AFEF-B800F029F8D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E89D4FE-8099-49D3-BDE6-137B70D040F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49083E6B-6B92-4883-AB1B-BAD15DCC33D4}"/>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743D6D39-FDBC-4FE0-B670-4DF8D93DF20E}"/>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F5256A8-272B-4AE7-8D17-8C5835159C04}"/>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328549224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3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56CC7CE-6B2A-4D50-BC53-75C60387C37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B2C3F7F6-C339-40DE-8144-F07C6279DF3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A152AB21-764E-47DA-9B43-9E562DCAC0F3}"/>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B813B63A-FEFA-49CF-BF5B-9328008BF8E8}"/>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D1846957-9C2C-4215-B85C-6CEBBE89B538}"/>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24E38520-AE3D-4A2D-8EEE-77651AECBE5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55704754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4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BB9600-A7F9-4DEF-95C2-497C314DAAF0}"/>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CB763C0A-F888-44D3-8808-08F2CBBDE35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06647628-64E7-4290-8A51-B48B6CF7CD9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04D9B7D6-539E-42AB-ADAB-B3721D71B74F}"/>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3F5BF51B-FDE2-4395-8EC3-82A900A6F96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22824404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23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0E3C130-B8F0-49EE-871F-F7BC40B9B42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B383206C-7204-4AED-A5C6-59521589C9A2}"/>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68609BB-8917-4F4D-BCCF-AD4C697B27B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7248A25-B453-4BAD-9012-2C99D4D00B7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4E8F9080-33B2-4084-A1D9-82066D2C0197}"/>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33056115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4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CFD907F-47F2-4C7D-92CB-C0FD259A087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C749976C-DD0B-48DB-905A-0344945A0DF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0B58F31-53AF-40A4-AABA-6583B671B247}"/>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41ACF67E-79F9-4F78-9864-EA015A59856E}"/>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EFBD1024-AD08-41F8-A227-2F9B3FC59C55}"/>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17943F8-DCE5-424E-81CB-E2F3922DC29C}"/>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87042697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12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0EEF6BA-291C-42C0-B1ED-F3CA38A06ABE}"/>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D1F85A5-0EBD-46C4-ACA9-D6E31B6F8F9F}"/>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BC21A7F-118A-489F-B643-DEE3D18F3922}"/>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0068504F-B968-434F-A636-EBE8E3FFAB31}" type="datetime1">
              <a:rPr lang="en-US"/>
              <a:pPr lvl="0"/>
              <a:t>7/25/2025</a:t>
            </a:fld>
            <a:endParaRPr lang="en-US"/>
          </a:p>
        </p:txBody>
      </p:sp>
      <p:sp>
        <p:nvSpPr>
          <p:cNvPr id="5" name="Footer Placeholder 4">
            <a:extLst>
              <a:ext uri="{FF2B5EF4-FFF2-40B4-BE49-F238E27FC236}">
                <a16:creationId xmlns:a16="http://schemas.microsoft.com/office/drawing/2014/main" id="{62834C6D-57A5-434F-A1EE-9B7EB9D27B67}"/>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22E137DA-8D76-48F7-B62D-41A9C01652F1}"/>
              </a:ext>
            </a:extLst>
          </p:cNvPr>
          <p:cNvSpPr txBox="1">
            <a:spLocks noGrp="1"/>
          </p:cNvSpPr>
          <p:nvPr>
            <p:ph type="sldNum" sz="quarter" idx="8"/>
          </p:nvPr>
        </p:nvSpPr>
        <p:spPr/>
        <p:txBody>
          <a:bodyPr/>
          <a:lstStyle>
            <a:lvl1pPr>
              <a:defRPr/>
            </a:lvl1pPr>
          </a:lstStyle>
          <a:p>
            <a:pPr lvl="0"/>
            <a:fld id="{746F7221-1AF7-48DE-AC0B-868D280CC050}" type="slidenum">
              <a:t>‹#›</a:t>
            </a:fld>
            <a:endParaRPr lang="en-US"/>
          </a:p>
        </p:txBody>
      </p:sp>
      <p:sp>
        <p:nvSpPr>
          <p:cNvPr id="7" name="Rectangle 12">
            <a:extLst>
              <a:ext uri="{FF2B5EF4-FFF2-40B4-BE49-F238E27FC236}">
                <a16:creationId xmlns:a16="http://schemas.microsoft.com/office/drawing/2014/main" id="{EB9D4C44-446F-4AA2-82BD-9236AF01FDBD}"/>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2F9F1929-A6A7-45FB-AE7D-4BC7EFFCFD9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67E14AF-BD3E-46F3-940F-FFEEF3ED5B94}"/>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0530ABB-AC15-494E-8720-87E6F03E9164}"/>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257374155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5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178445-DE9E-46BB-A459-38BA214DE85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C1CD8601-6D86-4317-B3F0-ADAB60B6AD5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FA307542-AF2A-4B3C-B93A-5A806C0B6FD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96C1795B-02A8-42A7-8755-E607F4FC259B}"/>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9E4132B6-4935-4A3E-956E-0EF8B8984FA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39171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5" name="Holder 5"/>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56504403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24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8D50081-A4C2-47BF-A078-A7F035E2680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7A9AE0AC-CEB7-40A2-A112-CD173892048B}"/>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D6BC182-789D-4682-AC9B-9DC0CC7D4A2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29B6827A-94A0-40FE-9D32-2BA07549321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5F3A08F-42BF-41F7-8D46-047B1B64B9D0}"/>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38581182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5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D65B0546-96F1-49ED-A3B9-DDF3C16CE4D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F05333B4-C52D-4BA5-8CEF-38734FC3EA1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77F3C997-04D4-4959-862F-97BA78BD4CAF}"/>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5BFF0E3F-92C8-4CE8-B9AC-D095740DEDA1}"/>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4082454E-3AB5-4570-A5CD-71A58CD9B054}"/>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A7506DC5-43DF-4EFC-9239-8C2BD7E6C37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76911301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7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99D0CF-F4F4-4293-B2B5-3DCCDFAE1088}"/>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BBA1FE2F-4DDD-430D-B467-B4A2B1486A1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CD6B305E-FB78-4A1B-A245-37C0A60BC07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2B21C8E1-BE28-439C-8E79-FC696ABFFA07}"/>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6F8A27C6-903B-4E92-9A0E-8CF26E30C52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47436069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7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D0046DFD-F056-4EA1-977A-1A4FD95510FA}"/>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464DA428-9A23-4736-A7FD-96C0A516894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3A70AC80-BEE3-4FFE-A0B7-34E661EE1938}"/>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C98265E-0504-4B03-8279-4FEC8065A667}"/>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DCBEE3B0-2F30-4CB6-90A2-DC3ABBF60F63}"/>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336BED63-2AA1-481D-AAC1-B9EDC6B3F63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70056130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8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D67896-B20F-45BA-B347-71F64D965FE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850C85EF-F4E8-45E0-A049-67D2BD7D02E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FD62BBE1-EACB-4D58-9EEB-D7E84DE9295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C142601-6F5E-4FB1-A3A1-68A91F11B51F}"/>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7D56AAA7-93FC-48B9-84C2-6CFC163D29E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87875312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26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2F3C4AB-B38E-4BA4-8311-83E883EF739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0A0E0D76-594D-4B15-A13B-D2EE99978DE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51AE2FC2-96D9-4AA5-86ED-1AF8F86DBD1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204C601B-B6BE-447A-82B7-7C2EB9E2989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750011D-A838-4266-B308-414D7959D692}"/>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2650793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8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53C1FCC-BD11-49AD-BDCF-A50C24791E5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A999A22A-B337-4047-8DA2-E462D9B1C25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8A82072F-FE52-4FBF-931E-7BD9EA65C4F9}"/>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B138BC26-B1E5-44F9-89E4-F8786180CC90}"/>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7C76DA52-FF74-4761-AC7A-507B01520E8A}"/>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1B076AB8-46D6-425B-BADF-7BCF4C2B3A3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33484522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1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9C0A37F-578F-4519-B291-315F8BA1F58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4270645-B697-493F-BD41-A8021F9DE245}"/>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7FCF2FD5-4434-45D9-85F1-0E45CB2DBB62}"/>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81D9B50-89B7-415B-9E1B-C09E409686D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96075414-2822-4702-BD61-11DB16FDC09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062C629-9341-47FA-AE07-BA9BB1F4C5D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BAD158D-B7A5-4CD3-8B97-5C32910CBBD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A01A4B5-A7D5-40C0-B18A-E88C8880F10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3895684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18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50E4D9C5-E05E-44F9-AE09-B74408FDD652}"/>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913EA8F1-8FEF-4227-850F-5559D07F5EA7}"/>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0630F5E-91B3-4DC8-AAF1-4ADB03D8530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527A403-FEB0-44E6-B24D-46331E522CF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E3A5DF8-73DB-4E88-807F-8F341FFB5AB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F79D1864-B885-4849-962C-D03AE8675C77}"/>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8F671EEF-C869-459D-A454-5C695DDAD6B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60517046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1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86BAD079-82AD-4F22-B31D-38F9501AB4C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55CFE6B-9813-4F95-9A2E-BAEB9AF09E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D8C0F51-8AA2-4D1A-8990-7A8D7760600D}"/>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D5F91972-A1D1-4DA0-B299-BE5202038A3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E1C1488-138B-48B0-A81C-152A84FF7E92}"/>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AC3E720D-2A6C-4257-A216-1BED6577FFD8}"/>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703BFBA-CD44-4DC9-A9EC-2D36B6A39B9A}"/>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0199368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4" name="Holder 4"/>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5901039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EB1BD9A-56F6-41CF-82AE-580C93995A2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96AEB21-AE10-4A01-BAC7-326775D92D7D}"/>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AB3DBA48-8F7C-4177-B84F-156E4BD29E6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5914F26-194B-4652-9A3D-764B138B3A1B}"/>
              </a:ext>
            </a:extLst>
          </p:cNvPr>
          <p:cNvSpPr txBox="1">
            <a:spLocks noGrp="1"/>
          </p:cNvSpPr>
          <p:nvPr>
            <p:ph type="sldNum" sz="quarter" idx="8"/>
          </p:nvPr>
        </p:nvSpPr>
        <p:spPr/>
        <p:txBody>
          <a:bodyPr/>
          <a:lstStyle>
            <a:lvl1pPr>
              <a:defRPr>
                <a:solidFill>
                  <a:srgbClr val="AFB3B9"/>
                </a:solidFill>
              </a:defRPr>
            </a:lvl1pPr>
          </a:lstStyle>
          <a:p>
            <a:pPr lvl="0"/>
            <a:fld id="{CF424F3B-8B49-4B00-A75F-C71D6D498954}" type="slidenum">
              <a:t>‹#›</a:t>
            </a:fld>
            <a:endParaRPr lang="en-US"/>
          </a:p>
        </p:txBody>
      </p:sp>
      <p:cxnSp>
        <p:nvCxnSpPr>
          <p:cNvPr id="6" name="Straight Connector 7">
            <a:extLst>
              <a:ext uri="{FF2B5EF4-FFF2-40B4-BE49-F238E27FC236}">
                <a16:creationId xmlns:a16="http://schemas.microsoft.com/office/drawing/2014/main" id="{1DD07D31-FE03-462E-892F-BEDD881A982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DDEE669-0EA7-4CBE-8F24-89544AFF1F6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B0308E75-84D2-476B-A778-E11F74D4FFE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7072E8F-94DC-4421-B739-6E008472E9D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72C9E29-583A-438E-B873-AF70FB67831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917F0CC-4022-4623-8707-4CC311CFBA6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B94343C-0E55-4B5F-89E4-17A9D09314D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9459F6E-12D0-44C4-98AE-1F9ADAE2B7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8126257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247BD547-B7A8-4E3A-8CF6-BF627DBF0A63}"/>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F9C3ED28-C94F-423C-BF36-7CC6020AF51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D2DD161A-9657-4861-828D-6378762B5376}"/>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7F7268D9-3991-4660-B60E-C4381D3D55C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FFC71D51-A0DF-4976-B059-8E293E37172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319A06C-8B69-4895-ACD7-0B8123F7F373}"/>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0251841A-849A-4B7B-837A-C6B8581DF35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7F859D9-E51C-44F5-8028-D33A613838D2}"/>
              </a:ext>
            </a:extLst>
          </p:cNvPr>
          <p:cNvSpPr txBox="1">
            <a:spLocks noGrp="1"/>
          </p:cNvSpPr>
          <p:nvPr>
            <p:ph type="sldNum" sz="quarter" idx="8"/>
          </p:nvPr>
        </p:nvSpPr>
        <p:spPr/>
        <p:txBody>
          <a:bodyPr/>
          <a:lstStyle>
            <a:lvl1pPr>
              <a:defRPr>
                <a:solidFill>
                  <a:srgbClr val="AFB3B9"/>
                </a:solidFill>
              </a:defRPr>
            </a:lvl1pPr>
          </a:lstStyle>
          <a:p>
            <a:pPr lvl="0"/>
            <a:fld id="{29A1C4DA-9F36-437D-9EA1-A1664E6A4A60}" type="slidenum">
              <a:t>‹#›</a:t>
            </a:fld>
            <a:endParaRPr lang="en-US"/>
          </a:p>
        </p:txBody>
      </p:sp>
      <p:cxnSp>
        <p:nvCxnSpPr>
          <p:cNvPr id="10" name="Straight Connector 7">
            <a:extLst>
              <a:ext uri="{FF2B5EF4-FFF2-40B4-BE49-F238E27FC236}">
                <a16:creationId xmlns:a16="http://schemas.microsoft.com/office/drawing/2014/main" id="{4D806CA6-4BCF-4B98-A5CA-6919E8EB0CE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1299ECF0-7E84-4038-B4EC-A93EC09B66B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2173958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DFB0F5-C168-411D-93C1-C029EFD2CA6B}"/>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F80A54E-EC0E-45D1-95CE-526298870268}"/>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4B19FFD3-121A-4629-88BD-FBE15735DB9E}"/>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69F0BFBA-A1EE-4D3D-8AAF-7990E0D7645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E607F36-5763-43EA-9BE1-BD9CF3E089D7}"/>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6EA1880-0F77-449E-9C4D-668C91008A0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0008B084-488C-4EAC-A1CE-2F31E0918D5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EEEE76C6-6562-4606-80CA-6315543FA821}"/>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7CE2A08D-2DB1-42E2-AC98-A3567914A8DB}"/>
              </a:ext>
            </a:extLst>
          </p:cNvPr>
          <p:cNvSpPr txBox="1">
            <a:spLocks noGrp="1"/>
          </p:cNvSpPr>
          <p:nvPr>
            <p:ph type="sldNum" sz="quarter" idx="8"/>
          </p:nvPr>
        </p:nvSpPr>
        <p:spPr>
          <a:xfrm>
            <a:off x="8839193" y="6356351"/>
            <a:ext cx="2743200" cy="365129"/>
          </a:xfrm>
        </p:spPr>
        <p:txBody>
          <a:bodyPr/>
          <a:lstStyle>
            <a:lvl1pPr>
              <a:defRPr/>
            </a:lvl1pPr>
          </a:lstStyle>
          <a:p>
            <a:pPr lvl="0"/>
            <a:fld id="{FD77DDEC-899C-4649-B8C0-707B42CE49B7}" type="slidenum">
              <a:t>‹#›</a:t>
            </a:fld>
            <a:endParaRPr lang="en-US"/>
          </a:p>
        </p:txBody>
      </p:sp>
      <p:cxnSp>
        <p:nvCxnSpPr>
          <p:cNvPr id="11" name="Straight Connector 6">
            <a:extLst>
              <a:ext uri="{FF2B5EF4-FFF2-40B4-BE49-F238E27FC236}">
                <a16:creationId xmlns:a16="http://schemas.microsoft.com/office/drawing/2014/main" id="{BE89ED8D-433C-485A-A676-F0F19F88536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E6543EC-655E-46C5-872D-77C84611A5B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0784168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6E29AAC2-6A0A-4293-9758-E1C501148EEE}"/>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BCA9FFEF-7344-4DF7-921E-6D0A5CD06F4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600165E9-062B-4383-A977-1ACDE4FFEAD0}"/>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CC34D2C-CF20-4B7D-945B-8D5EBCE6CFF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3A683D9F-669E-43DD-B5F5-BC5EA862BAD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CF2AB83-7751-4784-BFB8-F7781855793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AAAA1FB-122B-4C98-A780-9034205A117B}"/>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28B987D0-9F62-4E81-8595-ECB88656D123}"/>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683DDA93-E939-413C-9894-4CFAE9296B20}"/>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66BB2FC3-9670-4437-A0B9-E4F4998C843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F0F98869-C39A-4756-A431-1776F63CE2BE}"/>
              </a:ext>
            </a:extLst>
          </p:cNvPr>
          <p:cNvSpPr txBox="1">
            <a:spLocks noGrp="1"/>
          </p:cNvSpPr>
          <p:nvPr>
            <p:ph type="sldNum" sz="quarter" idx="8"/>
          </p:nvPr>
        </p:nvSpPr>
        <p:spPr/>
        <p:txBody>
          <a:bodyPr/>
          <a:lstStyle>
            <a:lvl1pPr>
              <a:defRPr/>
            </a:lvl1pPr>
          </a:lstStyle>
          <a:p>
            <a:pPr lvl="0"/>
            <a:fld id="{CE079ECD-17EA-4F3B-94B0-F3D6612BF10D}" type="slidenum">
              <a:t>‹#›</a:t>
            </a:fld>
            <a:endParaRPr lang="en-US"/>
          </a:p>
        </p:txBody>
      </p:sp>
      <p:cxnSp>
        <p:nvCxnSpPr>
          <p:cNvPr id="13" name="Straight Connector 8">
            <a:extLst>
              <a:ext uri="{FF2B5EF4-FFF2-40B4-BE49-F238E27FC236}">
                <a16:creationId xmlns:a16="http://schemas.microsoft.com/office/drawing/2014/main" id="{16ED3F7B-D013-41F7-AE20-F6234DD8F39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BDDC05C2-3CD7-43A1-B173-2748ECCD9DE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5071802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DBDB396E-CF16-4A1B-9018-DEDAAC28DC2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E1A270B-E574-4B65-ACBA-AEFA1CD61C8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5719996F-E6F6-4E28-B396-56C875F31F8E}"/>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9C7D9E98-E422-4835-998F-5676B6D0603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C2A71117-7390-4CEE-9930-F6F123EA736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7382FBD-73F9-4968-B245-407EF4D2AFA3}"/>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D6F3FA2B-7B69-4377-BC3D-5AB1F2260A23}"/>
              </a:ext>
            </a:extLst>
          </p:cNvPr>
          <p:cNvSpPr txBox="1">
            <a:spLocks noGrp="1"/>
          </p:cNvSpPr>
          <p:nvPr>
            <p:ph type="sldNum" sz="quarter" idx="8"/>
          </p:nvPr>
        </p:nvSpPr>
        <p:spPr/>
        <p:txBody>
          <a:bodyPr/>
          <a:lstStyle>
            <a:lvl1pPr>
              <a:defRPr/>
            </a:lvl1pPr>
          </a:lstStyle>
          <a:p>
            <a:pPr lvl="0"/>
            <a:fld id="{9BEC7BE3-C879-42F7-84C8-68C3AE31900D}" type="slidenum">
              <a:t>‹#›</a:t>
            </a:fld>
            <a:endParaRPr lang="en-US"/>
          </a:p>
        </p:txBody>
      </p:sp>
      <p:cxnSp>
        <p:nvCxnSpPr>
          <p:cNvPr id="9" name="Straight Connector 6">
            <a:extLst>
              <a:ext uri="{FF2B5EF4-FFF2-40B4-BE49-F238E27FC236}">
                <a16:creationId xmlns:a16="http://schemas.microsoft.com/office/drawing/2014/main" id="{FB7D964D-00F1-45FE-9CF4-8F64BA7C7F9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7697B9D-6F99-4971-AEDC-FC0E057FA3C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22575312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1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12DB14E8-9E61-4027-8296-836A19CADD4C}"/>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970D3BB3-8C56-4919-A165-270C9B5F939F}"/>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F582766D-4E61-4567-B8A8-B11BA0A48CF4}"/>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698DC5DE-58FA-4F95-BFEF-207384BA9D0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17F1BA0A-5672-4584-93E8-6FAD88761D0D}"/>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42EC8DFA-DBA4-4D18-8DB4-EB125F0B907B}"/>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D2DA672-B111-4634-9E74-EB63CE0FBCB5}"/>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03A94BD-DE66-4BC2-B2B9-3DBD32C784A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65673884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57988AF3-070F-4ACC-B3EC-D6EB9FEB6E4E}"/>
              </a:ext>
            </a:extLst>
          </p:cNvPr>
          <p:cNvSpPr txBox="1">
            <a:spLocks noGrp="1"/>
          </p:cNvSpPr>
          <p:nvPr>
            <p:ph type="sldNum" sz="quarter" idx="8"/>
          </p:nvPr>
        </p:nvSpPr>
        <p:spPr/>
        <p:txBody>
          <a:bodyPr/>
          <a:lstStyle>
            <a:lvl1pPr>
              <a:defRPr/>
            </a:lvl1pPr>
          </a:lstStyle>
          <a:p>
            <a:pPr lvl="0"/>
            <a:fld id="{8C7B0838-6E20-4894-B35D-5A2A8A767BC9}" type="slidenum">
              <a:t>‹#›</a:t>
            </a:fld>
            <a:endParaRPr lang="en-US"/>
          </a:p>
        </p:txBody>
      </p:sp>
      <p:cxnSp>
        <p:nvCxnSpPr>
          <p:cNvPr id="3" name="Straight Connector 3">
            <a:extLst>
              <a:ext uri="{FF2B5EF4-FFF2-40B4-BE49-F238E27FC236}">
                <a16:creationId xmlns:a16="http://schemas.microsoft.com/office/drawing/2014/main" id="{9FE90E84-DF23-4215-BDF1-9C4A512EFAB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B1698197-DE31-4346-ABB4-B03B774C9E8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8F468AE9-8CD9-4B21-BC16-F8E6E804421D}"/>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6AE2CD94-187D-48F4-8A66-1420901E44B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A0FF1D58-9254-4164-8125-BD1C5F61A3C4}"/>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0AC8559D-DF3C-4559-9EE5-820C7439DD3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2BCB84FA-6A80-4EB8-AA2B-28EF8413A88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13814450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p:cSld name="3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FAC62455-A767-4EA9-A3E8-D68AA82551AD}"/>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FAC62455-A767-4EA9-A3E8-D68AA82551AD}"/>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6023A4AF-E7A3-44B5-8CB0-78549BCC1E30}"/>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A21B3EF4-E2C6-46F2-9A90-C43DBB103E9D}"/>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88552A54-FAD8-4B99-BC88-614781161AF0}"/>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38E91FC0-C689-4853-9609-E3751EDC7EDB}"/>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67438DD1-5278-4A72-B30C-62C2A8FD616D}"/>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9039BD56-2309-45D9-A533-2FEA8F13D723}"/>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ED04DCE1-5019-4C36-9568-FF135CB7F1A6}"/>
              </a:ext>
            </a:extLst>
          </p:cNvPr>
          <p:cNvSpPr txBox="1">
            <a:spLocks noGrp="1"/>
          </p:cNvSpPr>
          <p:nvPr>
            <p:ph type="title"/>
          </p:nvPr>
        </p:nvSpPr>
        <p:spPr>
          <a:xfrm>
            <a:off x="1621871" y="1806433"/>
            <a:ext cx="10189826" cy="2278209"/>
          </a:xfrm>
        </p:spPr>
        <p:txBody>
          <a:bodyPr anchor="b"/>
          <a:lstStyle>
            <a:lvl1pPr>
              <a:defRPr sz="5334">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4053C9E7-44D3-4840-BABB-296E4571A4C2}"/>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DAF43450-B368-4988-8C3F-FB89FCA90DD8}"/>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43494654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p:cSld name="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15BF7426-6CF6-482D-9DE5-9041F98499BF}"/>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15BF7426-6CF6-482D-9DE5-9041F98499BF}"/>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E0D8579F-35B9-4CE6-910E-A16B1241309A}"/>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3C958093-80F0-46F2-B104-504C6D09529B}"/>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3C958093-80F0-46F2-B104-504C6D09529B}"/>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E9E144F1-4A98-4D07-B7C8-302D5BFD9450}"/>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2515793B-DB29-4B53-804C-9F515B3E992D}"/>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D6ED0C17-28C4-4C9E-9C2D-AEBDD40D2627}"/>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EB519F36-D280-40A9-ADAE-5E93E4E1863D}"/>
              </a:ext>
            </a:extLst>
          </p:cNvPr>
          <p:cNvSpPr txBox="1">
            <a:spLocks noGrp="1"/>
          </p:cNvSpPr>
          <p:nvPr>
            <p:ph type="sldNum" sz="quarter" idx="8"/>
          </p:nvPr>
        </p:nvSpPr>
        <p:spPr/>
        <p:txBody>
          <a:bodyPr/>
          <a:lstStyle>
            <a:lvl1pPr>
              <a:defRPr sz="1467">
                <a:solidFill>
                  <a:srgbClr val="FFFFFF"/>
                </a:solidFill>
              </a:defRPr>
            </a:lvl1pPr>
          </a:lstStyle>
          <a:p>
            <a:pPr lvl="0"/>
            <a:fld id="{E008A25D-BB04-4909-9FB5-93620B076E99}"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7B2F76B0-0425-4D71-8E92-9EB640AC7EBB}"/>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17543624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27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0D55260-95DE-40E9-8734-0D2DE99CF1E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E0204438-7142-47E5-AD22-A7A4BA84AC8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13C5F62-35CF-4013-8E27-D96993C12C1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3830903-034A-40C9-B492-1E3E650DA01A}"/>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65E04815-7E55-4AD1-9771-DC2572D7BFC8}"/>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9628218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5"/>
        <p:cNvGrpSpPr/>
        <p:nvPr/>
      </p:nvGrpSpPr>
      <p:grpSpPr>
        <a:xfrm>
          <a:off x="0" y="0"/>
          <a:ext cx="0" cy="0"/>
          <a:chOff x="0" y="0"/>
          <a:chExt cx="0" cy="0"/>
        </a:xfrm>
      </p:grpSpPr>
      <p:sp>
        <p:nvSpPr>
          <p:cNvPr id="206" name="Google Shape;206;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5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 name="Google Shape;208;p572"/>
          <p:cNvGrpSpPr/>
          <p:nvPr/>
        </p:nvGrpSpPr>
        <p:grpSpPr>
          <a:xfrm>
            <a:off x="7191542" y="1"/>
            <a:ext cx="5000459" cy="1425992"/>
            <a:chOff x="7191542" y="1"/>
            <a:chExt cx="5000459" cy="1425992"/>
          </a:xfrm>
        </p:grpSpPr>
        <p:pic>
          <p:nvPicPr>
            <p:cNvPr id="209" name="Google Shape;20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72"/>
            <p:cNvGrpSpPr/>
            <p:nvPr/>
          </p:nvGrpSpPr>
          <p:grpSpPr>
            <a:xfrm>
              <a:off x="7191542" y="1"/>
              <a:ext cx="5000459" cy="1425992"/>
              <a:chOff x="7186272" y="0"/>
              <a:chExt cx="5005729" cy="1427495"/>
            </a:xfrm>
          </p:grpSpPr>
          <p:sp>
            <p:nvSpPr>
              <p:cNvPr id="211" name="Google Shape;21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 name="Google Shape;21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 name="Google Shape;213;p5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5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8525545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F76C4A8B-68D3-4015-A0B8-7027BEF74BB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F34815A-4626-442F-B2CD-D0992B6CB74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A76694FF-DF1C-452B-8EF3-ECDC2A08CFF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F4DE00C5-9102-4E32-B764-6D049FD43A5D}"/>
              </a:ext>
            </a:extLst>
          </p:cNvPr>
          <p:cNvSpPr txBox="1">
            <a:spLocks noGrp="1"/>
          </p:cNvSpPr>
          <p:nvPr>
            <p:ph type="sldNum" sz="quarter" idx="8"/>
          </p:nvPr>
        </p:nvSpPr>
        <p:spPr/>
        <p:txBody>
          <a:bodyPr/>
          <a:lstStyle>
            <a:lvl1pPr>
              <a:defRPr>
                <a:solidFill>
                  <a:srgbClr val="AFB3B9"/>
                </a:solidFill>
              </a:defRPr>
            </a:lvl1pPr>
          </a:lstStyle>
          <a:p>
            <a:pPr lvl="0"/>
            <a:fld id="{85CF0B85-4950-46AA-90BE-FA75E55EF63D}" type="slidenum">
              <a:t>‹#›</a:t>
            </a:fld>
            <a:endParaRPr lang="en-US"/>
          </a:p>
        </p:txBody>
      </p:sp>
      <p:cxnSp>
        <p:nvCxnSpPr>
          <p:cNvPr id="6" name="Straight Connector 7">
            <a:extLst>
              <a:ext uri="{FF2B5EF4-FFF2-40B4-BE49-F238E27FC236}">
                <a16:creationId xmlns:a16="http://schemas.microsoft.com/office/drawing/2014/main" id="{092A866C-9A62-4D4E-A433-DF75463DDC1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798DA147-4D26-493B-8FCD-64DF6E351F7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7852C312-F172-4E5A-8554-E09143E07E7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5E47A51-03B7-459C-AC8B-D10F5A89BFD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6B3BEA6-236A-4227-94B3-9F57975816E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5DD90DF-C544-4B99-B96E-BC34ECF94CF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4579393E-F406-42F9-801D-2386563963E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E3DA136C-7C02-4D01-983B-2A5692274B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5351701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1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6729838-289B-4E32-B3BB-AE9280C1E4E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5BED88C-9203-4CA1-914B-5B3919DFC4D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9E1FE18-A114-462E-865D-02BD1A112318}"/>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4CC21A28-E4F8-4376-BDFB-5F5F93B4E6D7}"/>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35E94A0-2306-4BF9-B884-A265B9496FF1}"/>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68916A9-7380-416C-AE2B-F7EB580F741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A79A924-2C03-4B48-A5AD-1D08F9B990F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CE35A781-B934-4606-BA44-45EF03CF7A3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86314307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12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134E9FD-277B-4612-97CA-314087009F2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A9729D1-089B-40E7-81AC-463A74A8F26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67B3AAB3-F6FA-4B8A-A1CB-368EE928D62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9874DB29-E779-4058-A797-4668B14FA17B}"/>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E7CFBEA-609B-466E-BD94-FF83A462106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7510BFB-F71F-40A9-ACDA-A706EC33C7C9}"/>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84D091D8-96B8-4B99-A4AA-EB094345CF79}"/>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286301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1D77161B-B8A5-48C9-9BC3-81189BF9357D}"/>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73357934-853E-482B-AA78-7137D5C0278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95287CFE-F094-4568-96C3-0EDE32C7F6C0}"/>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C21FCCF3-A5F6-46FD-ADAF-414F2BBA31F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541905D5-760E-46AD-92C7-DC622E923A3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B86E77D-4FD4-49E6-85E5-C13D9EEC15E5}"/>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1A7125F9-8053-4322-A52F-5BB53766985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3C170AD-0303-4564-B943-184AD9473B07}"/>
              </a:ext>
            </a:extLst>
          </p:cNvPr>
          <p:cNvSpPr txBox="1">
            <a:spLocks noGrp="1"/>
          </p:cNvSpPr>
          <p:nvPr>
            <p:ph type="sldNum" sz="quarter" idx="8"/>
          </p:nvPr>
        </p:nvSpPr>
        <p:spPr/>
        <p:txBody>
          <a:bodyPr/>
          <a:lstStyle>
            <a:lvl1pPr>
              <a:defRPr>
                <a:solidFill>
                  <a:srgbClr val="AFB3B9"/>
                </a:solidFill>
              </a:defRPr>
            </a:lvl1pPr>
          </a:lstStyle>
          <a:p>
            <a:pPr lvl="0"/>
            <a:fld id="{81A7ED7E-9D3C-4BEC-A5CC-CD3433FF6F31}" type="slidenum">
              <a:t>‹#›</a:t>
            </a:fld>
            <a:endParaRPr lang="en-US"/>
          </a:p>
        </p:txBody>
      </p:sp>
      <p:cxnSp>
        <p:nvCxnSpPr>
          <p:cNvPr id="10" name="Straight Connector 7">
            <a:extLst>
              <a:ext uri="{FF2B5EF4-FFF2-40B4-BE49-F238E27FC236}">
                <a16:creationId xmlns:a16="http://schemas.microsoft.com/office/drawing/2014/main" id="{CFA67BD8-BFF2-485C-96B2-BBF325A17B9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E6E09078-E9A3-49DE-B73E-938DD8D5987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46865844"/>
      </p:ext>
    </p:extLst>
  </p:cSld>
  <p:clrMapOvr>
    <a:masterClrMapping/>
  </p:clrMapOvr>
  <p:hf sldNum="0" hdr="0" ftr="0" dt="0"/>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1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5C807B5-C5B1-439B-BF69-E7EC480BBDA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5044F67-D579-48B5-B880-4892BDBB521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B69B6C6-EE1E-4635-B661-DD70A887F7ED}"/>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67A29C30-EDC6-4A6C-BFF0-759BD9491E8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1EAC88D0-167A-4CC3-9EA1-195D734C9DB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FFB9E04C-7E6B-47EA-BE33-4E736A08042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053D7E48-0448-4BD9-B525-AA845BD71D4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8A0BA0BE-C231-40F2-B702-CA59A44D023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3746936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1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8F391D30-C4BF-4FF6-B4F8-344A52E4CDE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F41982BB-F362-4C1F-BA01-9897B4FAB8E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64D67EEA-F4CA-4B66-850C-BA7E744239B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FE04AF0-B064-4939-A10E-53FD016E110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BE50F506-444A-42C6-9024-DE8338C6BC85}"/>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07A9EE7-F9DA-418A-A998-B305BCD28D8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85A195F-784E-444D-BF69-CB4AE15094E7}"/>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34717708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1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1E64E42-6DA0-4C84-AFD4-BB7B774E0CF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A3F3DE6-CA5E-413D-8E17-F340D593B33A}"/>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D3CA87A6-F4D5-4C8F-95EF-838E65D3DE6A}"/>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E0B6AE28-C051-4CD3-8E58-EAEFE4EFAB0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6D11770-B595-4ADF-A12D-C262C432A93E}"/>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3E9F7E7-2979-4E9B-9766-BC6EFE97308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FA5A2157-D756-48B9-8BCD-17C3F421D89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E70F35D-D827-4C6C-9D16-0CF28FDA8AD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51418438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1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CB6003C-43F0-4D48-BF5E-F044ACC51B53}"/>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609C20D2-BA4D-4319-B434-5C00515AE4BD}"/>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EBA080D-39CE-4723-AC31-A62B537C50F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499FB119-943F-475A-A7A8-5718A50496D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52399D2-6839-43DC-8C81-119944DDD47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1F4D1E1-5808-4C60-B58A-DF95B5C77C74}"/>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2BCBDC0-D6D9-4A33-8887-E803F04A0E92}"/>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3620503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91CBB8FC-18A6-4C08-97CD-222E6919950E}"/>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3AEF4544-EE0D-4F6D-B73C-4AECF4655BF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B8CD358-FC3C-4551-B6D7-7E6728462902}"/>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8A504BEC-AFAE-4D22-9281-B1BC471D4D8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5C6EB856-6435-44F4-8CE3-9D066DF5AE4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EDEBB53-3170-4156-A4C2-CD34B710224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E38ACA18-7323-4A11-867C-5E611919A741}"/>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5667388-9A38-40B4-B158-C4F961351D8D}"/>
              </a:ext>
            </a:extLst>
          </p:cNvPr>
          <p:cNvSpPr txBox="1">
            <a:spLocks noGrp="1"/>
          </p:cNvSpPr>
          <p:nvPr>
            <p:ph type="sldNum" sz="quarter" idx="8"/>
          </p:nvPr>
        </p:nvSpPr>
        <p:spPr/>
        <p:txBody>
          <a:bodyPr/>
          <a:lstStyle>
            <a:lvl1pPr>
              <a:defRPr>
                <a:solidFill>
                  <a:srgbClr val="AFB3B9"/>
                </a:solidFill>
              </a:defRPr>
            </a:lvl1pPr>
          </a:lstStyle>
          <a:p>
            <a:pPr lvl="0"/>
            <a:fld id="{0F562EC9-FC6D-4821-A271-92E3AF13C947}" type="slidenum">
              <a:t>‹#›</a:t>
            </a:fld>
            <a:endParaRPr lang="en-US"/>
          </a:p>
        </p:txBody>
      </p:sp>
      <p:cxnSp>
        <p:nvCxnSpPr>
          <p:cNvPr id="10" name="Straight Connector 7">
            <a:extLst>
              <a:ext uri="{FF2B5EF4-FFF2-40B4-BE49-F238E27FC236}">
                <a16:creationId xmlns:a16="http://schemas.microsoft.com/office/drawing/2014/main" id="{DD72F0CC-5CFF-4C92-8A05-A906693931B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CA099CCD-3770-4959-A4AF-C7D8F7DF828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51042060"/>
      </p:ext>
    </p:extLst>
  </p:cSld>
  <p:clrMapOvr>
    <a:masterClrMapping/>
  </p:clrMapOvr>
  <p:hf sldNum="0" hdr="0" ftr="0" dt="0"/>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16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455D94E-E48A-4B84-BD5A-0FC2917654C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C951698-BCE4-42BA-9A17-85F21B9DA28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F1D8621-F6BA-4E15-90BA-DF43E938A429}"/>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D2D82AF-A0AE-4688-82AD-DCC61018F63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C178F1A-8771-49C0-A782-575653D5B4B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DD2BD88-129F-42D3-AB50-06DCA16EA2E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F61AB23-46D9-48B4-8274-1A0B9042E4E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5B36BCC-7F8C-4D11-8863-5A15CFAB6F6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1263521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94"/>
        <p:cNvGrpSpPr/>
        <p:nvPr/>
      </p:nvGrpSpPr>
      <p:grpSpPr>
        <a:xfrm>
          <a:off x="0" y="0"/>
          <a:ext cx="0" cy="0"/>
          <a:chOff x="0" y="0"/>
          <a:chExt cx="0" cy="0"/>
        </a:xfrm>
      </p:grpSpPr>
      <p:grpSp>
        <p:nvGrpSpPr>
          <p:cNvPr id="195" name="Google Shape;195;p571"/>
          <p:cNvGrpSpPr/>
          <p:nvPr/>
        </p:nvGrpSpPr>
        <p:grpSpPr>
          <a:xfrm>
            <a:off x="7191542" y="1"/>
            <a:ext cx="5000459" cy="1425992"/>
            <a:chOff x="7191542" y="1"/>
            <a:chExt cx="5000459" cy="1425992"/>
          </a:xfrm>
        </p:grpSpPr>
        <p:pic>
          <p:nvPicPr>
            <p:cNvPr id="196" name="Google Shape;196;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71"/>
            <p:cNvGrpSpPr/>
            <p:nvPr/>
          </p:nvGrpSpPr>
          <p:grpSpPr>
            <a:xfrm>
              <a:off x="7191542" y="1"/>
              <a:ext cx="5000459" cy="1425992"/>
              <a:chOff x="7186272" y="0"/>
              <a:chExt cx="5005729" cy="1427495"/>
            </a:xfrm>
          </p:grpSpPr>
          <p:sp>
            <p:nvSpPr>
              <p:cNvPr id="198" name="Google Shape;198;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 name="Google Shape;199;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0" name="Google Shape;200;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 name="Google Shape;201;p5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 name="Google Shape;203;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 name="Google Shape;204;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3130603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16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3E15D75-B6A8-4688-9C12-4F4D611968E6}"/>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AC38BC3-3E55-458C-8482-9FC4D6E4616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D9F76B3-8364-4BB9-9AD3-CD71A2B3D1E6}"/>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76D829DD-7221-45F5-958A-8939DB317B3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17927A6-96F1-47EE-A8C7-6890D8CC82A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D733723-ADE1-404A-AAFA-6D35944A956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2BD12F85-181E-43F0-8F90-4B8F92D9B896}"/>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28681762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19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80F959E-BE69-4E6A-AD99-4B0BEBAFBDF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14B159C-F619-4C36-B498-63A33272D3D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F2C31AF-D611-4782-9430-8B4BC705971E}"/>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8AA03CDE-37F4-4F6D-8DC4-D0210CFB3CB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6753715-E9FF-4EC2-8AF5-074B28EF29B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2C0F725-01D4-44D4-8B08-38AFE3B806D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A975DAB5-CD81-4512-AAC2-97B11F6BA2A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5E0FACE-F904-4681-8695-FDAB0E7C1FC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10836265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1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38166BA-E82B-4389-8502-E298149513AC}"/>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FCFB16DC-9DD2-4DA4-8F76-2AF938E9A50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0617FF1-DF77-40B1-9519-44F8526E01C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673105B-B680-4AAF-B239-C40A73BE9A8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B64A7E0E-0995-4D74-A0AA-BA0C64A19C09}"/>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6F31513-4913-4E39-8454-F95BBB1D9B3F}"/>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745B629-9FA2-4095-8891-59FE23F7EA8F}"/>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20818922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4CEDA656-187C-41E3-A264-17FC7184B215}"/>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CE0C92FC-CA7F-436A-8CF1-CCEE8C4790D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BBAF233-7013-49FE-AE92-6215F177FB0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3FE509A3-E4A8-4A9D-A053-0E47528B95D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790EE81D-EFAD-4410-960D-201F86A7498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AB05DF2-78A1-42A4-A335-C34F2468640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5C183128-960B-4AE3-806D-88E0CBE709A9}"/>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646733B-50AB-4590-9EF6-AD5E44892910}"/>
              </a:ext>
            </a:extLst>
          </p:cNvPr>
          <p:cNvSpPr txBox="1">
            <a:spLocks noGrp="1"/>
          </p:cNvSpPr>
          <p:nvPr>
            <p:ph type="sldNum" sz="quarter" idx="8"/>
          </p:nvPr>
        </p:nvSpPr>
        <p:spPr/>
        <p:txBody>
          <a:bodyPr/>
          <a:lstStyle>
            <a:lvl1pPr>
              <a:defRPr>
                <a:solidFill>
                  <a:srgbClr val="AFB3B9"/>
                </a:solidFill>
              </a:defRPr>
            </a:lvl1pPr>
          </a:lstStyle>
          <a:p>
            <a:pPr lvl="0"/>
            <a:fld id="{ECF287F7-3536-4F46-B1DD-77E86B03CF01}" type="slidenum">
              <a:t>‹#›</a:t>
            </a:fld>
            <a:endParaRPr lang="en-US"/>
          </a:p>
        </p:txBody>
      </p:sp>
      <p:cxnSp>
        <p:nvCxnSpPr>
          <p:cNvPr id="10" name="Straight Connector 7">
            <a:extLst>
              <a:ext uri="{FF2B5EF4-FFF2-40B4-BE49-F238E27FC236}">
                <a16:creationId xmlns:a16="http://schemas.microsoft.com/office/drawing/2014/main" id="{2A3A4550-CFB1-4CDE-B81C-A0B997B45D0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A3501291-C61D-4967-8534-77054A5E568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396274558"/>
      </p:ext>
    </p:extLst>
  </p:cSld>
  <p:clrMapOvr>
    <a:masterClrMapping/>
  </p:clrMapOvr>
  <p:hf sldNum="0" hdr="0" ftr="0" dt="0"/>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F4E18D3-69AA-4BD0-A308-E721BD50335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273AED90-4C61-4404-9C6E-9C9C9F64AF4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D187F9AD-30B7-42B7-A5A6-7F3E8297E3C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13A5691A-8D3F-4A4C-A716-13A9AEABBDDA}"/>
              </a:ext>
            </a:extLst>
          </p:cNvPr>
          <p:cNvSpPr txBox="1">
            <a:spLocks noGrp="1"/>
          </p:cNvSpPr>
          <p:nvPr>
            <p:ph type="sldNum" sz="quarter" idx="8"/>
          </p:nvPr>
        </p:nvSpPr>
        <p:spPr/>
        <p:txBody>
          <a:bodyPr/>
          <a:lstStyle>
            <a:lvl1pPr>
              <a:defRPr>
                <a:solidFill>
                  <a:srgbClr val="AFB3B9"/>
                </a:solidFill>
              </a:defRPr>
            </a:lvl1pPr>
          </a:lstStyle>
          <a:p>
            <a:pPr lvl="0"/>
            <a:fld id="{EDA9D512-9515-45DF-A6C3-6CC33D940386}" type="slidenum">
              <a:t>‹#›</a:t>
            </a:fld>
            <a:endParaRPr lang="en-US"/>
          </a:p>
        </p:txBody>
      </p:sp>
      <p:cxnSp>
        <p:nvCxnSpPr>
          <p:cNvPr id="6" name="Straight Connector 7">
            <a:extLst>
              <a:ext uri="{FF2B5EF4-FFF2-40B4-BE49-F238E27FC236}">
                <a16:creationId xmlns:a16="http://schemas.microsoft.com/office/drawing/2014/main" id="{AF375416-C107-4D85-9D1D-468A4736394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8C4B801-7FBB-43C9-9816-D05402F70AC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93DD513-9437-4671-9269-0717167E630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C14A513-D746-44BD-87F6-0B51CB0CD20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73D1FFE-2CC4-480B-BCF0-5B33B669487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DA215C9-5002-43C5-974B-8B477920602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52AD89B-5FB8-4690-AA13-405B851AFDA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110AD7C-043E-4D88-9328-185B6595066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1956993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20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6D50906-82D1-4DC2-BC1A-22CBEC90FE4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7C2C651-8DB7-4113-990F-B79541C0C3CD}"/>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063F216-D9F8-44F0-BB9C-A681B9CBB030}"/>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76F3427-2744-4E7C-AFB0-547A656BD5F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3A59891C-4AD4-41D5-9A24-CEFCEDB9CC61}"/>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4E7EEE0-739A-448D-B9E8-258E3E48E4E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7024870-4EAE-428A-B3AA-8049171BF7F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C06243B2-F15E-4956-96BC-83750AF392A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890446947"/>
      </p:ext>
    </p:extLst>
  </p:cSld>
  <p:clrMapOvr>
    <a:masterClrMapping/>
  </p:clrMapOvr>
  <p:hf sldNum="0" hdr="0" ftr="0" dt="0"/>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20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7446659-85C0-420D-B135-F7D1C90D5287}"/>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DF8B78C-5BFD-451C-898B-A83B6D7AAC6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86AD0D3-18C7-43FC-9160-9042E17EA3A4}"/>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63FA3EC-D7B0-41CC-BFFE-B6EB5351C6D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B1C12671-B8BF-4A0D-97BF-76D17E5C061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997A587-C996-45F4-B021-475795D7926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1892769-EE80-461E-BAA3-A46B71C712AB}"/>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319820910"/>
      </p:ext>
    </p:extLst>
  </p:cSld>
  <p:clrMapOvr>
    <a:masterClrMapping/>
  </p:clrMapOvr>
  <p:hf sldNum="0" hdr="0" ftr="0" dt="0"/>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2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CCBD5F1-8EA0-4F2B-B36C-393622D9BAC6}"/>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E651E7C-92D2-4445-919A-8F108350A91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E790FDCA-E17A-43C0-91E1-36FFE8A36AC1}"/>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73C91457-A188-46D0-9D36-5943CD8483F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F2B457C-60F9-4FE7-9FCC-50A97B6B7CB2}"/>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D9D7C15-57E1-4988-91FB-62A6BD04C43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EB9BDB76-591D-4287-8C2A-F9378381CB1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EEF74A07-D3D8-46A8-8EAD-7DDBE177107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7476604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2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7949F572-5198-488F-A761-803BECF0BAFC}"/>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37BBCFF-A87F-453B-86F1-F8BB03F1F9ED}"/>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6C59ED0C-F41F-4E77-BB5F-91368FE27226}"/>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2D92592C-4F8B-4649-9EA4-7EB017B2087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1B6365F-074E-4E9D-8FC3-67D5D9FF7D0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ABE132A-B394-4423-98A4-43057640543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7710682F-CDB7-45FE-B960-6CB98F9CB542}"/>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7428476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2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CFC032B-44C6-41C3-92BD-33F3384E17E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AE94FB4-959B-4339-AAA3-427815BB9C5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0584C55A-29F1-43A2-8F41-87ABDB69BF6A}"/>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D7BE0838-DB81-494B-AC67-DDAA3718E478}"/>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9257F91C-F2BB-4053-80F4-87DB1E0DFA0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E1A10C92-292A-43E8-84E7-BF4CEEFED39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EEC1FD5-BA09-477D-BE94-03F378DA867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4397BF1-9E5F-49BA-BC51-D82615590C0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3688639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95297817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22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8452C5D-EA87-4500-9AF4-DB3D5FD1D51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139D4E7-C39D-4CA0-B33C-3722496DE9A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9AA85E7-E42F-4C54-AD20-A1CEB571BC1D}"/>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4F596F2-6360-482A-A900-C569726F9AC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0A885D15-0542-436E-82BB-5BE1F7E1FE4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CF7043E4-E8C1-40BE-A8DD-01AAF902E8B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4B9EA31-9904-4692-BB29-9B07E692E6D9}"/>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23874562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BA6A1A-4AB2-4A37-91EF-12B96B01B2BD}"/>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r>
              <a:rPr lang="en-US"/>
              <a:t>Click to edit Master title style</a:t>
            </a:r>
          </a:p>
        </p:txBody>
      </p:sp>
      <p:sp>
        <p:nvSpPr>
          <p:cNvPr id="3" name="Subtitle 2">
            <a:extLst>
              <a:ext uri="{FF2B5EF4-FFF2-40B4-BE49-F238E27FC236}">
                <a16:creationId xmlns:a16="http://schemas.microsoft.com/office/drawing/2014/main" id="{17592B68-9EC6-444B-B5F5-AF5CCE1D1AF6}"/>
              </a:ext>
            </a:extLst>
          </p:cNvPr>
          <p:cNvSpPr txBox="1">
            <a:spLocks noGrp="1"/>
          </p:cNvSpPr>
          <p:nvPr>
            <p:ph type="subTitle" idx="4294967295"/>
          </p:nvPr>
        </p:nvSpPr>
        <p:spPr>
          <a:xfrm>
            <a:off x="513344" y="5400327"/>
            <a:ext cx="5194432" cy="986564"/>
          </a:xfrm>
        </p:spPr>
        <p:txBody>
          <a:bodyPr/>
          <a:lstStyle>
            <a:lvl1pPr marL="0" indent="0">
              <a:buNone/>
              <a:defRPr/>
            </a:lvl1pPr>
          </a:lstStyle>
          <a:p>
            <a:pPr lvl="0"/>
            <a:r>
              <a:rPr lang="en-US"/>
              <a:t>Click to edit Master subtitle style</a:t>
            </a:r>
          </a:p>
        </p:txBody>
      </p:sp>
      <p:grpSp>
        <p:nvGrpSpPr>
          <p:cNvPr id="4" name="Group 27">
            <a:extLst>
              <a:ext uri="{FF2B5EF4-FFF2-40B4-BE49-F238E27FC236}">
                <a16:creationId xmlns:a16="http://schemas.microsoft.com/office/drawing/2014/main" id="{020B7188-F28F-4007-9558-28886F77F0FB}"/>
              </a:ext>
            </a:extLst>
          </p:cNvPr>
          <p:cNvGrpSpPr/>
          <p:nvPr/>
        </p:nvGrpSpPr>
        <p:grpSpPr>
          <a:xfrm>
            <a:off x="0" y="0"/>
            <a:ext cx="6418722" cy="1509820"/>
            <a:chOff x="0" y="0"/>
            <a:chExt cx="6418722" cy="1509820"/>
          </a:xfrm>
        </p:grpSpPr>
        <p:sp>
          <p:nvSpPr>
            <p:cNvPr id="5" name="Freeform 29">
              <a:extLst>
                <a:ext uri="{FF2B5EF4-FFF2-40B4-BE49-F238E27FC236}">
                  <a16:creationId xmlns:a16="http://schemas.microsoft.com/office/drawing/2014/main" id="{3F4565C0-0312-4FFA-87E4-E484177E1BB7}"/>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val f5"/>
                <a:gd name="f37" fmla="val f6"/>
                <a:gd name="f38" fmla="val f7"/>
                <a:gd name="f39" fmla="*/ f33 f0 1"/>
                <a:gd name="f40" fmla="+- f38 0 f36"/>
                <a:gd name="f41" fmla="+- f37 0 f36"/>
                <a:gd name="f42" fmla="*/ f39 1 f2"/>
                <a:gd name="f43" fmla="*/ f41 1 4669459"/>
                <a:gd name="f44" fmla="*/ f40 1 1098357"/>
                <a:gd name="f45" fmla="*/ 0 f41 1"/>
                <a:gd name="f46" fmla="*/ 0 f40 1"/>
                <a:gd name="f47" fmla="*/ 393099 f41 1"/>
                <a:gd name="f48" fmla="*/ 485580 f41 1"/>
                <a:gd name="f49" fmla="*/ 28411 f40 1"/>
                <a:gd name="f50" fmla="*/ 2241464 f41 1"/>
                <a:gd name="f51" fmla="*/ 572540 f40 1"/>
                <a:gd name="f52" fmla="*/ 4645823 f41 1"/>
                <a:gd name="f53" fmla="*/ 731027 f40 1"/>
                <a:gd name="f54" fmla="*/ 4669459 f41 1"/>
                <a:gd name="f55" fmla="*/ 726784 f40 1"/>
                <a:gd name="f56" fmla="*/ 1079503 f40 1"/>
                <a:gd name="f57" fmla="*/ 4627787 f41 1"/>
                <a:gd name="f58" fmla="*/ 1083679 f40 1"/>
                <a:gd name="f59" fmla="*/ 568062 f41 1"/>
                <a:gd name="f60" fmla="*/ 207626 f40 1"/>
                <a:gd name="f61" fmla="+- f42 0 f1"/>
                <a:gd name="f62" fmla="*/ f45 1 4669459"/>
                <a:gd name="f63" fmla="*/ f46 1 1098357"/>
                <a:gd name="f64" fmla="*/ f47 1 4669459"/>
                <a:gd name="f65" fmla="*/ f48 1 4669459"/>
                <a:gd name="f66" fmla="*/ f49 1 1098357"/>
                <a:gd name="f67" fmla="*/ f50 1 4669459"/>
                <a:gd name="f68" fmla="*/ f51 1 1098357"/>
                <a:gd name="f69" fmla="*/ f52 1 4669459"/>
                <a:gd name="f70" fmla="*/ f53 1 1098357"/>
                <a:gd name="f71" fmla="*/ f54 1 4669459"/>
                <a:gd name="f72" fmla="*/ f55 1 1098357"/>
                <a:gd name="f73" fmla="*/ f56 1 1098357"/>
                <a:gd name="f74" fmla="*/ f57 1 4669459"/>
                <a:gd name="f75" fmla="*/ f58 1 1098357"/>
                <a:gd name="f76" fmla="*/ f59 1 4669459"/>
                <a:gd name="f77" fmla="*/ f60 1 1098357"/>
                <a:gd name="f78" fmla="*/ f36 1 f43"/>
                <a:gd name="f79" fmla="*/ f37 1 f43"/>
                <a:gd name="f80" fmla="*/ f36 1 f44"/>
                <a:gd name="f81" fmla="*/ f38 1 f44"/>
                <a:gd name="f82" fmla="*/ f62 1 f43"/>
                <a:gd name="f83" fmla="*/ f63 1 f44"/>
                <a:gd name="f84" fmla="*/ f64 1 f43"/>
                <a:gd name="f85" fmla="*/ f65 1 f43"/>
                <a:gd name="f86" fmla="*/ f66 1 f44"/>
                <a:gd name="f87" fmla="*/ f67 1 f43"/>
                <a:gd name="f88" fmla="*/ f68 1 f44"/>
                <a:gd name="f89" fmla="*/ f69 1 f43"/>
                <a:gd name="f90" fmla="*/ f70 1 f44"/>
                <a:gd name="f91" fmla="*/ f71 1 f43"/>
                <a:gd name="f92" fmla="*/ f72 1 f44"/>
                <a:gd name="f93" fmla="*/ f73 1 f44"/>
                <a:gd name="f94" fmla="*/ f74 1 f43"/>
                <a:gd name="f95" fmla="*/ f75 1 f44"/>
                <a:gd name="f96" fmla="*/ f76 1 f43"/>
                <a:gd name="f97" fmla="*/ f77 1 f44"/>
                <a:gd name="f98" fmla="*/ f78 f34 1"/>
                <a:gd name="f99" fmla="*/ f79 f34 1"/>
                <a:gd name="f100" fmla="*/ f81 f35 1"/>
                <a:gd name="f101" fmla="*/ f80 f35 1"/>
                <a:gd name="f102" fmla="*/ f82 f34 1"/>
                <a:gd name="f103" fmla="*/ f83 f35 1"/>
                <a:gd name="f104" fmla="*/ f84 f34 1"/>
                <a:gd name="f105" fmla="*/ f85 f34 1"/>
                <a:gd name="f106" fmla="*/ f86 f35 1"/>
                <a:gd name="f107" fmla="*/ f87 f34 1"/>
                <a:gd name="f108" fmla="*/ f88 f35 1"/>
                <a:gd name="f109" fmla="*/ f89 f34 1"/>
                <a:gd name="f110" fmla="*/ f90 f35 1"/>
                <a:gd name="f111" fmla="*/ f91 f34 1"/>
                <a:gd name="f112" fmla="*/ f92 f35 1"/>
                <a:gd name="f113" fmla="*/ f93 f35 1"/>
                <a:gd name="f114" fmla="*/ f94 f34 1"/>
                <a:gd name="f115" fmla="*/ f95 f35 1"/>
                <a:gd name="f116" fmla="*/ f96 f34 1"/>
                <a:gd name="f117" fmla="*/ f97 f35 1"/>
              </a:gdLst>
              <a:ahLst/>
              <a:cxnLst>
                <a:cxn ang="3cd4">
                  <a:pos x="hc" y="t"/>
                </a:cxn>
                <a:cxn ang="0">
                  <a:pos x="r" y="vc"/>
                </a:cxn>
                <a:cxn ang="cd4">
                  <a:pos x="hc" y="b"/>
                </a:cxn>
                <a:cxn ang="cd2">
                  <a:pos x="l" y="vc"/>
                </a:cxn>
                <a:cxn ang="f61">
                  <a:pos x="f102" y="f103"/>
                </a:cxn>
                <a:cxn ang="f61">
                  <a:pos x="f104" y="f103"/>
                </a:cxn>
                <a:cxn ang="f61">
                  <a:pos x="f105" y="f106"/>
                </a:cxn>
                <a:cxn ang="f61">
                  <a:pos x="f107" y="f108"/>
                </a:cxn>
                <a:cxn ang="f61">
                  <a:pos x="f109" y="f110"/>
                </a:cxn>
                <a:cxn ang="f61">
                  <a:pos x="f111" y="f112"/>
                </a:cxn>
                <a:cxn ang="f61">
                  <a:pos x="f111" y="f113"/>
                </a:cxn>
                <a:cxn ang="f61">
                  <a:pos x="f114" y="f115"/>
                </a:cxn>
                <a:cxn ang="f61">
                  <a:pos x="f116" y="f117"/>
                </a:cxn>
              </a:cxnLst>
              <a:rect l="f98" t="f101" r="f99" b="f100"/>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30">
              <a:extLst>
                <a:ext uri="{FF2B5EF4-FFF2-40B4-BE49-F238E27FC236}">
                  <a16:creationId xmlns:a16="http://schemas.microsoft.com/office/drawing/2014/main" id="{16E6467A-D2F2-4FCF-8EA0-02FB7ACC496E}"/>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val f5"/>
                <a:gd name="f23" fmla="val f6"/>
                <a:gd name="f24" fmla="val f7"/>
                <a:gd name="f25" fmla="*/ f19 f0 1"/>
                <a:gd name="f26" fmla="+- f24 0 f22"/>
                <a:gd name="f27" fmla="+- f23 0 f22"/>
                <a:gd name="f28" fmla="*/ f25 1 f2"/>
                <a:gd name="f29" fmla="*/ f27 1 4542519"/>
                <a:gd name="f30" fmla="*/ f26 1 983565"/>
                <a:gd name="f31" fmla="*/ 0 f27 1"/>
                <a:gd name="f32" fmla="*/ 0 f26 1"/>
                <a:gd name="f33" fmla="*/ 4542519 f27 1"/>
                <a:gd name="f34" fmla="*/ 957397 f26 1"/>
                <a:gd name="f35" fmla="*/ 4542518 f27 1"/>
                <a:gd name="f36" fmla="*/ 957403 f26 1"/>
                <a:gd name="f37" fmla="*/ 4510552 f27 1"/>
                <a:gd name="f38" fmla="*/ 961138 f26 1"/>
                <a:gd name="f39" fmla="*/ 439600 f27 1"/>
                <a:gd name="f40" fmla="*/ 152515 f26 1"/>
                <a:gd name="f41" fmla="+- f28 0 f1"/>
                <a:gd name="f42" fmla="*/ f31 1 4542519"/>
                <a:gd name="f43" fmla="*/ f32 1 983565"/>
                <a:gd name="f44" fmla="*/ f33 1 4542519"/>
                <a:gd name="f45" fmla="*/ f34 1 983565"/>
                <a:gd name="f46" fmla="*/ f35 1 4542519"/>
                <a:gd name="f47" fmla="*/ f36 1 983565"/>
                <a:gd name="f48" fmla="*/ f37 1 4542519"/>
                <a:gd name="f49" fmla="*/ f38 1 983565"/>
                <a:gd name="f50" fmla="*/ f39 1 4542519"/>
                <a:gd name="f51" fmla="*/ f40 1 983565"/>
                <a:gd name="f52" fmla="*/ f22 1 f29"/>
                <a:gd name="f53" fmla="*/ f23 1 f29"/>
                <a:gd name="f54" fmla="*/ f22 1 f30"/>
                <a:gd name="f55" fmla="*/ f24 1 f30"/>
                <a:gd name="f56" fmla="*/ f42 1 f29"/>
                <a:gd name="f57" fmla="*/ f43 1 f30"/>
                <a:gd name="f58" fmla="*/ f44 1 f29"/>
                <a:gd name="f59" fmla="*/ f45 1 f30"/>
                <a:gd name="f60" fmla="*/ f46 1 f29"/>
                <a:gd name="f61" fmla="*/ f47 1 f30"/>
                <a:gd name="f62" fmla="*/ f48 1 f29"/>
                <a:gd name="f63" fmla="*/ f49 1 f30"/>
                <a:gd name="f64" fmla="*/ f50 1 f29"/>
                <a:gd name="f65" fmla="*/ f51 1 f30"/>
                <a:gd name="f66" fmla="*/ f52 f20 1"/>
                <a:gd name="f67" fmla="*/ f53 f20 1"/>
                <a:gd name="f68" fmla="*/ f55 f21 1"/>
                <a:gd name="f69" fmla="*/ f54 f21 1"/>
                <a:gd name="f70" fmla="*/ f56 f20 1"/>
                <a:gd name="f71" fmla="*/ f57 f21 1"/>
                <a:gd name="f72" fmla="*/ f58 f20 1"/>
                <a:gd name="f73" fmla="*/ f59 f21 1"/>
                <a:gd name="f74" fmla="*/ f60 f20 1"/>
                <a:gd name="f75" fmla="*/ f61 f21 1"/>
                <a:gd name="f76" fmla="*/ f62 f20 1"/>
                <a:gd name="f77" fmla="*/ f63 f21 1"/>
                <a:gd name="f78" fmla="*/ f64 f20 1"/>
                <a:gd name="f79" fmla="*/ f65 f21 1"/>
              </a:gdLst>
              <a:ahLst/>
              <a:cxnLst>
                <a:cxn ang="3cd4">
                  <a:pos x="hc" y="t"/>
                </a:cxn>
                <a:cxn ang="0">
                  <a:pos x="r" y="vc"/>
                </a:cxn>
                <a:cxn ang="cd4">
                  <a:pos x="hc" y="b"/>
                </a:cxn>
                <a:cxn ang="cd2">
                  <a:pos x="l" y="vc"/>
                </a:cxn>
                <a:cxn ang="f41">
                  <a:pos x="f70" y="f71"/>
                </a:cxn>
                <a:cxn ang="f41">
                  <a:pos x="f72" y="f71"/>
                </a:cxn>
                <a:cxn ang="f41">
                  <a:pos x="f72" y="f73"/>
                </a:cxn>
                <a:cxn ang="f41">
                  <a:pos x="f74" y="f75"/>
                </a:cxn>
                <a:cxn ang="f41">
                  <a:pos x="f76" y="f77"/>
                </a:cxn>
                <a:cxn ang="f41">
                  <a:pos x="f78" y="f79"/>
                </a:cxn>
              </a:cxnLst>
              <a:rect l="f66" t="f69" r="f67" b="f68"/>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pic>
        <p:nvPicPr>
          <p:cNvPr id="7" name="Picture 28">
            <a:extLst>
              <a:ext uri="{FF2B5EF4-FFF2-40B4-BE49-F238E27FC236}">
                <a16:creationId xmlns:a16="http://schemas.microsoft.com/office/drawing/2014/main" id="{99E9502D-4589-4379-9534-AC61CEDD3EF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70535786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2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705DAFD-FBE6-4DD5-A152-CD5EA187C23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EA97F3D-477B-43CA-AB81-99ED65AFC823}"/>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9744765F-40DB-49DA-8FC6-4C1AEFA57F1C}"/>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7059118D-5BF8-4C0A-99AE-440A704769D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0D7DB24F-D04D-406F-96FF-EDDA85907F06}"/>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3D741144-F6AA-485E-97C0-AF450476F23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D17820D-00DA-4CD3-9992-CD36BD1A0BC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8DF1121-87A9-4013-930C-09811F70B62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83368163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2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F7C99E7-17B1-4CA9-8F91-525BD81519E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833A31D-69C4-40F0-8840-7E9559F9222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62FF9EBC-3503-4E36-A68B-55E2F2C3E854}"/>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DA5EFAF-519D-4C75-8FD6-62C2101D98C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50B04BA-906D-400A-858D-42A6C093FA3F}"/>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98D64612-0E3A-4173-B5E3-BFA2D751D78D}"/>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714E925D-7AD2-49D0-A588-73F449AD6955}"/>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3645710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1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52B517B-B80E-4444-B225-B3CB61E6AA27}"/>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B8DAB6DB-F4B6-46BC-8A39-45AE8E31A71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DF32C9F-1226-486F-AA45-6FCE5101188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AF8A79A6-98B9-4CA5-8878-FB40D35B42E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4B5DB6D2-B277-4174-AD0E-9955ACAD077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F9CF968A-DBFF-46EB-A5F9-FEED7CC25AB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A0D9CA25-DF6B-4A90-B050-041C0DD29BF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970712249"/>
      </p:ext>
    </p:extLst>
  </p:cSld>
  <p:clrMapOvr>
    <a:masterClrMapping/>
  </p:clrMapOvr>
  <p:hf sldNum="0" hdr="0" ftr="0" dt="0"/>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2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F4D32313-F143-4C33-9E00-696671C21C6A}"/>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1EB9CD8-E5FA-41C2-BFAC-537A676CB25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8645A54C-D80F-4D43-8BBF-B469DD3649A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D47FBE5A-442E-4E76-8733-D5EA352F1B9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23F1BC74-0686-42E0-AF67-13DDB0ECB86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70C8DCCB-BBCA-40C5-BF58-DB7B4DEBC5B6}"/>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F806E8F-9892-47F1-94CD-95653E2AB55F}"/>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9580309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2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EBF9551-20C3-481B-92AF-CE8B83BD8A6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798D9F8-8BFF-4819-AE45-8BD7BCE00A5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9807537C-C0FA-4178-A2C5-5D194048A302}"/>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CAFFDF9-4F5E-4E64-8A2A-739C20DC1E9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2755FE8-E507-4C95-B2BE-18820DE9F64B}"/>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9EC41EAD-1B2D-488E-95FF-C17554BC51A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CF31EF62-5714-4726-B095-02BFF65F7E6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96AE8092-FFCB-4DC7-A8D2-090EECAAB2A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078620984"/>
      </p:ext>
    </p:extLst>
  </p:cSld>
  <p:clrMapOvr>
    <a:masterClrMapping/>
  </p:clrMapOvr>
  <p:hf sldNum="0" hdr="0" ftr="0" dt="0"/>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BF1F9A3E-27D4-4FC9-9AA0-372AC687A150}"/>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600F44B4-E6EE-4480-83EE-67AF6F5AB6B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4B731DD6-8032-4F0D-80B2-F53B04F26F71}"/>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E5EABC94-0B37-433E-A160-F50B51A2F56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3AB3B601-E3A1-4887-BCE0-7AC977ACFC3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02C6BCF-AF64-4322-8A7F-B37BDB1F662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7EB458BC-EC4D-4F4E-9914-BE629BBA3B1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C2901EC6-2FAE-4550-BAAA-3D1AA3A7351B}"/>
              </a:ext>
            </a:extLst>
          </p:cNvPr>
          <p:cNvSpPr txBox="1">
            <a:spLocks noGrp="1"/>
          </p:cNvSpPr>
          <p:nvPr>
            <p:ph type="sldNum" sz="quarter" idx="8"/>
          </p:nvPr>
        </p:nvSpPr>
        <p:spPr/>
        <p:txBody>
          <a:bodyPr/>
          <a:lstStyle>
            <a:lvl1pPr>
              <a:defRPr>
                <a:solidFill>
                  <a:srgbClr val="AFB3B9"/>
                </a:solidFill>
              </a:defRPr>
            </a:lvl1pPr>
          </a:lstStyle>
          <a:p>
            <a:pPr lvl="0"/>
            <a:fld id="{F4A38F5B-1651-4F44-A542-5040E638139C}" type="slidenum">
              <a:t>‹#›</a:t>
            </a:fld>
            <a:endParaRPr lang="en-US"/>
          </a:p>
        </p:txBody>
      </p:sp>
      <p:cxnSp>
        <p:nvCxnSpPr>
          <p:cNvPr id="10" name="Straight Connector 7">
            <a:extLst>
              <a:ext uri="{FF2B5EF4-FFF2-40B4-BE49-F238E27FC236}">
                <a16:creationId xmlns:a16="http://schemas.microsoft.com/office/drawing/2014/main" id="{DEAE60D6-1806-45BA-9CC3-06D47AF07D5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0F6E2A45-B74D-4BC9-80B2-3FAD4234F2F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095831977"/>
      </p:ext>
    </p:extLst>
  </p:cSld>
  <p:clrMapOvr>
    <a:masterClrMapping/>
  </p:clrMapOvr>
  <p:hf sldNum="0" hdr="0" ftr="0" dt="0"/>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2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11A5EEE-407D-412D-A590-9AEBD79B137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AFBB8F7-4CDA-454F-87A6-20942E0F907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2E5988F-1C69-4649-9843-CF4F81FACB8D}"/>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83A8CFA5-B12A-4225-B2E1-59181F3B61F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188F82ED-2C17-412A-933D-87C24BD36237}"/>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F3F178E-D39A-4AF7-9B2B-10078D64553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5A4B4549-6FC4-43BE-B2E8-15DF77C7201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4A5AE97-977A-457B-96D7-ED1B07B59F4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9009954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2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4E8F140-B302-483C-8021-89D6FF2F084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B8732496-C4EF-4F39-B430-1228EA39FEA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27F2D06-4F01-4142-A06C-327381D72B1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B33C65B-FEF8-4FB7-AFD5-B2B9D9801585}"/>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E02BF37-FB44-4BDE-9F8E-EAAF9275848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B414AF4-5B86-41F1-A670-91C301738599}"/>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4CA60EB-926B-45C7-B9F3-AC51CA1668CB}"/>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16227235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38EE18C-CF34-40F4-A17B-DD05AF351A2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C8964CE-B725-47F7-973D-CDD9BB8AA611}"/>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B5BF862C-C367-4153-928E-D6046C0D0DB0}"/>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64FAB5E-62F0-4CA1-A1C4-DF184F7DC20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457075F-4CB6-418D-89FE-4FFB04ABAB28}"/>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7276516-3CFF-4A81-961B-C76F56CD2BA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743D9BA7-9C4F-4DCD-B6CD-A881DD207FC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8FB76EC-7BAF-4254-9CCE-10D46E93CDF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659042984"/>
      </p:ext>
    </p:extLst>
  </p:cSld>
  <p:clrMapOvr>
    <a:masterClrMapping/>
  </p:clrMapOvr>
  <p:hf sldNum="0" hdr="0" ftr="0" dt="0"/>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26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0745D39-8865-49FF-83FA-0B6AD723C2A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513A502-9509-4F3E-8DB1-D8FF4263D9D4}"/>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953B413C-F4C8-4840-8658-104E4B55783E}"/>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B50121C1-BD6E-43BA-9102-58360A1232B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F5AF48B-ABD4-44CF-8ADB-4ECD11F5808B}"/>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4AAB657F-9CCB-4ECE-8001-47024625E37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111CCF6E-858F-4DAC-AB4B-8F49480B076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08AC0F9-B66A-4779-8BDF-7167A53AA3D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80998956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26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6DC8904-7A44-4B99-ABEF-031A7865888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DD445C8-AEAE-4749-B8F7-1204E799AC4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893BD21-1466-4C3C-B681-8C4B5AF148D5}"/>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4E48FF7-2AAE-4C9F-9581-4DBFDF25A12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C651C31-30E4-44C3-9B39-C91E7B5364B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B6D9C3C-BC65-481F-ACF7-B6A68159F153}"/>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2C5E636A-F2ED-453C-A83B-C638DDB6DEE1}"/>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41699447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rgbClr val="FFFFFF"/>
        </a:solidFill>
        <a:effectLst/>
      </p:bgPr>
    </p:bg>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731C5013-CCAB-4115-AE5B-ADBAD43C2C21}"/>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val f2"/>
              <a:gd name="f8" fmla="val f3"/>
              <a:gd name="f9" fmla="val f4"/>
              <a:gd name="f10" fmla="+- f9 0 f7"/>
              <a:gd name="f11" fmla="+- f8 0 f7"/>
              <a:gd name="f12" fmla="*/ f11 1 12192000"/>
              <a:gd name="f13" fmla="*/ f10 1 685800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04E7D22B-8B71-4B4D-9808-025C5FD0DE26}"/>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val f2"/>
              <a:gd name="f148" fmla="val f3"/>
              <a:gd name="f149" fmla="val f4"/>
              <a:gd name="f150" fmla="+- f149 0 f147"/>
              <a:gd name="f151" fmla="+- f148 0 f147"/>
              <a:gd name="f152" fmla="*/ f151 1 7111365"/>
              <a:gd name="f153" fmla="*/ f150 1 1757679"/>
              <a:gd name="f154" fmla="*/ f147 1 f152"/>
              <a:gd name="f155" fmla="*/ f148 1 f152"/>
              <a:gd name="f156" fmla="*/ f147 1 f153"/>
              <a:gd name="f157" fmla="*/ f149 1 f153"/>
              <a:gd name="f158" fmla="*/ f154 f145 1"/>
              <a:gd name="f159" fmla="*/ f155 f145 1"/>
              <a:gd name="f160" fmla="*/ f157 f146 1"/>
              <a:gd name="f161" fmla="*/ f156 f146 1"/>
            </a:gdLst>
            <a:ahLst/>
            <a:cxnLst>
              <a:cxn ang="3cd4">
                <a:pos x="hc" y="t"/>
              </a:cxn>
              <a:cxn ang="0">
                <a:pos x="r" y="vc"/>
              </a:cxn>
              <a:cxn ang="cd4">
                <a:pos x="hc" y="b"/>
              </a:cxn>
              <a:cxn ang="cd2">
                <a:pos x="l" y="vc"/>
              </a:cxn>
            </a:cxnLst>
            <a:rect l="f158" t="f161" r="f159" b="f160"/>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311E84CA-5C04-4C12-8620-2E86FF05B971}"/>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8C1CD3E8-D586-4BB4-B447-B208FE3F334E}"/>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val f2"/>
              <a:gd name="f474" fmla="val f3"/>
              <a:gd name="f475" fmla="val f4"/>
              <a:gd name="f476" fmla="+- f475 0 f473"/>
              <a:gd name="f477" fmla="+- f474 0 f473"/>
              <a:gd name="f478" fmla="*/ f477 1 12192000"/>
              <a:gd name="f479" fmla="*/ f476 1 1838325"/>
              <a:gd name="f480" fmla="*/ f473 1 f478"/>
              <a:gd name="f481" fmla="*/ f474 1 f478"/>
              <a:gd name="f482" fmla="*/ f473 1 f479"/>
              <a:gd name="f483" fmla="*/ f475 1 f479"/>
              <a:gd name="f484" fmla="*/ f480 f471 1"/>
              <a:gd name="f485" fmla="*/ f481 f471 1"/>
              <a:gd name="f486" fmla="*/ f483 f472 1"/>
              <a:gd name="f487" fmla="*/ f482 f472 1"/>
            </a:gdLst>
            <a:ahLst/>
            <a:cxnLst>
              <a:cxn ang="3cd4">
                <a:pos x="hc" y="t"/>
              </a:cxn>
              <a:cxn ang="0">
                <a:pos x="r" y="vc"/>
              </a:cxn>
              <a:cxn ang="cd4">
                <a:pos x="hc" y="b"/>
              </a:cxn>
              <a:cxn ang="cd2">
                <a:pos x="l" y="vc"/>
              </a:cxn>
            </a:cxnLst>
            <a:rect l="f484" t="f487" r="f485" b="f486"/>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48647B75-1EB7-48BA-8772-76E6FEBC6117}"/>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D633606A-826E-4B53-AA6D-5E54EA18C55A}"/>
              </a:ext>
            </a:extLst>
          </p:cNvPr>
          <p:cNvSpPr/>
          <p:nvPr/>
        </p:nvSpPr>
        <p:spPr>
          <a:xfrm>
            <a:off x="1520190" y="2812538"/>
            <a:ext cx="2286000" cy="0"/>
          </a:xfrm>
          <a:custGeom>
            <a:avLst/>
            <a:gdLst>
              <a:gd name="f0" fmla="val w"/>
              <a:gd name="f1" fmla="val h"/>
              <a:gd name="f2" fmla="val 0"/>
              <a:gd name="f3" fmla="val 2286000"/>
              <a:gd name="f4" fmla="*/ f0 1 2286000"/>
              <a:gd name="f5" fmla="*/ f1 1 0"/>
              <a:gd name="f6" fmla="val f2"/>
              <a:gd name="f7" fmla="val f3"/>
              <a:gd name="f8" fmla="+- f6 0 f6"/>
              <a:gd name="f9" fmla="+- f7 0 f6"/>
              <a:gd name="f10" fmla="*/ f9 1 2286000"/>
              <a:gd name="f11" fmla="*/ f8 1 0"/>
              <a:gd name="f12" fmla="*/ 0 1 f10"/>
              <a:gd name="f13" fmla="*/ 228600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286000">
                <a:moveTo>
                  <a:pt x="f2" y="f2"/>
                </a:moveTo>
                <a:lnTo>
                  <a:pt x="f3" y="f2"/>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848058F9-2EF2-4C24-B5F1-800AF3776FCD}"/>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9F68CF1E-03D6-4343-8249-2BC9E80EDDD8}"/>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724D3BD7-FE5E-41D6-9702-770FF9DBAFC5}"/>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320323CD-7097-4BC1-B172-073B38E62525}"/>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A8D06069-2E91-46A0-BDB0-C1263DF58E3F}" type="datetime1">
              <a:rPr lang="en-US"/>
              <a:pPr lvl="0"/>
              <a:t>7/25/2025</a:t>
            </a:fld>
            <a:endParaRPr lang="en-US"/>
          </a:p>
        </p:txBody>
      </p:sp>
      <p:sp>
        <p:nvSpPr>
          <p:cNvPr id="12" name="Holder 6">
            <a:extLst>
              <a:ext uri="{FF2B5EF4-FFF2-40B4-BE49-F238E27FC236}">
                <a16:creationId xmlns:a16="http://schemas.microsoft.com/office/drawing/2014/main" id="{745B1150-9E31-4542-B15B-A14A57A71800}"/>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8D423219-8919-40A1-AFB8-AC698E4964FF}" type="slidenum">
              <a:t>‹#›</a:t>
            </a:fld>
            <a:endParaRPr lang="en-US"/>
          </a:p>
        </p:txBody>
      </p:sp>
    </p:spTree>
    <p:extLst>
      <p:ext uri="{BB962C8B-B14F-4D97-AF65-F5344CB8AC3E}">
        <p14:creationId xmlns:p14="http://schemas.microsoft.com/office/powerpoint/2010/main" val="194985978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2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8B2CDBB-8C57-4DEC-9050-AD76F8D1A53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A190E77-5AF5-477C-A98B-ABE84EF5C74F}"/>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2A8C1AD-252E-4730-A1D5-578647809173}"/>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324EEA36-9366-48D1-A8F9-145A81D35EF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EC25FE2-C24F-4389-B020-C9B6FE22A80E}"/>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A65BF09-5296-49CC-8D08-BECCC13F28B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A987D09-AF38-4379-85F7-135CC55F5D1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07F2529F-2F7D-49C5-A8BD-44336A11D76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8873829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2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851F047F-248B-44C1-AAD2-01AE5DC4893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B703F4E-F673-49A5-BDB1-5896D71D0D0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28872325-3178-4B41-BC8B-7ED22345DDC2}"/>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C25CB51-B70D-4D4A-92B2-97AEF7822BCB}"/>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3F7B953-FAB2-495F-BA65-DA29073064B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64472C8-23F5-4BA9-8DB8-669BE1153CA8}"/>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249B5776-0EE1-4259-A7B4-DD865383117B}"/>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31035214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2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908F21D-31EA-43CC-A779-8EA63B427C6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11E7AFA-3D1E-41FE-8D8E-F73328F63E17}"/>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95363D27-5DF2-4A04-BD83-ECA25139EFAF}"/>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17CC7BD-291A-4ED6-A0CE-2967CFE61FE8}"/>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89E1E1C9-18A4-4E13-ADC0-A0E220426C6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1042018B-B089-4606-88FC-A983569F556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01E5A18-307A-4352-B79C-2AB27F30DEC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754FF5F-F9FF-4B64-8C42-B50E302FB55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66416372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2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6CCBCF7B-1C06-4818-9F08-439008EB3DF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63D4F00-A60F-4CB2-B7BF-113CC8D9458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B414145-E01E-4AF5-8C8B-99C76FF91F3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900013EE-8CA3-46DA-A140-2045B1469B9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AE3F2514-3ED5-4702-8F47-399AD70B2D6C}"/>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B5A9DE1-0E66-4E30-BFA3-0B45F76CD75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4F29FBE8-1C2D-4BEF-8A1F-565CC0CE008C}"/>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44169244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10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6D3B5C1-1085-4088-928C-42B617252D97}"/>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94DEEC8-99D3-4F28-ACD7-D093E34A8AF1}"/>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1D2A44B9-A913-4565-A9A1-10F54B516BF6}"/>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ECA4289B-6944-4ADB-AFBF-A14362CB71B5}" type="datetime1">
              <a:rPr lang="en-US"/>
              <a:pPr lvl="0"/>
              <a:t>7/25/2025</a:t>
            </a:fld>
            <a:endParaRPr lang="en-US"/>
          </a:p>
        </p:txBody>
      </p:sp>
      <p:sp>
        <p:nvSpPr>
          <p:cNvPr id="5" name="Footer Placeholder 4">
            <a:extLst>
              <a:ext uri="{FF2B5EF4-FFF2-40B4-BE49-F238E27FC236}">
                <a16:creationId xmlns:a16="http://schemas.microsoft.com/office/drawing/2014/main" id="{2613D10A-A529-4C61-9EC8-F0C74F3A1206}"/>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F02DA852-D3B0-4816-8072-98E2783ED048}"/>
              </a:ext>
            </a:extLst>
          </p:cNvPr>
          <p:cNvSpPr txBox="1">
            <a:spLocks noGrp="1"/>
          </p:cNvSpPr>
          <p:nvPr>
            <p:ph type="sldNum" sz="quarter" idx="8"/>
          </p:nvPr>
        </p:nvSpPr>
        <p:spPr/>
        <p:txBody>
          <a:bodyPr/>
          <a:lstStyle>
            <a:lvl1pPr>
              <a:defRPr/>
            </a:lvl1pPr>
          </a:lstStyle>
          <a:p>
            <a:pPr lvl="0"/>
            <a:fld id="{115B1AAA-8384-49C3-BED5-0F6DD750B430}" type="slidenum">
              <a:t>‹#›</a:t>
            </a:fld>
            <a:endParaRPr lang="en-US"/>
          </a:p>
        </p:txBody>
      </p:sp>
      <p:sp>
        <p:nvSpPr>
          <p:cNvPr id="7" name="Rectangle 12">
            <a:extLst>
              <a:ext uri="{FF2B5EF4-FFF2-40B4-BE49-F238E27FC236}">
                <a16:creationId xmlns:a16="http://schemas.microsoft.com/office/drawing/2014/main" id="{DE1D6F87-A923-4C0C-A43D-63E0CB1DF9D6}"/>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43ABD806-1F33-4656-86DB-A965F8E60880}"/>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B2ED750B-47B4-44D2-9BDA-8BBA245618EE}"/>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86E165B5-7403-479C-B53F-AD7062F1759D}"/>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47592563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11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354538EF-3F52-47D0-B3F5-E00DD93A0889}"/>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F3013C32-D4AD-4132-AF99-A3EF8E276FB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AD6915B7-7E9A-4C67-ACB9-12AFB5CEBAE0}"/>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27C1EB28-69D7-406E-96D8-C2FDFA307F74}" type="datetime1">
              <a:rPr lang="en-US"/>
              <a:pPr lvl="0"/>
              <a:t>7/25/2025</a:t>
            </a:fld>
            <a:endParaRPr lang="en-US"/>
          </a:p>
        </p:txBody>
      </p:sp>
      <p:sp>
        <p:nvSpPr>
          <p:cNvPr id="5" name="Footer Placeholder 4">
            <a:extLst>
              <a:ext uri="{FF2B5EF4-FFF2-40B4-BE49-F238E27FC236}">
                <a16:creationId xmlns:a16="http://schemas.microsoft.com/office/drawing/2014/main" id="{FE88646A-4B79-40CB-A05D-74A4A7385DE7}"/>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4AF37586-E4E2-498C-9967-F2CEC466A31A}"/>
              </a:ext>
            </a:extLst>
          </p:cNvPr>
          <p:cNvSpPr txBox="1">
            <a:spLocks noGrp="1"/>
          </p:cNvSpPr>
          <p:nvPr>
            <p:ph type="sldNum" sz="quarter" idx="8"/>
          </p:nvPr>
        </p:nvSpPr>
        <p:spPr/>
        <p:txBody>
          <a:bodyPr/>
          <a:lstStyle>
            <a:lvl1pPr>
              <a:defRPr/>
            </a:lvl1pPr>
          </a:lstStyle>
          <a:p>
            <a:pPr lvl="0"/>
            <a:fld id="{BD77BEC7-7932-4E78-9CB2-6DD0AD927D58}" type="slidenum">
              <a:t>‹#›</a:t>
            </a:fld>
            <a:endParaRPr lang="en-US"/>
          </a:p>
        </p:txBody>
      </p:sp>
      <p:sp>
        <p:nvSpPr>
          <p:cNvPr id="7" name="Rectangle 12">
            <a:extLst>
              <a:ext uri="{FF2B5EF4-FFF2-40B4-BE49-F238E27FC236}">
                <a16:creationId xmlns:a16="http://schemas.microsoft.com/office/drawing/2014/main" id="{AAD057CF-E7A3-4A72-AFFA-C42C717DF39F}"/>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AE618F3E-B66D-461A-B1AA-1D6BCCED5C5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61DF6E3D-5525-4CCA-BF3A-0BB62913B633}"/>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B53AC1E2-8B30-4EAE-9E4B-FDA78121D505}"/>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78761484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6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223347-803E-4460-A67C-7CDB8C1C1545}"/>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0E825A09-5FF2-457F-ADE2-CDEB55B9611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45A2E3CE-27EF-4269-8BD7-A855C0FB3E4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CE5040E9-219E-4574-8527-18ACF188CC9A}"/>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539CD949-A6C0-4071-9D52-F0D44BAA5D9C}"/>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6415027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B5ED318-1359-42DA-8231-AB668DBB3CA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22B2EF0-92F5-4E39-BAED-8B5DA1797B1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678C284-5E5E-4908-9696-47B691D8630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95FD9F8-49EC-4D7D-9748-4A674430E921}"/>
              </a:ext>
            </a:extLst>
          </p:cNvPr>
          <p:cNvSpPr txBox="1">
            <a:spLocks noGrp="1"/>
          </p:cNvSpPr>
          <p:nvPr>
            <p:ph type="sldNum" sz="quarter" idx="8"/>
          </p:nvPr>
        </p:nvSpPr>
        <p:spPr/>
        <p:txBody>
          <a:bodyPr/>
          <a:lstStyle>
            <a:lvl1pPr>
              <a:defRPr>
                <a:solidFill>
                  <a:srgbClr val="AFB3B9"/>
                </a:solidFill>
              </a:defRPr>
            </a:lvl1pPr>
          </a:lstStyle>
          <a:p>
            <a:pPr lvl="0"/>
            <a:fld id="{01DA1877-81F7-43DE-A748-BD4546D12DD2}" type="slidenum">
              <a:t>‹#›</a:t>
            </a:fld>
            <a:endParaRPr lang="en-US"/>
          </a:p>
        </p:txBody>
      </p:sp>
      <p:cxnSp>
        <p:nvCxnSpPr>
          <p:cNvPr id="6" name="Straight Connector 7">
            <a:extLst>
              <a:ext uri="{FF2B5EF4-FFF2-40B4-BE49-F238E27FC236}">
                <a16:creationId xmlns:a16="http://schemas.microsoft.com/office/drawing/2014/main" id="{BDC20B34-52AA-4445-9FE5-103FD545F95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1B9B5D0-99E5-49CE-AE70-D701490B90B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50C8B81-BA35-426C-A435-F4347761E77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D6629E8-A9A7-4FD8-8C8D-2BAB8D42BDD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B442D86-152F-42A9-BE79-CD998091DBD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A2D7217-20BD-4F69-AC98-45BF64D8B31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84B5375-4C75-4599-90B2-FA9DF6AFE67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DC1222C-DA02-4C60-88D1-540A97E4179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4969538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17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8D02098-552B-4B34-B302-72B5D84DE5C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C7304F1B-6DD1-4813-AA91-01061AEE7BA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E458070E-2DFC-48DB-8811-C5BCC9A0BFF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52B9605D-D2C3-486A-8DD1-1056B21C437A}"/>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DB00FDC7-F361-4A01-B742-1A4C98232018}"/>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70111812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6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2434088-594E-4ACC-9A6E-BE46320441F0}"/>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95BC8F0D-271B-4B05-BA8C-4D0820DBB11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4B8A5D35-94F9-4089-9034-8E28D056D261}"/>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07E92DA5-865B-4BF3-98E0-BBE8636DE909}"/>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22232238-6C72-4A2E-B4E4-F4B192812EA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B531CBB3-B5F1-43C1-B49A-44F106C6A017}"/>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01840139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9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82A63488-2C57-4C8D-B203-4BD0FDC7574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385E2050-0EF6-4C0B-9884-B123268EC17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EF2408C-ACF8-4C88-9BC3-A1DC66B5B65C}"/>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B9B03C3-5ECC-49D1-8286-F32FA4F1E43B}"/>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5D3FE4C8-6AA3-4D6A-8BAF-EFA0E6E07BF9}"/>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FC1CC9BA-9BBE-49AB-986D-7FE3B7C6759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56494521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1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C342BD3F-0296-4790-A4FD-6B0810E4EC27}"/>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9F23E584-2219-4FC5-AF1E-99311B2B4276}"/>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590C9F8B-5159-4CBD-B73A-E451EAD3061E}"/>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DC683F9F-BF84-4EBC-9DB8-1FADFEC5D99E}" type="datetime1">
              <a:rPr lang="en-US"/>
              <a:pPr lvl="0"/>
              <a:t>7/25/2025</a:t>
            </a:fld>
            <a:endParaRPr lang="en-US"/>
          </a:p>
        </p:txBody>
      </p:sp>
      <p:sp>
        <p:nvSpPr>
          <p:cNvPr id="5" name="Footer Placeholder 4">
            <a:extLst>
              <a:ext uri="{FF2B5EF4-FFF2-40B4-BE49-F238E27FC236}">
                <a16:creationId xmlns:a16="http://schemas.microsoft.com/office/drawing/2014/main" id="{AE5BF82B-75C6-43AE-9046-877CCD06805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929545A-2B4D-496E-B4D6-1E1E7FFCEAFA}"/>
              </a:ext>
            </a:extLst>
          </p:cNvPr>
          <p:cNvSpPr txBox="1">
            <a:spLocks noGrp="1"/>
          </p:cNvSpPr>
          <p:nvPr>
            <p:ph type="sldNum" sz="quarter" idx="8"/>
          </p:nvPr>
        </p:nvSpPr>
        <p:spPr/>
        <p:txBody>
          <a:bodyPr/>
          <a:lstStyle>
            <a:lvl1pPr>
              <a:defRPr/>
            </a:lvl1pPr>
          </a:lstStyle>
          <a:p>
            <a:pPr lvl="0"/>
            <a:fld id="{39978FA4-A363-4030-B1B7-9A16A063F22A}" type="slidenum">
              <a:t>‹#›</a:t>
            </a:fld>
            <a:endParaRPr lang="en-US"/>
          </a:p>
        </p:txBody>
      </p:sp>
      <p:sp>
        <p:nvSpPr>
          <p:cNvPr id="7" name="Rectangle 12">
            <a:extLst>
              <a:ext uri="{FF2B5EF4-FFF2-40B4-BE49-F238E27FC236}">
                <a16:creationId xmlns:a16="http://schemas.microsoft.com/office/drawing/2014/main" id="{3444E4A1-D39A-4AAE-891C-7116FCD92A2C}"/>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819244B4-A481-45E4-BEAB-8566759F548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4B83B905-CCE0-4A04-96FF-13C71BA12AE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47A47639-32CE-42A4-AB71-D788BEF79F89}"/>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38749122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14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546EA618-3352-413B-80E2-E9B4B347BAB6}"/>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20116287-E145-4865-BD92-B2447674AD80}"/>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55D91C0-3A93-406B-8327-A9C3C426446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6EE3F44C-77BD-4065-9C95-0AE9DFB53C81}" type="datetime1">
              <a:rPr lang="en-US"/>
              <a:pPr lvl="0"/>
              <a:t>7/25/2025</a:t>
            </a:fld>
            <a:endParaRPr lang="en-US"/>
          </a:p>
        </p:txBody>
      </p:sp>
      <p:sp>
        <p:nvSpPr>
          <p:cNvPr id="5" name="Footer Placeholder 4">
            <a:extLst>
              <a:ext uri="{FF2B5EF4-FFF2-40B4-BE49-F238E27FC236}">
                <a16:creationId xmlns:a16="http://schemas.microsoft.com/office/drawing/2014/main" id="{CBC386F7-CE40-4DA4-B047-1FF2BB0771B2}"/>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7E39EEE-2AD9-41CE-8F24-D0345EC653CC}"/>
              </a:ext>
            </a:extLst>
          </p:cNvPr>
          <p:cNvSpPr txBox="1">
            <a:spLocks noGrp="1"/>
          </p:cNvSpPr>
          <p:nvPr>
            <p:ph type="sldNum" sz="quarter" idx="8"/>
          </p:nvPr>
        </p:nvSpPr>
        <p:spPr/>
        <p:txBody>
          <a:bodyPr/>
          <a:lstStyle>
            <a:lvl1pPr>
              <a:defRPr/>
            </a:lvl1pPr>
          </a:lstStyle>
          <a:p>
            <a:pPr lvl="0"/>
            <a:fld id="{D7795B2E-96BF-4660-A667-BA12A03A27B6}" type="slidenum">
              <a:t>‹#›</a:t>
            </a:fld>
            <a:endParaRPr lang="en-US"/>
          </a:p>
        </p:txBody>
      </p:sp>
      <p:sp>
        <p:nvSpPr>
          <p:cNvPr id="7" name="Rectangle 12">
            <a:extLst>
              <a:ext uri="{FF2B5EF4-FFF2-40B4-BE49-F238E27FC236}">
                <a16:creationId xmlns:a16="http://schemas.microsoft.com/office/drawing/2014/main" id="{824C049E-8BA4-4199-BC52-2B11E35EBD4C}"/>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8E37E5F1-B96E-40A7-A172-C9551AFBBBA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EE7BDE61-40BC-4DD8-A7F6-7B8BA972EC7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AE62A79D-BB01-4AF9-8B94-D4F25CF1C011}"/>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38674665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9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B0CF7-305C-4600-B34D-046BEF2A9DB6}"/>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8DAEA9FC-0DAB-45E0-9316-24C19B2D1F6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C592AF19-B4C5-4C34-802E-C8A3AB3FD30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65C722BF-85F4-4402-8B08-65CC25200064}"/>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3E0DEBB6-CB48-4327-AAB0-093863E5A1A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9019951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25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D156F83-8346-4AA7-939D-60599274B2DA}"/>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414BE71C-292A-4A6D-AD55-99AA1EF8098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BE351BA-DE28-4EE2-9606-32802D306A9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3AC3A275-512C-4465-9C8F-15C937DFA347}"/>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3C1D3F75-4010-4093-9D7E-64E59C41232D}"/>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411740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10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C8528EF-334B-44E1-B65C-3A70FD76B3D0}"/>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245A2B3B-84C3-4D7E-BA89-E53560E432C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4345EEF9-2813-4CD3-A211-13FF6FB4C9C1}"/>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DBF11410-D0CA-4552-9B4C-9E250C3A6AF5}"/>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334522A6-9B61-4611-A3FC-B841B49D23F4}"/>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EC50BEAB-5045-4CFD-A25A-E85177D33BF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80437978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15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7E2E1CE-903C-4681-8E40-2B9B42904324}"/>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4B5F28E9-E683-41CD-9EDC-A1BB135B7A1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79FDD00-5835-40C9-B01C-ABE6BE2325DB}"/>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82C32BFF-12F0-4D33-84DC-69A402A8B067}" type="datetime1">
              <a:rPr lang="en-US"/>
              <a:pPr lvl="0"/>
              <a:t>7/25/2025</a:t>
            </a:fld>
            <a:endParaRPr lang="en-US"/>
          </a:p>
        </p:txBody>
      </p:sp>
      <p:sp>
        <p:nvSpPr>
          <p:cNvPr id="5" name="Footer Placeholder 4">
            <a:extLst>
              <a:ext uri="{FF2B5EF4-FFF2-40B4-BE49-F238E27FC236}">
                <a16:creationId xmlns:a16="http://schemas.microsoft.com/office/drawing/2014/main" id="{5C0F9D70-86F6-4EE4-A068-0142A12042D0}"/>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B653F35C-FF16-4884-BFA9-7740D2978343}"/>
              </a:ext>
            </a:extLst>
          </p:cNvPr>
          <p:cNvSpPr txBox="1">
            <a:spLocks noGrp="1"/>
          </p:cNvSpPr>
          <p:nvPr>
            <p:ph type="sldNum" sz="quarter" idx="8"/>
          </p:nvPr>
        </p:nvSpPr>
        <p:spPr/>
        <p:txBody>
          <a:bodyPr/>
          <a:lstStyle>
            <a:lvl1pPr>
              <a:defRPr/>
            </a:lvl1pPr>
          </a:lstStyle>
          <a:p>
            <a:pPr lvl="0"/>
            <a:fld id="{12194350-A153-4932-9E82-72FC55A9EAC6}" type="slidenum">
              <a:t>‹#›</a:t>
            </a:fld>
            <a:endParaRPr lang="en-US"/>
          </a:p>
        </p:txBody>
      </p:sp>
      <p:sp>
        <p:nvSpPr>
          <p:cNvPr id="7" name="Rectangle 12">
            <a:extLst>
              <a:ext uri="{FF2B5EF4-FFF2-40B4-BE49-F238E27FC236}">
                <a16:creationId xmlns:a16="http://schemas.microsoft.com/office/drawing/2014/main" id="{7F54FB03-C7C6-4DC8-9727-6067F0DF6353}"/>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7385721C-7BC8-4C8D-9FAA-933FAA625EC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91D3A2BE-1A88-4161-99DC-8AD4C082E307}"/>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4D12EA48-B3F7-4611-9F3A-3A746B58F6DD}"/>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9106044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10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F8D096-5681-4878-8BD9-C54BCA702D92}"/>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49FECA29-530F-43FC-804D-E6211D18186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E81899A0-D84F-442A-841B-0169C5AF667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9D5E1842-F2CE-4DB9-8D1C-DBE611C7348A}"/>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C6DF35F9-9A60-4B9B-91C7-02D93D6D03A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34382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A76859B-7872-4FE0-894E-0D214847AE6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38105B5-C31C-4FD7-BA28-773241A8090B}"/>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9202C4E-5975-4212-A07B-AE85BDE855B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F075004-1BE3-452B-8569-E2630C93E87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00D805A-B783-4622-93B9-1DCA91B041C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7E0D793-CEAB-44B3-B41B-C0D432BEF3A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411C26D-F97C-47BE-AE2B-02C0578F44CE}"/>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98700382"/>
      </p:ext>
    </p:extLst>
  </p:cSld>
  <p:clrMapOvr>
    <a:masterClrMapping/>
  </p:clrMapOvr>
  <p:hf sldNum="0" hdr="0" ftr="0" dt="0"/>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29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DBCD7F91-0C2B-41FE-817E-8D47220E55D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C77F9AA9-6AF3-4D05-924C-38179C913C0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C8850CF-7297-4331-8284-950C8A5FA45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0B90AB71-AF1E-41CF-B92E-51D5CB974FC0}"/>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ADF5D907-0624-462D-BA54-25D54BC4D83F}"/>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2957542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11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E7F2E47-4D2C-4F45-9338-1B0C17C9C59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44E62856-3D95-4F4A-9EED-41B470392A49}"/>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1034BDFB-8144-4725-892B-047C060203A7}"/>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D48C97ED-EDAB-4341-B7DC-77650F6BB038}"/>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4657844-1195-4550-96B9-B84D6EBF2F0B}"/>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37EF87F0-3F5B-425C-BE91-90A0A9DEC12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87300714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29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9D7B190-7AC9-4AD3-8630-E5FEACA2CC3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A71F2B1-A016-4B8F-AC89-BB80D0A53EB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67D9C12-1E06-4FD1-8EC7-AE0730BE959F}"/>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8C03EC3A-2E2F-4181-8BFD-DD639443ADD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38D7756-93E3-4355-94C0-E42E345C9C8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79477A4-2F24-42A1-A845-637D74D7585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B8B92BA-7077-479A-82D4-8157D9C5DCD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01FA6178-39F6-45ED-BFA3-65303EECDA2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45616182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2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3495D04-ABCF-46D2-AD67-151B293A8B17}"/>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50B1F39-1FDB-479B-BD79-74CF6405A71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AB6044A2-9999-4AF4-8053-CFB44E14CBB2}"/>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85EA67F-876F-4D8D-B408-CF90BFEE6F0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E0A5926-5F36-44CE-816A-CDA7F08DE2BD}"/>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0856058B-7BF8-4683-85A9-CD7392DDF286}"/>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8B96C07-D148-4D5B-876B-03A6CA8578DE}"/>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81699570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30_Title and Content">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4B4FB2C7-C388-4C92-BF38-3B55DA6DD258}"/>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52984552-23F2-4BB6-A6F5-B624CA73C4A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088A6955-588F-486A-BA45-1D3D4259A44A}"/>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DA11DBC2-0B6C-4E7F-9D61-24C03FE5574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362AE26C-B4DB-42C3-B1DD-CEE3D498598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D0E1ACD1-709E-4EA2-972D-51F833F79E47}"/>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64;p6">
            <a:extLst>
              <a:ext uri="{FF2B5EF4-FFF2-40B4-BE49-F238E27FC236}">
                <a16:creationId xmlns:a16="http://schemas.microsoft.com/office/drawing/2014/main" id="{44185CC5-29B4-4D66-9FE1-33A44E574BE7}"/>
              </a:ext>
            </a:extLst>
          </p:cNvPr>
          <p:cNvSpPr txBox="1">
            <a:spLocks noGrp="1"/>
          </p:cNvSpPr>
          <p:nvPr>
            <p:ph type="body" idx="4294967295"/>
          </p:nvPr>
        </p:nvSpPr>
        <p:spPr/>
        <p:txBody>
          <a:bodyPr lIns="91421" tIns="45701" rIns="91421" bIns="45701"/>
          <a:lstStyle>
            <a:lvl1pPr marL="457200" indent="-342900">
              <a:spcAft>
                <a:spcPts val="0"/>
              </a:spcAft>
              <a:buSzPts val="1800"/>
              <a:defRPr/>
            </a:lvl1pPr>
          </a:lstStyle>
          <a:p>
            <a:pPr lvl="0"/>
            <a:endParaRPr lang="en-US"/>
          </a:p>
        </p:txBody>
      </p:sp>
      <p:sp>
        <p:nvSpPr>
          <p:cNvPr id="9" name="Google Shape;65;p6">
            <a:extLst>
              <a:ext uri="{FF2B5EF4-FFF2-40B4-BE49-F238E27FC236}">
                <a16:creationId xmlns:a16="http://schemas.microsoft.com/office/drawing/2014/main" id="{02ACF8A7-105B-40F2-B094-267FD1259980}"/>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0B3813AE-3907-40EF-8160-81A1E4144AA2}" type="slidenum">
              <a:t>‹#›</a:t>
            </a:fld>
            <a:endParaRPr lang="en-US"/>
          </a:p>
        </p:txBody>
      </p:sp>
      <p:cxnSp>
        <p:nvCxnSpPr>
          <p:cNvPr id="10" name="Google Shape;66;p6">
            <a:extLst>
              <a:ext uri="{FF2B5EF4-FFF2-40B4-BE49-F238E27FC236}">
                <a16:creationId xmlns:a16="http://schemas.microsoft.com/office/drawing/2014/main" id="{3CCC6385-C442-4847-9CA6-50C38CF01B0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C8265C98-A3AB-415C-B999-C4C1C7B463C4}"/>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1979798366"/>
      </p:ext>
    </p:extLst>
  </p:cSld>
  <p:clrMapOvr>
    <a:masterClrMapping/>
  </p:clrMapOvr>
  <p:hf sldNum="0" hdr="0" ftr="0" dt="0"/>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30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BB20C546-F3E5-49DC-A4C1-8CA403322A1B}"/>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2BF287AD-8092-4DE8-AE2D-EDE836EBFAB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5B688D73-306B-4321-8B3F-0C294A692631}"/>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D3FB982B-4B44-45FB-A2AF-86BB5F9497C7}"/>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112BAD2E-4BFA-49A9-8389-F8780598B91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2C2554EA-ABAA-49E4-9B3D-D4C65C57610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96839788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4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15F89C16-415F-409B-AA62-D3E83FF49998}"/>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61A9BB12-6DDC-4C4E-816E-1815E9372FE0}"/>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5A19B2AC-E8C7-42B0-A696-0CA6742F3785}"/>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E72C9DA9-BAE9-477B-97F7-DD38DAD78CE5}"/>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292815089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Image Left">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88928DA6-2D7A-4A1A-8B9B-1FF468C91D91}"/>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sp>
        <p:nvSpPr>
          <p:cNvPr id="3" name="Title 1">
            <a:extLst>
              <a:ext uri="{FF2B5EF4-FFF2-40B4-BE49-F238E27FC236}">
                <a16:creationId xmlns:a16="http://schemas.microsoft.com/office/drawing/2014/main" id="{EE0BD6C5-4000-4B87-8A5B-4765F281FC85}"/>
              </a:ext>
            </a:extLst>
          </p:cNvPr>
          <p:cNvSpPr txBox="1">
            <a:spLocks noGrp="1"/>
          </p:cNvSpPr>
          <p:nvPr>
            <p:ph type="title"/>
          </p:nvPr>
        </p:nvSpPr>
        <p:spPr>
          <a:xfrm>
            <a:off x="6905173" y="365129"/>
            <a:ext cx="4927262" cy="1325559"/>
          </a:xfrm>
        </p:spPr>
        <p:txBody>
          <a:bodyPr/>
          <a:lstStyle>
            <a:lvl1pPr>
              <a:defRPr/>
            </a:lvl1pPr>
          </a:lstStyle>
          <a:p>
            <a:pPr lvl="0"/>
            <a:r>
              <a:rPr lang="en-US"/>
              <a:t>Slide Header</a:t>
            </a:r>
          </a:p>
        </p:txBody>
      </p:sp>
      <p:sp>
        <p:nvSpPr>
          <p:cNvPr id="4" name="Slide Number Placeholder 2">
            <a:extLst>
              <a:ext uri="{FF2B5EF4-FFF2-40B4-BE49-F238E27FC236}">
                <a16:creationId xmlns:a16="http://schemas.microsoft.com/office/drawing/2014/main" id="{9B4DCC58-A123-4319-836C-5F4CED1C56D8}"/>
              </a:ext>
            </a:extLst>
          </p:cNvPr>
          <p:cNvSpPr txBox="1">
            <a:spLocks noGrp="1"/>
          </p:cNvSpPr>
          <p:nvPr>
            <p:ph type="sldNum" sz="quarter" idx="8"/>
          </p:nvPr>
        </p:nvSpPr>
        <p:spPr/>
        <p:txBody>
          <a:bodyPr/>
          <a:lstStyle>
            <a:lvl1pPr>
              <a:defRPr>
                <a:solidFill>
                  <a:srgbClr val="59CBE8"/>
                </a:solidFill>
              </a:defRPr>
            </a:lvl1pPr>
          </a:lstStyle>
          <a:p>
            <a:pPr lvl="0"/>
            <a:fld id="{56DBB3E8-EFE9-4E9E-BB2B-E1459EBD8FDC}" type="slidenum">
              <a:t>‹#›</a:t>
            </a:fld>
            <a:endParaRPr lang="en-US"/>
          </a:p>
        </p:txBody>
      </p:sp>
      <p:sp>
        <p:nvSpPr>
          <p:cNvPr id="5" name="Text Placeholder 7">
            <a:extLst>
              <a:ext uri="{FF2B5EF4-FFF2-40B4-BE49-F238E27FC236}">
                <a16:creationId xmlns:a16="http://schemas.microsoft.com/office/drawing/2014/main" id="{D2BB1ACE-722D-43E8-A7EB-C0954D79D391}"/>
              </a:ext>
            </a:extLst>
          </p:cNvPr>
          <p:cNvSpPr txBox="1">
            <a:spLocks noGrp="1"/>
          </p:cNvSpPr>
          <p:nvPr>
            <p:ph type="body" idx="4294967295"/>
          </p:nvPr>
        </p:nvSpPr>
        <p:spPr>
          <a:xfrm>
            <a:off x="6905173" y="1825627"/>
            <a:ext cx="492726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797911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86430A7C-D41D-44F3-A3A4-D4FD1CB40B4A}"/>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146DACB9-9285-4BB0-B154-0CD2BDAB5FB9}"/>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CE07A4F5-18D8-4A39-9C22-13E694ECA81E}"/>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B38F44FC-FB96-41E8-9A67-DC2D6DCC0048}"/>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24835181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1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3A173F48-8DC5-421D-81E0-BB234D473118}"/>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8674234A-AC21-4219-B9C1-D6E1718CA1FA}"/>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C4CF7ED7-6121-4360-BD88-13BA5115A044}"/>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8C70508A-47A4-4CD3-88D0-4B6CFBE00706}"/>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943935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FED721AC-CA38-4C09-9C13-109BCD070FD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7DDD45E-4DAD-4C8D-8E43-239D0C015381}"/>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EB3D7D1-69AC-4A4A-A514-02710432E09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E268D50-50B7-4BA3-84C9-92B8181C3FC7}"/>
              </a:ext>
            </a:extLst>
          </p:cNvPr>
          <p:cNvSpPr txBox="1">
            <a:spLocks noGrp="1"/>
          </p:cNvSpPr>
          <p:nvPr>
            <p:ph type="sldNum" sz="quarter" idx="8"/>
          </p:nvPr>
        </p:nvSpPr>
        <p:spPr/>
        <p:txBody>
          <a:bodyPr/>
          <a:lstStyle>
            <a:lvl1pPr>
              <a:defRPr>
                <a:solidFill>
                  <a:srgbClr val="AFB3B9"/>
                </a:solidFill>
              </a:defRPr>
            </a:lvl1pPr>
          </a:lstStyle>
          <a:p>
            <a:pPr lvl="0"/>
            <a:fld id="{A810CDDB-D2D7-4D20-B972-3974AE88C8ED}" type="slidenum">
              <a:t>‹#›</a:t>
            </a:fld>
            <a:endParaRPr lang="en-US"/>
          </a:p>
        </p:txBody>
      </p:sp>
      <p:cxnSp>
        <p:nvCxnSpPr>
          <p:cNvPr id="6" name="Straight Connector 7">
            <a:extLst>
              <a:ext uri="{FF2B5EF4-FFF2-40B4-BE49-F238E27FC236}">
                <a16:creationId xmlns:a16="http://schemas.microsoft.com/office/drawing/2014/main" id="{C4265A92-9D25-4636-8E46-2D713E80B2C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397E479A-E6A3-4048-A81A-04E59A07299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4D0C150-5B99-410A-952F-193EF7E3553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694B09D4-F48F-4BF4-A702-E952F4FC7F7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0DA9A63-5A5E-4CCA-9BDB-5C4E5D335B6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CC431EA-0410-4C6A-B8D5-2C084C86B78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82F30FD-6AF4-41B8-ADF2-6CF521DEE37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9E1D676-CAF7-4A34-9B9B-9F22D11E41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99038353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31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58AA9483-8C14-4B34-9791-DFD03410EABA}"/>
              </a:ext>
            </a:extLst>
          </p:cNvPr>
          <p:cNvPicPr>
            <a:picLocks noChangeAspect="1"/>
          </p:cNvPicPr>
          <p:nvPr/>
        </p:nvPicPr>
        <p:blipFill>
          <a:blip r:embed="rId2"/>
          <a:srcRect/>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C1A5CB3F-E325-4B01-890D-AAF363392312}"/>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7C004903-C590-4294-91E5-BD3F7D274522}"/>
              </a:ext>
            </a:extLst>
          </p:cNvPr>
          <p:cNvSpPr txBox="1">
            <a:spLocks noGrp="1"/>
          </p:cNvSpPr>
          <p:nvPr>
            <p:ph type="sldNum" sz="quarter" idx="8"/>
          </p:nvPr>
        </p:nvSpPr>
        <p:spPr/>
        <p:txBody>
          <a:bodyPr/>
          <a:lstStyle>
            <a:lvl1pPr>
              <a:defRPr/>
            </a:lvl1pPr>
          </a:lstStyle>
          <a:p>
            <a:pPr lvl="0"/>
            <a:fld id="{5F078019-1780-4350-A625-ACA3117C7B25}" type="slidenum">
              <a:t>‹#›</a:t>
            </a:fld>
            <a:endParaRPr lang="en-US"/>
          </a:p>
        </p:txBody>
      </p:sp>
      <p:sp>
        <p:nvSpPr>
          <p:cNvPr id="5" name="Text Placeholder 10">
            <a:extLst>
              <a:ext uri="{FF2B5EF4-FFF2-40B4-BE49-F238E27FC236}">
                <a16:creationId xmlns:a16="http://schemas.microsoft.com/office/drawing/2014/main" id="{46FB70B3-A20B-40CB-A3A8-0000278D0377}"/>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277896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Blue Graphic Right">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36184144-D7B1-4100-A210-F493E347F32D}"/>
              </a:ext>
            </a:extLst>
          </p:cNvPr>
          <p:cNvPicPr>
            <a:picLocks noChangeAspect="1"/>
          </p:cNvPicPr>
          <p:nvPr/>
        </p:nvPicPr>
        <p:blipFill>
          <a:blip r:embed="rId2"/>
          <a:stretch>
            <a:fillRect/>
          </a:stretch>
        </p:blipFill>
        <p:spPr>
          <a:xfrm>
            <a:off x="0" y="0"/>
            <a:ext cx="12188952" cy="6858000"/>
          </a:xfrm>
          <a:prstGeom prst="rect">
            <a:avLst/>
          </a:prstGeom>
          <a:noFill/>
          <a:ln cap="flat">
            <a:noFill/>
          </a:ln>
        </p:spPr>
      </p:pic>
      <p:sp>
        <p:nvSpPr>
          <p:cNvPr id="3" name="Title 1">
            <a:extLst>
              <a:ext uri="{FF2B5EF4-FFF2-40B4-BE49-F238E27FC236}">
                <a16:creationId xmlns:a16="http://schemas.microsoft.com/office/drawing/2014/main" id="{84AC5240-FABA-412B-A50B-8EA9EDE8F3A0}"/>
              </a:ext>
            </a:extLst>
          </p:cNvPr>
          <p:cNvSpPr txBox="1">
            <a:spLocks noGrp="1"/>
          </p:cNvSpPr>
          <p:nvPr>
            <p:ph type="title"/>
          </p:nvPr>
        </p:nvSpPr>
        <p:spPr>
          <a:xfrm>
            <a:off x="838203" y="365129"/>
            <a:ext cx="6085112" cy="1325559"/>
          </a:xfrm>
        </p:spPr>
        <p:txBody>
          <a:bodyPr/>
          <a:lstStyle>
            <a:lvl1pPr>
              <a:defRPr/>
            </a:lvl1pPr>
          </a:lstStyle>
          <a:p>
            <a:pPr lvl="0"/>
            <a:r>
              <a:rPr lang="en-US"/>
              <a:t>Click to edit Master title style</a:t>
            </a:r>
          </a:p>
        </p:txBody>
      </p:sp>
      <p:sp>
        <p:nvSpPr>
          <p:cNvPr id="4" name="Text Placeholder 8">
            <a:extLst>
              <a:ext uri="{FF2B5EF4-FFF2-40B4-BE49-F238E27FC236}">
                <a16:creationId xmlns:a16="http://schemas.microsoft.com/office/drawing/2014/main" id="{CA422981-B075-46A5-81D6-0B9016678D25}"/>
              </a:ext>
            </a:extLst>
          </p:cNvPr>
          <p:cNvSpPr txBox="1">
            <a:spLocks noGrp="1"/>
          </p:cNvSpPr>
          <p:nvPr>
            <p:ph type="body" idx="4294967295"/>
          </p:nvPr>
        </p:nvSpPr>
        <p:spPr>
          <a:xfrm>
            <a:off x="838203" y="1825627"/>
            <a:ext cx="608511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a:extLst>
              <a:ext uri="{FF2B5EF4-FFF2-40B4-BE49-F238E27FC236}">
                <a16:creationId xmlns:a16="http://schemas.microsoft.com/office/drawing/2014/main" id="{C2EF1D41-1456-4B78-BA51-4991E0AB5952}"/>
              </a:ext>
            </a:extLst>
          </p:cNvPr>
          <p:cNvSpPr txBox="1">
            <a:spLocks noGrp="1"/>
          </p:cNvSpPr>
          <p:nvPr>
            <p:ph type="sldNum" sz="quarter" idx="8"/>
          </p:nvPr>
        </p:nvSpPr>
        <p:spPr>
          <a:xfrm>
            <a:off x="9292772" y="6464295"/>
            <a:ext cx="2539663" cy="181801"/>
          </a:xfrm>
        </p:spPr>
        <p:txBody>
          <a:bodyPr/>
          <a:lstStyle>
            <a:lvl1pPr>
              <a:defRPr>
                <a:solidFill>
                  <a:srgbClr val="79818A"/>
                </a:solidFill>
              </a:defRPr>
            </a:lvl1pPr>
          </a:lstStyle>
          <a:p>
            <a:pPr lvl="0"/>
            <a:fld id="{3B436184-A970-4C59-B6F0-3E19106ABA8F}" type="slidenum">
              <a:t>‹#›</a:t>
            </a:fld>
            <a:endParaRPr lang="en-US"/>
          </a:p>
        </p:txBody>
      </p:sp>
    </p:spTree>
    <p:extLst>
      <p:ext uri="{BB962C8B-B14F-4D97-AF65-F5344CB8AC3E}">
        <p14:creationId xmlns:p14="http://schemas.microsoft.com/office/powerpoint/2010/main" val="205765029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3 Closing Slide">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7DFD9DB1-DA9B-411E-809D-8FD274762912}"/>
              </a:ext>
            </a:extLst>
          </p:cNvPr>
          <p:cNvPicPr>
            <a:picLocks noChangeAspect="1"/>
          </p:cNvPicPr>
          <p:nvPr/>
        </p:nvPicPr>
        <p:blipFill>
          <a:blip r:embed="rId2"/>
          <a:stretch>
            <a:fillRect/>
          </a:stretch>
        </p:blipFill>
        <p:spPr>
          <a:xfrm>
            <a:off x="1527" y="0"/>
            <a:ext cx="12188952" cy="6858000"/>
          </a:xfrm>
          <a:prstGeom prst="rect">
            <a:avLst/>
          </a:prstGeom>
          <a:noFill/>
          <a:ln cap="flat">
            <a:noFill/>
          </a:ln>
        </p:spPr>
      </p:pic>
      <p:pic>
        <p:nvPicPr>
          <p:cNvPr id="3" name="Picture 14">
            <a:extLst>
              <a:ext uri="{FF2B5EF4-FFF2-40B4-BE49-F238E27FC236}">
                <a16:creationId xmlns:a16="http://schemas.microsoft.com/office/drawing/2014/main" id="{DB9239F8-EE45-439A-B2AA-1C4992D70A2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85224" y="2949954"/>
            <a:ext cx="1821548" cy="958090"/>
          </a:xfrm>
          <a:prstGeom prst="rect">
            <a:avLst/>
          </a:prstGeom>
          <a:noFill/>
          <a:ln cap="flat">
            <a:noFill/>
          </a:ln>
        </p:spPr>
      </p:pic>
    </p:spTree>
    <p:extLst>
      <p:ext uri="{BB962C8B-B14F-4D97-AF65-F5344CB8AC3E}">
        <p14:creationId xmlns:p14="http://schemas.microsoft.com/office/powerpoint/2010/main" val="305091575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5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D73CB0F7-6423-4E3C-AEB7-7D8ADCA13402}"/>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4506BC59-57F4-4D85-877B-F10658D42A23}"/>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A559DA49-B8F8-4E71-801F-0FEF41BB06ED}"/>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326F2AD9-AE0F-4EB2-85E5-A9AA6AEEF88D}"/>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20287477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32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43AAED42-C259-4D9F-86D0-22CF95C24376}"/>
              </a:ext>
            </a:extLst>
          </p:cNvPr>
          <p:cNvPicPr>
            <a:picLocks noChangeAspect="1"/>
          </p:cNvPicPr>
          <p:nvPr/>
        </p:nvPicPr>
        <p:blipFill>
          <a:blip r:embed="rId2"/>
          <a:stretch>
            <a:fillRect/>
          </a:stretch>
        </p:blipFill>
        <p:spPr>
          <a:xfrm>
            <a:off x="2121" y="758"/>
            <a:ext cx="12189290" cy="6856472"/>
          </a:xfrm>
          <a:prstGeom prst="rect">
            <a:avLst/>
          </a:prstGeom>
          <a:noFill/>
          <a:ln cap="flat">
            <a:noFill/>
          </a:ln>
        </p:spPr>
      </p:pic>
      <p:sp>
        <p:nvSpPr>
          <p:cNvPr id="3" name="Title 1">
            <a:extLst>
              <a:ext uri="{FF2B5EF4-FFF2-40B4-BE49-F238E27FC236}">
                <a16:creationId xmlns:a16="http://schemas.microsoft.com/office/drawing/2014/main" id="{459AFA88-B2C8-42E5-9404-41013D036599}"/>
              </a:ext>
            </a:extLst>
          </p:cNvPr>
          <p:cNvSpPr txBox="1">
            <a:spLocks noGrp="1"/>
          </p:cNvSpPr>
          <p:nvPr>
            <p:ph type="title"/>
          </p:nvPr>
        </p:nvSpPr>
        <p:spPr/>
        <p:txBody>
          <a:bodyPr/>
          <a:lstStyle>
            <a:lvl1pPr>
              <a:defRPr/>
            </a:lvl1pPr>
          </a:lstStyle>
          <a:p>
            <a:pPr lvl="0"/>
            <a:r>
              <a:rPr lang="en-US"/>
              <a:t>Slide Heading</a:t>
            </a:r>
          </a:p>
        </p:txBody>
      </p:sp>
      <p:sp>
        <p:nvSpPr>
          <p:cNvPr id="4" name="Slide Number Placeholder 5">
            <a:extLst>
              <a:ext uri="{FF2B5EF4-FFF2-40B4-BE49-F238E27FC236}">
                <a16:creationId xmlns:a16="http://schemas.microsoft.com/office/drawing/2014/main" id="{9452E7E2-DE83-4B44-8B5C-CB27FB4F80C8}"/>
              </a:ext>
            </a:extLst>
          </p:cNvPr>
          <p:cNvSpPr txBox="1">
            <a:spLocks noGrp="1"/>
          </p:cNvSpPr>
          <p:nvPr>
            <p:ph type="sldNum" sz="quarter" idx="8"/>
          </p:nvPr>
        </p:nvSpPr>
        <p:spPr/>
        <p:txBody>
          <a:bodyPr/>
          <a:lstStyle>
            <a:lvl1pPr>
              <a:defRPr>
                <a:solidFill>
                  <a:srgbClr val="59CBE8"/>
                </a:solidFill>
              </a:defRPr>
            </a:lvl1pPr>
          </a:lstStyle>
          <a:p>
            <a:pPr lvl="0"/>
            <a:fld id="{C464AD57-1BD0-405B-962F-36C6E4784156}" type="slidenum">
              <a:t>‹#›</a:t>
            </a:fld>
            <a:endParaRPr lang="en-US"/>
          </a:p>
        </p:txBody>
      </p:sp>
      <p:sp>
        <p:nvSpPr>
          <p:cNvPr id="5" name="Text Placeholder 10">
            <a:extLst>
              <a:ext uri="{FF2B5EF4-FFF2-40B4-BE49-F238E27FC236}">
                <a16:creationId xmlns:a16="http://schemas.microsoft.com/office/drawing/2014/main" id="{DD35F678-3E6D-4D4B-B3C7-741A90329594}"/>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198270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1_Image Left">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11922067-210F-483B-B7D3-5AED8B514442}"/>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sp>
        <p:nvSpPr>
          <p:cNvPr id="3" name="Title 1">
            <a:extLst>
              <a:ext uri="{FF2B5EF4-FFF2-40B4-BE49-F238E27FC236}">
                <a16:creationId xmlns:a16="http://schemas.microsoft.com/office/drawing/2014/main" id="{252C7EF1-E249-47F8-8030-7AB02297E264}"/>
              </a:ext>
            </a:extLst>
          </p:cNvPr>
          <p:cNvSpPr txBox="1">
            <a:spLocks noGrp="1"/>
          </p:cNvSpPr>
          <p:nvPr>
            <p:ph type="title"/>
          </p:nvPr>
        </p:nvSpPr>
        <p:spPr>
          <a:xfrm>
            <a:off x="6905173" y="365129"/>
            <a:ext cx="4927262" cy="1325559"/>
          </a:xfrm>
        </p:spPr>
        <p:txBody>
          <a:bodyPr/>
          <a:lstStyle>
            <a:lvl1pPr>
              <a:defRPr/>
            </a:lvl1pPr>
          </a:lstStyle>
          <a:p>
            <a:pPr lvl="0"/>
            <a:r>
              <a:rPr lang="en-US"/>
              <a:t>Slide Header</a:t>
            </a:r>
          </a:p>
        </p:txBody>
      </p:sp>
      <p:sp>
        <p:nvSpPr>
          <p:cNvPr id="4" name="Slide Number Placeholder 2">
            <a:extLst>
              <a:ext uri="{FF2B5EF4-FFF2-40B4-BE49-F238E27FC236}">
                <a16:creationId xmlns:a16="http://schemas.microsoft.com/office/drawing/2014/main" id="{BD3EE84C-B1A6-4295-A62B-264BC8A81130}"/>
              </a:ext>
            </a:extLst>
          </p:cNvPr>
          <p:cNvSpPr txBox="1">
            <a:spLocks noGrp="1"/>
          </p:cNvSpPr>
          <p:nvPr>
            <p:ph type="sldNum" sz="quarter" idx="8"/>
          </p:nvPr>
        </p:nvSpPr>
        <p:spPr/>
        <p:txBody>
          <a:bodyPr/>
          <a:lstStyle>
            <a:lvl1pPr>
              <a:defRPr>
                <a:solidFill>
                  <a:srgbClr val="59CBE8"/>
                </a:solidFill>
              </a:defRPr>
            </a:lvl1pPr>
          </a:lstStyle>
          <a:p>
            <a:pPr lvl="0"/>
            <a:fld id="{6C2F6425-B939-4DF6-AC84-7C5BDEA8FFFB}" type="slidenum">
              <a:t>‹#›</a:t>
            </a:fld>
            <a:endParaRPr lang="en-US"/>
          </a:p>
        </p:txBody>
      </p:sp>
      <p:sp>
        <p:nvSpPr>
          <p:cNvPr id="5" name="Text Placeholder 7">
            <a:extLst>
              <a:ext uri="{FF2B5EF4-FFF2-40B4-BE49-F238E27FC236}">
                <a16:creationId xmlns:a16="http://schemas.microsoft.com/office/drawing/2014/main" id="{311245D2-D942-46E9-AD87-0A83A8CA8EB3}"/>
              </a:ext>
            </a:extLst>
          </p:cNvPr>
          <p:cNvSpPr txBox="1">
            <a:spLocks noGrp="1"/>
          </p:cNvSpPr>
          <p:nvPr>
            <p:ph type="body" idx="4294967295"/>
          </p:nvPr>
        </p:nvSpPr>
        <p:spPr>
          <a:xfrm>
            <a:off x="6905173" y="1825627"/>
            <a:ext cx="492726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577293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2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6FC32ECD-AEF9-493D-B4EF-B6A4F234F17F}"/>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B3A74B91-FD29-46FE-A29D-58DA4F977629}"/>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268B0751-B59A-42D5-8B46-E2330D9F0D2C}"/>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244F14CB-4E40-4DEF-A988-6C2536831C22}"/>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5160842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33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D2C429A2-0760-433E-8BB1-5DE3FA5BFDCA}"/>
              </a:ext>
            </a:extLst>
          </p:cNvPr>
          <p:cNvPicPr>
            <a:picLocks noChangeAspect="1"/>
          </p:cNvPicPr>
          <p:nvPr/>
        </p:nvPicPr>
        <p:blipFill>
          <a:blip r:embed="rId2"/>
          <a:srcRect/>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0881B30F-238B-4E2C-885B-92F3E5F73B99}"/>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400245D6-FF1D-4F70-9B6A-18B0524FC262}"/>
              </a:ext>
            </a:extLst>
          </p:cNvPr>
          <p:cNvSpPr txBox="1">
            <a:spLocks noGrp="1"/>
          </p:cNvSpPr>
          <p:nvPr>
            <p:ph type="sldNum" sz="quarter" idx="8"/>
          </p:nvPr>
        </p:nvSpPr>
        <p:spPr/>
        <p:txBody>
          <a:bodyPr/>
          <a:lstStyle>
            <a:lvl1pPr>
              <a:defRPr/>
            </a:lvl1pPr>
          </a:lstStyle>
          <a:p>
            <a:pPr lvl="0"/>
            <a:fld id="{D9A12DAA-186D-4006-83FD-DC94FE2A3BA0}" type="slidenum">
              <a:t>‹#›</a:t>
            </a:fld>
            <a:endParaRPr lang="en-US"/>
          </a:p>
        </p:txBody>
      </p:sp>
      <p:sp>
        <p:nvSpPr>
          <p:cNvPr id="5" name="Text Placeholder 10">
            <a:extLst>
              <a:ext uri="{FF2B5EF4-FFF2-40B4-BE49-F238E27FC236}">
                <a16:creationId xmlns:a16="http://schemas.microsoft.com/office/drawing/2014/main" id="{B79F637E-7D76-41E8-9ABC-CD87DB3CD5F9}"/>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53760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1_Blue Graphic Right">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A6F39763-71A6-4508-922F-3BF9FD3E7FDE}"/>
              </a:ext>
            </a:extLst>
          </p:cNvPr>
          <p:cNvPicPr>
            <a:picLocks noChangeAspect="1"/>
          </p:cNvPicPr>
          <p:nvPr/>
        </p:nvPicPr>
        <p:blipFill>
          <a:blip r:embed="rId2"/>
          <a:stretch>
            <a:fillRect/>
          </a:stretch>
        </p:blipFill>
        <p:spPr>
          <a:xfrm>
            <a:off x="0" y="0"/>
            <a:ext cx="12188952" cy="6858000"/>
          </a:xfrm>
          <a:prstGeom prst="rect">
            <a:avLst/>
          </a:prstGeom>
          <a:noFill/>
          <a:ln cap="flat">
            <a:noFill/>
          </a:ln>
        </p:spPr>
      </p:pic>
      <p:sp>
        <p:nvSpPr>
          <p:cNvPr id="3" name="Title 1">
            <a:extLst>
              <a:ext uri="{FF2B5EF4-FFF2-40B4-BE49-F238E27FC236}">
                <a16:creationId xmlns:a16="http://schemas.microsoft.com/office/drawing/2014/main" id="{8103C934-0675-4F2D-946F-80BA5561C55E}"/>
              </a:ext>
            </a:extLst>
          </p:cNvPr>
          <p:cNvSpPr txBox="1">
            <a:spLocks noGrp="1"/>
          </p:cNvSpPr>
          <p:nvPr>
            <p:ph type="title"/>
          </p:nvPr>
        </p:nvSpPr>
        <p:spPr>
          <a:xfrm>
            <a:off x="838203" y="365129"/>
            <a:ext cx="6085112" cy="1325559"/>
          </a:xfrm>
        </p:spPr>
        <p:txBody>
          <a:bodyPr/>
          <a:lstStyle>
            <a:lvl1pPr>
              <a:defRPr/>
            </a:lvl1pPr>
          </a:lstStyle>
          <a:p>
            <a:pPr lvl="0"/>
            <a:r>
              <a:rPr lang="en-US"/>
              <a:t>Click to edit Master title style</a:t>
            </a:r>
          </a:p>
        </p:txBody>
      </p:sp>
      <p:sp>
        <p:nvSpPr>
          <p:cNvPr id="4" name="Text Placeholder 8">
            <a:extLst>
              <a:ext uri="{FF2B5EF4-FFF2-40B4-BE49-F238E27FC236}">
                <a16:creationId xmlns:a16="http://schemas.microsoft.com/office/drawing/2014/main" id="{42860A51-B8EC-450A-B66D-91E9A2BB037B}"/>
              </a:ext>
            </a:extLst>
          </p:cNvPr>
          <p:cNvSpPr txBox="1">
            <a:spLocks noGrp="1"/>
          </p:cNvSpPr>
          <p:nvPr>
            <p:ph type="body" idx="4294967295"/>
          </p:nvPr>
        </p:nvSpPr>
        <p:spPr>
          <a:xfrm>
            <a:off x="838203" y="1825627"/>
            <a:ext cx="608511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a:extLst>
              <a:ext uri="{FF2B5EF4-FFF2-40B4-BE49-F238E27FC236}">
                <a16:creationId xmlns:a16="http://schemas.microsoft.com/office/drawing/2014/main" id="{62CD6DBC-7C96-4E31-BFC7-34B32D47C26F}"/>
              </a:ext>
            </a:extLst>
          </p:cNvPr>
          <p:cNvSpPr txBox="1">
            <a:spLocks noGrp="1"/>
          </p:cNvSpPr>
          <p:nvPr>
            <p:ph type="sldNum" sz="quarter" idx="8"/>
          </p:nvPr>
        </p:nvSpPr>
        <p:spPr>
          <a:xfrm>
            <a:off x="9292772" y="6464295"/>
            <a:ext cx="2539663" cy="181801"/>
          </a:xfrm>
        </p:spPr>
        <p:txBody>
          <a:bodyPr/>
          <a:lstStyle>
            <a:lvl1pPr>
              <a:defRPr>
                <a:solidFill>
                  <a:srgbClr val="79818A"/>
                </a:solidFill>
              </a:defRPr>
            </a:lvl1pPr>
          </a:lstStyle>
          <a:p>
            <a:pPr lvl="0"/>
            <a:fld id="{CE04A6F1-882B-4B54-BE01-CE64315FE4F2}" type="slidenum">
              <a:t>‹#›</a:t>
            </a:fld>
            <a:endParaRPr lang="en-US"/>
          </a:p>
        </p:txBody>
      </p:sp>
    </p:spTree>
    <p:extLst>
      <p:ext uri="{BB962C8B-B14F-4D97-AF65-F5344CB8AC3E}">
        <p14:creationId xmlns:p14="http://schemas.microsoft.com/office/powerpoint/2010/main" val="226301017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1_3 Closing Slide">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42703506-0270-46CA-83C2-5D12461B3EBD}"/>
              </a:ext>
            </a:extLst>
          </p:cNvPr>
          <p:cNvPicPr>
            <a:picLocks noChangeAspect="1"/>
          </p:cNvPicPr>
          <p:nvPr/>
        </p:nvPicPr>
        <p:blipFill>
          <a:blip r:embed="rId2"/>
          <a:stretch>
            <a:fillRect/>
          </a:stretch>
        </p:blipFill>
        <p:spPr>
          <a:xfrm>
            <a:off x="1527" y="0"/>
            <a:ext cx="12188952" cy="6858000"/>
          </a:xfrm>
          <a:prstGeom prst="rect">
            <a:avLst/>
          </a:prstGeom>
          <a:noFill/>
          <a:ln cap="flat">
            <a:noFill/>
          </a:ln>
        </p:spPr>
      </p:pic>
      <p:pic>
        <p:nvPicPr>
          <p:cNvPr id="3" name="Picture 14">
            <a:extLst>
              <a:ext uri="{FF2B5EF4-FFF2-40B4-BE49-F238E27FC236}">
                <a16:creationId xmlns:a16="http://schemas.microsoft.com/office/drawing/2014/main" id="{58DB48C1-2CFB-4C3B-AF61-15F674C2A8C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85224" y="2949954"/>
            <a:ext cx="1821548" cy="958090"/>
          </a:xfrm>
          <a:prstGeom prst="rect">
            <a:avLst/>
          </a:prstGeom>
          <a:noFill/>
          <a:ln cap="flat">
            <a:noFill/>
          </a:ln>
        </p:spPr>
      </p:pic>
    </p:spTree>
    <p:extLst>
      <p:ext uri="{BB962C8B-B14F-4D97-AF65-F5344CB8AC3E}">
        <p14:creationId xmlns:p14="http://schemas.microsoft.com/office/powerpoint/2010/main" val="513857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F68BCFB-F63E-4927-A5D7-64161AC82F4D}" type="datetimeFigureOut">
              <a:rPr lang="en-US" smtClean="0"/>
              <a:t>7/25/2025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1325322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ED2C5A24-FA77-4531-B0B4-8CF3870088BF}"/>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E220E1C3-D0DF-4979-B1C3-0B3D45D1121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033D79E9-004C-43AA-89E7-2DDDB6A75D5D}"/>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87D2A93A-EA7B-4601-B5D9-671C688EB3E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68943F53-AA4E-4CC9-86F5-4964DE876EE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DE059C5-3A42-4D19-966A-78161F3A239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C3BFAAD1-E065-492F-94D6-5DAB7B22E869}"/>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33AF05E7-5C37-40AB-8826-A21CAD62E724}"/>
              </a:ext>
            </a:extLst>
          </p:cNvPr>
          <p:cNvSpPr txBox="1">
            <a:spLocks noGrp="1"/>
          </p:cNvSpPr>
          <p:nvPr>
            <p:ph type="sldNum" sz="quarter" idx="8"/>
          </p:nvPr>
        </p:nvSpPr>
        <p:spPr/>
        <p:txBody>
          <a:bodyPr/>
          <a:lstStyle>
            <a:lvl1pPr>
              <a:defRPr>
                <a:solidFill>
                  <a:srgbClr val="AFB3B9"/>
                </a:solidFill>
              </a:defRPr>
            </a:lvl1pPr>
          </a:lstStyle>
          <a:p>
            <a:pPr lvl="0"/>
            <a:fld id="{8B51FDF9-85EF-48BB-82B6-83EC86D64A40}" type="slidenum">
              <a:t>‹#›</a:t>
            </a:fld>
            <a:endParaRPr lang="en-US"/>
          </a:p>
        </p:txBody>
      </p:sp>
      <p:cxnSp>
        <p:nvCxnSpPr>
          <p:cNvPr id="10" name="Straight Connector 7">
            <a:extLst>
              <a:ext uri="{FF2B5EF4-FFF2-40B4-BE49-F238E27FC236}">
                <a16:creationId xmlns:a16="http://schemas.microsoft.com/office/drawing/2014/main" id="{5CD17FCF-078B-4D8F-A98E-4040CA91AFD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F7401FB5-FBAA-4AB3-A295-712A011BC88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280326449"/>
      </p:ext>
    </p:extLst>
  </p:cSld>
  <p:clrMapOvr>
    <a:masterClrMapping/>
  </p:clrMapOvr>
  <p:hf sldNum="0" hdr="0" ftr="0" dt="0"/>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6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41F43775-B852-4E3C-AF27-D28AD4725237}"/>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B7F2239E-DDAA-482C-BA6D-C23A44290C91}"/>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6224A32D-817E-4DE3-AE4F-8F187C72B169}"/>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C4853FAF-5CD3-4E06-9D58-FB10B035DE7B}"/>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346366447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3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5751B9BF-A45E-4E13-B863-DD61621BD053}"/>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60E6565F-8EBA-4564-8CDE-80159F87DCF5}"/>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85F4EFD7-EE6E-467A-A20F-04431B4C1380}"/>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C7ABEF9D-1275-40E2-91CF-C01BFC3823A9}"/>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52087801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4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9DB12B10-E0AB-40FC-899D-038F538B56F0}"/>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C8D7C1AE-548B-4B4C-9119-86D51DE648D3}"/>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72A03FCD-6B01-4153-A20C-BDCD971DDDA4}"/>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F370F844-63FE-4CD3-ADD4-9FB3B8F3E836}"/>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6281805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34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A92BA7D6-DE62-49ED-A650-FBED447F26D6}"/>
              </a:ext>
            </a:extLst>
          </p:cNvPr>
          <p:cNvPicPr>
            <a:picLocks noChangeAspect="1"/>
          </p:cNvPicPr>
          <p:nvPr/>
        </p:nvPicPr>
        <p:blipFill>
          <a:blip r:embed="rId2"/>
          <a:srcRect/>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629CCB21-5547-4B31-B957-304C8D3EA7B5}"/>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B215A2CE-455D-4A02-8CA8-8B01A495195B}"/>
              </a:ext>
            </a:extLst>
          </p:cNvPr>
          <p:cNvSpPr txBox="1">
            <a:spLocks noGrp="1"/>
          </p:cNvSpPr>
          <p:nvPr>
            <p:ph type="sldNum" sz="quarter" idx="8"/>
          </p:nvPr>
        </p:nvSpPr>
        <p:spPr/>
        <p:txBody>
          <a:bodyPr/>
          <a:lstStyle>
            <a:lvl1pPr>
              <a:defRPr/>
            </a:lvl1pPr>
          </a:lstStyle>
          <a:p>
            <a:pPr lvl="0"/>
            <a:fld id="{0BD7211F-C154-4FE0-82C8-22D8283FFC60}" type="slidenum">
              <a:t>‹#›</a:t>
            </a:fld>
            <a:endParaRPr lang="en-US"/>
          </a:p>
        </p:txBody>
      </p:sp>
      <p:sp>
        <p:nvSpPr>
          <p:cNvPr id="5" name="Text Placeholder 10">
            <a:extLst>
              <a:ext uri="{FF2B5EF4-FFF2-40B4-BE49-F238E27FC236}">
                <a16:creationId xmlns:a16="http://schemas.microsoft.com/office/drawing/2014/main" id="{AF9E2507-89DE-441C-B008-6B7B278C5459}"/>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146791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31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133C6964-E5C4-40A6-8D40-E4E103842FDE}"/>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238A4537-DDCA-41A1-B65B-7507F98ED77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A61B7CC2-7820-4D3D-95D6-8A677EBCA0A4}"/>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39F4633D-0A4E-4168-8251-4908905BD41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EC007FDE-9F04-49C7-8CC3-545325DC72E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BD9376F1-1CC6-41D6-B8EA-8F2C37FA8C53}"/>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65861428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5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8A23A9DE-F308-40E2-8E2E-C4E094A89E90}"/>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AE029D54-094A-4122-92B5-6D47D23B19D3}"/>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59894748-7495-4FDD-B615-C4FF77FA1F68}"/>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3EA11E4F-7101-45FC-BC64-C2A1F3EF403F}"/>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113552258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16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1094460-D916-4FC9-9F73-0E709747EE7D}"/>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D41A2738-9CA0-46AA-A42D-559E2B53AA7B}"/>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B84F8431-4930-46B4-8193-164F116BB532}"/>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21B8E25F-448E-443D-94E9-6592CEA511EB}" type="datetime1">
              <a:rPr lang="en-US"/>
              <a:pPr lvl="0"/>
              <a:t>7/25/2025</a:t>
            </a:fld>
            <a:endParaRPr lang="en-US"/>
          </a:p>
        </p:txBody>
      </p:sp>
      <p:sp>
        <p:nvSpPr>
          <p:cNvPr id="5" name="Footer Placeholder 4">
            <a:extLst>
              <a:ext uri="{FF2B5EF4-FFF2-40B4-BE49-F238E27FC236}">
                <a16:creationId xmlns:a16="http://schemas.microsoft.com/office/drawing/2014/main" id="{AD285A16-E4F3-4971-B3B7-5601E89105FD}"/>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02A2434-D0F7-4EAF-80A9-1B8C210FFC48}"/>
              </a:ext>
            </a:extLst>
          </p:cNvPr>
          <p:cNvSpPr txBox="1">
            <a:spLocks noGrp="1"/>
          </p:cNvSpPr>
          <p:nvPr>
            <p:ph type="sldNum" sz="quarter" idx="8"/>
          </p:nvPr>
        </p:nvSpPr>
        <p:spPr/>
        <p:txBody>
          <a:bodyPr/>
          <a:lstStyle>
            <a:lvl1pPr>
              <a:defRPr/>
            </a:lvl1pPr>
          </a:lstStyle>
          <a:p>
            <a:pPr lvl="0"/>
            <a:fld id="{328CA985-7CEB-4DCC-8B64-078D8B300582}" type="slidenum">
              <a:t>‹#›</a:t>
            </a:fld>
            <a:endParaRPr lang="en-US"/>
          </a:p>
        </p:txBody>
      </p:sp>
      <p:sp>
        <p:nvSpPr>
          <p:cNvPr id="7" name="Rectangle 12">
            <a:extLst>
              <a:ext uri="{FF2B5EF4-FFF2-40B4-BE49-F238E27FC236}">
                <a16:creationId xmlns:a16="http://schemas.microsoft.com/office/drawing/2014/main" id="{42E94C6F-B9F4-47B8-862F-3B54163D5A38}"/>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14F60C6-F131-4875-B25B-A3F128EE8BDE}"/>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F17127E1-F07B-47ED-A263-F1E1142D2D14}"/>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1C24138C-92BB-4732-9040-3C92E12045E3}"/>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10491351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11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ABF4AE-3CC0-4A20-A21F-05FCF6491BE8}"/>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CF78F2D-730B-43BF-A01C-E1A94F006ED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043AF4AB-059D-4A86-A649-4B814749A96F}"/>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E50D381E-91A2-41B2-B2AF-D89F7B62C3BF}"/>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8BB0D1B9-3662-4586-AB12-38078C1C680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06870886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35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99AAEEC-C361-462D-A36E-67C18CB49E0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9CC859E9-A061-47E0-B5F2-6FC340AD96D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A97D378A-18DF-419C-82D1-9C236659038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619E67ED-3639-4337-A54E-4DFCA30443A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5F3BD43-0781-4EA5-9801-A0936F94CC12}"/>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12461620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12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7187A74-EA03-495E-835C-5F6246C8422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397E1373-3557-4A69-B17E-B0A0BF0060E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D01188E-BD64-4FE2-995C-4E0C89BF2CA5}"/>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3F8439FD-0279-4DCC-9CF7-3666A553385F}"/>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71FF68FD-0FE8-4A1B-AC84-3018D0B1DA2F}"/>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4A4C03A6-1E6B-4DDE-AB88-7E0C868F7B6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554232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FB31FA-A94B-483F-B5A0-E6280ADC38E8}"/>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BE660215-402C-4F0E-B282-73367DBC758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7F3438B8-BF87-4EEE-BCD5-FD1EE51D0991}"/>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1B450D7B-B80C-4D49-8882-681C8B3EC7C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1A120BD7-D335-4A04-B084-3A387B5AA6B8}"/>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393E108-C836-4456-951F-8CC7440E213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87BEA6C3-EEF3-4B1E-888D-21669C0BD98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3143F45E-D318-4247-94D5-D15E535C7088}"/>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83347F48-5C00-4EAE-9F20-A592A7143F7D}"/>
              </a:ext>
            </a:extLst>
          </p:cNvPr>
          <p:cNvSpPr txBox="1">
            <a:spLocks noGrp="1"/>
          </p:cNvSpPr>
          <p:nvPr>
            <p:ph type="sldNum" sz="quarter" idx="8"/>
          </p:nvPr>
        </p:nvSpPr>
        <p:spPr>
          <a:xfrm>
            <a:off x="8839193" y="6356351"/>
            <a:ext cx="2743200" cy="365129"/>
          </a:xfrm>
        </p:spPr>
        <p:txBody>
          <a:bodyPr/>
          <a:lstStyle>
            <a:lvl1pPr>
              <a:defRPr/>
            </a:lvl1pPr>
          </a:lstStyle>
          <a:p>
            <a:pPr lvl="0"/>
            <a:fld id="{EFD1580E-E56E-4C41-83DC-ABF3AD4865EC}" type="slidenum">
              <a:t>‹#›</a:t>
            </a:fld>
            <a:endParaRPr lang="en-US"/>
          </a:p>
        </p:txBody>
      </p:sp>
      <p:cxnSp>
        <p:nvCxnSpPr>
          <p:cNvPr id="11" name="Straight Connector 6">
            <a:extLst>
              <a:ext uri="{FF2B5EF4-FFF2-40B4-BE49-F238E27FC236}">
                <a16:creationId xmlns:a16="http://schemas.microsoft.com/office/drawing/2014/main" id="{C60DE285-1BF9-4D13-ACB3-75721EC4D03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40C0915E-FB32-4728-9830-2982C52ABE8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2014480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p:cSld name="2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3CAF4FA5-2A37-4C3E-9C59-478E758F8B58}"/>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3CAF4FA5-2A37-4C3E-9C59-478E758F8B58}"/>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472C01C2-401D-4B79-8B78-FE3226186D06}"/>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A6B421C4-24CC-40D9-8D35-5E7D2D1FDC7C}"/>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A6B421C4-24CC-40D9-8D35-5E7D2D1FDC7C}"/>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92CB349B-2F03-4D21-A398-76E93B523765}"/>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797B21D6-D2A9-48E6-B03B-889C682008E1}"/>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5736F549-AD48-46F5-9DF0-3D1886F55516}"/>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6E9AAFE7-F1DC-4371-BB4B-BCBE59BD4E6C}"/>
              </a:ext>
            </a:extLst>
          </p:cNvPr>
          <p:cNvSpPr txBox="1">
            <a:spLocks noGrp="1"/>
          </p:cNvSpPr>
          <p:nvPr>
            <p:ph type="sldNum" sz="quarter" idx="8"/>
          </p:nvPr>
        </p:nvSpPr>
        <p:spPr/>
        <p:txBody>
          <a:bodyPr/>
          <a:lstStyle>
            <a:lvl1pPr>
              <a:defRPr sz="1467">
                <a:solidFill>
                  <a:srgbClr val="FFFFFF"/>
                </a:solidFill>
              </a:defRPr>
            </a:lvl1pPr>
          </a:lstStyle>
          <a:p>
            <a:pPr lvl="0"/>
            <a:fld id="{25EEEF9B-9AD7-41CF-B157-61CD58DCDA9C}"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DD405C4E-661C-4141-ACB7-DBFC4C6ECDE9}"/>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4863964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17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14CD206-3468-4AC9-A3A6-F1280A6BA339}"/>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E6E04380-071C-4E65-A9B2-8E525851857A}"/>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16A30FB6-E194-4699-AB2E-4AD6E27B1471}"/>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F8D4FDBC-C860-4F3D-8A1A-F64B0549F452}" type="datetime1">
              <a:rPr lang="en-US"/>
              <a:pPr lvl="0"/>
              <a:t>7/25/2025</a:t>
            </a:fld>
            <a:endParaRPr lang="en-US"/>
          </a:p>
        </p:txBody>
      </p:sp>
      <p:sp>
        <p:nvSpPr>
          <p:cNvPr id="5" name="Footer Placeholder 4">
            <a:extLst>
              <a:ext uri="{FF2B5EF4-FFF2-40B4-BE49-F238E27FC236}">
                <a16:creationId xmlns:a16="http://schemas.microsoft.com/office/drawing/2014/main" id="{AF96E606-076B-44B3-831E-98E5F4784B03}"/>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40173A0F-6AD8-4FB7-BE5B-D1AAC4BB406F}"/>
              </a:ext>
            </a:extLst>
          </p:cNvPr>
          <p:cNvSpPr txBox="1">
            <a:spLocks noGrp="1"/>
          </p:cNvSpPr>
          <p:nvPr>
            <p:ph type="sldNum" sz="quarter" idx="8"/>
          </p:nvPr>
        </p:nvSpPr>
        <p:spPr/>
        <p:txBody>
          <a:bodyPr/>
          <a:lstStyle>
            <a:lvl1pPr>
              <a:defRPr/>
            </a:lvl1pPr>
          </a:lstStyle>
          <a:p>
            <a:pPr lvl="0"/>
            <a:fld id="{6AEECDDB-4550-4FA9-9198-F21AF7BA1783}" type="slidenum">
              <a:t>‹#›</a:t>
            </a:fld>
            <a:endParaRPr lang="en-US"/>
          </a:p>
        </p:txBody>
      </p:sp>
      <p:sp>
        <p:nvSpPr>
          <p:cNvPr id="7" name="Rectangle 12">
            <a:extLst>
              <a:ext uri="{FF2B5EF4-FFF2-40B4-BE49-F238E27FC236}">
                <a16:creationId xmlns:a16="http://schemas.microsoft.com/office/drawing/2014/main" id="{A363654C-4458-42EB-8F40-829BD31CE78C}"/>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71E3F61C-CB06-4D1E-940E-F156348845E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DE3F8AB-BEC3-4D08-B441-C20EEBA56263}"/>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A7B28B2F-CE67-4BC3-8EF2-5BE88FDEF85C}"/>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72554097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12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09B3C4-D17F-4BC3-9984-938DA36CEDCB}"/>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95BC9DB4-4B2C-4E18-A640-90AC7DBC804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E3D2E290-7016-47F3-8B89-DA864FAF827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2EF31C12-2C1C-4966-B0CB-442034D652A1}"/>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CA2E7BFE-A3EE-401C-BA79-81834C9877F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02921583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36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D095F9EC-FDAB-4750-8A2B-D9DC00F07D2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413A6979-CDE0-450D-9FE5-FEE1520F207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8C848548-88C8-4801-B540-12A9209290D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4D9FE67A-CB5C-4510-BDA8-EAADB9B5C0B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EEF1D13-8617-4230-AE01-127C5E3AA320}"/>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41465818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13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5ECCE71-F797-4767-A4DA-0EC81B921CF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F60B91C3-6377-4B02-A73D-0CF80EC32EE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2CEB26CB-23D2-43F4-9EE7-77EBEA5E239E}"/>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150B06FE-A706-49F4-BA6F-ED1BC90084B2}"/>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7D7D568B-4CE7-408B-BAA0-95C834377C48}"/>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64CCEE8D-0221-4304-8703-B441AAF7F13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60639076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18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07BF4BF-3C2B-44DA-B5D1-C5551A2433EC}"/>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1E96777E-8439-4722-8638-FAB136978297}"/>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5B68F96-8AD0-4688-B53F-3E0BC46DBF3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E317217-81CE-43C0-A2D8-6A04319EF06D}" type="datetime1">
              <a:rPr lang="en-US"/>
              <a:pPr lvl="0"/>
              <a:t>7/25/2025</a:t>
            </a:fld>
            <a:endParaRPr lang="en-US"/>
          </a:p>
        </p:txBody>
      </p:sp>
      <p:sp>
        <p:nvSpPr>
          <p:cNvPr id="5" name="Footer Placeholder 4">
            <a:extLst>
              <a:ext uri="{FF2B5EF4-FFF2-40B4-BE49-F238E27FC236}">
                <a16:creationId xmlns:a16="http://schemas.microsoft.com/office/drawing/2014/main" id="{098BE6AB-893E-4835-BB80-07E7928A41D5}"/>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C6CCC68-F46A-4B80-A272-D90361D4C274}"/>
              </a:ext>
            </a:extLst>
          </p:cNvPr>
          <p:cNvSpPr txBox="1">
            <a:spLocks noGrp="1"/>
          </p:cNvSpPr>
          <p:nvPr>
            <p:ph type="sldNum" sz="quarter" idx="8"/>
          </p:nvPr>
        </p:nvSpPr>
        <p:spPr/>
        <p:txBody>
          <a:bodyPr/>
          <a:lstStyle>
            <a:lvl1pPr>
              <a:defRPr/>
            </a:lvl1pPr>
          </a:lstStyle>
          <a:p>
            <a:pPr lvl="0"/>
            <a:fld id="{9A555A47-5C7D-4746-972C-C42CCE0E9DB8}" type="slidenum">
              <a:t>‹#›</a:t>
            </a:fld>
            <a:endParaRPr lang="en-US"/>
          </a:p>
        </p:txBody>
      </p:sp>
      <p:sp>
        <p:nvSpPr>
          <p:cNvPr id="7" name="Rectangle 12">
            <a:extLst>
              <a:ext uri="{FF2B5EF4-FFF2-40B4-BE49-F238E27FC236}">
                <a16:creationId xmlns:a16="http://schemas.microsoft.com/office/drawing/2014/main" id="{50C1C9CF-0E0A-4736-94E5-C8DE75BCE402}"/>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D520C565-E720-41CE-BA55-CEA86DFFDD0F}"/>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121750D6-FCAC-4077-AA91-686F269EA06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332B24D-4A90-4552-B82B-FFCD4A0B8466}"/>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99887053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19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539ECFFE-7F9D-46E2-9412-10AAC9D186E9}"/>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7208F854-BAA7-482F-88CA-FAEE1FEA46D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9906AC4D-696E-44D3-B463-08E1C6D6FA24}"/>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FF517D71-2C44-46C2-8E20-ABDFAF20169F}" type="datetime1">
              <a:rPr lang="en-US"/>
              <a:pPr lvl="0"/>
              <a:t>7/25/2025</a:t>
            </a:fld>
            <a:endParaRPr lang="en-US"/>
          </a:p>
        </p:txBody>
      </p:sp>
      <p:sp>
        <p:nvSpPr>
          <p:cNvPr id="5" name="Footer Placeholder 4">
            <a:extLst>
              <a:ext uri="{FF2B5EF4-FFF2-40B4-BE49-F238E27FC236}">
                <a16:creationId xmlns:a16="http://schemas.microsoft.com/office/drawing/2014/main" id="{95570FE3-0769-4342-869F-2F5454E839AD}"/>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815F31E-B881-4D56-8E4D-2AA91D2DB9DA}"/>
              </a:ext>
            </a:extLst>
          </p:cNvPr>
          <p:cNvSpPr txBox="1">
            <a:spLocks noGrp="1"/>
          </p:cNvSpPr>
          <p:nvPr>
            <p:ph type="sldNum" sz="quarter" idx="8"/>
          </p:nvPr>
        </p:nvSpPr>
        <p:spPr/>
        <p:txBody>
          <a:bodyPr/>
          <a:lstStyle>
            <a:lvl1pPr>
              <a:defRPr/>
            </a:lvl1pPr>
          </a:lstStyle>
          <a:p>
            <a:pPr lvl="0"/>
            <a:fld id="{EA5A1009-9CF5-4F9A-83BB-C60B320B15A1}" type="slidenum">
              <a:t>‹#›</a:t>
            </a:fld>
            <a:endParaRPr lang="en-US"/>
          </a:p>
        </p:txBody>
      </p:sp>
      <p:sp>
        <p:nvSpPr>
          <p:cNvPr id="7" name="Rectangle 12">
            <a:extLst>
              <a:ext uri="{FF2B5EF4-FFF2-40B4-BE49-F238E27FC236}">
                <a16:creationId xmlns:a16="http://schemas.microsoft.com/office/drawing/2014/main" id="{15C60074-7EDD-4750-B1C3-A98FA8A86D8F}"/>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A0E074C-D4AF-4463-98FD-DECB6FE1C502}"/>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12CB98CC-13DA-4ED9-A97D-95AF5A859E7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EDB483D6-3310-4C5E-9BDE-29753D31B2B0}"/>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6882325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13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C2D2C2-ED6D-4FAC-A260-47A36E2CF12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4AFDEDD4-E928-4C3B-AC2C-432B5477594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3A223D1B-5038-4C67-A292-A64A9F4AFCF4}"/>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B802FA55-130E-44C9-A06A-A264EF91E4EA}"/>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0FA4985D-0488-4E4C-9354-D47DF9C5C4B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75401221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37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F640F1D-195A-46F7-9218-0E73F79F991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A787ACA7-6C7F-4066-8002-69C3CC91F9D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1D0CBE17-5692-46B0-B46B-B6C1C993C74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3DF65E8E-409B-46C0-8737-E446C6AC638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B2828C1-3787-42B7-833D-8EBF875E245D}"/>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74449083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14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1C4AE1F-D5C1-4022-BAFD-50B999120B5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21B85F67-C71F-4F70-B0C7-9957BF4C3F0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23DB5981-FC98-402C-8631-DDFD9093B637}"/>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DFA3E8D3-D9C6-44C9-8027-E67386733E4E}"/>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3370418C-4308-4311-A6D6-B5AEC34796B5}"/>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8CFA53C-1582-48D8-895D-451EB1B6BCE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0583191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AE4A4FE-6289-411A-BFF4-24B809BDF79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36A8F911-CA99-4EBE-9B64-FB90CEE71C9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23AB6631-6E88-4BF4-8E7E-83AC4B6C216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B6FF2F5-53F7-4C0D-8418-E035DE5773C7}"/>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A1ABF9DD-6EEE-4188-AFBD-08FDD1035199}"/>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AF65C04-F377-4B4C-AFD4-9ECD1C5F5FE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85FB884-6327-495C-9B4F-BA195FF3AB9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160788501"/>
      </p:ext>
    </p:extLst>
  </p:cSld>
  <p:clrMapOvr>
    <a:masterClrMapping/>
  </p:clrMapOvr>
  <p:hf sldNum="0" hdr="0" ftr="0" dt="0"/>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14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9C4C63-6DC3-41D2-BFEB-173E07A6B45F}"/>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AC1F377-DFA1-4D98-AEE5-FB7F9FF80D80}"/>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85D1216A-F88F-4332-8519-8AFC9B26BF1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3A75F6B9-1CC9-4954-8A45-0FDE0605D01E}"/>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1F9EBE88-027B-464F-B248-1C5DC016AF4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49057785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38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E876A70-1550-420F-8A1E-A3B05D87E3C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D99F1CD9-C9B7-48A2-9261-2A54B6FA736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7DD015EF-9C6C-44C9-A338-7596A5D15C0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52370089-BBBE-4EF8-9C84-0CBAE0627304}"/>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C8D60013-7D86-467A-8B72-0A88685AE6C4}"/>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82092953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15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CE5EC2E-1E28-4CF1-9E90-EF365E552C8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B830DDC7-7744-4A03-BDE6-C770BB6F214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D4CCA103-981D-446A-9694-9089FE7397C0}"/>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6EAE473E-4ADC-4A3F-879F-4C2ACCE4CAD6}"/>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02C0B053-4467-4E3A-ACFD-FE7AE51398AB}"/>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E5F3F669-CDD3-43AD-9E45-E96FA1DC9F7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3578656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15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7CC538-5371-41EB-A4E9-2FD30365441C}"/>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A5529049-5E29-4FDD-A35D-25B969CF107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44BC1B2D-3E59-4CC8-AB11-AD0F8363124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5F078C1A-ACD5-4F4A-AA06-99F048A681D5}"/>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F1638E5B-36AF-40A6-AA5E-1CAC5A7FCEA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87686889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39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9C7C58B-C60C-48DA-AB3D-2EAB0F6EC92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F3048EE0-6861-458E-BB2B-B60463E24E3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85BA043D-9FD5-49BF-BAFC-2CC329509A0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1F900F4F-E20D-4910-A37D-C5D865303C7C}"/>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49339D18-2E94-4265-888D-C4B8BB1BDAEF}"/>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68099194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16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B8EC10F-ACE0-4F41-8A31-18BC6F60B48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AD654302-CAFC-4C6A-B81D-1669D67A4489}"/>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4B617132-FD79-4C81-9D40-84073677E218}"/>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734E13F6-7080-4DB0-9BDA-E146F443FF2B}"/>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694905F2-1DD8-46C4-AA8A-357D57BA16A2}"/>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4ACEB52A-74D0-47F2-A8D2-09E34DB9E26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04002846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2DC40-5B9C-462D-8ED1-41D488B68B84}"/>
              </a:ext>
            </a:extLst>
          </p:cNvPr>
          <p:cNvSpPr txBox="1">
            <a:spLocks noGrp="1"/>
          </p:cNvSpPr>
          <p:nvPr>
            <p:ph type="title"/>
          </p:nvPr>
        </p:nvSpPr>
        <p:spPr>
          <a:xfrm>
            <a:off x="963082" y="4406905"/>
            <a:ext cx="10363196" cy="1362071"/>
          </a:xfrm>
        </p:spPr>
        <p:txBody>
          <a:bodyPr anchor="t"/>
          <a:lstStyle>
            <a:lvl1pPr>
              <a:defRPr sz="4000" cap="all"/>
            </a:lvl1pPr>
          </a:lstStyle>
          <a:p>
            <a:pPr lvl="0"/>
            <a:r>
              <a:rPr lang="en-US"/>
              <a:t>Click to edit Master title style</a:t>
            </a:r>
          </a:p>
        </p:txBody>
      </p:sp>
      <p:sp>
        <p:nvSpPr>
          <p:cNvPr id="3" name="Text Placeholder 2">
            <a:extLst>
              <a:ext uri="{FF2B5EF4-FFF2-40B4-BE49-F238E27FC236}">
                <a16:creationId xmlns:a16="http://schemas.microsoft.com/office/drawing/2014/main" id="{EADCD1AA-B682-41D9-A664-1A806D680E44}"/>
              </a:ext>
            </a:extLst>
          </p:cNvPr>
          <p:cNvSpPr txBox="1">
            <a:spLocks noGrp="1"/>
          </p:cNvSpPr>
          <p:nvPr>
            <p:ph type="body" idx="1"/>
          </p:nvPr>
        </p:nvSpPr>
        <p:spPr>
          <a:xfrm>
            <a:off x="963082" y="2906713"/>
            <a:ext cx="10363196" cy="1500182"/>
          </a:xfrm>
        </p:spPr>
        <p:txBody>
          <a:bodyPr anchor="b"/>
          <a:lstStyle>
            <a:lvl1pPr marL="0" indent="0">
              <a:buNone/>
              <a:defRPr sz="2000">
                <a:solidFill>
                  <a:srgbClr val="939699"/>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65364C8C-4CDB-45E1-8DE8-F2B630975D04}"/>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メイリオ" pitchFamily="34"/>
              </a:defRPr>
            </a:lvl1pPr>
          </a:lstStyle>
          <a:p>
            <a:pPr lvl="0"/>
            <a:fld id="{F0849A3E-CC15-4783-A7F2-84D9ED7C46B1}" type="datetime1">
              <a:rPr lang="en-US"/>
              <a:pPr lvl="0"/>
              <a:t>7/25/2025</a:t>
            </a:fld>
            <a:endParaRPr lang="en-US"/>
          </a:p>
        </p:txBody>
      </p:sp>
      <p:sp>
        <p:nvSpPr>
          <p:cNvPr id="5" name="Footer Placeholder 4">
            <a:extLst>
              <a:ext uri="{FF2B5EF4-FFF2-40B4-BE49-F238E27FC236}">
                <a16:creationId xmlns:a16="http://schemas.microsoft.com/office/drawing/2014/main" id="{B91454C3-00FA-487B-BEE6-903A1B749BFE}"/>
              </a:ext>
            </a:extLst>
          </p:cNvPr>
          <p:cNvSpPr txBox="1">
            <a:spLocks noGrp="1"/>
          </p:cNvSpPr>
          <p:nvPr>
            <p:ph type="ftr" sz="quarter" idx="9"/>
          </p:nvPr>
        </p:nvSpPr>
        <p:spPr/>
        <p:txBody>
          <a:bodyPr anchorCtr="1"/>
          <a:lstStyle>
            <a:lvl1pPr algn="ctr">
              <a:defRPr>
                <a:solidFill>
                  <a:srgbClr val="898989"/>
                </a:solidFill>
              </a:defRPr>
            </a:lvl1pPr>
          </a:lstStyle>
          <a:p>
            <a:pPr lvl="0"/>
            <a:endParaRPr lang="en-US"/>
          </a:p>
        </p:txBody>
      </p:sp>
      <p:sp>
        <p:nvSpPr>
          <p:cNvPr id="6" name="Slide Number Placeholder 5">
            <a:extLst>
              <a:ext uri="{FF2B5EF4-FFF2-40B4-BE49-F238E27FC236}">
                <a16:creationId xmlns:a16="http://schemas.microsoft.com/office/drawing/2014/main" id="{5384A212-9836-47BE-AE45-5738F954DD5F}"/>
              </a:ext>
            </a:extLst>
          </p:cNvPr>
          <p:cNvSpPr txBox="1">
            <a:spLocks noGrp="1"/>
          </p:cNvSpPr>
          <p:nvPr>
            <p:ph type="sldNum" sz="quarter" idx="8"/>
          </p:nvPr>
        </p:nvSpPr>
        <p:spPr/>
        <p:txBody>
          <a:bodyPr/>
          <a:lstStyle>
            <a:lvl1pPr>
              <a:defRPr/>
            </a:lvl1pPr>
          </a:lstStyle>
          <a:p>
            <a:pPr lvl="0"/>
            <a:fld id="{C1BB52CB-496D-4004-8298-4722902D013F}" type="slidenum">
              <a:t>‹#›</a:t>
            </a:fld>
            <a:endParaRPr lang="en-US"/>
          </a:p>
        </p:txBody>
      </p:sp>
    </p:spTree>
    <p:extLst>
      <p:ext uri="{BB962C8B-B14F-4D97-AF65-F5344CB8AC3E}">
        <p14:creationId xmlns:p14="http://schemas.microsoft.com/office/powerpoint/2010/main" val="374716939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356D4C-DD97-4765-B668-82C4139241F6}"/>
              </a:ext>
            </a:extLst>
          </p:cNvPr>
          <p:cNvSpPr txBox="1">
            <a:spLocks noGrp="1"/>
          </p:cNvSpPr>
          <p:nvPr>
            <p:ph type="title"/>
          </p:nvPr>
        </p:nvSpPr>
        <p:spPr>
          <a:xfrm>
            <a:off x="609603" y="273048"/>
            <a:ext cx="4011079" cy="1162046"/>
          </a:xfrm>
        </p:spPr>
        <p:txBody>
          <a:bodyPr anchor="b"/>
          <a:lstStyle>
            <a:lvl1pPr>
              <a:defRPr sz="2000"/>
            </a:lvl1pPr>
          </a:lstStyle>
          <a:p>
            <a:pPr lvl="0"/>
            <a:r>
              <a:rPr lang="en-US"/>
              <a:t>Click to edit Master title style</a:t>
            </a:r>
          </a:p>
        </p:txBody>
      </p:sp>
      <p:sp>
        <p:nvSpPr>
          <p:cNvPr id="3" name="Content Placeholder 2">
            <a:extLst>
              <a:ext uri="{FF2B5EF4-FFF2-40B4-BE49-F238E27FC236}">
                <a16:creationId xmlns:a16="http://schemas.microsoft.com/office/drawing/2014/main" id="{530D0A7A-A0B8-4469-8207-9379F5803C77}"/>
              </a:ext>
            </a:extLst>
          </p:cNvPr>
          <p:cNvSpPr txBox="1">
            <a:spLocks noGrp="1"/>
          </p:cNvSpPr>
          <p:nvPr>
            <p:ph idx="1"/>
          </p:nvPr>
        </p:nvSpPr>
        <p:spPr>
          <a:xfrm>
            <a:off x="4766730" y="273058"/>
            <a:ext cx="6815663" cy="585311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115B69F-FF31-46B0-AB3F-1B2EB8E32B2F}"/>
              </a:ext>
            </a:extLst>
          </p:cNvPr>
          <p:cNvSpPr txBox="1">
            <a:spLocks noGrp="1"/>
          </p:cNvSpPr>
          <p:nvPr>
            <p:ph type="body" idx="2"/>
          </p:nvPr>
        </p:nvSpPr>
        <p:spPr>
          <a:xfrm>
            <a:off x="609603" y="1435105"/>
            <a:ext cx="4011079" cy="4691064"/>
          </a:xfrm>
        </p:spPr>
        <p:txBody>
          <a:bodyPr/>
          <a:lstStyle>
            <a:lvl1pPr marL="0" indent="0">
              <a:buNone/>
              <a:defRPr sz="1400"/>
            </a:lvl1pPr>
          </a:lstStyle>
          <a:p>
            <a:pPr lvl="0"/>
            <a:r>
              <a:rPr lang="en-US"/>
              <a:t>Click to edit Master text styles</a:t>
            </a:r>
          </a:p>
        </p:txBody>
      </p:sp>
      <p:sp>
        <p:nvSpPr>
          <p:cNvPr id="5" name="Date Placeholder 3">
            <a:extLst>
              <a:ext uri="{FF2B5EF4-FFF2-40B4-BE49-F238E27FC236}">
                <a16:creationId xmlns:a16="http://schemas.microsoft.com/office/drawing/2014/main" id="{EFA0B490-97A0-48F7-9ED6-AA789B039514}"/>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メイリオ" pitchFamily="34"/>
              </a:defRPr>
            </a:lvl1pPr>
          </a:lstStyle>
          <a:p>
            <a:pPr lvl="0"/>
            <a:fld id="{772C4FAB-C460-4A60-B109-3073CF69935A}" type="datetime1">
              <a:rPr lang="en-US"/>
              <a:pPr lvl="0"/>
              <a:t>7/25/2025</a:t>
            </a:fld>
            <a:endParaRPr lang="en-US"/>
          </a:p>
        </p:txBody>
      </p:sp>
      <p:sp>
        <p:nvSpPr>
          <p:cNvPr id="6" name="Footer Placeholder 4">
            <a:extLst>
              <a:ext uri="{FF2B5EF4-FFF2-40B4-BE49-F238E27FC236}">
                <a16:creationId xmlns:a16="http://schemas.microsoft.com/office/drawing/2014/main" id="{B88823EA-1789-45A7-AA87-9FF08D3C820C}"/>
              </a:ext>
            </a:extLst>
          </p:cNvPr>
          <p:cNvSpPr txBox="1">
            <a:spLocks noGrp="1"/>
          </p:cNvSpPr>
          <p:nvPr>
            <p:ph type="ftr" sz="quarter" idx="9"/>
          </p:nvPr>
        </p:nvSpPr>
        <p:spPr/>
        <p:txBody>
          <a:bodyPr anchorCtr="1"/>
          <a:lstStyle>
            <a:lvl1pPr algn="ctr">
              <a:defRPr/>
            </a:lvl1pPr>
          </a:lstStyle>
          <a:p>
            <a:pPr lvl="0"/>
            <a:endParaRPr lang="en-US"/>
          </a:p>
        </p:txBody>
      </p:sp>
      <p:sp>
        <p:nvSpPr>
          <p:cNvPr id="7" name="Slide Number Placeholder 5">
            <a:extLst>
              <a:ext uri="{FF2B5EF4-FFF2-40B4-BE49-F238E27FC236}">
                <a16:creationId xmlns:a16="http://schemas.microsoft.com/office/drawing/2014/main" id="{9C8A1BB1-C9E7-4BF9-A260-50CCBCFA5767}"/>
              </a:ext>
            </a:extLst>
          </p:cNvPr>
          <p:cNvSpPr txBox="1">
            <a:spLocks noGrp="1"/>
          </p:cNvSpPr>
          <p:nvPr>
            <p:ph type="sldNum" sz="quarter" idx="8"/>
          </p:nvPr>
        </p:nvSpPr>
        <p:spPr/>
        <p:txBody>
          <a:bodyPr/>
          <a:lstStyle>
            <a:lvl1pPr>
              <a:defRPr/>
            </a:lvl1pPr>
          </a:lstStyle>
          <a:p>
            <a:pPr lvl="0"/>
            <a:fld id="{4F054DD2-4236-435B-9706-BD06388F8EDB}" type="slidenum">
              <a:t>‹#›</a:t>
            </a:fld>
            <a:endParaRPr lang="en-US"/>
          </a:p>
        </p:txBody>
      </p:sp>
    </p:spTree>
    <p:extLst>
      <p:ext uri="{BB962C8B-B14F-4D97-AF65-F5344CB8AC3E}">
        <p14:creationId xmlns:p14="http://schemas.microsoft.com/office/powerpoint/2010/main" val="365689784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3AAC2CE-9CEF-49BA-8412-E318155EF621}"/>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395E9BAA-A96E-42A2-B3EE-D5C677BA8C6C}"/>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71B07499-1CF6-4C77-AA52-FE377776897A}"/>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CE17D5E7-CE3A-4A9F-95B7-1C24309C1176}"/>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BC35B732-8357-45E8-9AB9-17F6E185DF3D}"/>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8DDF0C27-3685-4447-8324-368769DEB91F}"/>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F661AD80-53B2-4457-AFE7-7F7A7C4C2B1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26F71370-95DC-4895-854C-C01D72B332C5}"/>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1C619355-EE5E-4959-A0A2-B21D99E93066}" type="slidenum">
              <a:t>‹#›</a:t>
            </a:fld>
            <a:endParaRPr lang="en-US"/>
          </a:p>
        </p:txBody>
      </p:sp>
      <p:pic>
        <p:nvPicPr>
          <p:cNvPr id="10" name="Picture 11">
            <a:extLst>
              <a:ext uri="{FF2B5EF4-FFF2-40B4-BE49-F238E27FC236}">
                <a16:creationId xmlns:a16="http://schemas.microsoft.com/office/drawing/2014/main" id="{1670F1C4-BD72-4A9E-9633-31E4688274C9}"/>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1702233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p:cSld name="1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9ADF12F-1D9B-4D91-815F-FA22876C7284}"/>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B6C3B93B-B534-4D41-9075-B0E49E9F44ED}"/>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FC809FC4-BCF6-46FE-8541-F47BC1A0D71B}"/>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C88B98C7-E985-4844-92E0-E27F163DBB91}"/>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968BA5ED-665A-4B18-8781-62A86E567A42}"/>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0D1EC569-8FDA-4341-B846-D25005EC7153}"/>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B20EDD81-E687-4E19-859B-55F0BB97ACF3}"/>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479C59B6-53D3-48CB-9601-145297C22F37}"/>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2E00B526-FC97-403F-8E44-ED52FC7CB47B}" type="slidenum">
              <a:t>‹#›</a:t>
            </a:fld>
            <a:endParaRPr lang="en-US"/>
          </a:p>
        </p:txBody>
      </p:sp>
      <p:pic>
        <p:nvPicPr>
          <p:cNvPr id="10" name="Picture 11">
            <a:extLst>
              <a:ext uri="{FF2B5EF4-FFF2-40B4-BE49-F238E27FC236}">
                <a16:creationId xmlns:a16="http://schemas.microsoft.com/office/drawing/2014/main" id="{5CBF39E3-6A2C-4C60-AF82-6504FACD2574}"/>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8710217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4A3986C2-D4F5-4D81-A42A-D3090236F1CA}"/>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95BB4942-47E1-47CB-B57F-F34D9865259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94C3DA09-32D6-4BBA-B57B-75CBD294F33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9E4EAA5-A98E-4C2C-9A74-A7BE5C5B116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A317507-074C-4741-844C-3330E370651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B2800E2-DCBB-466F-B4A5-521CBF9EED0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319FB381-352B-4D28-A0DF-931F78606CDB}"/>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73098149-C216-470D-9D1B-E1CD6477F188}"/>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765C2ECF-07BA-415A-B801-AF347A8C72E6}"/>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52821D6-A060-457C-BF99-D6F6E1BA408C}"/>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1765CD65-1162-49A3-8780-4B602C63AD42}"/>
              </a:ext>
            </a:extLst>
          </p:cNvPr>
          <p:cNvSpPr txBox="1">
            <a:spLocks noGrp="1"/>
          </p:cNvSpPr>
          <p:nvPr>
            <p:ph type="sldNum" sz="quarter" idx="8"/>
          </p:nvPr>
        </p:nvSpPr>
        <p:spPr/>
        <p:txBody>
          <a:bodyPr/>
          <a:lstStyle>
            <a:lvl1pPr>
              <a:defRPr/>
            </a:lvl1pPr>
          </a:lstStyle>
          <a:p>
            <a:pPr lvl="0"/>
            <a:fld id="{8A1513F7-F035-4957-B1D9-A722AA054614}" type="slidenum">
              <a:t>‹#›</a:t>
            </a:fld>
            <a:endParaRPr lang="en-US"/>
          </a:p>
        </p:txBody>
      </p:sp>
      <p:cxnSp>
        <p:nvCxnSpPr>
          <p:cNvPr id="13" name="Straight Connector 8">
            <a:extLst>
              <a:ext uri="{FF2B5EF4-FFF2-40B4-BE49-F238E27FC236}">
                <a16:creationId xmlns:a16="http://schemas.microsoft.com/office/drawing/2014/main" id="{A573C047-7F01-4739-A76A-EC57AE7916A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9C328B6D-9646-4EAA-AE16-D6BDF4108F8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3561619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p:cSld name="2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C6E83B1-BB35-4E85-B1EA-0CA30C7C6528}"/>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EACC2DDB-EC4F-4E32-A498-94E76BB3A42A}"/>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F232EABD-01DD-4CA1-95E6-ED07C37A35CE}"/>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32DEDC9C-182D-4B3E-BF75-BFB1488FF656}"/>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38B77D1D-BF2A-42EB-9B7A-0762953301FD}"/>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CA9079F5-D560-4B4F-9A96-1102B56FA7ED}"/>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F2A30913-9919-43F5-AAAF-F126583B3672}"/>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95265118-733A-4563-93BD-10355311A45C}"/>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018F23B9-5E4F-4FD0-B675-FCE90FE74AE1}" type="slidenum">
              <a:t>‹#›</a:t>
            </a:fld>
            <a:endParaRPr lang="en-US"/>
          </a:p>
        </p:txBody>
      </p:sp>
      <p:pic>
        <p:nvPicPr>
          <p:cNvPr id="10" name="Picture 11">
            <a:extLst>
              <a:ext uri="{FF2B5EF4-FFF2-40B4-BE49-F238E27FC236}">
                <a16:creationId xmlns:a16="http://schemas.microsoft.com/office/drawing/2014/main" id="{6149A531-4474-427B-ACCC-1D666C0CB1A0}"/>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20969892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40_Title and Content">
    <p:spTree>
      <p:nvGrpSpPr>
        <p:cNvPr id="1" name=""/>
        <p:cNvGrpSpPr/>
        <p:nvPr/>
      </p:nvGrpSpPr>
      <p:grpSpPr>
        <a:xfrm>
          <a:off x="0" y="0"/>
          <a:ext cx="0" cy="0"/>
          <a:chOff x="0" y="0"/>
          <a:chExt cx="0" cy="0"/>
        </a:xfrm>
      </p:grpSpPr>
      <p:grpSp>
        <p:nvGrpSpPr>
          <p:cNvPr id="2" name="Google Shape;76;p44">
            <a:extLst>
              <a:ext uri="{FF2B5EF4-FFF2-40B4-BE49-F238E27FC236}">
                <a16:creationId xmlns:a16="http://schemas.microsoft.com/office/drawing/2014/main" id="{1998355B-31BE-4215-B7F9-BC1B9526956B}"/>
              </a:ext>
            </a:extLst>
          </p:cNvPr>
          <p:cNvGrpSpPr/>
          <p:nvPr/>
        </p:nvGrpSpPr>
        <p:grpSpPr>
          <a:xfrm>
            <a:off x="7191545" y="0"/>
            <a:ext cx="5000460" cy="1425988"/>
            <a:chOff x="7191545" y="0"/>
            <a:chExt cx="5000460" cy="1425988"/>
          </a:xfrm>
        </p:grpSpPr>
        <p:pic>
          <p:nvPicPr>
            <p:cNvPr id="3" name="Google Shape;77;p44">
              <a:extLst>
                <a:ext uri="{FF2B5EF4-FFF2-40B4-BE49-F238E27FC236}">
                  <a16:creationId xmlns:a16="http://schemas.microsoft.com/office/drawing/2014/main" id="{00DA8C57-0F46-4F4B-A9B9-408300A4AC7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p44">
              <a:extLst>
                <a:ext uri="{FF2B5EF4-FFF2-40B4-BE49-F238E27FC236}">
                  <a16:creationId xmlns:a16="http://schemas.microsoft.com/office/drawing/2014/main" id="{333F44C0-F0F9-459B-B11D-7013A0444122}"/>
                </a:ext>
              </a:extLst>
            </p:cNvPr>
            <p:cNvGrpSpPr/>
            <p:nvPr/>
          </p:nvGrpSpPr>
          <p:grpSpPr>
            <a:xfrm>
              <a:off x="7191545" y="0"/>
              <a:ext cx="5000460" cy="1425988"/>
              <a:chOff x="7191545" y="0"/>
              <a:chExt cx="5000460" cy="1425988"/>
            </a:xfrm>
          </p:grpSpPr>
          <p:sp>
            <p:nvSpPr>
              <p:cNvPr id="5" name="Google Shape;79;p44">
                <a:extLst>
                  <a:ext uri="{FF2B5EF4-FFF2-40B4-BE49-F238E27FC236}">
                    <a16:creationId xmlns:a16="http://schemas.microsoft.com/office/drawing/2014/main" id="{1298CD6D-159F-4AB5-82D0-682893B21A2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0;p44">
                <a:extLst>
                  <a:ext uri="{FF2B5EF4-FFF2-40B4-BE49-F238E27FC236}">
                    <a16:creationId xmlns:a16="http://schemas.microsoft.com/office/drawing/2014/main" id="{A6973FBD-392A-4158-98CA-51A0AD62287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1;p44">
            <a:extLst>
              <a:ext uri="{FF2B5EF4-FFF2-40B4-BE49-F238E27FC236}">
                <a16:creationId xmlns:a16="http://schemas.microsoft.com/office/drawing/2014/main" id="{97CAE725-2B1D-4B57-ADA6-8C89D042341C}"/>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82;p44">
            <a:extLst>
              <a:ext uri="{FF2B5EF4-FFF2-40B4-BE49-F238E27FC236}">
                <a16:creationId xmlns:a16="http://schemas.microsoft.com/office/drawing/2014/main" id="{6B7C9135-9386-4FF3-9940-328D765B0A8A}"/>
              </a:ext>
            </a:extLst>
          </p:cNvPr>
          <p:cNvSpPr txBox="1">
            <a:spLocks noGrp="1"/>
          </p:cNvSpPr>
          <p:nvPr>
            <p:ph type="body" idx="4294967295"/>
          </p:nvPr>
        </p:nvSpPr>
        <p:spPr/>
        <p:txBody>
          <a:bodyPr lIns="91421" tIns="45701" rIns="91421" bIns="45701"/>
          <a:lstStyle>
            <a:lvl1pPr marL="457200" indent="-342900">
              <a:spcAft>
                <a:spcPts val="0"/>
              </a:spcAft>
              <a:buSzPts val="1800"/>
              <a:defRPr/>
            </a:lvl1pPr>
          </a:lstStyle>
          <a:p>
            <a:pPr lvl="0"/>
            <a:endParaRPr lang="en-US"/>
          </a:p>
        </p:txBody>
      </p:sp>
      <p:sp>
        <p:nvSpPr>
          <p:cNvPr id="9" name="Google Shape;83;p44">
            <a:extLst>
              <a:ext uri="{FF2B5EF4-FFF2-40B4-BE49-F238E27FC236}">
                <a16:creationId xmlns:a16="http://schemas.microsoft.com/office/drawing/2014/main" id="{D17E6D63-5478-43BF-B73C-6D24E2161505}"/>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7A7B6098-98FC-4138-8A54-718F1E23A17B}" type="slidenum">
              <a:t>‹#›</a:t>
            </a:fld>
            <a:endParaRPr lang="en-US"/>
          </a:p>
        </p:txBody>
      </p:sp>
      <p:cxnSp>
        <p:nvCxnSpPr>
          <p:cNvPr id="10" name="Google Shape;84;p44">
            <a:extLst>
              <a:ext uri="{FF2B5EF4-FFF2-40B4-BE49-F238E27FC236}">
                <a16:creationId xmlns:a16="http://schemas.microsoft.com/office/drawing/2014/main" id="{B2B02D38-5685-4C5D-BE4B-19809FEBF5D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5;p44">
            <a:extLst>
              <a:ext uri="{FF2B5EF4-FFF2-40B4-BE49-F238E27FC236}">
                <a16:creationId xmlns:a16="http://schemas.microsoft.com/office/drawing/2014/main" id="{73C3226A-E204-4469-B324-17F0CB4ACCBE}"/>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163538549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32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BE3C0317-0092-4DD9-B0A6-6FE94F44FE3B}"/>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0FFF773A-8109-45CC-AC4B-578A54DC48D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D0DE9BB6-1B98-46F9-AB1E-E9DA1F334903}"/>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09B1CF71-86C8-416B-A85B-1EB0E657757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19CB0D8D-53FE-4E5E-82BF-7B1B52223D60}"/>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697374A6-9BA0-414A-A7D0-355D52D647B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5610306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33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86A22B9B-2B88-496B-A7CF-E5740160C50B}"/>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B1FBD3F5-DE98-46B1-AE7D-82029EDBD23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FF6C2338-20F0-461B-88A4-341C2D7FBD18}"/>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13F097C7-3647-4BCF-A20D-4DCA0D6C926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5798B510-9C50-4DA5-8766-B476D60BC67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B63B3822-7C58-43F7-9F58-472456DAF1B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2269401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34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F5CC1ADA-4A07-4151-833C-5655D8097D6C}"/>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39BF7B15-AD90-4FB6-ACC3-95560CB9D38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26ED1B63-4198-47CC-816F-CF5AACF5B042}"/>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741B5BB6-FC89-46E9-A707-8D1DFCA5394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7768FC6C-D8E4-49A2-97B9-115AC0FDCC00}"/>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010ADB08-2531-4338-87BE-12C02E90C1D2}"/>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5694678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Divider 2">
    <p:bg>
      <p:bgPr>
        <a:solidFill>
          <a:srgbClr val="F3F6FB"/>
        </a:solidFill>
        <a:effectLst/>
      </p:bgPr>
    </p:bg>
    <p:spTree>
      <p:nvGrpSpPr>
        <p:cNvPr id="1" name=""/>
        <p:cNvGrpSpPr/>
        <p:nvPr/>
      </p:nvGrpSpPr>
      <p:grpSpPr>
        <a:xfrm>
          <a:off x="0" y="0"/>
          <a:ext cx="0" cy="0"/>
          <a:chOff x="0" y="0"/>
          <a:chExt cx="0" cy="0"/>
        </a:xfrm>
      </p:grpSpPr>
      <p:grpSp>
        <p:nvGrpSpPr>
          <p:cNvPr id="2" name="Google Shape;63;p56">
            <a:extLst>
              <a:ext uri="{FF2B5EF4-FFF2-40B4-BE49-F238E27FC236}">
                <a16:creationId xmlns:a16="http://schemas.microsoft.com/office/drawing/2014/main" id="{9384A769-51B1-4288-B71A-5B1A386737F7}"/>
              </a:ext>
            </a:extLst>
          </p:cNvPr>
          <p:cNvGrpSpPr/>
          <p:nvPr/>
        </p:nvGrpSpPr>
        <p:grpSpPr>
          <a:xfrm>
            <a:off x="0" y="5020348"/>
            <a:ext cx="12191996" cy="1837651"/>
            <a:chOff x="0" y="5020348"/>
            <a:chExt cx="12191996" cy="1837651"/>
          </a:xfrm>
        </p:grpSpPr>
        <p:sp>
          <p:nvSpPr>
            <p:cNvPr id="3" name="Google Shape;64;p56">
              <a:extLst>
                <a:ext uri="{FF2B5EF4-FFF2-40B4-BE49-F238E27FC236}">
                  <a16:creationId xmlns:a16="http://schemas.microsoft.com/office/drawing/2014/main" id="{073E9F1B-BEC3-4B6B-AB75-B746580A8F65}"/>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val -968"/>
                <a:gd name="f30" fmla="val 630656"/>
                <a:gd name="f31" fmla="val -1224"/>
                <a:gd name="f32" fmla="*/ f0 1 7111369"/>
                <a:gd name="f33" fmla="*/ f1 1 1757730"/>
                <a:gd name="f34" fmla="val f2"/>
                <a:gd name="f35" fmla="val f3"/>
                <a:gd name="f36" fmla="val f4"/>
                <a:gd name="f37" fmla="+- f36 0 f34"/>
                <a:gd name="f38" fmla="+- f35 0 f34"/>
                <a:gd name="f39" fmla="*/ f38 1 7111369"/>
                <a:gd name="f40" fmla="*/ f37 1 1757730"/>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65;p56">
              <a:extLst>
                <a:ext uri="{FF2B5EF4-FFF2-40B4-BE49-F238E27FC236}">
                  <a16:creationId xmlns:a16="http://schemas.microsoft.com/office/drawing/2014/main" id="{0EA61916-4DC6-40C9-B659-9C73B5DAD469}"/>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val -608"/>
                <a:gd name="f68" fmla="val 625820"/>
                <a:gd name="f69" fmla="val -1255"/>
                <a:gd name="f70" fmla="*/ f0 1 12192000"/>
                <a:gd name="f71" fmla="*/ f1 1 1819056"/>
                <a:gd name="f72" fmla="val f2"/>
                <a:gd name="f73" fmla="val f3"/>
                <a:gd name="f74" fmla="val f4"/>
                <a:gd name="f75" fmla="+- f74 0 f72"/>
                <a:gd name="f76" fmla="+- f73 0 f72"/>
                <a:gd name="f77" fmla="*/ f76 1 12192000"/>
                <a:gd name="f78" fmla="*/ f75 1 1819056"/>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66;p56">
              <a:extLst>
                <a:ext uri="{FF2B5EF4-FFF2-40B4-BE49-F238E27FC236}">
                  <a16:creationId xmlns:a16="http://schemas.microsoft.com/office/drawing/2014/main" id="{EA728700-CAD2-41AD-AD36-413DBCB0742A}"/>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val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val f2"/>
                <a:gd name="f58" fmla="val f3"/>
                <a:gd name="f59" fmla="val f4"/>
                <a:gd name="f60" fmla="+- f59 0 f57"/>
                <a:gd name="f61" fmla="+- f58 0 f57"/>
                <a:gd name="f62" fmla="*/ f61 1 12192000"/>
                <a:gd name="f63" fmla="*/ f60 1 183765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67;p56">
              <a:extLst>
                <a:ext uri="{FF2B5EF4-FFF2-40B4-BE49-F238E27FC236}">
                  <a16:creationId xmlns:a16="http://schemas.microsoft.com/office/drawing/2014/main" id="{C6A426CE-902A-45B0-B584-F3FB19AE831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68;p56">
            <a:extLst>
              <a:ext uri="{FF2B5EF4-FFF2-40B4-BE49-F238E27FC236}">
                <a16:creationId xmlns:a16="http://schemas.microsoft.com/office/drawing/2014/main" id="{9CEDAD9B-75EF-45E4-AB31-2CF3E95D3177}"/>
              </a:ext>
            </a:extLst>
          </p:cNvPr>
          <p:cNvSpPr txBox="1">
            <a:spLocks noGrp="1"/>
          </p:cNvSpPr>
          <p:nvPr>
            <p:ph type="title"/>
          </p:nvPr>
        </p:nvSpPr>
        <p:spPr>
          <a:xfrm>
            <a:off x="1413305" y="701747"/>
            <a:ext cx="9365376" cy="2014679"/>
          </a:xfrm>
        </p:spPr>
        <p:txBody>
          <a:bodyPr lIns="91421" tIns="45701" rIns="91421" bIns="45701" anchor="b"/>
          <a:lstStyle>
            <a:lvl1pPr>
              <a:defRPr/>
            </a:lvl1pPr>
          </a:lstStyle>
          <a:p>
            <a:pPr lvl="0"/>
            <a:endParaRPr lang="en-US"/>
          </a:p>
        </p:txBody>
      </p:sp>
      <p:sp>
        <p:nvSpPr>
          <p:cNvPr id="8" name="Google Shape;69;p56">
            <a:extLst>
              <a:ext uri="{FF2B5EF4-FFF2-40B4-BE49-F238E27FC236}">
                <a16:creationId xmlns:a16="http://schemas.microsoft.com/office/drawing/2014/main" id="{7809B91A-6702-41BB-AE57-D68B1D814C7D}"/>
              </a:ext>
            </a:extLst>
          </p:cNvPr>
          <p:cNvSpPr txBox="1">
            <a:spLocks noGrp="1"/>
          </p:cNvSpPr>
          <p:nvPr>
            <p:ph type="subTitle" idx="4294967295"/>
          </p:nvPr>
        </p:nvSpPr>
        <p:spPr>
          <a:xfrm>
            <a:off x="1413305" y="3081637"/>
            <a:ext cx="9365376" cy="986564"/>
          </a:xfrm>
        </p:spPr>
        <p:txBody>
          <a:bodyPr lIns="91421" tIns="45701" rIns="91421" bIns="45701"/>
          <a:lstStyle>
            <a:lvl1pPr>
              <a:spcAft>
                <a:spcPts val="0"/>
              </a:spcAft>
              <a:buNone/>
              <a:defRPr/>
            </a:lvl1pPr>
          </a:lstStyle>
          <a:p>
            <a:pPr lvl="0"/>
            <a:endParaRPr lang="en-US"/>
          </a:p>
        </p:txBody>
      </p:sp>
    </p:spTree>
    <p:extLst>
      <p:ext uri="{BB962C8B-B14F-4D97-AF65-F5344CB8AC3E}">
        <p14:creationId xmlns:p14="http://schemas.microsoft.com/office/powerpoint/2010/main" val="63231238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16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A3566-B947-4ADF-BCE9-38A0CE6C30D2}"/>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B082163-B0C5-4C25-9FD2-CADD3BD90D6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F8CA9BCA-D1EB-47EE-99FB-75B78651942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416B2340-AAB2-4748-AACE-3DD30D64F437}"/>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D24D42F3-D9E4-4EE6-BBD7-7808973493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3889495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4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3A9ABA9D-0CE5-4BFA-85CE-1133D36519A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09B6B9C-F0EA-49BD-94CD-C04B2E405A1D}"/>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350DC2FF-F225-4A68-8F24-42FDA9FA82F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933CEA2-C3EE-46F2-8E4E-9C39EC52277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35BB3D4E-7A0D-4005-A0E8-626DEE29AE29}"/>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4245405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17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7E57B91-D5B8-43F8-95D7-00A499CE1F4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760B151-8FFF-456C-823E-4A7194819AC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EA65018D-B484-4053-98BD-25812D1FEF81}"/>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9A9FCC9B-25AF-476E-A269-15C4714BFAAC}"/>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48EECF39-718B-4857-AB34-5F07D843907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E6D58119-93F0-4D52-B6F8-DF9344CEE790}"/>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8291178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12_Two Content">
    <p:spTree>
      <p:nvGrpSpPr>
        <p:cNvPr id="1" name=""/>
        <p:cNvGrpSpPr/>
        <p:nvPr/>
      </p:nvGrpSpPr>
      <p:grpSpPr>
        <a:xfrm>
          <a:off x="0" y="0"/>
          <a:ext cx="0" cy="0"/>
          <a:chOff x="0" y="0"/>
          <a:chExt cx="0" cy="0"/>
        </a:xfrm>
      </p:grpSpPr>
      <p:sp>
        <p:nvSpPr>
          <p:cNvPr id="2" name="Google Shape;69;p7">
            <a:extLst>
              <a:ext uri="{FF2B5EF4-FFF2-40B4-BE49-F238E27FC236}">
                <a16:creationId xmlns:a16="http://schemas.microsoft.com/office/drawing/2014/main" id="{1B27AEB3-B382-4F9B-8011-F00288644362}"/>
              </a:ext>
            </a:extLst>
          </p:cNvPr>
          <p:cNvSpPr txBox="1">
            <a:spLocks noGrp="1"/>
          </p:cNvSpPr>
          <p:nvPr>
            <p:ph type="title"/>
          </p:nvPr>
        </p:nvSpPr>
        <p:spPr/>
        <p:txBody>
          <a:bodyPr lIns="91421" tIns="45701" rIns="91421" bIns="45701"/>
          <a:lstStyle>
            <a:lvl1pPr>
              <a:defRPr/>
            </a:lvl1pPr>
          </a:lstStyle>
          <a:p>
            <a:pPr lvl="0"/>
            <a:endParaRPr lang="en-US"/>
          </a:p>
        </p:txBody>
      </p:sp>
      <p:sp>
        <p:nvSpPr>
          <p:cNvPr id="3" name="Google Shape;70;p7">
            <a:extLst>
              <a:ext uri="{FF2B5EF4-FFF2-40B4-BE49-F238E27FC236}">
                <a16:creationId xmlns:a16="http://schemas.microsoft.com/office/drawing/2014/main" id="{6EFB9BAF-89EC-4A08-AA4B-FB4322D02E29}"/>
              </a:ext>
            </a:extLst>
          </p:cNvPr>
          <p:cNvSpPr txBox="1">
            <a:spLocks noGrp="1"/>
          </p:cNvSpPr>
          <p:nvPr>
            <p:ph type="body" idx="4294967295"/>
          </p:nvPr>
        </p:nvSpPr>
        <p:spPr>
          <a:xfrm>
            <a:off x="609603" y="1825627"/>
            <a:ext cx="5410203" cy="4351336"/>
          </a:xfrm>
        </p:spPr>
        <p:txBody>
          <a:bodyPr lIns="91421" tIns="45701" rIns="91421" bIns="45701"/>
          <a:lstStyle>
            <a:lvl1pPr marL="457200" indent="-342900">
              <a:spcAft>
                <a:spcPts val="0"/>
              </a:spcAft>
              <a:buSzPts val="1800"/>
              <a:defRPr/>
            </a:lvl1pPr>
          </a:lstStyle>
          <a:p>
            <a:pPr lvl="0"/>
            <a:endParaRPr lang="en-US"/>
          </a:p>
        </p:txBody>
      </p:sp>
      <p:grpSp>
        <p:nvGrpSpPr>
          <p:cNvPr id="4" name="Google Shape;71;p7">
            <a:extLst>
              <a:ext uri="{FF2B5EF4-FFF2-40B4-BE49-F238E27FC236}">
                <a16:creationId xmlns:a16="http://schemas.microsoft.com/office/drawing/2014/main" id="{2F61BED6-E70F-4E78-A2BA-D0170DDCEC95}"/>
              </a:ext>
            </a:extLst>
          </p:cNvPr>
          <p:cNvGrpSpPr/>
          <p:nvPr/>
        </p:nvGrpSpPr>
        <p:grpSpPr>
          <a:xfrm>
            <a:off x="7191545" y="0"/>
            <a:ext cx="5000460" cy="1425988"/>
            <a:chOff x="7191545" y="0"/>
            <a:chExt cx="5000460" cy="1425988"/>
          </a:xfrm>
        </p:grpSpPr>
        <p:pic>
          <p:nvPicPr>
            <p:cNvPr id="5" name="Google Shape;72;p7">
              <a:extLst>
                <a:ext uri="{FF2B5EF4-FFF2-40B4-BE49-F238E27FC236}">
                  <a16:creationId xmlns:a16="http://schemas.microsoft.com/office/drawing/2014/main" id="{1E8FE6CE-4EA6-4A3E-81EE-4A46771B03E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3;p7">
              <a:extLst>
                <a:ext uri="{FF2B5EF4-FFF2-40B4-BE49-F238E27FC236}">
                  <a16:creationId xmlns:a16="http://schemas.microsoft.com/office/drawing/2014/main" id="{290FD533-E1FF-4754-BFFD-B99E9D17A229}"/>
                </a:ext>
              </a:extLst>
            </p:cNvPr>
            <p:cNvGrpSpPr/>
            <p:nvPr/>
          </p:nvGrpSpPr>
          <p:grpSpPr>
            <a:xfrm>
              <a:off x="7191545" y="0"/>
              <a:ext cx="5000460" cy="1425988"/>
              <a:chOff x="7191545" y="0"/>
              <a:chExt cx="5000460" cy="1425988"/>
            </a:xfrm>
          </p:grpSpPr>
          <p:sp>
            <p:nvSpPr>
              <p:cNvPr id="7" name="Google Shape;74;p7">
                <a:extLst>
                  <a:ext uri="{FF2B5EF4-FFF2-40B4-BE49-F238E27FC236}">
                    <a16:creationId xmlns:a16="http://schemas.microsoft.com/office/drawing/2014/main" id="{FD004123-1D74-4D2C-A322-7FDA5C6852C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5;p7">
                <a:extLst>
                  <a:ext uri="{FF2B5EF4-FFF2-40B4-BE49-F238E27FC236}">
                    <a16:creationId xmlns:a16="http://schemas.microsoft.com/office/drawing/2014/main" id="{422B3314-03EA-4ADE-A98D-5F49B337650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p7">
            <a:extLst>
              <a:ext uri="{FF2B5EF4-FFF2-40B4-BE49-F238E27FC236}">
                <a16:creationId xmlns:a16="http://schemas.microsoft.com/office/drawing/2014/main" id="{5442751D-5E5C-4A70-A08F-B980C7783832}"/>
              </a:ext>
            </a:extLst>
          </p:cNvPr>
          <p:cNvSpPr txBox="1">
            <a:spLocks noGrp="1"/>
          </p:cNvSpPr>
          <p:nvPr>
            <p:ph type="body" idx="4294967295"/>
          </p:nvPr>
        </p:nvSpPr>
        <p:spPr>
          <a:xfrm>
            <a:off x="6172200" y="1825627"/>
            <a:ext cx="5410203" cy="4351336"/>
          </a:xfrm>
        </p:spPr>
        <p:txBody>
          <a:bodyPr lIns="91421" tIns="45701" rIns="91421" bIns="45701"/>
          <a:lstStyle>
            <a:lvl1pPr marL="457200" indent="-342900">
              <a:spcAft>
                <a:spcPts val="0"/>
              </a:spcAft>
              <a:buSzPts val="1800"/>
              <a:defRPr/>
            </a:lvl1pPr>
          </a:lstStyle>
          <a:p>
            <a:pPr lvl="0"/>
            <a:endParaRPr lang="en-US"/>
          </a:p>
        </p:txBody>
      </p:sp>
      <p:sp>
        <p:nvSpPr>
          <p:cNvPr id="10" name="Google Shape;77;p7">
            <a:extLst>
              <a:ext uri="{FF2B5EF4-FFF2-40B4-BE49-F238E27FC236}">
                <a16:creationId xmlns:a16="http://schemas.microsoft.com/office/drawing/2014/main" id="{FC1F645B-1A1E-431D-98CB-8296BF670EF9}"/>
              </a:ext>
            </a:extLst>
          </p:cNvPr>
          <p:cNvSpPr txBox="1">
            <a:spLocks noGrp="1"/>
          </p:cNvSpPr>
          <p:nvPr>
            <p:ph type="sldNum" sz="quarter" idx="8"/>
          </p:nvPr>
        </p:nvSpPr>
        <p:spPr>
          <a:xfrm>
            <a:off x="8839193" y="6356351"/>
            <a:ext cx="2743200" cy="365129"/>
          </a:xfrm>
        </p:spPr>
        <p:txBody>
          <a:bodyPr lIns="91421" tIns="45701" rIns="91421" bIns="45701"/>
          <a:lstStyle>
            <a:lvl1pPr>
              <a:defRPr/>
            </a:lvl1pPr>
          </a:lstStyle>
          <a:p>
            <a:pPr lvl="0"/>
            <a:fld id="{FBC74F62-2243-4DAF-A89A-0F7352F78767}" type="slidenum">
              <a:t>‹#›</a:t>
            </a:fld>
            <a:endParaRPr lang="en-US"/>
          </a:p>
        </p:txBody>
      </p:sp>
      <p:cxnSp>
        <p:nvCxnSpPr>
          <p:cNvPr id="11" name="Google Shape;78;p7">
            <a:extLst>
              <a:ext uri="{FF2B5EF4-FFF2-40B4-BE49-F238E27FC236}">
                <a16:creationId xmlns:a16="http://schemas.microsoft.com/office/drawing/2014/main" id="{89B003CD-5C30-4769-9206-589743C8B30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9;p7">
            <a:extLst>
              <a:ext uri="{FF2B5EF4-FFF2-40B4-BE49-F238E27FC236}">
                <a16:creationId xmlns:a16="http://schemas.microsoft.com/office/drawing/2014/main" id="{15C7B86D-632A-4587-AFF0-23BFE1C42B33}"/>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29995984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55788D4-B241-4D29-B421-895F318BB44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8D7AB0E-75FA-4A7E-9AA4-31521E2D96E8}"/>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95A3FB3E-0AFF-4D9E-ABFE-9293854BC92F}"/>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499A1E55-AF65-4D5D-9A6E-5034986CA69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1ADA669F-912A-42ED-A521-4397FBDE52E2}"/>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9A3C359-8877-464B-A822-5930367FB26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A7D7E0B8-A6D1-4F5A-A746-C3D50DD7A5C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464F8ECD-7B13-4DB6-8E0A-BBD9AEAE671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441529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p:cSld name="7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A004A35F-7C55-4267-AAB0-8EA6311FA1EB}"/>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A004A35F-7C55-4267-AAB0-8EA6311FA1EB}"/>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2B9397D0-2B97-424E-9CCC-3ABD17448BE4}"/>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F6D0A3D4-E05B-43AD-99A9-934B15F785D0}"/>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29EDA616-8DB3-4C18-9534-8848BA8B7419}"/>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1A4D1D99-FB2F-42F4-829C-FA4A26DB8165}"/>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0FE7DADD-23BC-4F59-A31A-040E4951E048}"/>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C824F6A1-6798-4B62-A904-7A746B550512}"/>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87C3AA2B-DC77-4DDF-BBEA-D99A3269C804}"/>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B870EB65-ABCB-40A0-A06C-16FEFAC69356}"/>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7A63DDDC-C3A1-4A6F-B4C2-173BC0AE86B0}"/>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20161725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p:cSld name="1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F489C25C-3252-407D-8D3A-726CA1DD5ADB}"/>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F489C25C-3252-407D-8D3A-726CA1DD5ADB}"/>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596082C0-2D9C-49DF-9DC0-F31B3C8AEF1C}"/>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F0B66316-BBA8-491A-A32E-1E2E761F85BF}"/>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F0B66316-BBA8-491A-A32E-1E2E761F85BF}"/>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C0BA1DD9-82A9-43EB-977C-773C16A6914C}"/>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EC2858FF-1EE6-4247-A9BE-6FB603477CFB}"/>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EDB6A5F9-439E-4C1F-B62F-B47122797257}"/>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5EA73C17-0D5F-4355-9293-1AD76C425363}"/>
              </a:ext>
            </a:extLst>
          </p:cNvPr>
          <p:cNvSpPr txBox="1">
            <a:spLocks noGrp="1"/>
          </p:cNvSpPr>
          <p:nvPr>
            <p:ph type="sldNum" sz="quarter" idx="8"/>
          </p:nvPr>
        </p:nvSpPr>
        <p:spPr/>
        <p:txBody>
          <a:bodyPr/>
          <a:lstStyle>
            <a:lvl1pPr>
              <a:defRPr sz="1467">
                <a:solidFill>
                  <a:srgbClr val="FFFFFF"/>
                </a:solidFill>
              </a:defRPr>
            </a:lvl1pPr>
          </a:lstStyle>
          <a:p>
            <a:pPr lvl="0"/>
            <a:fld id="{3CF51308-0BF4-49CB-95DC-8140C74D1197}"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7EBB6E33-3899-4650-8BC1-877C0483579B}"/>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5258437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42_Title and Content">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DBB553A4-82D6-49E9-8109-054648708FBC}"/>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8887A7A5-4BD4-45B9-837E-75AE98C8F59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3CB6310E-8741-464B-97A1-20476750AB5B}"/>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D3F1FDED-C79A-4339-9E73-3361034F901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111D1589-A499-4DBF-96F2-3767445E405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2182395A-233F-42D0-ADA3-6C18BDF1D05D}"/>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64;p6">
            <a:extLst>
              <a:ext uri="{FF2B5EF4-FFF2-40B4-BE49-F238E27FC236}">
                <a16:creationId xmlns:a16="http://schemas.microsoft.com/office/drawing/2014/main" id="{46298E8F-B9FB-4987-9518-EB67A1166B37}"/>
              </a:ext>
            </a:extLst>
          </p:cNvPr>
          <p:cNvSpPr txBox="1">
            <a:spLocks noGrp="1"/>
          </p:cNvSpPr>
          <p:nvPr>
            <p:ph type="body" idx="4294967295"/>
          </p:nvPr>
        </p:nvSpPr>
        <p:spPr/>
        <p:txBody>
          <a:bodyPr lIns="91421" tIns="45701" rIns="91421" bIns="45701"/>
          <a:lstStyle>
            <a:lvl1pPr marL="457227" indent="-342918">
              <a:spcAft>
                <a:spcPts val="0"/>
              </a:spcAft>
              <a:buSzPts val="1800"/>
              <a:defRPr/>
            </a:lvl1pPr>
          </a:lstStyle>
          <a:p>
            <a:pPr lvl="0"/>
            <a:endParaRPr lang="en-US"/>
          </a:p>
        </p:txBody>
      </p:sp>
      <p:sp>
        <p:nvSpPr>
          <p:cNvPr id="9" name="Google Shape;65;p6">
            <a:extLst>
              <a:ext uri="{FF2B5EF4-FFF2-40B4-BE49-F238E27FC236}">
                <a16:creationId xmlns:a16="http://schemas.microsoft.com/office/drawing/2014/main" id="{0E4F1318-7D7B-4A83-BAA6-33CDE292741F}"/>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43F06F3C-49C6-4422-9449-9B41A7F14883}" type="slidenum">
              <a:t>‹#›</a:t>
            </a:fld>
            <a:endParaRPr lang="en-US"/>
          </a:p>
        </p:txBody>
      </p:sp>
      <p:cxnSp>
        <p:nvCxnSpPr>
          <p:cNvPr id="10" name="Google Shape;66;p6">
            <a:extLst>
              <a:ext uri="{FF2B5EF4-FFF2-40B4-BE49-F238E27FC236}">
                <a16:creationId xmlns:a16="http://schemas.microsoft.com/office/drawing/2014/main" id="{4C3F6B31-4252-4000-8C2D-4647870263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A780E306-75ED-41EF-8BFC-51AA95F0C663}"/>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94412949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6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A575D633-E37D-477F-9EE5-081AF52D9BB6}"/>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EB1048A9-7171-4DB9-AA4A-FFBA25009AFA}"/>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F89BB47A-14BE-4C64-9849-35EF76ACAF30}"/>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43EF92C4-C806-4CB2-BEF7-0E484C3F312B}"/>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122532738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p:cSld name="3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9A565FB-1761-4233-AC1C-94E490962494}"/>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FEDD2347-BF29-4AE0-8261-28A101274569}"/>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5E28FD02-6DEB-45A5-B965-5A1F5FABDD5F}"/>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023B34A4-11B7-45D0-B0CF-01C2A7075545}"/>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50DCA2B2-3618-4A44-A239-6BBAD653A2C8}"/>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F3297E9B-86BC-4612-AD18-E52A90FB5773}"/>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CF39840C-20CC-489C-9856-BEFD03F45C05}"/>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BC4A5858-1661-4AB4-86A9-67893DA93C21}"/>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BFE92C89-F381-4898-A678-6BAA9316233C}" type="slidenum">
              <a:t>‹#›</a:t>
            </a:fld>
            <a:endParaRPr lang="en-US"/>
          </a:p>
        </p:txBody>
      </p:sp>
      <p:pic>
        <p:nvPicPr>
          <p:cNvPr id="10" name="Picture 11">
            <a:extLst>
              <a:ext uri="{FF2B5EF4-FFF2-40B4-BE49-F238E27FC236}">
                <a16:creationId xmlns:a16="http://schemas.microsoft.com/office/drawing/2014/main" id="{396CAD23-1ECC-4D60-95C4-44ED29B37BC0}"/>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8045995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43_Title and Content">
    <p:spTree>
      <p:nvGrpSpPr>
        <p:cNvPr id="1" name=""/>
        <p:cNvGrpSpPr/>
        <p:nvPr/>
      </p:nvGrpSpPr>
      <p:grpSpPr>
        <a:xfrm>
          <a:off x="0" y="0"/>
          <a:ext cx="0" cy="0"/>
          <a:chOff x="0" y="0"/>
          <a:chExt cx="0" cy="0"/>
        </a:xfrm>
      </p:grpSpPr>
      <p:grpSp>
        <p:nvGrpSpPr>
          <p:cNvPr id="2" name="Google Shape;76;p44">
            <a:extLst>
              <a:ext uri="{FF2B5EF4-FFF2-40B4-BE49-F238E27FC236}">
                <a16:creationId xmlns:a16="http://schemas.microsoft.com/office/drawing/2014/main" id="{654B866A-210D-492C-A8EE-918F41E67FD4}"/>
              </a:ext>
            </a:extLst>
          </p:cNvPr>
          <p:cNvGrpSpPr/>
          <p:nvPr/>
        </p:nvGrpSpPr>
        <p:grpSpPr>
          <a:xfrm>
            <a:off x="7191545" y="0"/>
            <a:ext cx="5000460" cy="1425988"/>
            <a:chOff x="7191545" y="0"/>
            <a:chExt cx="5000460" cy="1425988"/>
          </a:xfrm>
        </p:grpSpPr>
        <p:pic>
          <p:nvPicPr>
            <p:cNvPr id="3" name="Google Shape;77;p44">
              <a:extLst>
                <a:ext uri="{FF2B5EF4-FFF2-40B4-BE49-F238E27FC236}">
                  <a16:creationId xmlns:a16="http://schemas.microsoft.com/office/drawing/2014/main" id="{0A1E8891-A07C-4929-837C-0F9E1DF9874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p44">
              <a:extLst>
                <a:ext uri="{FF2B5EF4-FFF2-40B4-BE49-F238E27FC236}">
                  <a16:creationId xmlns:a16="http://schemas.microsoft.com/office/drawing/2014/main" id="{F7D84ECA-B9B0-488A-B877-3EB99ACBF83D}"/>
                </a:ext>
              </a:extLst>
            </p:cNvPr>
            <p:cNvGrpSpPr/>
            <p:nvPr/>
          </p:nvGrpSpPr>
          <p:grpSpPr>
            <a:xfrm>
              <a:off x="7191545" y="0"/>
              <a:ext cx="5000460" cy="1425988"/>
              <a:chOff x="7191545" y="0"/>
              <a:chExt cx="5000460" cy="1425988"/>
            </a:xfrm>
          </p:grpSpPr>
          <p:sp>
            <p:nvSpPr>
              <p:cNvPr id="5" name="Google Shape;79;p44">
                <a:extLst>
                  <a:ext uri="{FF2B5EF4-FFF2-40B4-BE49-F238E27FC236}">
                    <a16:creationId xmlns:a16="http://schemas.microsoft.com/office/drawing/2014/main" id="{60F584AB-7767-4598-A3C1-2920901BA8B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0;p44">
                <a:extLst>
                  <a:ext uri="{FF2B5EF4-FFF2-40B4-BE49-F238E27FC236}">
                    <a16:creationId xmlns:a16="http://schemas.microsoft.com/office/drawing/2014/main" id="{59403FD0-F1C6-43D5-B944-FF07BE3095E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1;p44">
            <a:extLst>
              <a:ext uri="{FF2B5EF4-FFF2-40B4-BE49-F238E27FC236}">
                <a16:creationId xmlns:a16="http://schemas.microsoft.com/office/drawing/2014/main" id="{9B5E9744-5968-49A7-B791-EE253442FF5B}"/>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82;p44">
            <a:extLst>
              <a:ext uri="{FF2B5EF4-FFF2-40B4-BE49-F238E27FC236}">
                <a16:creationId xmlns:a16="http://schemas.microsoft.com/office/drawing/2014/main" id="{EAB34B66-A151-423C-9BFA-538D409B7094}"/>
              </a:ext>
            </a:extLst>
          </p:cNvPr>
          <p:cNvSpPr txBox="1">
            <a:spLocks noGrp="1"/>
          </p:cNvSpPr>
          <p:nvPr>
            <p:ph type="body" idx="4294967295"/>
          </p:nvPr>
        </p:nvSpPr>
        <p:spPr/>
        <p:txBody>
          <a:bodyPr lIns="91421" tIns="45701" rIns="91421" bIns="45701"/>
          <a:lstStyle>
            <a:lvl1pPr marL="457227" indent="-342918">
              <a:spcAft>
                <a:spcPts val="0"/>
              </a:spcAft>
              <a:buSzPts val="1800"/>
              <a:defRPr/>
            </a:lvl1pPr>
          </a:lstStyle>
          <a:p>
            <a:pPr lvl="0"/>
            <a:endParaRPr lang="en-US"/>
          </a:p>
        </p:txBody>
      </p:sp>
      <p:sp>
        <p:nvSpPr>
          <p:cNvPr id="9" name="Google Shape;83;p44">
            <a:extLst>
              <a:ext uri="{FF2B5EF4-FFF2-40B4-BE49-F238E27FC236}">
                <a16:creationId xmlns:a16="http://schemas.microsoft.com/office/drawing/2014/main" id="{025F3797-B593-44E4-9F64-FADDF624584E}"/>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5AFAD32B-93CE-4488-AEE8-CF5F3F5B6D6E}" type="slidenum">
              <a:t>‹#›</a:t>
            </a:fld>
            <a:endParaRPr lang="en-US"/>
          </a:p>
        </p:txBody>
      </p:sp>
      <p:cxnSp>
        <p:nvCxnSpPr>
          <p:cNvPr id="10" name="Google Shape;84;p44">
            <a:extLst>
              <a:ext uri="{FF2B5EF4-FFF2-40B4-BE49-F238E27FC236}">
                <a16:creationId xmlns:a16="http://schemas.microsoft.com/office/drawing/2014/main" id="{C5C0110E-5E22-429E-8DC0-5D84CA1DD6F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5;p44">
            <a:extLst>
              <a:ext uri="{FF2B5EF4-FFF2-40B4-BE49-F238E27FC236}">
                <a16:creationId xmlns:a16="http://schemas.microsoft.com/office/drawing/2014/main" id="{EF123136-13A9-4B22-A665-7B5564BD58DA}"/>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79411264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35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4F4D18DB-1F81-4E89-94FE-FAD3927D1C46}"/>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0BB13710-68A5-4335-AE2D-7A625488482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13E80599-5F83-4789-8845-33E217390AFB}"/>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AAFB8102-3C67-41E3-A438-E433BA38584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B989AF03-E93E-4E6A-B74A-DB4C03C67B5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09B0A907-BA8F-49CD-8925-5B2E56247DE3}"/>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16383368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36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43A056CA-F742-487A-B193-38D397AF39E7}"/>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19E94EFF-22B0-4C4B-B20C-32AD267F31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442DA495-847E-4E9E-8779-936A673A69CE}"/>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78F612F6-1794-480B-AB31-6FDEE08C3AF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79A8E039-46F3-47E6-9D26-4020F508EA49}"/>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15555C8F-C20C-44D7-B701-545764655D3C}"/>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58994601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p:cSld name="4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55D4715-DD80-46FA-9382-8252C24E77D9}"/>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BDA195F4-4930-48D5-A591-F3F8D23619E4}"/>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20A628A9-ECDE-4E33-A4B8-7C504121A2BE}"/>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7405FC64-841D-449D-B33E-18D2FB222575}"/>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D7C56E6D-E237-42E4-AB6A-530F94334769}"/>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E21AD87A-9006-47AD-80F6-760C6339ED17}"/>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3378CBDC-EB49-4827-9350-6D32564261AD}"/>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37DB80D4-24AC-4718-9731-13ACB33F06ED}"/>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48223845-60FE-4678-B63F-D9E1134C7BB8}" type="slidenum">
              <a:t>‹#›</a:t>
            </a:fld>
            <a:endParaRPr lang="en-US"/>
          </a:p>
        </p:txBody>
      </p:sp>
      <p:pic>
        <p:nvPicPr>
          <p:cNvPr id="10" name="Picture 11">
            <a:extLst>
              <a:ext uri="{FF2B5EF4-FFF2-40B4-BE49-F238E27FC236}">
                <a16:creationId xmlns:a16="http://schemas.microsoft.com/office/drawing/2014/main" id="{96573065-A1AD-4D76-934A-FC9179323399}"/>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417827332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20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F7C7D05-4021-47D1-ADAC-97CF9C851A2A}"/>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A6441803-3E99-409E-88F6-C4B338B83750}"/>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F119E99-31F8-4204-9F37-8709C6FA3A52}"/>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7DFA5BAF-C7B9-4377-92FE-B8A71C887FE6}" type="datetime1">
              <a:rPr lang="en-US"/>
              <a:pPr lvl="0"/>
              <a:t>7/25/2025</a:t>
            </a:fld>
            <a:endParaRPr lang="en-US"/>
          </a:p>
        </p:txBody>
      </p:sp>
      <p:sp>
        <p:nvSpPr>
          <p:cNvPr id="5" name="Footer Placeholder 4">
            <a:extLst>
              <a:ext uri="{FF2B5EF4-FFF2-40B4-BE49-F238E27FC236}">
                <a16:creationId xmlns:a16="http://schemas.microsoft.com/office/drawing/2014/main" id="{583711C4-3BB4-48ED-9DC4-E53B2B945BF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03B73938-3B05-4777-BA0B-9FCE045C2A9C}"/>
              </a:ext>
            </a:extLst>
          </p:cNvPr>
          <p:cNvSpPr txBox="1">
            <a:spLocks noGrp="1"/>
          </p:cNvSpPr>
          <p:nvPr>
            <p:ph type="sldNum" sz="quarter" idx="8"/>
          </p:nvPr>
        </p:nvSpPr>
        <p:spPr/>
        <p:txBody>
          <a:bodyPr/>
          <a:lstStyle>
            <a:lvl1pPr>
              <a:defRPr/>
            </a:lvl1pPr>
          </a:lstStyle>
          <a:p>
            <a:pPr lvl="0"/>
            <a:fld id="{8AECC881-BC4A-4B02-86C8-61059EA0E098}" type="slidenum">
              <a:t>‹#›</a:t>
            </a:fld>
            <a:endParaRPr lang="en-US"/>
          </a:p>
        </p:txBody>
      </p:sp>
      <p:sp>
        <p:nvSpPr>
          <p:cNvPr id="7" name="Rectangle 12">
            <a:extLst>
              <a:ext uri="{FF2B5EF4-FFF2-40B4-BE49-F238E27FC236}">
                <a16:creationId xmlns:a16="http://schemas.microsoft.com/office/drawing/2014/main" id="{79AC4121-FFF8-4D8A-9FAE-35DF8B654A77}"/>
              </a:ext>
            </a:extLst>
          </p:cNvPr>
          <p:cNvSpPr/>
          <p:nvPr/>
        </p:nvSpPr>
        <p:spPr>
          <a:xfrm rot="10799991">
            <a:off x="-10" y="2000241"/>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val f5"/>
              <a:gd name="f15" fmla="val f6"/>
              <a:gd name="f16" fmla="val f7"/>
              <a:gd name="f17" fmla="*/ f11 f0 1"/>
              <a:gd name="f18" fmla="+- f16 0 f14"/>
              <a:gd name="f19" fmla="+- f15 0 f14"/>
              <a:gd name="f20" fmla="*/ f17 1 f2"/>
              <a:gd name="f21" fmla="*/ f19 1 10293751"/>
              <a:gd name="f22" fmla="*/ f18 1 1031873"/>
              <a:gd name="f23" fmla="*/ 10293751 f19 1"/>
              <a:gd name="f24" fmla="*/ 0 f19 1"/>
              <a:gd name="f25" fmla="*/ 0 f18 1"/>
              <a:gd name="f26" fmla="*/ 1 f18 1"/>
              <a:gd name="f27" fmla="*/ 1031873 f18 1"/>
              <a:gd name="f28" fmla="*/ 1031872 f18 1"/>
              <a:gd name="f29" fmla="*/ 3579068 f19 1"/>
              <a:gd name="f30" fmla="+- f20 0 f1"/>
              <a:gd name="f31" fmla="*/ f23 1 10293751"/>
              <a:gd name="f32" fmla="*/ f24 1 10293751"/>
              <a:gd name="f33" fmla="*/ f25 1 1031873"/>
              <a:gd name="f34" fmla="*/ f26 1 1031873"/>
              <a:gd name="f35" fmla="*/ f27 1 1031873"/>
              <a:gd name="f36" fmla="*/ f28 1 1031873"/>
              <a:gd name="f37" fmla="*/ f29 1 10293751"/>
              <a:gd name="f38" fmla="*/ f14 1 f21"/>
              <a:gd name="f39" fmla="*/ f15 1 f21"/>
              <a:gd name="f40" fmla="*/ f14 1 f22"/>
              <a:gd name="f41" fmla="*/ f16 1 f22"/>
              <a:gd name="f42" fmla="*/ f37 1 f21"/>
              <a:gd name="f43" fmla="*/ f33 1 f22"/>
              <a:gd name="f44" fmla="*/ f31 1 f21"/>
              <a:gd name="f45" fmla="*/ f34 1 f22"/>
              <a:gd name="f46" fmla="*/ f35 1 f22"/>
              <a:gd name="f47" fmla="*/ f32 1 f21"/>
              <a:gd name="f48" fmla="*/ f36 1 f22"/>
              <a:gd name="f49" fmla="*/ f38 f12 1"/>
              <a:gd name="f50" fmla="*/ f39 f12 1"/>
              <a:gd name="f51" fmla="*/ f41 f13 1"/>
              <a:gd name="f52" fmla="*/ f40 f13 1"/>
              <a:gd name="f53" fmla="*/ f42 f12 1"/>
              <a:gd name="f54" fmla="*/ f43 f13 1"/>
              <a:gd name="f55" fmla="*/ f44 f12 1"/>
              <a:gd name="f56" fmla="*/ f45 f13 1"/>
              <a:gd name="f57" fmla="*/ f46 f13 1"/>
              <a:gd name="f58" fmla="*/ f47 f12 1"/>
              <a:gd name="f59" fmla="*/ f48 f13 1"/>
            </a:gdLst>
            <a:ahLst/>
            <a:cxnLst>
              <a:cxn ang="3cd4">
                <a:pos x="hc" y="t"/>
              </a:cxn>
              <a:cxn ang="0">
                <a:pos x="r" y="vc"/>
              </a:cxn>
              <a:cxn ang="cd4">
                <a:pos x="hc" y="b"/>
              </a:cxn>
              <a:cxn ang="cd2">
                <a:pos x="l" y="vc"/>
              </a:cxn>
              <a:cxn ang="f30">
                <a:pos x="f53" y="f54"/>
              </a:cxn>
              <a:cxn ang="f30">
                <a:pos x="f55" y="f56"/>
              </a:cxn>
              <a:cxn ang="f30">
                <a:pos x="f55" y="f57"/>
              </a:cxn>
              <a:cxn ang="f30">
                <a:pos x="f58" y="f59"/>
              </a:cxn>
              <a:cxn ang="f30">
                <a:pos x="f53" y="f54"/>
              </a:cxn>
            </a:cxnLst>
            <a:rect l="f49" t="f52" r="f50" b="f51"/>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5A314259-D07A-45BE-AFA9-4AC768A4B946}"/>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82DACCB5-DE48-4398-BD92-EE10AE85C362}"/>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8089ED7-BD85-4FB8-82F9-118F6224528E}"/>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0165718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1A0D73A-FA7E-45DB-84A5-749E400E32F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20A9628-5657-49FD-B80A-1B56DB4B5684}"/>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F450D1A-AF61-4437-810B-D2257CB3C53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959F597-EAE3-4F04-9081-29A344A81058}"/>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BDFF02D7-F612-4136-83E0-68916A0AF79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C19B2F7-0FF4-46B6-A6F4-141A7F2CAEF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3E4A8F4-D532-46A7-A8C2-94A22AF7AA2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177ABD1-D619-4B03-B051-BB9CAD76073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5054555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p:cSld name="5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FE64AF1-0986-4537-B056-62B48164266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B3185F1E-0213-4E84-8D98-95BAED633F8D}"/>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D766AD04-7061-4C09-AA55-E961704B6AB1}"/>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2A7A5E32-B54D-43D2-945A-D3718A4B3FE5}"/>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B1A2C599-97CB-442C-A39B-D003E2B5EEA8}"/>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DC8118FE-BACB-490B-984F-4A8D43CEF2F6}"/>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626228F3-00E4-4105-B145-C1276FA93822}"/>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067CAEDC-C0DD-4BF3-AC72-5F7E42C285AB}"/>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CAFB51D6-2900-403C-ACEB-47E063C73F3D}" type="slidenum">
              <a:t>‹#›</a:t>
            </a:fld>
            <a:endParaRPr lang="en-US"/>
          </a:p>
        </p:txBody>
      </p:sp>
      <p:pic>
        <p:nvPicPr>
          <p:cNvPr id="10" name="Picture 11">
            <a:extLst>
              <a:ext uri="{FF2B5EF4-FFF2-40B4-BE49-F238E27FC236}">
                <a16:creationId xmlns:a16="http://schemas.microsoft.com/office/drawing/2014/main" id="{10676860-F339-49BB-AC08-E1396FD2BD4A}"/>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54984928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37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00468D73-8C3E-4F91-87D8-C3112990D291}"/>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BA3DB4F3-4D74-42D6-B121-6695D96A2CE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D6035C57-EA83-479D-ABC6-43CA38207872}"/>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4F1866B6-753D-4F7D-82E0-C5D2E6061CF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DC01D2BF-3F32-4520-8346-6E325D765AE1}"/>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155EC6EA-EAB0-4100-BC0D-1555490EC444}"/>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0856183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7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A36B5321-DD4D-404C-AEA8-6D946459493B}"/>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52BACF29-E6E4-4E75-A392-AEC8CE3DCA5C}"/>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5DD50275-1E6C-40CD-AAF0-B3E3E1E5A9CE}"/>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7CC0DD3E-7608-4FCF-8F96-59900E8175A9}"/>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235507601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44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8F275F61-46B8-4B99-AF55-E4C8F2F957D5}"/>
              </a:ext>
            </a:extLst>
          </p:cNvPr>
          <p:cNvPicPr>
            <a:picLocks noChangeAspect="1"/>
          </p:cNvPicPr>
          <p:nvPr/>
        </p:nvPicPr>
        <p:blipFill>
          <a:blip r:embed="rId2"/>
          <a:srcRect/>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9EDC00B4-715B-4D72-A941-40E69A2E89BB}"/>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A175B375-2521-4A61-8508-77001D694AE2}"/>
              </a:ext>
            </a:extLst>
          </p:cNvPr>
          <p:cNvSpPr txBox="1">
            <a:spLocks noGrp="1"/>
          </p:cNvSpPr>
          <p:nvPr>
            <p:ph type="sldNum" sz="quarter" idx="8"/>
          </p:nvPr>
        </p:nvSpPr>
        <p:spPr/>
        <p:txBody>
          <a:bodyPr/>
          <a:lstStyle>
            <a:lvl1pPr>
              <a:defRPr/>
            </a:lvl1pPr>
          </a:lstStyle>
          <a:p>
            <a:pPr lvl="0"/>
            <a:fld id="{E6FA8581-C7E0-49EC-B2A8-434517404CFA}" type="slidenum">
              <a:t>‹#›</a:t>
            </a:fld>
            <a:endParaRPr lang="en-US"/>
          </a:p>
        </p:txBody>
      </p:sp>
      <p:sp>
        <p:nvSpPr>
          <p:cNvPr id="5" name="Text Placeholder 10">
            <a:extLst>
              <a:ext uri="{FF2B5EF4-FFF2-40B4-BE49-F238E27FC236}">
                <a16:creationId xmlns:a16="http://schemas.microsoft.com/office/drawing/2014/main" id="{E7AF1B58-D32A-4BFB-B448-CF9BC594D5E7}"/>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177249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p:cSld name="3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271D2965-58B1-45D5-81A4-48758B2758E3}"/>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271D2965-58B1-45D5-81A4-48758B2758E3}"/>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1B87A7E7-B91D-474B-BA0E-7D3FB414B0FF}"/>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AB1FABA6-69BE-41FC-A636-BAA936C15FE9}"/>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AB1FABA6-69BE-41FC-A636-BAA936C15FE9}"/>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003A104A-6EDC-4885-82F4-F10D4712C599}"/>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D40A26C7-F43C-4612-A7F2-E2436595FF87}"/>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7C8FE7F6-459A-4DDC-B624-37C8361573E8}"/>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47930E6D-7045-46CC-8FEC-709147106F09}"/>
              </a:ext>
            </a:extLst>
          </p:cNvPr>
          <p:cNvSpPr txBox="1">
            <a:spLocks noGrp="1"/>
          </p:cNvSpPr>
          <p:nvPr>
            <p:ph type="sldNum" sz="quarter" idx="8"/>
          </p:nvPr>
        </p:nvSpPr>
        <p:spPr/>
        <p:txBody>
          <a:bodyPr/>
          <a:lstStyle>
            <a:lvl1pPr>
              <a:defRPr sz="1467">
                <a:solidFill>
                  <a:srgbClr val="FFFFFF"/>
                </a:solidFill>
              </a:defRPr>
            </a:lvl1pPr>
          </a:lstStyle>
          <a:p>
            <a:pPr lvl="0"/>
            <a:fld id="{C2420132-2CE4-476A-BC57-DC8C29000422}"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B8FA6414-D0E9-4B3D-A1B4-0B9D256DF611}"/>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21693756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17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1ACA96-3492-4926-9573-544DBD303457}"/>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218EF0FC-A31E-4C0C-94E9-21934F55192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E835078D-2769-4900-81CF-12D87096452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7CC0EB50-393C-4476-9967-759703150619}"/>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6591D2C9-ACE6-43F1-9BC6-FC539414BCC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18985114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45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8E5AC26-7A60-43D8-B3D9-535193A98A0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A40F786F-7EDE-4B0F-888A-A9AFF237131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1BD506D7-5C7E-4102-A3EC-D173A35FC48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BB7CBC91-6FFA-4F35-9359-3122D763F04C}"/>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53928839-95AA-4119-BE0A-E1BF86F30460}"/>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67435416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53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CA388F2-7398-4F63-929A-E42586837C7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6390591-6A47-4BE8-8BF3-78AE541112B8}"/>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A315D475-D4DD-4A7B-B998-FBC13E02C2B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6A6EC28-C87F-431D-85E7-AD6445E95B3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CD764CBE-14C2-4271-96D7-C6CD1AE8931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0F9E4B20-B547-4782-AEC0-2028487B88A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98067ABB-8BE8-4E5B-B16E-7A77E839F6B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05741253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15DE94C-B87D-4B49-B2A1-9861C1FC511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2A0D238-B305-424D-B717-1CA993F5F7F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DA64CA8-5D40-4730-BDCE-0365CC96E5E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21C682F-03B0-47E4-882C-9F3FF42CE037}"/>
              </a:ext>
            </a:extLst>
          </p:cNvPr>
          <p:cNvSpPr txBox="1">
            <a:spLocks noGrp="1"/>
          </p:cNvSpPr>
          <p:nvPr>
            <p:ph type="sldNum" sz="quarter" idx="8"/>
          </p:nvPr>
        </p:nvSpPr>
        <p:spPr/>
        <p:txBody>
          <a:bodyPr/>
          <a:lstStyle>
            <a:lvl1pPr>
              <a:defRPr>
                <a:solidFill>
                  <a:srgbClr val="AFB3B9"/>
                </a:solidFill>
              </a:defRPr>
            </a:lvl1pPr>
          </a:lstStyle>
          <a:p>
            <a:pPr lvl="0"/>
            <a:fld id="{48D4CD6D-F0FA-44F5-AD3A-12CC889E9076}" type="slidenum">
              <a:t>‹#›</a:t>
            </a:fld>
            <a:endParaRPr lang="en-US"/>
          </a:p>
        </p:txBody>
      </p:sp>
      <p:cxnSp>
        <p:nvCxnSpPr>
          <p:cNvPr id="6" name="Straight Connector 7">
            <a:extLst>
              <a:ext uri="{FF2B5EF4-FFF2-40B4-BE49-F238E27FC236}">
                <a16:creationId xmlns:a16="http://schemas.microsoft.com/office/drawing/2014/main" id="{D3E6D3C7-498E-468A-B971-9987CB608B2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D383140-D66E-427E-B941-1075AE31525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2F69E33-213E-4897-A953-B49825CD755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0E7C290-9BE8-4C90-BF23-E17CBF55932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2E0253B1-0BCD-4725-BCA1-637374F4ED44}"/>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939A3E0-BD78-4129-9EDF-E7EB223DEA7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236EE518-EA3B-4EF8-8183-33AEE4D2EB5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42A2FB6-64C5-4D20-B974-6150D2BC48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8375554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52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4E1D3EC-FA53-45C5-A8B3-6D98706D676F}"/>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6BFBABA-611D-40E8-9C60-05E5F205F863}"/>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CFB8D33-FBFA-4182-8ED8-A8ED59F4657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450BC99-260A-444F-A502-10E81890AC2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3D4BD606-BEF0-4F0F-B6F8-9E9F60B97E1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71E0EC7-219D-43E0-AC1C-4282F8CCF34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B324643-5CC1-467A-A392-505342F4352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0090935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3D4FABA-2C30-4F1B-89A7-E5416965753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9F9EC5C-0078-46FC-B16D-22649FBF789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B215E11-F3B9-40DC-8F8B-84F3BC18809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70BD691-7466-4926-8DB9-5C2C7D522CA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D961732-9F2E-4769-B9E8-E88CF5FDC43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22E9C0A-C240-4C37-ACA6-A046C340C06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B432E14B-EBB4-4B67-AC8C-96B2495AD28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98183241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51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6F95A24-0FBB-42E0-BD4A-C11971686128}"/>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AE736D7-C765-4195-AB0A-B7CB22E1A5E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45988A9E-0F93-4455-9578-505D9A9CB89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C0C054B-C21F-40DE-959B-14AEF2C9E6D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FC167CE-94AF-4DA8-B47E-7AB54C90B1D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49540E7-4D36-4C1E-A2A2-FA94E596BEC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3A17EA2-52C8-4E36-B037-5B9C085D641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9982982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67D293C-9A11-4C6E-B0AC-D5C7EE2754F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685F1D1-9AC6-4AFA-AEBB-B7CA025ACD4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655FAFA-DFD7-473F-B8C6-D790E7BEF4B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C280B42-404E-407C-B552-2EF6E8C276A0}"/>
              </a:ext>
            </a:extLst>
          </p:cNvPr>
          <p:cNvSpPr txBox="1">
            <a:spLocks noGrp="1"/>
          </p:cNvSpPr>
          <p:nvPr>
            <p:ph type="sldNum" sz="quarter" idx="8"/>
          </p:nvPr>
        </p:nvSpPr>
        <p:spPr/>
        <p:txBody>
          <a:bodyPr/>
          <a:lstStyle>
            <a:lvl1pPr>
              <a:defRPr>
                <a:solidFill>
                  <a:srgbClr val="AFB3B9"/>
                </a:solidFill>
              </a:defRPr>
            </a:lvl1pPr>
          </a:lstStyle>
          <a:p>
            <a:pPr lvl="0"/>
            <a:fld id="{DA5B2B37-B2DF-4F9C-BA3C-E2B7C71DEB34}" type="slidenum">
              <a:t>‹#›</a:t>
            </a:fld>
            <a:endParaRPr lang="en-US"/>
          </a:p>
        </p:txBody>
      </p:sp>
      <p:cxnSp>
        <p:nvCxnSpPr>
          <p:cNvPr id="6" name="Straight Connector 7">
            <a:extLst>
              <a:ext uri="{FF2B5EF4-FFF2-40B4-BE49-F238E27FC236}">
                <a16:creationId xmlns:a16="http://schemas.microsoft.com/office/drawing/2014/main" id="{C7FC0458-5D07-491C-B23B-4C66DE1883D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54ECD0E-8C51-4F40-8E91-D56B6561DFF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234CDA1-9B7A-408F-8EFA-3C4121491B4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53E7CBD-CF6B-467D-90DB-4E0F29A83F0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A68DD10-DD28-4234-ADA2-D1590138AD3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E561132-E8C8-4E7E-8063-A1B5C9EE263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E12C082-4292-4DFD-AA49-9D33800C070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F130354-BF5F-47E5-9396-4A57C1646A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5576740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50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00E53D1-5894-4EFE-9D6D-5EA7B0E13EF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A7B9DD75-98AA-4ECF-8782-E82CD020643E}"/>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28F3CDE-88C9-48B8-BE3A-1E5A985C840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0D2AFB2D-D0D0-4855-B792-EF78EA685B3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89027865-8417-41B0-9CD4-69F366B4C1B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6D14CB8-AC20-45C1-9D06-112A976953D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6F90E636-5D4E-46C9-8607-9147EA3D7CD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60086844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85FE7A6-9430-46A4-8CC6-686E34032DF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F1D0B60-D697-406E-91DD-B9BA2C287DF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119EEBD-E0F1-422C-A3D8-C37D84C4629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7693C20-E902-4874-8726-474B4C01060D}"/>
              </a:ext>
            </a:extLst>
          </p:cNvPr>
          <p:cNvSpPr txBox="1">
            <a:spLocks noGrp="1"/>
          </p:cNvSpPr>
          <p:nvPr>
            <p:ph type="sldNum" sz="quarter" idx="8"/>
          </p:nvPr>
        </p:nvSpPr>
        <p:spPr/>
        <p:txBody>
          <a:bodyPr/>
          <a:lstStyle>
            <a:lvl1pPr>
              <a:defRPr>
                <a:solidFill>
                  <a:srgbClr val="AFB3B9"/>
                </a:solidFill>
              </a:defRPr>
            </a:lvl1pPr>
          </a:lstStyle>
          <a:p>
            <a:pPr lvl="0"/>
            <a:fld id="{A6FFA194-0288-4AEC-A539-10C8A940C401}" type="slidenum">
              <a:t>‹#›</a:t>
            </a:fld>
            <a:endParaRPr lang="en-US"/>
          </a:p>
        </p:txBody>
      </p:sp>
      <p:cxnSp>
        <p:nvCxnSpPr>
          <p:cNvPr id="6" name="Straight Connector 7">
            <a:extLst>
              <a:ext uri="{FF2B5EF4-FFF2-40B4-BE49-F238E27FC236}">
                <a16:creationId xmlns:a16="http://schemas.microsoft.com/office/drawing/2014/main" id="{13718D50-4047-492D-A541-92AB307ADBE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C53291D-6425-417B-8D29-2FF0A944AD1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BAE3731-DFC1-4565-A61E-8A7FE4412E1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67212C7A-0C25-4762-9189-E4B293EC6D5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463A923-AB75-49DD-B1DA-148436DF890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7FD01DC-8C54-4719-A5D4-8BBC84EA4B8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ED863A7-5FA2-4708-ABB5-EC85E2BF11B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92350E3-C569-4F70-B0BF-5571DE2152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6292197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49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33F0E101-BE1B-4CE5-8351-BD58141ACDE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DDBF832-F95E-479A-956D-175E261780F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D6E8D43-96CA-4475-8E68-EB4EEDCA2D8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1335ADEF-FC12-42B4-BD90-1A59FFDC1E8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8D1C633-F574-4123-9574-D3F5CBFF0F0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A71E29A-61C6-4283-88E7-DE8B63D304D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20D58C37-27A3-4999-B5C4-AAE09055AACB}"/>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91833846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BF2DA3F-A4AD-493B-B248-4E57037C3A7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1C0B175-12DF-4FFA-BAC6-DF45CF24E88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8900F41-57C1-4105-BFE2-0673A37DEC9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1CEF6ED-FF7C-461E-B928-EAF98F63D6D1}"/>
              </a:ext>
            </a:extLst>
          </p:cNvPr>
          <p:cNvSpPr txBox="1">
            <a:spLocks noGrp="1"/>
          </p:cNvSpPr>
          <p:nvPr>
            <p:ph type="sldNum" sz="quarter" idx="8"/>
          </p:nvPr>
        </p:nvSpPr>
        <p:spPr/>
        <p:txBody>
          <a:bodyPr/>
          <a:lstStyle>
            <a:lvl1pPr>
              <a:defRPr>
                <a:solidFill>
                  <a:srgbClr val="AFB3B9"/>
                </a:solidFill>
              </a:defRPr>
            </a:lvl1pPr>
          </a:lstStyle>
          <a:p>
            <a:pPr lvl="0"/>
            <a:fld id="{72BC3C8B-29E4-43CE-B861-1ED230225A4A}" type="slidenum">
              <a:t>‹#›</a:t>
            </a:fld>
            <a:endParaRPr lang="en-US"/>
          </a:p>
        </p:txBody>
      </p:sp>
      <p:cxnSp>
        <p:nvCxnSpPr>
          <p:cNvPr id="6" name="Straight Connector 7">
            <a:extLst>
              <a:ext uri="{FF2B5EF4-FFF2-40B4-BE49-F238E27FC236}">
                <a16:creationId xmlns:a16="http://schemas.microsoft.com/office/drawing/2014/main" id="{EE6DAF4B-AC38-475F-8977-9B5E4A43668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D501E75C-80C8-4FB3-B29B-BADA0B51CF6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FD3D353-0CDD-4D63-810F-9A299E2ED64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7573967-8FBC-46E2-B71B-C894AD05FC7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D8E5E39-BD4E-445A-8900-B1463E2EC02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2AF4EFF-878F-4ED3-9EE1-476E0A49DE9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DA9207D-082E-4336-8BBD-4D5C87F6880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D9F164D3-9EB8-42E5-A19C-2D8D771C283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95664610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13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B40A117-A16D-4BA0-9E4C-C55335E8C389}"/>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FBF64B7-C6B0-41B5-AD62-50FDDF480898}"/>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2222733-A19C-45BE-A340-EBA164A9301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88C80C0-3127-4ECC-97D7-D545F08F1BD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7E77B253-588D-4B72-A526-76ECA872A7D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B40D0236-C659-44A1-AC4F-4E33EE175E4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409379B-C4CB-42F6-9D9C-8F3C6E9566A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37732284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E6F44B7-D780-477F-99A6-2F45C396E07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2B0D5D7F-8F40-4688-9005-AD9F034C949D}"/>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5C90B01-D539-42D8-8E70-BDB79414401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2284F130-8FF4-4205-8F51-5BC8B546ED30}"/>
              </a:ext>
            </a:extLst>
          </p:cNvPr>
          <p:cNvSpPr txBox="1">
            <a:spLocks noGrp="1"/>
          </p:cNvSpPr>
          <p:nvPr>
            <p:ph type="sldNum" sz="quarter" idx="8"/>
          </p:nvPr>
        </p:nvSpPr>
        <p:spPr/>
        <p:txBody>
          <a:bodyPr/>
          <a:lstStyle>
            <a:lvl1pPr>
              <a:defRPr>
                <a:solidFill>
                  <a:srgbClr val="AFB3B9"/>
                </a:solidFill>
              </a:defRPr>
            </a:lvl1pPr>
          </a:lstStyle>
          <a:p>
            <a:pPr lvl="0"/>
            <a:fld id="{B68B8118-C558-4A7D-A3D6-0095F2C7C418}" type="slidenum">
              <a:t>‹#›</a:t>
            </a:fld>
            <a:endParaRPr lang="en-US"/>
          </a:p>
        </p:txBody>
      </p:sp>
      <p:cxnSp>
        <p:nvCxnSpPr>
          <p:cNvPr id="6" name="Straight Connector 7">
            <a:extLst>
              <a:ext uri="{FF2B5EF4-FFF2-40B4-BE49-F238E27FC236}">
                <a16:creationId xmlns:a16="http://schemas.microsoft.com/office/drawing/2014/main" id="{20BD5FBD-51EA-45C9-B24E-8B88C6524E2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FF0D6CB-4B39-49BC-976E-17720F7816A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F8E4A4E-449E-4B55-A91A-3ADF76959D7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50D8CDB-C5E6-43D8-8560-53742A14062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CA6E719-266C-425C-A3D5-10F562EA199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A35C1373-E345-4602-91F6-60A1FEC08AA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EB6DB95-75FA-485F-95EB-B5716746F1F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55F0478-5B0A-4235-828B-A8B37389889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7416274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48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216874A-2115-4F91-801F-DFCFA48F8A3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F01C6B8-D2E0-4DE0-B4FE-B32002034E55}"/>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8943438-AC73-4605-8C59-CFA20636A15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4566DAC-0D68-4DA8-AE7C-1CA4C9E1476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1FA26D2-F369-4D86-B5C9-C5D34CA9391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943DB90-29B6-44FA-B4A3-494262E33D18}"/>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5A877EEF-33A7-4C37-9929-D0FDFB19EBDE}"/>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12995128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77DC2BA-F3E4-40DC-B194-F0FCF06D873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6A8B4DF-9E51-44D7-A4EA-F2D4E2DEED0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742AB5F-20A7-404D-A34B-27BE83F579B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F709735B-6583-4047-8507-B244182CE413}"/>
              </a:ext>
            </a:extLst>
          </p:cNvPr>
          <p:cNvSpPr txBox="1">
            <a:spLocks noGrp="1"/>
          </p:cNvSpPr>
          <p:nvPr>
            <p:ph type="sldNum" sz="quarter" idx="8"/>
          </p:nvPr>
        </p:nvSpPr>
        <p:spPr/>
        <p:txBody>
          <a:bodyPr/>
          <a:lstStyle>
            <a:lvl1pPr>
              <a:defRPr>
                <a:solidFill>
                  <a:srgbClr val="AFB3B9"/>
                </a:solidFill>
              </a:defRPr>
            </a:lvl1pPr>
          </a:lstStyle>
          <a:p>
            <a:pPr lvl="0"/>
            <a:fld id="{25781C61-8DDF-4E37-B649-FB96FBDB2FF4}" type="slidenum">
              <a:t>‹#›</a:t>
            </a:fld>
            <a:endParaRPr lang="en-US"/>
          </a:p>
        </p:txBody>
      </p:sp>
      <p:cxnSp>
        <p:nvCxnSpPr>
          <p:cNvPr id="6" name="Straight Connector 7">
            <a:extLst>
              <a:ext uri="{FF2B5EF4-FFF2-40B4-BE49-F238E27FC236}">
                <a16:creationId xmlns:a16="http://schemas.microsoft.com/office/drawing/2014/main" id="{C66476DE-1703-4F39-856B-BC282639E09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ED7C972-8E47-4A31-8907-1577A3DDE2D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F272612-3CC9-408E-AC0C-279F83C1DE13}"/>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9C8A9AA-B656-417D-A12F-8505DCDC3C7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9DE250F-6ECA-43EA-A004-7A1626C60A1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AD7A1C1-AF1D-4FC6-8F6A-16D378BC528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D85422D-C1AB-4B4B-A5C3-E42093201B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FEC62F9-D3B0-4A47-8DDC-A5351CF9FB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560106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BB9FC11-5CB2-40E8-88D4-D3D8E5B6335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62E407F-C959-4B49-9F6D-6725C469736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3EC14CE9-C218-4CE1-AD37-C75FD3468641}"/>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DE366A04-FAFE-495D-8C41-FD5EAD8CE64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D5813681-073C-48BB-A36C-1D17FE0F756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9A87756-DE9E-4D0D-92BC-9BF63E4E4211}"/>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773177E-B7D7-4B58-96B6-6A286A3EC38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78271321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47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057AF49-2A9A-43ED-922C-4B5ACF8668CF}"/>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9CFCF7A4-C396-4492-A412-1E69B7239A8A}"/>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80D52BBD-7BA2-4A89-B1DD-3EDEB7C6245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CC6537C-2E72-4031-B489-E968907D327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F09DFDB-A0F5-419B-914A-0D048909CFD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FA958432-5776-451B-A019-E773146A3D7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A7AB679-38C3-4D16-B09C-B6DF215E49AE}"/>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63240179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14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C56E923-B730-44BC-8756-9A424350792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FB3D993-8E98-457E-8E66-55846B8D4EA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929BB77-A91E-4AB6-BC89-AA340895FFD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AFEDC01-F02F-4B3B-B51E-F235BDCA305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C13F9F8-35AB-4339-911B-D6DB8D0538E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381B33A-19CD-4788-A866-4FBF2B62394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5CCBAC88-DD03-4626-907A-FDBD310A694F}"/>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28869289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17_Title Slide">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B25755AD-9834-43A7-B5C4-6322D559015A}"/>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val f2"/>
              <a:gd name="f8" fmla="val f3"/>
              <a:gd name="f9" fmla="val f4"/>
              <a:gd name="f10" fmla="+- f9 0 f7"/>
              <a:gd name="f11" fmla="+- f8 0 f7"/>
              <a:gd name="f12" fmla="*/ f11 1 12192000"/>
              <a:gd name="f13" fmla="*/ f10 1 685800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A45D0E48-4038-41ED-A230-90948A27461E}"/>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val f2"/>
              <a:gd name="f148" fmla="val f3"/>
              <a:gd name="f149" fmla="val f4"/>
              <a:gd name="f150" fmla="+- f149 0 f147"/>
              <a:gd name="f151" fmla="+- f148 0 f147"/>
              <a:gd name="f152" fmla="*/ f151 1 7111365"/>
              <a:gd name="f153" fmla="*/ f150 1 1757679"/>
              <a:gd name="f154" fmla="*/ f147 1 f152"/>
              <a:gd name="f155" fmla="*/ f148 1 f152"/>
              <a:gd name="f156" fmla="*/ f147 1 f153"/>
              <a:gd name="f157" fmla="*/ f149 1 f153"/>
              <a:gd name="f158" fmla="*/ f154 f145 1"/>
              <a:gd name="f159" fmla="*/ f155 f145 1"/>
              <a:gd name="f160" fmla="*/ f157 f146 1"/>
              <a:gd name="f161" fmla="*/ f156 f146 1"/>
            </a:gdLst>
            <a:ahLst/>
            <a:cxnLst>
              <a:cxn ang="3cd4">
                <a:pos x="hc" y="t"/>
              </a:cxn>
              <a:cxn ang="0">
                <a:pos x="r" y="vc"/>
              </a:cxn>
              <a:cxn ang="cd4">
                <a:pos x="hc" y="b"/>
              </a:cxn>
              <a:cxn ang="cd2">
                <a:pos x="l" y="vc"/>
              </a:cxn>
            </a:cxnLst>
            <a:rect l="f158" t="f161" r="f159" b="f160"/>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00D8D04E-BF30-4E65-B9F1-36FC86AAC2D4}"/>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F02BF9F0-A85F-4091-9C98-A9D79FDEAEA4}"/>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val f2"/>
              <a:gd name="f474" fmla="val f3"/>
              <a:gd name="f475" fmla="val f4"/>
              <a:gd name="f476" fmla="+- f475 0 f473"/>
              <a:gd name="f477" fmla="+- f474 0 f473"/>
              <a:gd name="f478" fmla="*/ f477 1 12192000"/>
              <a:gd name="f479" fmla="*/ f476 1 1838325"/>
              <a:gd name="f480" fmla="*/ f473 1 f478"/>
              <a:gd name="f481" fmla="*/ f474 1 f478"/>
              <a:gd name="f482" fmla="*/ f473 1 f479"/>
              <a:gd name="f483" fmla="*/ f475 1 f479"/>
              <a:gd name="f484" fmla="*/ f480 f471 1"/>
              <a:gd name="f485" fmla="*/ f481 f471 1"/>
              <a:gd name="f486" fmla="*/ f483 f472 1"/>
              <a:gd name="f487" fmla="*/ f482 f472 1"/>
            </a:gdLst>
            <a:ahLst/>
            <a:cxnLst>
              <a:cxn ang="3cd4">
                <a:pos x="hc" y="t"/>
              </a:cxn>
              <a:cxn ang="0">
                <a:pos x="r" y="vc"/>
              </a:cxn>
              <a:cxn ang="cd4">
                <a:pos x="hc" y="b"/>
              </a:cxn>
              <a:cxn ang="cd2">
                <a:pos x="l" y="vc"/>
              </a:cxn>
            </a:cxnLst>
            <a:rect l="f484" t="f487" r="f485" b="f486"/>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45C18892-BA25-4F87-908D-12B2E8BE1C57}"/>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33E78C1C-1460-4C43-B302-494108592D88}"/>
              </a:ext>
            </a:extLst>
          </p:cNvPr>
          <p:cNvSpPr/>
          <p:nvPr/>
        </p:nvSpPr>
        <p:spPr>
          <a:xfrm>
            <a:off x="1520190" y="2812538"/>
            <a:ext cx="2286000" cy="0"/>
          </a:xfrm>
          <a:custGeom>
            <a:avLst/>
            <a:gdLst>
              <a:gd name="f0" fmla="val w"/>
              <a:gd name="f1" fmla="val h"/>
              <a:gd name="f2" fmla="val 0"/>
              <a:gd name="f3" fmla="val 2286000"/>
              <a:gd name="f4" fmla="*/ f0 1 2286000"/>
              <a:gd name="f5" fmla="*/ f1 1 0"/>
              <a:gd name="f6" fmla="val f2"/>
              <a:gd name="f7" fmla="val f3"/>
              <a:gd name="f8" fmla="+- f6 0 f6"/>
              <a:gd name="f9" fmla="+- f7 0 f6"/>
              <a:gd name="f10" fmla="*/ f9 1 2286000"/>
              <a:gd name="f11" fmla="*/ f8 1 0"/>
              <a:gd name="f12" fmla="*/ 0 1 f10"/>
              <a:gd name="f13" fmla="*/ 228600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286000">
                <a:moveTo>
                  <a:pt x="f2" y="f2"/>
                </a:moveTo>
                <a:lnTo>
                  <a:pt x="f3" y="f2"/>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C449D32C-A8F5-46B4-990E-69AAF384C072}"/>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7CB6AA73-7FA4-4021-A107-A34DFCC98B82}"/>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519125A6-C156-4607-8787-58EC1363AF8B}"/>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685C300A-1AAC-489E-96F1-1FA0C0A3B833}"/>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24581777-3740-489C-B1D6-D266C1293221}" type="datetime1">
              <a:rPr lang="en-US"/>
              <a:pPr lvl="0"/>
              <a:t>7/25/2025</a:t>
            </a:fld>
            <a:endParaRPr lang="en-US"/>
          </a:p>
        </p:txBody>
      </p:sp>
      <p:sp>
        <p:nvSpPr>
          <p:cNvPr id="12" name="Holder 6">
            <a:extLst>
              <a:ext uri="{FF2B5EF4-FFF2-40B4-BE49-F238E27FC236}">
                <a16:creationId xmlns:a16="http://schemas.microsoft.com/office/drawing/2014/main" id="{80804B34-5363-413F-8B36-DFD2899D8751}"/>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88507F29-BC7F-4CBB-8DB3-28FF7154026A}" type="slidenum">
              <a:t>‹#›</a:t>
            </a:fld>
            <a:endParaRPr lang="en-US"/>
          </a:p>
        </p:txBody>
      </p:sp>
    </p:spTree>
    <p:extLst>
      <p:ext uri="{BB962C8B-B14F-4D97-AF65-F5344CB8AC3E}">
        <p14:creationId xmlns:p14="http://schemas.microsoft.com/office/powerpoint/2010/main" val="232606921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16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C484434C-AF45-44D2-B061-F595AF81FD90}"/>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C484434C-AF45-44D2-B061-F595AF81FD90}"/>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8D35A982-BA29-47DC-A831-A31B37A71148}"/>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8862CECA-D8A1-43DF-BEC4-1AF079DB66D3}"/>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C8B60405-A311-42C0-A725-36471CC396DF}"/>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CC4DCF8D-4577-42B8-B3A5-D9741C64F69D}"/>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6731CB0D-1C51-406C-BC79-F264CDDE224B}"/>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CEEE2E59-33F1-4CB0-943D-C87867A2D2F6}"/>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B9FCA0F7-0B43-48F8-843E-38ECAF54C396}"/>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77589433-5041-4390-A66B-D840AAA311C4}"/>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4511FA38-F2C3-4821-A25A-CFD8B2E70327}"/>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80838742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6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9504C555-B439-49AA-856D-6D9A7E7B2F17}"/>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9504C555-B439-49AA-856D-6D9A7E7B2F17}"/>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54F155C7-3ABD-499F-BC31-4248FAA031F9}"/>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F11E7607-E99B-4B76-B998-F743843A1598}"/>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F11E7607-E99B-4B76-B998-F743843A1598}"/>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72B19E64-E593-4236-A9A6-0694153C1D76}"/>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C23A94FD-C788-449E-9457-3B094366BD2A}"/>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38DCDD27-9F38-4FB7-AA80-96743C38B406}"/>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25BFDA2A-1CFF-4BB9-BA14-AEC5A2774848}"/>
              </a:ext>
            </a:extLst>
          </p:cNvPr>
          <p:cNvSpPr txBox="1">
            <a:spLocks noGrp="1"/>
          </p:cNvSpPr>
          <p:nvPr>
            <p:ph type="sldNum" sz="quarter" idx="8"/>
          </p:nvPr>
        </p:nvSpPr>
        <p:spPr/>
        <p:txBody>
          <a:bodyPr/>
          <a:lstStyle>
            <a:lvl1pPr>
              <a:defRPr sz="1467">
                <a:solidFill>
                  <a:srgbClr val="FFFFFF"/>
                </a:solidFill>
              </a:defRPr>
            </a:lvl1pPr>
          </a:lstStyle>
          <a:p>
            <a:pPr lvl="0"/>
            <a:fld id="{B0D1123C-A304-4F05-90A1-58E56E4777B2}"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BE260022-8E6E-47E2-8B7A-04155DF32FDE}"/>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13667691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46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F1A93E86-97AB-4E0C-BD4A-C3C4B2AB677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3AE72C9-2E46-433B-8D30-8BBF8E1EA12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4BA62612-7CE7-4F31-9D0F-DE56B28FF14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137DD1A-ED11-407C-814A-5A843D478EA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833F844-3547-4E56-9FD8-52D6EB9F36E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0179694-8358-4D2F-9A35-13F8263C4B5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250EEBE-7D53-40A9-B52F-03CA61220543}"/>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72325834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16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128E30C-5524-48CA-9113-20ABC49C6595}"/>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9B6B70A2-292C-4C0E-9B28-8FDC06102578}"/>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08D6D0C-05E2-470B-AF95-4010159F74F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C881651-E0C8-4C3C-ABAA-00414FE11A1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0195BD6-72D1-42D2-B6D7-3FC7FFFDE30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B5D649B4-CE36-4130-888F-817CBD70B7C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C647434-C126-4298-8C05-19B57D871F0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8784027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45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4D907CF-297C-4902-B2B6-B89BC938F0D5}"/>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531DF4F8-581E-47E7-9D84-2638E367BE29}"/>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4800B1E3-535D-4EBD-A529-1FA510B2374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2991675-F714-4405-9520-CBF1716C013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B5CA376A-3707-4398-B0CB-9501E3FF19D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C9FF7C5-D82F-407A-B085-263D0358489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6E95D1AF-45E0-4DCD-A108-4B0F40F4FDD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244340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0359494-1DDF-414B-82EC-95739AA74A9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0A717FA-6105-4E79-B29C-90B587C07B5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86B1181-05E0-416D-A219-23EEAF2001E4}"/>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8E1AF05D-7F23-4DD5-A3E5-A2660DDAFA43}"/>
              </a:ext>
            </a:extLst>
          </p:cNvPr>
          <p:cNvSpPr txBox="1">
            <a:spLocks noGrp="1"/>
          </p:cNvSpPr>
          <p:nvPr>
            <p:ph type="sldNum" sz="quarter" idx="8"/>
          </p:nvPr>
        </p:nvSpPr>
        <p:spPr/>
        <p:txBody>
          <a:bodyPr/>
          <a:lstStyle>
            <a:lvl1pPr>
              <a:defRPr>
                <a:solidFill>
                  <a:srgbClr val="AFB3B9"/>
                </a:solidFill>
              </a:defRPr>
            </a:lvl1pPr>
          </a:lstStyle>
          <a:p>
            <a:pPr lvl="0"/>
            <a:fld id="{9102A418-609B-4897-890B-7C3019511842}" type="slidenum">
              <a:t>‹#›</a:t>
            </a:fld>
            <a:endParaRPr lang="en-US"/>
          </a:p>
        </p:txBody>
      </p:sp>
      <p:cxnSp>
        <p:nvCxnSpPr>
          <p:cNvPr id="6" name="Straight Connector 7">
            <a:extLst>
              <a:ext uri="{FF2B5EF4-FFF2-40B4-BE49-F238E27FC236}">
                <a16:creationId xmlns:a16="http://schemas.microsoft.com/office/drawing/2014/main" id="{0B530E4B-D7A2-41DE-8E08-6DD03F9E124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3F4CE3CC-F0E9-46E1-9EFE-F8A0C734804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EE90BBE-3A56-42A1-A63C-DCA854425B5B}"/>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F728D50-2FEA-4372-9B41-D50F78B25BC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F61D333-BA49-4C81-B212-DCCB777E83C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E319445-5829-46CE-8113-BCCB2E74872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1B87BA1-3D9F-46CF-AFE3-C74E39BAAC8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2FBFC7B-5243-4CD3-84C7-9796E55FD9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261767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10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EAE6AB6-B344-4479-A95E-1F9D328C83D4}"/>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0DF768C0-C261-4AC1-81D7-69E8FF418031}"/>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A44EBFA0-C8D3-447C-83F7-4924575774A2}"/>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2FEC82F8-52C0-4D24-9911-6B01386A87FE}"/>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052BE452-7833-42E6-B0CC-A3C0B0B614A7}"/>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AE55A154-D372-45C0-B69F-63B6EB6A058F}"/>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FD04DF66-6CA8-42D8-8A3A-5169545EDC1D}"/>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B644D682-4047-40B0-AB01-6A29368F1B97}"/>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3CAFD8B5-01D8-4774-900C-27531DED96A9}" type="slidenum">
              <a:t>‹#›</a:t>
            </a:fld>
            <a:endParaRPr lang="en-US"/>
          </a:p>
        </p:txBody>
      </p:sp>
      <p:pic>
        <p:nvPicPr>
          <p:cNvPr id="10" name="Picture 11">
            <a:extLst>
              <a:ext uri="{FF2B5EF4-FFF2-40B4-BE49-F238E27FC236}">
                <a16:creationId xmlns:a16="http://schemas.microsoft.com/office/drawing/2014/main" id="{4F9C8FC2-BC65-4E14-B919-9C8EC837E25B}"/>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9471516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E84D369-A9C3-435F-AA65-D776AA16F33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A5E1F63-E9F7-4A07-8AB0-728E30E3FF9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5534D35-0FF7-4C5F-BAFA-85A22EC0A997}"/>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BA24B7D-8BB1-4550-8613-E05A9CE4D9B9}"/>
              </a:ext>
            </a:extLst>
          </p:cNvPr>
          <p:cNvSpPr txBox="1">
            <a:spLocks noGrp="1"/>
          </p:cNvSpPr>
          <p:nvPr>
            <p:ph type="sldNum" sz="quarter" idx="8"/>
          </p:nvPr>
        </p:nvSpPr>
        <p:spPr/>
        <p:txBody>
          <a:bodyPr/>
          <a:lstStyle>
            <a:lvl1pPr>
              <a:defRPr>
                <a:solidFill>
                  <a:srgbClr val="AFB3B9"/>
                </a:solidFill>
              </a:defRPr>
            </a:lvl1pPr>
          </a:lstStyle>
          <a:p>
            <a:pPr lvl="0"/>
            <a:fld id="{07E1212D-D94E-49F9-A2C5-36373ECA34F0}" type="slidenum">
              <a:t>‹#›</a:t>
            </a:fld>
            <a:endParaRPr lang="en-US"/>
          </a:p>
        </p:txBody>
      </p:sp>
      <p:cxnSp>
        <p:nvCxnSpPr>
          <p:cNvPr id="6" name="Straight Connector 7">
            <a:extLst>
              <a:ext uri="{FF2B5EF4-FFF2-40B4-BE49-F238E27FC236}">
                <a16:creationId xmlns:a16="http://schemas.microsoft.com/office/drawing/2014/main" id="{7C493F3E-D14E-4F58-907D-D49D5B9106E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354BFE5-9A16-4ED3-AB63-C9E177D241E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2131C995-5108-48B4-9B19-35C04C43EA9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1017DD9-31AA-4AF8-88B8-CB6562C4769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5A3D8AE-D346-4126-8D5B-01AD668E872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E781FCED-2E7A-41FA-B9B2-A6E80CC7D85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C6F663F-B455-42E0-BAD6-0EC3D33C61E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6EA78F5-806D-4B50-8B4D-F856589E75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4041266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9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29840F3-860D-4BF2-8A52-14A5633AA59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389014C6-768C-4FA9-BA0B-967D161F17D6}"/>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E35E464A-B89B-483F-8D1C-99C5D49C6B3C}"/>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742B1A04-847A-49EB-9F72-48DF2B8955ED}"/>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07E57BA1-108B-4BB8-8E0E-9A1BE7552777}"/>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C16631B0-6387-41E1-88E4-4BA60D225EE3}"/>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F7BA5E66-CB09-4797-90D7-C71EAA189A6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73300CD9-100F-4F35-8C35-9C5B4031D121}"/>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9B9B44A1-2B78-4401-B458-8459E5D24B6D}" type="slidenum">
              <a:t>‹#›</a:t>
            </a:fld>
            <a:endParaRPr lang="en-US"/>
          </a:p>
        </p:txBody>
      </p:sp>
      <p:pic>
        <p:nvPicPr>
          <p:cNvPr id="10" name="Picture 11">
            <a:extLst>
              <a:ext uri="{FF2B5EF4-FFF2-40B4-BE49-F238E27FC236}">
                <a16:creationId xmlns:a16="http://schemas.microsoft.com/office/drawing/2014/main" id="{E61D4214-AE12-4D68-A94C-445C7383AFEF}"/>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76995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0F18258-9F31-4AB9-997B-41678430BC3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146E148-19D3-44E2-AD79-FC50C276584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25487FA-7D6A-4992-A4E2-6C5D023E507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22A7D0E-E2D6-46B6-BCEC-A5A48E285141}"/>
              </a:ext>
            </a:extLst>
          </p:cNvPr>
          <p:cNvSpPr txBox="1">
            <a:spLocks noGrp="1"/>
          </p:cNvSpPr>
          <p:nvPr>
            <p:ph type="sldNum" sz="quarter" idx="8"/>
          </p:nvPr>
        </p:nvSpPr>
        <p:spPr/>
        <p:txBody>
          <a:bodyPr/>
          <a:lstStyle>
            <a:lvl1pPr>
              <a:defRPr>
                <a:solidFill>
                  <a:srgbClr val="AFB3B9"/>
                </a:solidFill>
              </a:defRPr>
            </a:lvl1pPr>
          </a:lstStyle>
          <a:p>
            <a:pPr lvl="0"/>
            <a:fld id="{0ED054C7-C589-4A8A-8F5E-0D40789D2FB9}" type="slidenum">
              <a:t>‹#›</a:t>
            </a:fld>
            <a:endParaRPr lang="en-US"/>
          </a:p>
        </p:txBody>
      </p:sp>
      <p:cxnSp>
        <p:nvCxnSpPr>
          <p:cNvPr id="6" name="Straight Connector 7">
            <a:extLst>
              <a:ext uri="{FF2B5EF4-FFF2-40B4-BE49-F238E27FC236}">
                <a16:creationId xmlns:a16="http://schemas.microsoft.com/office/drawing/2014/main" id="{C0AB3ECE-F937-4E17-8BBB-84042B1E574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3A31BE61-6130-4EED-B1E1-50CABF7E49F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8BC1DA6-2A93-41CB-B74E-06F81E5B0EF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02FFAB95-F800-48A6-94F0-9F8F4E86939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F57B9EC-0202-4F50-887B-B3A1A466483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9F35F85-30C6-404F-BB6E-B4B591977C7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26CEB3A-2F9A-47E3-BC3B-054EFFE44A1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6618B40-0EB0-456D-A88B-8CCD642F40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3702576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9A1661C-EFB9-4046-9F4A-C6749CAD7B3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5561D4F-3602-4CC0-9F67-836004AD8C2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46100E15-3826-431B-8F1A-F1AEC32DBD1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02402D3-8A11-48EB-A134-7E85754D78E3}"/>
              </a:ext>
            </a:extLst>
          </p:cNvPr>
          <p:cNvSpPr txBox="1">
            <a:spLocks noGrp="1"/>
          </p:cNvSpPr>
          <p:nvPr>
            <p:ph type="sldNum" sz="quarter" idx="8"/>
          </p:nvPr>
        </p:nvSpPr>
        <p:spPr/>
        <p:txBody>
          <a:bodyPr/>
          <a:lstStyle>
            <a:lvl1pPr>
              <a:defRPr>
                <a:solidFill>
                  <a:srgbClr val="AFB3B9"/>
                </a:solidFill>
              </a:defRPr>
            </a:lvl1pPr>
          </a:lstStyle>
          <a:p>
            <a:pPr lvl="0"/>
            <a:fld id="{109A7826-1279-451B-AC2F-71F7AAE71198}" type="slidenum">
              <a:t>‹#›</a:t>
            </a:fld>
            <a:endParaRPr lang="en-US"/>
          </a:p>
        </p:txBody>
      </p:sp>
      <p:cxnSp>
        <p:nvCxnSpPr>
          <p:cNvPr id="6" name="Straight Connector 7">
            <a:extLst>
              <a:ext uri="{FF2B5EF4-FFF2-40B4-BE49-F238E27FC236}">
                <a16:creationId xmlns:a16="http://schemas.microsoft.com/office/drawing/2014/main" id="{919238BB-0CF4-4A1C-958C-0C12D9DB6F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D7005D0D-7B82-42CF-B235-2AEFDBD071B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2CEE051-7B08-4DA2-8293-4C112072CA7B}"/>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EFCD574-4C8B-46F5-9944-343C0192469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0C9B054-DC3C-4B3E-BD80-220A92F2CA5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E19CB84-0B72-4853-A5AF-BCAE338F138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2D8A2E1-4342-4166-968F-8377C5D6B83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C44984C-F56E-4E21-A6F3-E850E78287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5844412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Bulleted Lis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E1DA4427-3991-451F-BCC4-52BEFF688224}"/>
              </a:ext>
            </a:extLst>
          </p:cNvPr>
          <p:cNvSpPr txBox="1">
            <a:spLocks noGrp="1"/>
          </p:cNvSpPr>
          <p:nvPr>
            <p:ph type="sldNum" sz="quarter" idx="8"/>
          </p:nvPr>
        </p:nvSpPr>
        <p:spPr/>
        <p:txBody>
          <a:bodyPr/>
          <a:lstStyle>
            <a:lvl1pPr>
              <a:defRPr/>
            </a:lvl1pPr>
          </a:lstStyle>
          <a:p>
            <a:pPr lvl="0"/>
            <a:fld id="{ABC9297A-2133-4DBF-9890-89E4A07F05CE}" type="slidenum">
              <a:t>‹#›</a:t>
            </a:fld>
            <a:endParaRPr lang="en-US"/>
          </a:p>
        </p:txBody>
      </p:sp>
      <p:sp>
        <p:nvSpPr>
          <p:cNvPr id="3" name="Rectangle 6">
            <a:extLst>
              <a:ext uri="{FF2B5EF4-FFF2-40B4-BE49-F238E27FC236}">
                <a16:creationId xmlns:a16="http://schemas.microsoft.com/office/drawing/2014/main" id="{943FFC69-6D06-4ACD-BBFD-128F5C5F9B6D}"/>
              </a:ext>
            </a:extLst>
          </p:cNvPr>
          <p:cNvSpPr/>
          <p:nvPr/>
        </p:nvSpPr>
        <p:spPr>
          <a:xfrm>
            <a:off x="-4654" y="0"/>
            <a:ext cx="12191996" cy="1124675"/>
          </a:xfrm>
          <a:prstGeom prst="rect">
            <a:avLst/>
          </a:pr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Title 1">
            <a:extLst>
              <a:ext uri="{FF2B5EF4-FFF2-40B4-BE49-F238E27FC236}">
                <a16:creationId xmlns:a16="http://schemas.microsoft.com/office/drawing/2014/main" id="{39804062-0453-4D53-AD32-138BB62B2B2C}"/>
              </a:ext>
            </a:extLst>
          </p:cNvPr>
          <p:cNvSpPr txBox="1">
            <a:spLocks noGrp="1"/>
          </p:cNvSpPr>
          <p:nvPr>
            <p:ph type="title"/>
          </p:nvPr>
        </p:nvSpPr>
        <p:spPr>
          <a:xfrm>
            <a:off x="387925" y="152403"/>
            <a:ext cx="11651668" cy="972281"/>
          </a:xfrm>
        </p:spPr>
        <p:txBody>
          <a:bodyPr lIns="0" tIns="0" rIns="0" bIns="0"/>
          <a:lstStyle>
            <a:lvl1pPr>
              <a:defRPr>
                <a:solidFill>
                  <a:srgbClr val="FFFFFF"/>
                </a:solidFill>
              </a:defRPr>
            </a:lvl1pPr>
          </a:lstStyle>
          <a:p>
            <a:pPr lvl="0"/>
            <a:r>
              <a:rPr lang="en-US"/>
              <a:t>Click to add slide title</a:t>
            </a:r>
          </a:p>
        </p:txBody>
      </p:sp>
      <p:sp>
        <p:nvSpPr>
          <p:cNvPr id="5" name="Text Placeholder 31">
            <a:extLst>
              <a:ext uri="{FF2B5EF4-FFF2-40B4-BE49-F238E27FC236}">
                <a16:creationId xmlns:a16="http://schemas.microsoft.com/office/drawing/2014/main" id="{E05F1CB8-EC3B-4801-9710-E68B216F78E7}"/>
              </a:ext>
            </a:extLst>
          </p:cNvPr>
          <p:cNvSpPr txBox="1">
            <a:spLocks noGrp="1"/>
          </p:cNvSpPr>
          <p:nvPr>
            <p:ph type="body" idx="4294967295"/>
          </p:nvPr>
        </p:nvSpPr>
        <p:spPr>
          <a:xfrm>
            <a:off x="3121121" y="1914717"/>
            <a:ext cx="5940445" cy="3468776"/>
          </a:xfrm>
        </p:spPr>
        <p:txBody>
          <a:bodyPr/>
          <a:lstStyle>
            <a:lvl1pPr marL="287341" indent="-287341">
              <a:defRPr/>
            </a:lvl1pPr>
          </a:lstStyle>
          <a:p>
            <a:pPr lvl="0"/>
            <a:r>
              <a:rPr lang="en-US"/>
              <a:t>Click to add context bullets</a:t>
            </a:r>
          </a:p>
        </p:txBody>
      </p:sp>
    </p:spTree>
    <p:extLst>
      <p:ext uri="{BB962C8B-B14F-4D97-AF65-F5344CB8AC3E}">
        <p14:creationId xmlns:p14="http://schemas.microsoft.com/office/powerpoint/2010/main" val="27245691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8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9E6E43E2-46C3-49BA-BD9F-3A7E216FE508}"/>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5EA611E1-7469-43A5-8E4D-45AEB8A49E29}"/>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BED2FACF-9E6E-4EC0-A22F-5DD9C1A251E9}"/>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AAD8F9F2-9B62-4E96-AAB4-0A52CA3025C0}"/>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420419217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2_Image Left">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3285343D-CCB7-4DA6-981B-51C0146F4D2A}"/>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sp>
        <p:nvSpPr>
          <p:cNvPr id="3" name="Title 1">
            <a:extLst>
              <a:ext uri="{FF2B5EF4-FFF2-40B4-BE49-F238E27FC236}">
                <a16:creationId xmlns:a16="http://schemas.microsoft.com/office/drawing/2014/main" id="{A05B6153-F395-431C-9314-75F58B77BE36}"/>
              </a:ext>
            </a:extLst>
          </p:cNvPr>
          <p:cNvSpPr txBox="1">
            <a:spLocks noGrp="1"/>
          </p:cNvSpPr>
          <p:nvPr>
            <p:ph type="title"/>
          </p:nvPr>
        </p:nvSpPr>
        <p:spPr>
          <a:xfrm>
            <a:off x="6905173" y="365129"/>
            <a:ext cx="4927262" cy="1325559"/>
          </a:xfrm>
        </p:spPr>
        <p:txBody>
          <a:bodyPr/>
          <a:lstStyle>
            <a:lvl1pPr>
              <a:defRPr/>
            </a:lvl1pPr>
          </a:lstStyle>
          <a:p>
            <a:pPr lvl="0"/>
            <a:r>
              <a:rPr lang="en-US"/>
              <a:t>Slide Header</a:t>
            </a:r>
          </a:p>
        </p:txBody>
      </p:sp>
      <p:sp>
        <p:nvSpPr>
          <p:cNvPr id="4" name="Slide Number Placeholder 2">
            <a:extLst>
              <a:ext uri="{FF2B5EF4-FFF2-40B4-BE49-F238E27FC236}">
                <a16:creationId xmlns:a16="http://schemas.microsoft.com/office/drawing/2014/main" id="{5FC665DB-3812-4BAC-BCEC-75477FB905E8}"/>
              </a:ext>
            </a:extLst>
          </p:cNvPr>
          <p:cNvSpPr txBox="1">
            <a:spLocks noGrp="1"/>
          </p:cNvSpPr>
          <p:nvPr>
            <p:ph type="sldNum" sz="quarter" idx="8"/>
          </p:nvPr>
        </p:nvSpPr>
        <p:spPr/>
        <p:txBody>
          <a:bodyPr/>
          <a:lstStyle>
            <a:lvl1pPr>
              <a:defRPr>
                <a:solidFill>
                  <a:srgbClr val="59CBE8"/>
                </a:solidFill>
              </a:defRPr>
            </a:lvl1pPr>
          </a:lstStyle>
          <a:p>
            <a:pPr lvl="0"/>
            <a:fld id="{93722BEC-5003-4344-8C30-5446770866D1}" type="slidenum">
              <a:t>‹#›</a:t>
            </a:fld>
            <a:endParaRPr lang="en-US"/>
          </a:p>
        </p:txBody>
      </p:sp>
      <p:sp>
        <p:nvSpPr>
          <p:cNvPr id="5" name="Text Placeholder 7">
            <a:extLst>
              <a:ext uri="{FF2B5EF4-FFF2-40B4-BE49-F238E27FC236}">
                <a16:creationId xmlns:a16="http://schemas.microsoft.com/office/drawing/2014/main" id="{A11D15B7-843D-4F3E-BB69-562F153A0EC9}"/>
              </a:ext>
            </a:extLst>
          </p:cNvPr>
          <p:cNvSpPr txBox="1">
            <a:spLocks noGrp="1"/>
          </p:cNvSpPr>
          <p:nvPr>
            <p:ph type="body" idx="4294967295"/>
          </p:nvPr>
        </p:nvSpPr>
        <p:spPr>
          <a:xfrm>
            <a:off x="6905173" y="1825627"/>
            <a:ext cx="492726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1074478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8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66005FAA-5305-49E0-A476-31663B3AC329}"/>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94AB3CD5-A6A4-403D-B0D0-06E1029C111B}"/>
              </a:ext>
            </a:extLst>
          </p:cNvPr>
          <p:cNvPicPr>
            <a:picLocks noChangeAspect="1"/>
          </p:cNvPicPr>
          <p:nvPr/>
        </p:nvPicPr>
        <p:blipFill>
          <a:blip r:embed="rId3"/>
          <a:srcRect l="44353" t="41308" r="41308" b="44537"/>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2093816D-79C3-4FEB-AD99-168F6E961643}"/>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D62237DA-45E0-4B76-93D9-B53013D00FCE}"/>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185733779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46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C2DED6FF-E1CA-42AD-8D38-2BE0302FE2CF}"/>
              </a:ext>
            </a:extLst>
          </p:cNvPr>
          <p:cNvPicPr>
            <a:picLocks noChangeAspect="1"/>
          </p:cNvPicPr>
          <p:nvPr/>
        </p:nvPicPr>
        <p:blipFill>
          <a:blip r:embed="rId2"/>
          <a:srcRect t="12181" r="12170"/>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82CFE57B-2221-4795-A9F0-CA48FA02767B}"/>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640F6921-BF70-41D6-BA16-498921514BB3}"/>
              </a:ext>
            </a:extLst>
          </p:cNvPr>
          <p:cNvSpPr txBox="1">
            <a:spLocks noGrp="1"/>
          </p:cNvSpPr>
          <p:nvPr>
            <p:ph type="sldNum" sz="quarter" idx="8"/>
          </p:nvPr>
        </p:nvSpPr>
        <p:spPr/>
        <p:txBody>
          <a:bodyPr/>
          <a:lstStyle>
            <a:lvl1pPr>
              <a:defRPr/>
            </a:lvl1pPr>
          </a:lstStyle>
          <a:p>
            <a:pPr lvl="0"/>
            <a:fld id="{D1B3E08C-C42F-4372-B8EA-8E34B6F38E30}" type="slidenum">
              <a:t>‹#›</a:t>
            </a:fld>
            <a:endParaRPr lang="en-US"/>
          </a:p>
        </p:txBody>
      </p:sp>
      <p:sp>
        <p:nvSpPr>
          <p:cNvPr id="5" name="Text Placeholder 10">
            <a:extLst>
              <a:ext uri="{FF2B5EF4-FFF2-40B4-BE49-F238E27FC236}">
                <a16:creationId xmlns:a16="http://schemas.microsoft.com/office/drawing/2014/main" id="{9EF9557F-6626-4437-B354-778F42181917}"/>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993507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40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09C2193-2EBF-4EA8-94A6-5380EA9E0BE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9BC2439-D29C-4404-8DC2-E7DFD43635E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BBC6703C-45EE-4EE7-B76A-E9137D744293}"/>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620D09C2-D7D1-45CC-9575-358150B6055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BCFACAB4-D448-4073-B299-F95E9421D24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18DB6FE-F10D-47C0-B02F-D99556310EA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7EF63C1D-04F1-4FFC-BD8C-45A8497235D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78D0C70-D470-4C6F-A806-714BBED48E2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3197398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4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FB27BE1-E4BC-49E8-BB17-4E94F0FFB46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31F0B6E-3EB9-43E0-B592-170B4513F646}"/>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B0FC373-46BE-4A81-AF61-7DC458DBC57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823F237-C61B-459E-BBDE-6B5013D7093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1A4D46B-46F6-46F1-9561-09ED34DA7BD9}"/>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8346F599-99F3-489A-B0DB-743BD2EDDF7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C7558B3-30AD-4F96-9D47-56B69061AC2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7629356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0BBD7F97-D7FE-44C7-9A15-5917BAC416D3}"/>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E204BE57-E02F-4178-981A-DED45212201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233924B-436D-41D8-BC99-98EAE4E927E9}"/>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F1160BDF-A886-41E8-84BC-6A7391EEE68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F2F72EF0-5ADE-4647-B114-C6265062605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ECCD5E3-CEB9-4E92-92BC-4885B4FE4CD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2926F9DE-E369-4306-96E1-7A3BD391AA28}"/>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5D1C74D3-8579-40BB-A7CF-044F4BC6BF30}"/>
              </a:ext>
            </a:extLst>
          </p:cNvPr>
          <p:cNvSpPr txBox="1">
            <a:spLocks noGrp="1"/>
          </p:cNvSpPr>
          <p:nvPr>
            <p:ph type="sldNum" sz="quarter" idx="8"/>
          </p:nvPr>
        </p:nvSpPr>
        <p:spPr/>
        <p:txBody>
          <a:bodyPr/>
          <a:lstStyle>
            <a:lvl1pPr>
              <a:defRPr>
                <a:solidFill>
                  <a:srgbClr val="AFB3B9"/>
                </a:solidFill>
              </a:defRPr>
            </a:lvl1pPr>
          </a:lstStyle>
          <a:p>
            <a:pPr lvl="0"/>
            <a:fld id="{74676D72-8DFF-4A92-A2D1-50640F1A2C77}" type="slidenum">
              <a:t>‹#›</a:t>
            </a:fld>
            <a:endParaRPr lang="en-US"/>
          </a:p>
        </p:txBody>
      </p:sp>
      <p:cxnSp>
        <p:nvCxnSpPr>
          <p:cNvPr id="10" name="Straight Connector 7">
            <a:extLst>
              <a:ext uri="{FF2B5EF4-FFF2-40B4-BE49-F238E27FC236}">
                <a16:creationId xmlns:a16="http://schemas.microsoft.com/office/drawing/2014/main" id="{F125C448-5224-4E8F-9BCF-E09D43BE058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E2D650CB-5263-400D-A96A-E5F91071637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05726000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50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63C2792-9F43-4A79-AAA5-145806A9702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4567CB1C-790A-4843-9EF8-0FC4B0CEFA4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33B2548-4A71-490F-BDDD-AA1E94F7919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C7DF998-00B3-4E38-903C-B6CC04718D9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DAADC57-1E52-4C4B-B646-3F2CFB580FAF}"/>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058F3DEA-ADBE-43EB-8A38-B344D50EC1B1}"/>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88324E4-FD03-4ABC-BDAA-43C2FDD70E9F}"/>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50417492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864EF32-D89F-486B-997A-9EE64E669A5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9012BF1-0D02-4CF2-AAF4-6F17E6F0BF9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50AC3EC-CF44-4A98-81FE-0D9681C84CD4}"/>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3EBD4DD-2325-42D4-92F4-D5991FAB12A2}"/>
              </a:ext>
            </a:extLst>
          </p:cNvPr>
          <p:cNvSpPr txBox="1">
            <a:spLocks noGrp="1"/>
          </p:cNvSpPr>
          <p:nvPr>
            <p:ph type="sldNum" sz="quarter" idx="8"/>
          </p:nvPr>
        </p:nvSpPr>
        <p:spPr/>
        <p:txBody>
          <a:bodyPr/>
          <a:lstStyle>
            <a:lvl1pPr>
              <a:defRPr>
                <a:solidFill>
                  <a:srgbClr val="AFB3B9"/>
                </a:solidFill>
              </a:defRPr>
            </a:lvl1pPr>
          </a:lstStyle>
          <a:p>
            <a:pPr lvl="0"/>
            <a:fld id="{A9385542-E394-44A6-99A8-4C43FDF2442F}" type="slidenum">
              <a:t>‹#›</a:t>
            </a:fld>
            <a:endParaRPr lang="en-US"/>
          </a:p>
        </p:txBody>
      </p:sp>
      <p:cxnSp>
        <p:nvCxnSpPr>
          <p:cNvPr id="6" name="Straight Connector 7">
            <a:extLst>
              <a:ext uri="{FF2B5EF4-FFF2-40B4-BE49-F238E27FC236}">
                <a16:creationId xmlns:a16="http://schemas.microsoft.com/office/drawing/2014/main" id="{EABF2F3B-D810-4563-A949-BCA5B12875D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80A865E-5D51-4D96-8449-78A12527A19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9D9C2CE-0736-4AA6-8805-B0B97B2DCB4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FB89E6F-8B40-4EBC-BE9F-C2CE52B7645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2F35E2D0-C443-4FEA-87A6-0B30DFBDB26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6BBDA83B-7F6C-4C73-A65F-B6BDE2D464C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6CB0286-CFE4-4CE9-A294-D9C33CD3904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FAD5A0A-11BF-4D13-A56D-1F7339195D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18061396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80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F8E838E5-A43C-4B52-803A-7CDF2A1D67A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981E7E90-3E51-490A-AF29-ACE4DCCFEA9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956E17E5-C316-44C8-B174-0D4A58EBD644}"/>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59807909-8523-486E-88D4-CDE65478B39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34B8ED74-E249-4837-9F00-DE1C6FFA0FA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67FDDD2-4D41-475F-916B-7288A8AFDAB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EBB5316-D454-4F4A-BE9F-B37B4A5A674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170066D8-9489-4C12-82B4-8D0BF7381C06}"/>
              </a:ext>
            </a:extLst>
          </p:cNvPr>
          <p:cNvSpPr txBox="1">
            <a:spLocks noGrp="1"/>
          </p:cNvSpPr>
          <p:nvPr>
            <p:ph type="sldNum" sz="quarter" idx="8"/>
          </p:nvPr>
        </p:nvSpPr>
        <p:spPr/>
        <p:txBody>
          <a:bodyPr/>
          <a:lstStyle>
            <a:lvl1pPr>
              <a:defRPr>
                <a:solidFill>
                  <a:srgbClr val="AFB3B9"/>
                </a:solidFill>
              </a:defRPr>
            </a:lvl1pPr>
          </a:lstStyle>
          <a:p>
            <a:pPr lvl="0"/>
            <a:fld id="{FC33CE74-626D-4F64-814A-F291AF5B4678}" type="slidenum">
              <a:t>‹#›</a:t>
            </a:fld>
            <a:endParaRPr lang="en-US"/>
          </a:p>
        </p:txBody>
      </p:sp>
      <p:cxnSp>
        <p:nvCxnSpPr>
          <p:cNvPr id="10" name="Straight Connector 7">
            <a:extLst>
              <a:ext uri="{FF2B5EF4-FFF2-40B4-BE49-F238E27FC236}">
                <a16:creationId xmlns:a16="http://schemas.microsoft.com/office/drawing/2014/main" id="{09A23B63-6574-4D42-96F5-505025B9088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E79B7BC3-1413-410B-B102-98B9C704EB6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63316572"/>
      </p:ext>
    </p:extLst>
  </p:cSld>
  <p:clrMapOvr>
    <a:masterClrMapping/>
  </p:clrMapOvr>
  <p:hf sldNum="0" hdr="0" ftr="0" dt="0"/>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A3BB26-C781-48F0-89B4-57144A7931D2}"/>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263575E5-CFA4-4ADB-AB1D-E71FEC2E5D5A}"/>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241ED425-CC87-4AA1-A42B-D2AFD3CFA8CD}"/>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07BA83CF-7268-4455-A6E9-0FA4BAB6C07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16BF24F-7432-445A-AB08-83DA47A34C24}"/>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8FDDA0D-B588-4AEB-B00C-79578AC13E2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7ABBFBB2-7AFF-4702-9BF1-BBE2C931D5E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5F9DD7AB-264A-484E-8160-64DA89FFA240}"/>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A344697A-61A9-4C22-85B4-54DE5FEC329E}"/>
              </a:ext>
            </a:extLst>
          </p:cNvPr>
          <p:cNvSpPr txBox="1">
            <a:spLocks noGrp="1"/>
          </p:cNvSpPr>
          <p:nvPr>
            <p:ph type="sldNum" sz="quarter" idx="8"/>
          </p:nvPr>
        </p:nvSpPr>
        <p:spPr>
          <a:xfrm>
            <a:off x="8839193" y="6356351"/>
            <a:ext cx="2743200" cy="365129"/>
          </a:xfrm>
        </p:spPr>
        <p:txBody>
          <a:bodyPr/>
          <a:lstStyle>
            <a:lvl1pPr>
              <a:defRPr/>
            </a:lvl1pPr>
          </a:lstStyle>
          <a:p>
            <a:pPr lvl="0"/>
            <a:fld id="{B0ECE67E-F6CC-4A68-979A-731E473D4D56}" type="slidenum">
              <a:t>‹#›</a:t>
            </a:fld>
            <a:endParaRPr lang="en-US"/>
          </a:p>
        </p:txBody>
      </p:sp>
      <p:cxnSp>
        <p:nvCxnSpPr>
          <p:cNvPr id="11" name="Straight Connector 6">
            <a:extLst>
              <a:ext uri="{FF2B5EF4-FFF2-40B4-BE49-F238E27FC236}">
                <a16:creationId xmlns:a16="http://schemas.microsoft.com/office/drawing/2014/main" id="{E39368B2-C35B-4B86-AAC4-1E89B9934BA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5E191611-A58E-4B70-AA9E-24D6D71C70D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8423730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B51AF46-49BC-4077-8825-D9B0F34D7C1F}"/>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514525F7-8A95-4754-B65F-321D3AF1A0F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E7667DAB-D4B2-49D6-AA5D-D0432A4B026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A8EE7280-279B-46CB-ADFF-9E444740CE1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9FEB0CC4-5F94-4E37-AF1B-C0AEB0D66AE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A99CADF-55CD-47F5-A5AD-B1303966A526}"/>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90D82FB4-4F71-4B56-AA43-E7B6EACEF6EB}"/>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25EDD619-13BF-46A6-94F5-A8B3446A9C79}"/>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B4DECEBB-F90B-44A8-ACDB-267329A3C390}"/>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0E0F749F-8AF3-46DB-A452-484F56B35B2F}"/>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ED7CB592-AF8B-4B5C-A408-401BD8794A03}"/>
              </a:ext>
            </a:extLst>
          </p:cNvPr>
          <p:cNvSpPr txBox="1">
            <a:spLocks noGrp="1"/>
          </p:cNvSpPr>
          <p:nvPr>
            <p:ph type="sldNum" sz="quarter" idx="8"/>
          </p:nvPr>
        </p:nvSpPr>
        <p:spPr/>
        <p:txBody>
          <a:bodyPr/>
          <a:lstStyle>
            <a:lvl1pPr>
              <a:defRPr/>
            </a:lvl1pPr>
          </a:lstStyle>
          <a:p>
            <a:pPr lvl="0"/>
            <a:fld id="{60960CB5-7E85-4FFA-858A-12848F3E15FF}" type="slidenum">
              <a:t>‹#›</a:t>
            </a:fld>
            <a:endParaRPr lang="en-US"/>
          </a:p>
        </p:txBody>
      </p:sp>
      <p:cxnSp>
        <p:nvCxnSpPr>
          <p:cNvPr id="13" name="Straight Connector 8">
            <a:extLst>
              <a:ext uri="{FF2B5EF4-FFF2-40B4-BE49-F238E27FC236}">
                <a16:creationId xmlns:a16="http://schemas.microsoft.com/office/drawing/2014/main" id="{75BAAC60-F548-4103-8472-810A3A3C2CB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A17643CA-AA58-4E81-96D8-5D0B09C7A5E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6496099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99E63AB-E833-4BE3-ACA7-9ECDBEE0F420}"/>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E9F81C5F-61B0-4BC9-B1C0-A85ABEF7D58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F763D5C4-208D-40F9-A0BA-B1736B362700}"/>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9D96F245-C6C0-483A-AC3A-70507E07C4D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E74FC7A4-E67A-41A5-8017-16F0B67F81A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C213328-CC32-459A-A273-CB0F0F86637B}"/>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80B372B-C024-43E4-9CC8-24EFB9324B62}"/>
              </a:ext>
            </a:extLst>
          </p:cNvPr>
          <p:cNvSpPr txBox="1">
            <a:spLocks noGrp="1"/>
          </p:cNvSpPr>
          <p:nvPr>
            <p:ph type="sldNum" sz="quarter" idx="8"/>
          </p:nvPr>
        </p:nvSpPr>
        <p:spPr/>
        <p:txBody>
          <a:bodyPr/>
          <a:lstStyle>
            <a:lvl1pPr>
              <a:defRPr/>
            </a:lvl1pPr>
          </a:lstStyle>
          <a:p>
            <a:pPr lvl="0"/>
            <a:fld id="{AB6BE7B0-8C7B-499E-9920-AFEA4CC9C94B}" type="slidenum">
              <a:t>‹#›</a:t>
            </a:fld>
            <a:endParaRPr lang="en-US"/>
          </a:p>
        </p:txBody>
      </p:sp>
      <p:cxnSp>
        <p:nvCxnSpPr>
          <p:cNvPr id="9" name="Straight Connector 6">
            <a:extLst>
              <a:ext uri="{FF2B5EF4-FFF2-40B4-BE49-F238E27FC236}">
                <a16:creationId xmlns:a16="http://schemas.microsoft.com/office/drawing/2014/main" id="{6805F32D-1951-45DE-89DC-4F73453F239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18751258-102B-4721-8B2F-CF2887425CB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3777940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4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841AA5C2-14A2-449E-8128-EEAA414C073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4CB52914-2EC1-4814-9C2A-F86DAA75268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D2EB4220-76C0-422B-8DCF-3A1046C2FA7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BBC6F2A7-6B08-4C26-A1F5-F16A5BF9DFEB}"/>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8C795EF8-A849-4632-A928-82263EF2C941}"/>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01AE50A0-8D88-4295-B768-C5A69A27F9C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EE06ED95-1D2B-4EE0-A6AF-0444FFBC05A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4A5BCD7-2537-4F98-8669-9832A93B03A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80517340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886F28B9-D101-48EC-A49C-607F82F02426}"/>
              </a:ext>
            </a:extLst>
          </p:cNvPr>
          <p:cNvSpPr txBox="1">
            <a:spLocks noGrp="1"/>
          </p:cNvSpPr>
          <p:nvPr>
            <p:ph type="sldNum" sz="quarter" idx="8"/>
          </p:nvPr>
        </p:nvSpPr>
        <p:spPr/>
        <p:txBody>
          <a:bodyPr/>
          <a:lstStyle>
            <a:lvl1pPr>
              <a:defRPr/>
            </a:lvl1pPr>
          </a:lstStyle>
          <a:p>
            <a:pPr lvl="0"/>
            <a:fld id="{2B7A2732-104F-4C3C-B61F-0237E4A658BA}" type="slidenum">
              <a:t>‹#›</a:t>
            </a:fld>
            <a:endParaRPr lang="en-US"/>
          </a:p>
        </p:txBody>
      </p:sp>
      <p:cxnSp>
        <p:nvCxnSpPr>
          <p:cNvPr id="3" name="Straight Connector 3">
            <a:extLst>
              <a:ext uri="{FF2B5EF4-FFF2-40B4-BE49-F238E27FC236}">
                <a16:creationId xmlns:a16="http://schemas.microsoft.com/office/drawing/2014/main" id="{04A0F60F-F853-4888-A5AF-588F7412CAB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0723C12A-3C2E-4CAD-B46C-7ABBA9E37D9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007A782C-D5AF-4585-AE67-612840F7B80D}"/>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3D4C2C78-203E-4C7D-A3A4-4B250BBB1AB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F83392DC-6485-46E4-B38B-8208F5DA6DF2}"/>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544F02AE-304C-49C6-93BB-88C15B56375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64B00969-8A7F-430F-A92C-FA01E010D0D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681956040"/>
      </p:ext>
    </p:extLst>
  </p:cSld>
  <p:clrMapOvr>
    <a:masterClrMapping/>
  </p:clrMapOvr>
  <p:hf sldNum="0" hdr="0" ftr="0" dt="0"/>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39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4407F56-0C3C-4A93-9F55-6C4D1274023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DE780A2-87DE-4090-83E0-B7CB3E897D5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7EB5F860-A6EC-41D1-98A1-871DFA94A4CB}"/>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F4631909-AF93-4B4A-9160-50C519C9A80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ED2AF105-1BEF-47D7-98C7-384BA0F60BA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E95DF58-8143-4CC4-A2BF-6D7D0986B95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C10491EC-324D-4E48-8C73-A9F73F31D4C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99B05B10-B69B-4E1C-94D2-2BE9CD30283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72079807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4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711D642F-A2D4-40A8-8481-47BF1DA3C02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39C3EB46-6D6D-4510-B457-A6E1DFD20AC9}"/>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2606530-D449-4EBA-B1C0-B5829B76169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BEC158D-CE8E-45B0-996B-5F204B75CB3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3E78244-C574-4C7D-B4AB-7FE5A41FD8F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FC802B3-7373-440D-AD05-51EA8A26280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3C5DA5D-F934-41D5-9E91-E64B6A9C9631}"/>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9941798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F68BCFB-F63E-4927-A5D7-64161AC82F4D}" type="datetimeFigureOut">
              <a:rPr lang="en-US" smtClean="0"/>
              <a:t>7/25/2025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2338502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D53D64B-6F0B-4C01-B82B-66E80189FB2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7198D98-9EDE-4B5B-BC9B-31FDCF6BABB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DC065DE-3960-4FF3-A842-58549D65B3D2}"/>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687D5D3-3CEF-4584-880B-DFE7D861DCB6}"/>
              </a:ext>
            </a:extLst>
          </p:cNvPr>
          <p:cNvSpPr txBox="1">
            <a:spLocks noGrp="1"/>
          </p:cNvSpPr>
          <p:nvPr>
            <p:ph type="sldNum" sz="quarter" idx="8"/>
          </p:nvPr>
        </p:nvSpPr>
        <p:spPr/>
        <p:txBody>
          <a:bodyPr/>
          <a:lstStyle>
            <a:lvl1pPr>
              <a:defRPr>
                <a:solidFill>
                  <a:srgbClr val="AFB3B9"/>
                </a:solidFill>
              </a:defRPr>
            </a:lvl1pPr>
          </a:lstStyle>
          <a:p>
            <a:pPr lvl="0"/>
            <a:fld id="{4CB26148-E871-41B5-A7DB-22C624D3D609}" type="slidenum">
              <a:t>‹#›</a:t>
            </a:fld>
            <a:endParaRPr lang="en-US"/>
          </a:p>
        </p:txBody>
      </p:sp>
      <p:cxnSp>
        <p:nvCxnSpPr>
          <p:cNvPr id="6" name="Straight Connector 7">
            <a:extLst>
              <a:ext uri="{FF2B5EF4-FFF2-40B4-BE49-F238E27FC236}">
                <a16:creationId xmlns:a16="http://schemas.microsoft.com/office/drawing/2014/main" id="{92287144-850D-4B93-AB1A-7A7BE5C096B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7099724-531A-457F-9020-D63310BA9845}"/>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3075918-802E-4C11-911A-0678AF13382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7189C97-AB13-4EB8-963D-F682D3500F8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60BF25D-B86E-4876-B914-BC68109A3DF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8BB66F3-619F-4885-9B95-BE967957566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F415395-3405-44A8-9860-5D477CF882E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110887C-BB7F-4E5B-BE35-FA6006502C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6288736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4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4C27CAC6-79F2-4EC1-A1A3-4868A1CA7C2D}"/>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99D17FA7-F2E2-45BE-A250-AC6E7B8AB1C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2907EE6-5BA9-4B8F-A81A-47503E1A276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67CA266B-5C6F-4133-8485-7C629D35094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E0A4673-AA75-4CC4-80EA-5926717130C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6EE13F7C-D156-43CE-B11F-3D459B80F404}"/>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61A05C4-80F2-4FC0-B7ED-D83F1F535A76}"/>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4145718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5F2BD10-6447-4CAB-B3A8-284E9C0A5E2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072FC15-5AAE-4BA7-9BC1-19A321E952A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37F5741-E1A5-4E60-B0F0-C6137234C6F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2E1331B-CD3B-463C-9507-0B2B7BB65A85}"/>
              </a:ext>
            </a:extLst>
          </p:cNvPr>
          <p:cNvSpPr txBox="1">
            <a:spLocks noGrp="1"/>
          </p:cNvSpPr>
          <p:nvPr>
            <p:ph type="sldNum" sz="quarter" idx="8"/>
          </p:nvPr>
        </p:nvSpPr>
        <p:spPr/>
        <p:txBody>
          <a:bodyPr/>
          <a:lstStyle>
            <a:lvl1pPr>
              <a:defRPr>
                <a:solidFill>
                  <a:srgbClr val="AFB3B9"/>
                </a:solidFill>
              </a:defRPr>
            </a:lvl1pPr>
          </a:lstStyle>
          <a:p>
            <a:pPr lvl="0"/>
            <a:fld id="{2CF6885D-2698-4FED-AA61-3A464678412F}" type="slidenum">
              <a:t>‹#›</a:t>
            </a:fld>
            <a:endParaRPr lang="en-US"/>
          </a:p>
        </p:txBody>
      </p:sp>
      <p:cxnSp>
        <p:nvCxnSpPr>
          <p:cNvPr id="6" name="Straight Connector 7">
            <a:extLst>
              <a:ext uri="{FF2B5EF4-FFF2-40B4-BE49-F238E27FC236}">
                <a16:creationId xmlns:a16="http://schemas.microsoft.com/office/drawing/2014/main" id="{EE1259D7-6157-4220-8AA7-47EA2E201E5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358A613-B878-4EF5-BD91-D4421489829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DA40496-4BFD-477E-97AF-48EE273EBD5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D77CD58-AFA2-4EAA-8E12-C37DA1082D6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2467A84-B25D-4A80-95B6-8EDACE56E78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E81745B3-83A0-43E7-B719-062A2D02B08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AA9353B-8FEC-4D6F-ABBD-DBB1F1F9271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4E154E5-D39A-4201-925C-B5DBB1DF329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1785050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79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8C0FA6E8-966D-484B-A0E4-55F881D53719}"/>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D33BCE27-E70D-47D5-9156-C7B70131C09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D14B2E2-053A-4A81-BB2A-02417F4C630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9147C287-03A8-4A84-A837-033A0BE21F0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9EF836A4-3854-4EE4-B23E-8E8747C059D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252956D-A8F8-4CBA-94A0-B92E6AA39E1D}"/>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F85E12A0-5217-45F1-9383-A88F44ECB07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46D667A-3C54-4D56-B507-36A23FE17787}"/>
              </a:ext>
            </a:extLst>
          </p:cNvPr>
          <p:cNvSpPr txBox="1">
            <a:spLocks noGrp="1"/>
          </p:cNvSpPr>
          <p:nvPr>
            <p:ph type="sldNum" sz="quarter" idx="8"/>
          </p:nvPr>
        </p:nvSpPr>
        <p:spPr/>
        <p:txBody>
          <a:bodyPr/>
          <a:lstStyle>
            <a:lvl1pPr>
              <a:defRPr>
                <a:solidFill>
                  <a:srgbClr val="AFB3B9"/>
                </a:solidFill>
              </a:defRPr>
            </a:lvl1pPr>
          </a:lstStyle>
          <a:p>
            <a:pPr lvl="0"/>
            <a:fld id="{39E8083B-7D5B-402D-9C59-89BC68B9979A}" type="slidenum">
              <a:t>‹#›</a:t>
            </a:fld>
            <a:endParaRPr lang="en-US"/>
          </a:p>
        </p:txBody>
      </p:sp>
      <p:cxnSp>
        <p:nvCxnSpPr>
          <p:cNvPr id="10" name="Straight Connector 7">
            <a:extLst>
              <a:ext uri="{FF2B5EF4-FFF2-40B4-BE49-F238E27FC236}">
                <a16:creationId xmlns:a16="http://schemas.microsoft.com/office/drawing/2014/main" id="{5F51DAD8-3B9F-4642-98E2-F44FFB0815B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547E10E-4315-420E-AC7C-EC6CC6424F5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3684403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4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309D0B-7454-4F29-B4DA-6C8A39C0840D}"/>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D6D1F0DA-B048-4057-B9A1-D39E0A7A9871}"/>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A23055A8-44F0-45A4-B361-A1D7B7450FC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CE8DD5A3-F354-4C3A-B92E-294E0288055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DBFAB627-4BF3-4505-82D7-5BD1E595D320}"/>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2F85C28-998A-4A81-8663-1C9F78F4F36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B4E0D4E2-E531-4296-8612-749B327B367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81698C93-0E80-4EBF-8E23-6FDF454AE58F}"/>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5BC19CCC-A65D-48EA-BCD4-96A231379503}"/>
              </a:ext>
            </a:extLst>
          </p:cNvPr>
          <p:cNvSpPr txBox="1">
            <a:spLocks noGrp="1"/>
          </p:cNvSpPr>
          <p:nvPr>
            <p:ph type="sldNum" sz="quarter" idx="8"/>
          </p:nvPr>
        </p:nvSpPr>
        <p:spPr>
          <a:xfrm>
            <a:off x="8839193" y="6356351"/>
            <a:ext cx="2743200" cy="365129"/>
          </a:xfrm>
        </p:spPr>
        <p:txBody>
          <a:bodyPr/>
          <a:lstStyle>
            <a:lvl1pPr>
              <a:defRPr/>
            </a:lvl1pPr>
          </a:lstStyle>
          <a:p>
            <a:pPr lvl="0"/>
            <a:fld id="{5B7ECE60-F585-4F66-A692-B68A287F7919}" type="slidenum">
              <a:t>‹#›</a:t>
            </a:fld>
            <a:endParaRPr lang="en-US"/>
          </a:p>
        </p:txBody>
      </p:sp>
      <p:cxnSp>
        <p:nvCxnSpPr>
          <p:cNvPr id="11" name="Straight Connector 6">
            <a:extLst>
              <a:ext uri="{FF2B5EF4-FFF2-40B4-BE49-F238E27FC236}">
                <a16:creationId xmlns:a16="http://schemas.microsoft.com/office/drawing/2014/main" id="{05A6412F-CB1A-4589-B9BC-C00E7A1805B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30547D28-2497-4244-889B-4C53E388927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88196993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D46CB64E-15AA-400C-9E8B-2F7F4EA38DE7}"/>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B298D40B-D7D8-48B1-A632-D4D958872FF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F069EC5-4DFA-45BF-A600-7CAF0815DE92}"/>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59BE757-7AAA-4ECF-940C-49DC335DB27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C5F3396-174E-4311-97B6-3EF5F6EEE6C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AFE9426-E514-4D9B-9F93-9529022257D6}"/>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9E4BCA18-2731-48DE-9888-2190910E29E0}"/>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9C974A07-1A96-4E8D-874B-D606425598CF}"/>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DF50E05B-D0EC-4752-95CD-2F10AD726A9C}"/>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F0E4645-A779-44E4-AA29-0A3E223E34A7}"/>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43B5568A-BE3C-40BF-9CB7-248DECBB7778}"/>
              </a:ext>
            </a:extLst>
          </p:cNvPr>
          <p:cNvSpPr txBox="1">
            <a:spLocks noGrp="1"/>
          </p:cNvSpPr>
          <p:nvPr>
            <p:ph type="sldNum" sz="quarter" idx="8"/>
          </p:nvPr>
        </p:nvSpPr>
        <p:spPr/>
        <p:txBody>
          <a:bodyPr/>
          <a:lstStyle>
            <a:lvl1pPr>
              <a:defRPr/>
            </a:lvl1pPr>
          </a:lstStyle>
          <a:p>
            <a:pPr lvl="0"/>
            <a:fld id="{FAB55E7D-DB8A-44E0-BD1E-61E2EEECC3A7}" type="slidenum">
              <a:t>‹#›</a:t>
            </a:fld>
            <a:endParaRPr lang="en-US"/>
          </a:p>
        </p:txBody>
      </p:sp>
      <p:cxnSp>
        <p:nvCxnSpPr>
          <p:cNvPr id="13" name="Straight Connector 8">
            <a:extLst>
              <a:ext uri="{FF2B5EF4-FFF2-40B4-BE49-F238E27FC236}">
                <a16:creationId xmlns:a16="http://schemas.microsoft.com/office/drawing/2014/main" id="{05860D02-E807-4252-95E7-86F348CBA7B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05C5F577-2DC4-465C-8DCC-5A9343BE507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60376634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FF2D5B56-2E06-4F52-A1FD-ED7C80D08A4F}"/>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303295ED-7647-41A5-A832-76077F603F4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50A6673E-AFD2-4022-A9EC-D78977E2EB35}"/>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9F108EA-E06F-4BB7-B24D-2F928859BC1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163D4C20-FE1A-4B0C-BF06-7413C5100D1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C4F913A-8173-431A-83E6-FBACD8C6C84E}"/>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01988A77-3C68-46F1-8A9C-BE4113D0731A}"/>
              </a:ext>
            </a:extLst>
          </p:cNvPr>
          <p:cNvSpPr txBox="1">
            <a:spLocks noGrp="1"/>
          </p:cNvSpPr>
          <p:nvPr>
            <p:ph type="sldNum" sz="quarter" idx="8"/>
          </p:nvPr>
        </p:nvSpPr>
        <p:spPr/>
        <p:txBody>
          <a:bodyPr/>
          <a:lstStyle>
            <a:lvl1pPr>
              <a:defRPr/>
            </a:lvl1pPr>
          </a:lstStyle>
          <a:p>
            <a:pPr lvl="0"/>
            <a:fld id="{0A6434D5-549A-45FD-8462-A8AF064E265F}" type="slidenum">
              <a:t>‹#›</a:t>
            </a:fld>
            <a:endParaRPr lang="en-US"/>
          </a:p>
        </p:txBody>
      </p:sp>
      <p:cxnSp>
        <p:nvCxnSpPr>
          <p:cNvPr id="9" name="Straight Connector 6">
            <a:extLst>
              <a:ext uri="{FF2B5EF4-FFF2-40B4-BE49-F238E27FC236}">
                <a16:creationId xmlns:a16="http://schemas.microsoft.com/office/drawing/2014/main" id="{290CD88D-260B-4C27-BB75-67C8ABF7A2B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2A9F90A7-8DC6-4E8E-96AB-81D82150851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17587650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4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1470FC98-0D17-4C3A-B0A1-7B319502C15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04E0465-737E-4282-97F4-DAE16BA18F2F}"/>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478C939-B438-47E0-8DC8-08E3D296F91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74393544-D559-4F60-A54E-D62531EA7597}"/>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A6C6EDE-4B25-407F-A269-6155605EBE21}"/>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A0FC288C-E1FA-43C9-88C2-71D05D554A94}"/>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4D501F20-3E1A-470A-A83D-61E05A3CBB1C}"/>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BD0973A8-6ABD-46DB-A140-32D87865976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15213516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D878E907-9895-4DDA-A0A5-AB4C55A2AD1D}"/>
              </a:ext>
            </a:extLst>
          </p:cNvPr>
          <p:cNvSpPr txBox="1">
            <a:spLocks noGrp="1"/>
          </p:cNvSpPr>
          <p:nvPr>
            <p:ph type="sldNum" sz="quarter" idx="8"/>
          </p:nvPr>
        </p:nvSpPr>
        <p:spPr/>
        <p:txBody>
          <a:bodyPr/>
          <a:lstStyle>
            <a:lvl1pPr>
              <a:defRPr/>
            </a:lvl1pPr>
          </a:lstStyle>
          <a:p>
            <a:pPr lvl="0"/>
            <a:fld id="{B04E895F-AE0C-4C83-A8CC-5B1A11F2DD00}" type="slidenum">
              <a:t>‹#›</a:t>
            </a:fld>
            <a:endParaRPr lang="en-US"/>
          </a:p>
        </p:txBody>
      </p:sp>
      <p:cxnSp>
        <p:nvCxnSpPr>
          <p:cNvPr id="3" name="Straight Connector 3">
            <a:extLst>
              <a:ext uri="{FF2B5EF4-FFF2-40B4-BE49-F238E27FC236}">
                <a16:creationId xmlns:a16="http://schemas.microsoft.com/office/drawing/2014/main" id="{89178D6A-DF76-40C1-90E2-9CC4107D59E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EDE991B-66C2-42F9-A855-045C0A95906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FE2D40BD-4EEA-4FE2-9116-EE6228BF5BDC}"/>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A03EE966-56F9-4CA7-8109-BDC8F30C9EE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846915C3-57E3-4C2D-AF03-878461AC3F3A}"/>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AC7E47C6-E0BE-4C2E-8D2F-FD575294C23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2DBEDC3-7E8D-4742-80EC-9C4944B2361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764266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3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275F772-E89D-4D68-9DB7-824E0006B15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B2385F4-D012-4F75-8CF8-D6043058522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1F6D6A8-4B2F-4690-B601-2E9791D6628C}"/>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4720D043-5925-416D-82E3-459E22FB3FE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5C3B598-08DF-415C-9220-898F72E6FC0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A68A0DC8-7AC8-4D39-9F46-C29D94AA19C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09E36FF-B34B-4529-A2B3-448DDF4E0D5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6CAFA4D-AC4A-4867-8846-B5B6D0B56CD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8294352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4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0574F88-B4EB-4B79-ABED-904F905D8D5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CE2FCA6-C598-43EB-BC7A-F70C3434564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77C19D8C-14B9-4C6B-810F-F8ADD7C38510}"/>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9A291AC5-43B0-451B-9916-9C6B21B96B43}"/>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2602BDE-D7D6-4ABE-8CA4-8523E698840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C3812CF-394F-435A-83B9-256913B0E23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F9ADA54-BCFB-40EC-B277-FEF940103637}"/>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65908958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8007BB-F84C-42AF-BEED-53F8DE2B2009}"/>
              </a:ext>
            </a:extLst>
          </p:cNvPr>
          <p:cNvSpPr txBox="1">
            <a:spLocks noGrp="1"/>
          </p:cNvSpPr>
          <p:nvPr>
            <p:ph type="title"/>
          </p:nvPr>
        </p:nvSpPr>
        <p:spPr>
          <a:xfrm>
            <a:off x="513353" y="2633536"/>
            <a:ext cx="5194432" cy="2387598"/>
          </a:xfrm>
        </p:spPr>
        <p:txBody>
          <a:bodyPr anchor="b"/>
          <a:lstStyle>
            <a:lvl1pPr>
              <a:defRPr sz="4000">
                <a:solidFill>
                  <a:srgbClr val="444C55"/>
                </a:solidFill>
              </a:defRPr>
            </a:lvl1pPr>
          </a:lstStyle>
          <a:p>
            <a:pPr lvl="0"/>
            <a:r>
              <a:rPr lang="en-US"/>
              <a:t>Click to edit Master title style</a:t>
            </a:r>
          </a:p>
        </p:txBody>
      </p:sp>
      <p:sp>
        <p:nvSpPr>
          <p:cNvPr id="3" name="Subtitle 2">
            <a:extLst>
              <a:ext uri="{FF2B5EF4-FFF2-40B4-BE49-F238E27FC236}">
                <a16:creationId xmlns:a16="http://schemas.microsoft.com/office/drawing/2014/main" id="{6EFACC19-A819-46F2-8800-99DB59621DD8}"/>
              </a:ext>
            </a:extLst>
          </p:cNvPr>
          <p:cNvSpPr txBox="1">
            <a:spLocks noGrp="1"/>
          </p:cNvSpPr>
          <p:nvPr>
            <p:ph type="subTitle" idx="4294967295"/>
          </p:nvPr>
        </p:nvSpPr>
        <p:spPr>
          <a:xfrm>
            <a:off x="513353" y="5400327"/>
            <a:ext cx="5194432" cy="986564"/>
          </a:xfrm>
        </p:spPr>
        <p:txBody>
          <a:bodyPr/>
          <a:lstStyle>
            <a:lvl1pPr marL="0" indent="0">
              <a:buNone/>
              <a:defRPr/>
            </a:lvl1pPr>
          </a:lstStyle>
          <a:p>
            <a:pPr lvl="0"/>
            <a:r>
              <a:rPr lang="en-US"/>
              <a:t>Click to edit Master subtitle style</a:t>
            </a:r>
          </a:p>
        </p:txBody>
      </p:sp>
      <p:grpSp>
        <p:nvGrpSpPr>
          <p:cNvPr id="4" name="Group 27">
            <a:extLst>
              <a:ext uri="{FF2B5EF4-FFF2-40B4-BE49-F238E27FC236}">
                <a16:creationId xmlns:a16="http://schemas.microsoft.com/office/drawing/2014/main" id="{E2FE52DC-B2B8-47E2-B6E2-67DF6DBAF75F}"/>
              </a:ext>
            </a:extLst>
          </p:cNvPr>
          <p:cNvGrpSpPr/>
          <p:nvPr/>
        </p:nvGrpSpPr>
        <p:grpSpPr>
          <a:xfrm>
            <a:off x="0" y="0"/>
            <a:ext cx="6418722" cy="1509820"/>
            <a:chOff x="0" y="0"/>
            <a:chExt cx="6418722" cy="1509820"/>
          </a:xfrm>
        </p:grpSpPr>
        <p:sp>
          <p:nvSpPr>
            <p:cNvPr id="5" name="Freeform 29">
              <a:extLst>
                <a:ext uri="{FF2B5EF4-FFF2-40B4-BE49-F238E27FC236}">
                  <a16:creationId xmlns:a16="http://schemas.microsoft.com/office/drawing/2014/main" id="{12C703A7-E7EB-4F9C-8AB1-B13D1E592C3C}"/>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val f5"/>
                <a:gd name="f37" fmla="val f6"/>
                <a:gd name="f38" fmla="val f7"/>
                <a:gd name="f39" fmla="*/ f33 f0 1"/>
                <a:gd name="f40" fmla="+- f38 0 f36"/>
                <a:gd name="f41" fmla="+- f37 0 f36"/>
                <a:gd name="f42" fmla="*/ f39 1 f2"/>
                <a:gd name="f43" fmla="*/ f41 1 4669459"/>
                <a:gd name="f44" fmla="*/ f40 1 1098357"/>
                <a:gd name="f45" fmla="*/ 0 f41 1"/>
                <a:gd name="f46" fmla="*/ 0 f40 1"/>
                <a:gd name="f47" fmla="*/ 393099 f41 1"/>
                <a:gd name="f48" fmla="*/ 485580 f41 1"/>
                <a:gd name="f49" fmla="*/ 28411 f40 1"/>
                <a:gd name="f50" fmla="*/ 2241464 f41 1"/>
                <a:gd name="f51" fmla="*/ 572540 f40 1"/>
                <a:gd name="f52" fmla="*/ 4645823 f41 1"/>
                <a:gd name="f53" fmla="*/ 731027 f40 1"/>
                <a:gd name="f54" fmla="*/ 4669459 f41 1"/>
                <a:gd name="f55" fmla="*/ 726784 f40 1"/>
                <a:gd name="f56" fmla="*/ 1079503 f40 1"/>
                <a:gd name="f57" fmla="*/ 4627787 f41 1"/>
                <a:gd name="f58" fmla="*/ 1083679 f40 1"/>
                <a:gd name="f59" fmla="*/ 568062 f41 1"/>
                <a:gd name="f60" fmla="*/ 207626 f40 1"/>
                <a:gd name="f61" fmla="+- f42 0 f1"/>
                <a:gd name="f62" fmla="*/ f45 1 4669459"/>
                <a:gd name="f63" fmla="*/ f46 1 1098357"/>
                <a:gd name="f64" fmla="*/ f47 1 4669459"/>
                <a:gd name="f65" fmla="*/ f48 1 4669459"/>
                <a:gd name="f66" fmla="*/ f49 1 1098357"/>
                <a:gd name="f67" fmla="*/ f50 1 4669459"/>
                <a:gd name="f68" fmla="*/ f51 1 1098357"/>
                <a:gd name="f69" fmla="*/ f52 1 4669459"/>
                <a:gd name="f70" fmla="*/ f53 1 1098357"/>
                <a:gd name="f71" fmla="*/ f54 1 4669459"/>
                <a:gd name="f72" fmla="*/ f55 1 1098357"/>
                <a:gd name="f73" fmla="*/ f56 1 1098357"/>
                <a:gd name="f74" fmla="*/ f57 1 4669459"/>
                <a:gd name="f75" fmla="*/ f58 1 1098357"/>
                <a:gd name="f76" fmla="*/ f59 1 4669459"/>
                <a:gd name="f77" fmla="*/ f60 1 1098357"/>
                <a:gd name="f78" fmla="*/ f36 1 f43"/>
                <a:gd name="f79" fmla="*/ f37 1 f43"/>
                <a:gd name="f80" fmla="*/ f36 1 f44"/>
                <a:gd name="f81" fmla="*/ f38 1 f44"/>
                <a:gd name="f82" fmla="*/ f62 1 f43"/>
                <a:gd name="f83" fmla="*/ f63 1 f44"/>
                <a:gd name="f84" fmla="*/ f64 1 f43"/>
                <a:gd name="f85" fmla="*/ f65 1 f43"/>
                <a:gd name="f86" fmla="*/ f66 1 f44"/>
                <a:gd name="f87" fmla="*/ f67 1 f43"/>
                <a:gd name="f88" fmla="*/ f68 1 f44"/>
                <a:gd name="f89" fmla="*/ f69 1 f43"/>
                <a:gd name="f90" fmla="*/ f70 1 f44"/>
                <a:gd name="f91" fmla="*/ f71 1 f43"/>
                <a:gd name="f92" fmla="*/ f72 1 f44"/>
                <a:gd name="f93" fmla="*/ f73 1 f44"/>
                <a:gd name="f94" fmla="*/ f74 1 f43"/>
                <a:gd name="f95" fmla="*/ f75 1 f44"/>
                <a:gd name="f96" fmla="*/ f76 1 f43"/>
                <a:gd name="f97" fmla="*/ f77 1 f44"/>
                <a:gd name="f98" fmla="*/ f78 f34 1"/>
                <a:gd name="f99" fmla="*/ f79 f34 1"/>
                <a:gd name="f100" fmla="*/ f81 f35 1"/>
                <a:gd name="f101" fmla="*/ f80 f35 1"/>
                <a:gd name="f102" fmla="*/ f82 f34 1"/>
                <a:gd name="f103" fmla="*/ f83 f35 1"/>
                <a:gd name="f104" fmla="*/ f84 f34 1"/>
                <a:gd name="f105" fmla="*/ f85 f34 1"/>
                <a:gd name="f106" fmla="*/ f86 f35 1"/>
                <a:gd name="f107" fmla="*/ f87 f34 1"/>
                <a:gd name="f108" fmla="*/ f88 f35 1"/>
                <a:gd name="f109" fmla="*/ f89 f34 1"/>
                <a:gd name="f110" fmla="*/ f90 f35 1"/>
                <a:gd name="f111" fmla="*/ f91 f34 1"/>
                <a:gd name="f112" fmla="*/ f92 f35 1"/>
                <a:gd name="f113" fmla="*/ f93 f35 1"/>
                <a:gd name="f114" fmla="*/ f94 f34 1"/>
                <a:gd name="f115" fmla="*/ f95 f35 1"/>
                <a:gd name="f116" fmla="*/ f96 f34 1"/>
                <a:gd name="f117" fmla="*/ f97 f35 1"/>
              </a:gdLst>
              <a:ahLst/>
              <a:cxnLst>
                <a:cxn ang="3cd4">
                  <a:pos x="hc" y="t"/>
                </a:cxn>
                <a:cxn ang="0">
                  <a:pos x="r" y="vc"/>
                </a:cxn>
                <a:cxn ang="cd4">
                  <a:pos x="hc" y="b"/>
                </a:cxn>
                <a:cxn ang="cd2">
                  <a:pos x="l" y="vc"/>
                </a:cxn>
                <a:cxn ang="f61">
                  <a:pos x="f102" y="f103"/>
                </a:cxn>
                <a:cxn ang="f61">
                  <a:pos x="f104" y="f103"/>
                </a:cxn>
                <a:cxn ang="f61">
                  <a:pos x="f105" y="f106"/>
                </a:cxn>
                <a:cxn ang="f61">
                  <a:pos x="f107" y="f108"/>
                </a:cxn>
                <a:cxn ang="f61">
                  <a:pos x="f109" y="f110"/>
                </a:cxn>
                <a:cxn ang="f61">
                  <a:pos x="f111" y="f112"/>
                </a:cxn>
                <a:cxn ang="f61">
                  <a:pos x="f111" y="f113"/>
                </a:cxn>
                <a:cxn ang="f61">
                  <a:pos x="f114" y="f115"/>
                </a:cxn>
                <a:cxn ang="f61">
                  <a:pos x="f116" y="f117"/>
                </a:cxn>
              </a:cxnLst>
              <a:rect l="f98" t="f101" r="f99" b="f100"/>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30">
              <a:extLst>
                <a:ext uri="{FF2B5EF4-FFF2-40B4-BE49-F238E27FC236}">
                  <a16:creationId xmlns:a16="http://schemas.microsoft.com/office/drawing/2014/main" id="{EA3FB324-317F-4A89-A8EC-6B75656AEF69}"/>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val f5"/>
                <a:gd name="f23" fmla="val f6"/>
                <a:gd name="f24" fmla="val f7"/>
                <a:gd name="f25" fmla="*/ f19 f0 1"/>
                <a:gd name="f26" fmla="+- f24 0 f22"/>
                <a:gd name="f27" fmla="+- f23 0 f22"/>
                <a:gd name="f28" fmla="*/ f25 1 f2"/>
                <a:gd name="f29" fmla="*/ f27 1 4542519"/>
                <a:gd name="f30" fmla="*/ f26 1 983565"/>
                <a:gd name="f31" fmla="*/ 0 f27 1"/>
                <a:gd name="f32" fmla="*/ 0 f26 1"/>
                <a:gd name="f33" fmla="*/ 4542519 f27 1"/>
                <a:gd name="f34" fmla="*/ 957397 f26 1"/>
                <a:gd name="f35" fmla="*/ 4542518 f27 1"/>
                <a:gd name="f36" fmla="*/ 957403 f26 1"/>
                <a:gd name="f37" fmla="*/ 4510552 f27 1"/>
                <a:gd name="f38" fmla="*/ 961138 f26 1"/>
                <a:gd name="f39" fmla="*/ 439600 f27 1"/>
                <a:gd name="f40" fmla="*/ 152515 f26 1"/>
                <a:gd name="f41" fmla="+- f28 0 f1"/>
                <a:gd name="f42" fmla="*/ f31 1 4542519"/>
                <a:gd name="f43" fmla="*/ f32 1 983565"/>
                <a:gd name="f44" fmla="*/ f33 1 4542519"/>
                <a:gd name="f45" fmla="*/ f34 1 983565"/>
                <a:gd name="f46" fmla="*/ f35 1 4542519"/>
                <a:gd name="f47" fmla="*/ f36 1 983565"/>
                <a:gd name="f48" fmla="*/ f37 1 4542519"/>
                <a:gd name="f49" fmla="*/ f38 1 983565"/>
                <a:gd name="f50" fmla="*/ f39 1 4542519"/>
                <a:gd name="f51" fmla="*/ f40 1 983565"/>
                <a:gd name="f52" fmla="*/ f22 1 f29"/>
                <a:gd name="f53" fmla="*/ f23 1 f29"/>
                <a:gd name="f54" fmla="*/ f22 1 f30"/>
                <a:gd name="f55" fmla="*/ f24 1 f30"/>
                <a:gd name="f56" fmla="*/ f42 1 f29"/>
                <a:gd name="f57" fmla="*/ f43 1 f30"/>
                <a:gd name="f58" fmla="*/ f44 1 f29"/>
                <a:gd name="f59" fmla="*/ f45 1 f30"/>
                <a:gd name="f60" fmla="*/ f46 1 f29"/>
                <a:gd name="f61" fmla="*/ f47 1 f30"/>
                <a:gd name="f62" fmla="*/ f48 1 f29"/>
                <a:gd name="f63" fmla="*/ f49 1 f30"/>
                <a:gd name="f64" fmla="*/ f50 1 f29"/>
                <a:gd name="f65" fmla="*/ f51 1 f30"/>
                <a:gd name="f66" fmla="*/ f52 f20 1"/>
                <a:gd name="f67" fmla="*/ f53 f20 1"/>
                <a:gd name="f68" fmla="*/ f55 f21 1"/>
                <a:gd name="f69" fmla="*/ f54 f21 1"/>
                <a:gd name="f70" fmla="*/ f56 f20 1"/>
                <a:gd name="f71" fmla="*/ f57 f21 1"/>
                <a:gd name="f72" fmla="*/ f58 f20 1"/>
                <a:gd name="f73" fmla="*/ f59 f21 1"/>
                <a:gd name="f74" fmla="*/ f60 f20 1"/>
                <a:gd name="f75" fmla="*/ f61 f21 1"/>
                <a:gd name="f76" fmla="*/ f62 f20 1"/>
                <a:gd name="f77" fmla="*/ f63 f21 1"/>
                <a:gd name="f78" fmla="*/ f64 f20 1"/>
                <a:gd name="f79" fmla="*/ f65 f21 1"/>
              </a:gdLst>
              <a:ahLst/>
              <a:cxnLst>
                <a:cxn ang="3cd4">
                  <a:pos x="hc" y="t"/>
                </a:cxn>
                <a:cxn ang="0">
                  <a:pos x="r" y="vc"/>
                </a:cxn>
                <a:cxn ang="cd4">
                  <a:pos x="hc" y="b"/>
                </a:cxn>
                <a:cxn ang="cd2">
                  <a:pos x="l" y="vc"/>
                </a:cxn>
                <a:cxn ang="f41">
                  <a:pos x="f70" y="f71"/>
                </a:cxn>
                <a:cxn ang="f41">
                  <a:pos x="f72" y="f71"/>
                </a:cxn>
                <a:cxn ang="f41">
                  <a:pos x="f72" y="f73"/>
                </a:cxn>
                <a:cxn ang="f41">
                  <a:pos x="f74" y="f75"/>
                </a:cxn>
                <a:cxn ang="f41">
                  <a:pos x="f76" y="f77"/>
                </a:cxn>
                <a:cxn ang="f41">
                  <a:pos x="f78" y="f79"/>
                </a:cxn>
              </a:cxnLst>
              <a:rect l="f66" t="f69" r="f67" b="f68"/>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pic>
        <p:nvPicPr>
          <p:cNvPr id="7" name="Picture 28">
            <a:extLst>
              <a:ext uri="{FF2B5EF4-FFF2-40B4-BE49-F238E27FC236}">
                <a16:creationId xmlns:a16="http://schemas.microsoft.com/office/drawing/2014/main" id="{DA92E4BC-596C-4A35-B57E-ADBA83C3083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357665911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973E3AB-44B3-42AE-8BAF-C94A39239A5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3973D49-D9D5-48FA-9069-E63558B5A63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AECF566-F597-4407-B494-00AE8858AEBD}"/>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BDFD295-D75E-44F5-BE94-05362F291220}"/>
              </a:ext>
            </a:extLst>
          </p:cNvPr>
          <p:cNvSpPr txBox="1">
            <a:spLocks noGrp="1"/>
          </p:cNvSpPr>
          <p:nvPr>
            <p:ph type="sldNum" sz="quarter" idx="8"/>
          </p:nvPr>
        </p:nvSpPr>
        <p:spPr/>
        <p:txBody>
          <a:bodyPr/>
          <a:lstStyle>
            <a:lvl1pPr>
              <a:defRPr>
                <a:solidFill>
                  <a:srgbClr val="AFB3B9"/>
                </a:solidFill>
              </a:defRPr>
            </a:lvl1pPr>
          </a:lstStyle>
          <a:p>
            <a:pPr lvl="0"/>
            <a:fld id="{05278A35-9CBE-46DD-BC73-03123AA1E0A6}" type="slidenum">
              <a:t>‹#›</a:t>
            </a:fld>
            <a:endParaRPr lang="en-US"/>
          </a:p>
        </p:txBody>
      </p:sp>
      <p:cxnSp>
        <p:nvCxnSpPr>
          <p:cNvPr id="6" name="Straight Connector 7">
            <a:extLst>
              <a:ext uri="{FF2B5EF4-FFF2-40B4-BE49-F238E27FC236}">
                <a16:creationId xmlns:a16="http://schemas.microsoft.com/office/drawing/2014/main" id="{C1865D51-B2E7-4AB4-A3B8-639166A28FC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EFCDFDC-A04A-44A2-9372-64195E6A0D2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7E4E1624-B6BD-4A31-8176-7B4086BFDE4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C7C9931-CFF1-4C71-9291-3BC08595952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09C55D82-9284-40BD-885E-FE34A08B03A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8CD08E8-EA84-4EB8-9E6A-042C3B86352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1911527-1458-49C8-9DEE-12AB5967C2A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4DFF006-6CBF-4727-913B-F82FF7B20B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9522082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3CF06B95-F95E-438F-AB12-54FE13E220E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E31F1D58-BA6D-46CB-99E2-C9D49D593AE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2513CF7-5F7B-4E81-997B-FA1FB224505A}"/>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79CC5F30-F087-4AE2-93BF-4143DB407DF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07C96ECA-1F35-47BC-B48B-DE0B336E0A0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957A9AD-B578-4BBD-BFED-E28AF7A604A0}"/>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5E4D1087-80FC-4B30-A59F-E2821996345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3CB6C1C2-295C-4B14-AD26-1AD0F1CC3BD2}"/>
              </a:ext>
            </a:extLst>
          </p:cNvPr>
          <p:cNvSpPr txBox="1">
            <a:spLocks noGrp="1"/>
          </p:cNvSpPr>
          <p:nvPr>
            <p:ph type="sldNum" sz="quarter" idx="8"/>
          </p:nvPr>
        </p:nvSpPr>
        <p:spPr/>
        <p:txBody>
          <a:bodyPr/>
          <a:lstStyle>
            <a:lvl1pPr>
              <a:defRPr>
                <a:solidFill>
                  <a:srgbClr val="AFB3B9"/>
                </a:solidFill>
              </a:defRPr>
            </a:lvl1pPr>
          </a:lstStyle>
          <a:p>
            <a:pPr lvl="0"/>
            <a:fld id="{1E384288-EEC8-4B3A-BD26-8EC100DE99B4}" type="slidenum">
              <a:t>‹#›</a:t>
            </a:fld>
            <a:endParaRPr lang="en-US"/>
          </a:p>
        </p:txBody>
      </p:sp>
      <p:cxnSp>
        <p:nvCxnSpPr>
          <p:cNvPr id="10" name="Straight Connector 7">
            <a:extLst>
              <a:ext uri="{FF2B5EF4-FFF2-40B4-BE49-F238E27FC236}">
                <a16:creationId xmlns:a16="http://schemas.microsoft.com/office/drawing/2014/main" id="{DE9F8902-1F4C-4CA5-B489-AC365B42694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20EAA93A-96DF-4A25-9BAE-9BF9B6FA10A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651982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AC1D59-ADC3-456C-8A4C-5279A28EA40F}"/>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2E552843-ACC2-4E07-A926-BD02961C48DA}"/>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1E12F26D-EFAC-4B27-A235-375E5A49A878}"/>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8A7A32FB-2DED-49EE-AC1C-4EBD12E1CC9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177B07BA-36FC-4ADF-9C39-E29892FEAA73}"/>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46239F5-9554-4FB4-8A4C-7013F603956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B36E2975-47C1-402D-ADE2-90C515C77B4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70163EBE-5E9D-484F-A5D4-9A603FCFEB3E}"/>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9E30A365-493C-4343-827B-E32CC37552A2}"/>
              </a:ext>
            </a:extLst>
          </p:cNvPr>
          <p:cNvSpPr txBox="1">
            <a:spLocks noGrp="1"/>
          </p:cNvSpPr>
          <p:nvPr>
            <p:ph type="sldNum" sz="quarter" idx="8"/>
          </p:nvPr>
        </p:nvSpPr>
        <p:spPr>
          <a:xfrm>
            <a:off x="8839193" y="6356351"/>
            <a:ext cx="2743200" cy="365129"/>
          </a:xfrm>
        </p:spPr>
        <p:txBody>
          <a:bodyPr/>
          <a:lstStyle>
            <a:lvl1pPr>
              <a:defRPr/>
            </a:lvl1pPr>
          </a:lstStyle>
          <a:p>
            <a:pPr lvl="0"/>
            <a:fld id="{A68B78E0-A67F-4AFD-9AD7-24EEB863787A}" type="slidenum">
              <a:t>‹#›</a:t>
            </a:fld>
            <a:endParaRPr lang="en-US"/>
          </a:p>
        </p:txBody>
      </p:sp>
      <p:cxnSp>
        <p:nvCxnSpPr>
          <p:cNvPr id="11" name="Straight Connector 6">
            <a:extLst>
              <a:ext uri="{FF2B5EF4-FFF2-40B4-BE49-F238E27FC236}">
                <a16:creationId xmlns:a16="http://schemas.microsoft.com/office/drawing/2014/main" id="{7E8EA533-9C84-445D-AC6C-89A02A86812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FBA630F7-31E6-4697-911C-2BA4B6AC648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4234981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17FED47C-C65F-46BF-8492-670BAB4163F8}"/>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644C6D5E-6835-4CF8-972B-E3BD3F50EA3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726CC911-8472-436F-BEC3-69F38EB4DAB6}"/>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3B1F741B-2F50-4DD8-8600-D0EDCCB0E70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B37EDD86-1CA2-4902-B4E1-B6D3500E87A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B6E5F74-B7BB-4310-A6BD-123F6C09A2B1}"/>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CBFC57BF-3B63-41EE-AD61-1039A31441F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86DA84C4-54A1-4029-831C-42FF464C0328}"/>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D3C55D57-50F6-4C31-8B55-43FEC5C87658}"/>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A9E34B07-E612-4F85-AC4A-F458D065827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3285AA07-DADC-42FB-9264-581889D2266E}"/>
              </a:ext>
            </a:extLst>
          </p:cNvPr>
          <p:cNvSpPr txBox="1">
            <a:spLocks noGrp="1"/>
          </p:cNvSpPr>
          <p:nvPr>
            <p:ph type="sldNum" sz="quarter" idx="8"/>
          </p:nvPr>
        </p:nvSpPr>
        <p:spPr/>
        <p:txBody>
          <a:bodyPr/>
          <a:lstStyle>
            <a:lvl1pPr>
              <a:defRPr/>
            </a:lvl1pPr>
          </a:lstStyle>
          <a:p>
            <a:pPr lvl="0"/>
            <a:fld id="{94988149-79EE-4E78-A398-628570362022}" type="slidenum">
              <a:t>‹#›</a:t>
            </a:fld>
            <a:endParaRPr lang="en-US"/>
          </a:p>
        </p:txBody>
      </p:sp>
      <p:cxnSp>
        <p:nvCxnSpPr>
          <p:cNvPr id="13" name="Straight Connector 8">
            <a:extLst>
              <a:ext uri="{FF2B5EF4-FFF2-40B4-BE49-F238E27FC236}">
                <a16:creationId xmlns:a16="http://schemas.microsoft.com/office/drawing/2014/main" id="{EFF22230-9C7A-4BD1-9C16-3D3F121FC45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BF872A6C-C4D0-48D2-8650-9A0DBBE62DB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7161991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3D196CE-CFE4-4FFD-9F79-4280973A0741}"/>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63DC2BA4-0D26-4B16-8FFC-C71D118B750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90B86814-F982-47A2-8CC1-269261A3524C}"/>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10E478C5-7A60-4746-82CF-AA514FC0871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CF294146-754A-4503-B14B-CA4B18E6FB5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BFECBF3-645E-47F7-AE1E-0FFF4621BC5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2BFD66F-A0EF-4B8C-AC53-9D95B69F4525}"/>
              </a:ext>
            </a:extLst>
          </p:cNvPr>
          <p:cNvSpPr txBox="1">
            <a:spLocks noGrp="1"/>
          </p:cNvSpPr>
          <p:nvPr>
            <p:ph type="sldNum" sz="quarter" idx="8"/>
          </p:nvPr>
        </p:nvSpPr>
        <p:spPr/>
        <p:txBody>
          <a:bodyPr/>
          <a:lstStyle>
            <a:lvl1pPr>
              <a:defRPr/>
            </a:lvl1pPr>
          </a:lstStyle>
          <a:p>
            <a:pPr lvl="0"/>
            <a:fld id="{7C2EA7E6-0FA5-4F89-8791-4971241A828F}" type="slidenum">
              <a:t>‹#›</a:t>
            </a:fld>
            <a:endParaRPr lang="en-US"/>
          </a:p>
        </p:txBody>
      </p:sp>
      <p:cxnSp>
        <p:nvCxnSpPr>
          <p:cNvPr id="9" name="Straight Connector 6">
            <a:extLst>
              <a:ext uri="{FF2B5EF4-FFF2-40B4-BE49-F238E27FC236}">
                <a16:creationId xmlns:a16="http://schemas.microsoft.com/office/drawing/2014/main" id="{B52553A4-B904-46B3-86BE-6B07D958BEF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D9942C0-C30A-4B83-BC39-7389C611963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9362670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4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0389280C-0499-4CC2-8781-54C71303CAE2}"/>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AD604B7A-DA5A-431A-9EF4-74026CD09068}"/>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A4C04CEB-9637-47AB-942F-10D2FE8E63BE}"/>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9EB92A1D-3932-4491-AABF-935EBB5CE00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08386C54-D999-4DBE-B811-6917DF3D287D}"/>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EADF9CF-9E8C-4478-81C6-2D96C2A7BCFF}"/>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94FA1D2-FC70-4D60-9E3B-0BCB8AD9295D}"/>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E54075E-1855-436E-85B9-E1BED49480DE}"/>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7762113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4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BC8A2836-39C0-4E40-A52E-4C6E5DE0674A}"/>
              </a:ext>
            </a:extLst>
          </p:cNvPr>
          <p:cNvSpPr txBox="1">
            <a:spLocks noGrp="1"/>
          </p:cNvSpPr>
          <p:nvPr>
            <p:ph type="sldNum" sz="quarter" idx="8"/>
          </p:nvPr>
        </p:nvSpPr>
        <p:spPr/>
        <p:txBody>
          <a:bodyPr/>
          <a:lstStyle>
            <a:lvl1pPr>
              <a:defRPr/>
            </a:lvl1pPr>
          </a:lstStyle>
          <a:p>
            <a:pPr lvl="0"/>
            <a:fld id="{C222CA34-82F7-4F44-9C89-5F0D7627A4FB}" type="slidenum">
              <a:t>‹#›</a:t>
            </a:fld>
            <a:endParaRPr lang="en-US"/>
          </a:p>
        </p:txBody>
      </p:sp>
      <p:cxnSp>
        <p:nvCxnSpPr>
          <p:cNvPr id="3" name="Straight Connector 3">
            <a:extLst>
              <a:ext uri="{FF2B5EF4-FFF2-40B4-BE49-F238E27FC236}">
                <a16:creationId xmlns:a16="http://schemas.microsoft.com/office/drawing/2014/main" id="{11FE9269-055B-40A8-AF99-03B45E83B97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B4CA7BED-BB70-44A4-9843-70F8D3215BB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3635018A-F49D-4FA4-948B-B8CE988A4529}"/>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187D7C21-4D8A-443B-A77D-0A06C085DD2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8BB75C92-B939-4FB9-AB13-F1B1D0ED8495}"/>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C853FBD-E435-4E14-B5DD-2E4941A0596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04A3E061-7476-4E03-82D6-510698018FC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28435401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4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5443263C-9DE1-4DDC-877B-3370D818425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2EE3D8E-0247-45FD-91F7-CE9A4660B905}"/>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277BC6B-EF3C-4071-8AEF-7CE658CF9CD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07248DAE-3C9A-477D-9452-A0F8E0B1BAB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2D5CDFA-9512-418F-9217-185AB487F89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D47AB449-839B-427B-BD85-F0EF35A0F48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21ECC3F6-6579-42E4-860C-8540A8FDD08C}"/>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57995053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3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16DA819-1D6A-4DF6-886C-B781E2B6D92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85D00F6-F96A-467D-921D-9BEF59F941DC}"/>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362A36D-30EF-4BDB-B152-F4FF257A6B1E}"/>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1E700668-956E-4597-A77B-07BF323625F7}"/>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2D371464-4DED-4339-83E0-88F4858D3AD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5570E32-1826-455B-BC8D-9CF84836F14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F9EE908F-C21F-4736-916C-7297A57DEA3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C4A1B5F4-2F2C-4703-ACEC-58559F915119}"/>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21273574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4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2F29E6E-ECA9-4D14-9ACC-66C6A30F7A11}"/>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D069DD1F-59F7-4108-A72E-38F886D3D6F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87AA86A8-9FE7-4342-B0AB-44308DB3228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4926E46-A705-4943-A098-0935FA196C7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01CA7A3-B2BB-49B3-AF15-B14E75162D6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5B1E81B-CFCB-49BD-8D0C-44D876F652D8}"/>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7E8E11A-18E3-49EB-AF50-4A6397DCA67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739536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A9A8189-9546-479E-9C0B-8920C853D40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D73C8FA-291B-4B1B-B079-AA4A6B2CD37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5A366AF3-859A-4A3E-BF45-04ED7BFBE7A9}"/>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E770B9D5-C4EA-4069-B22B-94A871DF63B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F1CEB1E8-E9C9-4D81-9ACC-4A703994500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5C3B78B8-DF4A-403B-B062-BC3B0158A97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1402D906-B829-4860-8378-65821B01CE2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35DBBBD5-A294-4649-9094-40A53ED9395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37681067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4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F98C142B-F37A-4C96-874B-180F2CBE118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480E0C9-516C-4236-A009-26D856B5AA0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F2FD4D3-DDFF-4C20-9D5A-B71A4F5C98D1}"/>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CBFA57F0-2724-4F0A-A7CE-2B9B88BF0A2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DF7D5D2F-F87E-4591-8215-4933343CB0E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78CE78D0-8B00-4E51-A523-3B69B68D88A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827F29A-6500-4F77-964B-A963834650F9}"/>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61419700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145EF7E-8F8D-4209-AB34-8E1D9590E72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F3FEF55-0D4C-470F-9A11-3C3D60B3B58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A43C736-3D08-44E7-B7DB-3C38684A5E8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1065455-B656-438C-9DF0-2506B5CCB972}"/>
              </a:ext>
            </a:extLst>
          </p:cNvPr>
          <p:cNvSpPr txBox="1">
            <a:spLocks noGrp="1"/>
          </p:cNvSpPr>
          <p:nvPr>
            <p:ph type="sldNum" sz="quarter" idx="8"/>
          </p:nvPr>
        </p:nvSpPr>
        <p:spPr/>
        <p:txBody>
          <a:bodyPr/>
          <a:lstStyle>
            <a:lvl1pPr>
              <a:defRPr>
                <a:solidFill>
                  <a:srgbClr val="AFB3B9"/>
                </a:solidFill>
              </a:defRPr>
            </a:lvl1pPr>
          </a:lstStyle>
          <a:p>
            <a:pPr lvl="0"/>
            <a:fld id="{FABF569C-AE3B-41D1-AD2F-8AB2E436AE69}" type="slidenum">
              <a:t>‹#›</a:t>
            </a:fld>
            <a:endParaRPr lang="en-US"/>
          </a:p>
        </p:txBody>
      </p:sp>
      <p:cxnSp>
        <p:nvCxnSpPr>
          <p:cNvPr id="6" name="Straight Connector 7">
            <a:extLst>
              <a:ext uri="{FF2B5EF4-FFF2-40B4-BE49-F238E27FC236}">
                <a16:creationId xmlns:a16="http://schemas.microsoft.com/office/drawing/2014/main" id="{A78839C8-F80F-4D09-8F63-CD26C76C80F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C75DA1C-23ED-4C71-8002-C905743AE7E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4D3A2C4-D32A-45EF-B514-CE5E48FFED9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18C1C8E-FBF5-414A-95A5-330DC3003B8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1FE723D-211F-4BAF-967F-6EF063C7CEE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5AED626-B4CE-4A1E-9039-07F20FD9564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B97F24E-3070-4557-B486-8CAF0B4BC23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90244C4-AC59-46AD-B2E9-6F7059B2B2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6455156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AA6E1007-FE26-4AD6-AC3E-A42DF05230AF}"/>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1DB8FAD5-6D75-4087-B430-77C66967826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8A416EE3-65CE-414F-A628-25AD26CD5EFA}"/>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31D52C80-E412-4A5F-A220-22056537A28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E145647-2987-4784-BC12-BDB78F10307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876A36D-F234-42D4-B95B-A6D21C7B2E82}"/>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B76E8D91-BE93-4831-8CAC-24FB50426797}"/>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1FAF0682-F231-46DE-9F13-639DBC588C1E}"/>
              </a:ext>
            </a:extLst>
          </p:cNvPr>
          <p:cNvSpPr txBox="1">
            <a:spLocks noGrp="1"/>
          </p:cNvSpPr>
          <p:nvPr>
            <p:ph type="sldNum" sz="quarter" idx="8"/>
          </p:nvPr>
        </p:nvSpPr>
        <p:spPr/>
        <p:txBody>
          <a:bodyPr/>
          <a:lstStyle>
            <a:lvl1pPr>
              <a:defRPr>
                <a:solidFill>
                  <a:srgbClr val="AFB3B9"/>
                </a:solidFill>
              </a:defRPr>
            </a:lvl1pPr>
          </a:lstStyle>
          <a:p>
            <a:pPr lvl="0"/>
            <a:fld id="{7E496D04-2B70-4E11-9EE1-25E52907777C}" type="slidenum">
              <a:t>‹#›</a:t>
            </a:fld>
            <a:endParaRPr lang="en-US"/>
          </a:p>
        </p:txBody>
      </p:sp>
      <p:cxnSp>
        <p:nvCxnSpPr>
          <p:cNvPr id="10" name="Straight Connector 7">
            <a:extLst>
              <a:ext uri="{FF2B5EF4-FFF2-40B4-BE49-F238E27FC236}">
                <a16:creationId xmlns:a16="http://schemas.microsoft.com/office/drawing/2014/main" id="{AC6E6E9A-D9F0-4F55-871A-2B3E07DD92D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A8AD330F-9CDA-4864-B003-D3B13EBC647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7769867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BB83E-2C84-4BC6-8496-AD287EE8CA59}"/>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5686D77-0422-497E-8E01-B8EA41CB0866}"/>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EAFA01C6-DA3E-41E2-AA0D-0B6D31D9CAD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C5D86602-D100-4BBC-A976-A4696EF5AD9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B2B8331-8752-4985-A904-986CD54784F5}"/>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A303838-D2B8-4069-9593-680E672E66B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D05732E4-86A9-47F5-A829-E74C5C44437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5F79C95F-1E7F-48AC-A782-3484F9C7D3C8}"/>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7A8A428-AAD6-418E-999F-0339BED71837}"/>
              </a:ext>
            </a:extLst>
          </p:cNvPr>
          <p:cNvSpPr txBox="1">
            <a:spLocks noGrp="1"/>
          </p:cNvSpPr>
          <p:nvPr>
            <p:ph type="sldNum" sz="quarter" idx="8"/>
          </p:nvPr>
        </p:nvSpPr>
        <p:spPr>
          <a:xfrm>
            <a:off x="8839193" y="6356351"/>
            <a:ext cx="2743200" cy="365129"/>
          </a:xfrm>
        </p:spPr>
        <p:txBody>
          <a:bodyPr/>
          <a:lstStyle>
            <a:lvl1pPr>
              <a:defRPr/>
            </a:lvl1pPr>
          </a:lstStyle>
          <a:p>
            <a:pPr lvl="0"/>
            <a:fld id="{BD2722F2-9E7E-4853-9D06-89922FBBA631}" type="slidenum">
              <a:t>‹#›</a:t>
            </a:fld>
            <a:endParaRPr lang="en-US"/>
          </a:p>
        </p:txBody>
      </p:sp>
      <p:cxnSp>
        <p:nvCxnSpPr>
          <p:cNvPr id="11" name="Straight Connector 6">
            <a:extLst>
              <a:ext uri="{FF2B5EF4-FFF2-40B4-BE49-F238E27FC236}">
                <a16:creationId xmlns:a16="http://schemas.microsoft.com/office/drawing/2014/main" id="{FBF620B6-D0A1-453F-8AFE-DE88B89128F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DE4C88E6-18FB-4724-9AB1-FED0D4457A5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9523727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E47FE173-D118-4CE6-8DC5-ACCA21F318A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DA25D2CF-1A66-438A-9B53-6BF98423CAE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DA824EBF-691E-43AD-9F15-25069379EC5E}"/>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C7F3DDD-9202-4C8A-86D8-7812521BC29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35C49677-78F6-450A-83EB-9D0D86D4B64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0EF7AA5-7381-4042-B67B-2D75ABD86B48}"/>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9A6B1372-9C82-4E59-AF09-91EFBD02B4CE}"/>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E77EA16B-AC82-4D94-8676-365E0396363C}"/>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7A5C5DCD-B411-4501-B439-444C98B41844}"/>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A32065AC-9C7B-4647-9940-D7E1109AB4CB}"/>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72C051F-EBD2-49C1-BED4-985208EEC122}"/>
              </a:ext>
            </a:extLst>
          </p:cNvPr>
          <p:cNvSpPr txBox="1">
            <a:spLocks noGrp="1"/>
          </p:cNvSpPr>
          <p:nvPr>
            <p:ph type="sldNum" sz="quarter" idx="8"/>
          </p:nvPr>
        </p:nvSpPr>
        <p:spPr/>
        <p:txBody>
          <a:bodyPr/>
          <a:lstStyle>
            <a:lvl1pPr>
              <a:defRPr/>
            </a:lvl1pPr>
          </a:lstStyle>
          <a:p>
            <a:pPr lvl="0"/>
            <a:fld id="{325B9B14-7E1C-4046-8A02-255795127E18}" type="slidenum">
              <a:t>‹#›</a:t>
            </a:fld>
            <a:endParaRPr lang="en-US"/>
          </a:p>
        </p:txBody>
      </p:sp>
      <p:cxnSp>
        <p:nvCxnSpPr>
          <p:cNvPr id="13" name="Straight Connector 8">
            <a:extLst>
              <a:ext uri="{FF2B5EF4-FFF2-40B4-BE49-F238E27FC236}">
                <a16:creationId xmlns:a16="http://schemas.microsoft.com/office/drawing/2014/main" id="{16AEE4DD-47D9-4987-AD33-2BD7F9E6492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80FDC689-963E-4E9E-BC73-E9268A8D683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85231954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F6F64F4-B0C6-4F0F-9C19-437A506B06C7}"/>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AF64FE87-5BBE-4FC9-94FC-51CC97BB83F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892CAC1F-69D2-40C9-808F-0D1F0F289AAE}"/>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A1ADAE0C-D8F7-42F6-949B-6B08F452AED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DF3F4507-C1C3-49BB-9D34-A17169B575F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4C8ABA7-FE98-47D2-B029-F5681D78E278}"/>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7D87201A-985E-4393-A774-7EDC6B52997E}"/>
              </a:ext>
            </a:extLst>
          </p:cNvPr>
          <p:cNvSpPr txBox="1">
            <a:spLocks noGrp="1"/>
          </p:cNvSpPr>
          <p:nvPr>
            <p:ph type="sldNum" sz="quarter" idx="8"/>
          </p:nvPr>
        </p:nvSpPr>
        <p:spPr/>
        <p:txBody>
          <a:bodyPr/>
          <a:lstStyle>
            <a:lvl1pPr>
              <a:defRPr/>
            </a:lvl1pPr>
          </a:lstStyle>
          <a:p>
            <a:pPr lvl="0"/>
            <a:fld id="{380633B7-0CFD-4903-A804-9093D2542DE6}" type="slidenum">
              <a:t>‹#›</a:t>
            </a:fld>
            <a:endParaRPr lang="en-US"/>
          </a:p>
        </p:txBody>
      </p:sp>
      <p:cxnSp>
        <p:nvCxnSpPr>
          <p:cNvPr id="9" name="Straight Connector 6">
            <a:extLst>
              <a:ext uri="{FF2B5EF4-FFF2-40B4-BE49-F238E27FC236}">
                <a16:creationId xmlns:a16="http://schemas.microsoft.com/office/drawing/2014/main" id="{8DC1D120-5B4A-4B1E-8FBC-DEB391B3C45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720C9BF1-2BA6-478A-9480-75BD42E4CB4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86668094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40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3894E30C-BFB4-4866-8062-C8A84613C41B}"/>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75B9BA9F-F46C-476F-A60C-F6D84B24C43A}"/>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CE9C994E-2D81-461F-B103-9931E397E181}"/>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BCCB24F8-229D-4EA8-9CCC-25BBE3283B8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840EDAD-3DFA-4E63-AA9E-6EA9CFC1688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2204DF5-D032-486D-A711-1C87BFD0EED0}"/>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1212530-FED4-43DC-8338-70CA7372FFA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331CB41-3A23-45B6-AC2A-C90E2341191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2372046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4F3187E5-9A28-40A6-A080-C629494C6101}"/>
              </a:ext>
            </a:extLst>
          </p:cNvPr>
          <p:cNvSpPr txBox="1">
            <a:spLocks noGrp="1"/>
          </p:cNvSpPr>
          <p:nvPr>
            <p:ph type="sldNum" sz="quarter" idx="8"/>
          </p:nvPr>
        </p:nvSpPr>
        <p:spPr/>
        <p:txBody>
          <a:bodyPr/>
          <a:lstStyle>
            <a:lvl1pPr>
              <a:defRPr/>
            </a:lvl1pPr>
          </a:lstStyle>
          <a:p>
            <a:pPr lvl="0"/>
            <a:fld id="{6ACF5C7C-1C72-4624-99EE-3C07623FFB3D}" type="slidenum">
              <a:t>‹#›</a:t>
            </a:fld>
            <a:endParaRPr lang="en-US"/>
          </a:p>
        </p:txBody>
      </p:sp>
      <p:cxnSp>
        <p:nvCxnSpPr>
          <p:cNvPr id="3" name="Straight Connector 3">
            <a:extLst>
              <a:ext uri="{FF2B5EF4-FFF2-40B4-BE49-F238E27FC236}">
                <a16:creationId xmlns:a16="http://schemas.microsoft.com/office/drawing/2014/main" id="{5D941214-271E-4821-9F7B-8BC8C6B8754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DD16CA1F-F94D-4A76-BA67-E9A20F23F1A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99DE466C-88F7-4527-8BB4-D23666A82A61}"/>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2CD8BA15-6C6D-4C49-9136-7EB65D5F7C6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A1DE676A-6A50-4C5A-B980-6D2CB56FB799}"/>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0BF8F93-EF1B-4DAD-BB58-06F302F8FFE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2B649C0-D3A0-4F2B-8668-18973CB520D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7539365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36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48E1755-CF4E-45D0-B2A1-D36C5966430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4DBA115-399B-4C45-A181-751E7EDC96D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8AC33C7-A5FB-41F9-A2F3-C2C929CEE255}"/>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E888867E-E54B-465A-90DB-1580A84F599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01FB2CF-C15D-423E-900B-89B1574127FE}"/>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18BBBCD-C5F3-4BB6-91D9-D185833D2B2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1A4967A-6C9F-4549-91DD-91D4A33DA66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0FF2844-6A94-451B-ABF7-A55BC739CA89}"/>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03746763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40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BE827DD-4C2B-400F-9ECE-11116774840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8E5C1A6-4653-49AD-A742-DA8B2051D42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8AA9847-AA20-45F6-85CA-7A7DA2E4776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8823DF95-B397-45E8-9550-6387CDFB649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25118C6-E099-4655-A987-BF3932551C8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B1A74BF2-BDCE-488D-957C-87EF8FBF72CD}"/>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C2809A6-C429-4B66-9AC4-674881966F33}"/>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9717462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086A6DA-A0A4-4405-A9C5-7224385AD0F2}"/>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4F72494-6439-49B2-ABD9-C8B61CF691E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076085F-08FA-4800-AD07-CDD9DC13498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ABC474F7-2A20-453E-8CAD-80FA0B804B8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BE3F6BF-7A62-4CA1-854E-158B9283410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360025E-7065-4D7A-8726-DE470AFE2250}"/>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EDDF755-0E0B-46E0-8A9C-C6E277F9806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99380097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3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353D811-1B26-4ACF-8439-9681E0D27997}"/>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8155F43-6D5A-4577-A606-C642503F553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74EC651-BC80-4FA1-A704-3ADE2D23F14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88DA3229-CDF3-486F-AA08-9A5AB667684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F7BDA9BB-756B-4B21-B4D7-9665F9219ACA}"/>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0E8DE0E-3D5B-44D5-BBAD-E7F9CA46F33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8EF3C80-BD10-4CD0-8EFC-339BF8737652}"/>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99266930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5ECD7EC-EB16-4142-8263-1177761A026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BDEE65B-7FF3-42DD-A6CF-4BDDBF85A08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404C342-2E62-4A62-AC54-431006B25702}"/>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7F0F699-F3C9-4410-B75E-E2ECD0139427}"/>
              </a:ext>
            </a:extLst>
          </p:cNvPr>
          <p:cNvSpPr txBox="1">
            <a:spLocks noGrp="1"/>
          </p:cNvSpPr>
          <p:nvPr>
            <p:ph type="sldNum" sz="quarter" idx="8"/>
          </p:nvPr>
        </p:nvSpPr>
        <p:spPr/>
        <p:txBody>
          <a:bodyPr/>
          <a:lstStyle>
            <a:lvl1pPr>
              <a:defRPr>
                <a:solidFill>
                  <a:srgbClr val="AFB3B9"/>
                </a:solidFill>
              </a:defRPr>
            </a:lvl1pPr>
          </a:lstStyle>
          <a:p>
            <a:pPr lvl="0"/>
            <a:fld id="{F981EA0B-C768-4438-9B89-F7A118413293}" type="slidenum">
              <a:t>‹#›</a:t>
            </a:fld>
            <a:endParaRPr lang="en-US"/>
          </a:p>
        </p:txBody>
      </p:sp>
      <p:cxnSp>
        <p:nvCxnSpPr>
          <p:cNvPr id="6" name="Straight Connector 7">
            <a:extLst>
              <a:ext uri="{FF2B5EF4-FFF2-40B4-BE49-F238E27FC236}">
                <a16:creationId xmlns:a16="http://schemas.microsoft.com/office/drawing/2014/main" id="{F21704C5-1451-4C55-93B3-AA80796A8D6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AD979DA-9684-4DD7-995B-77050EA15C85}"/>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5B834C6-575B-4F1E-AC3A-8A08D4BFCFD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2BC56EF-5E2C-41F6-864D-4019C01F564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330FC3D-B4DB-4B31-9A8B-516B3305E12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C77ECB6-B2C6-42EE-8592-4DC4A500EC1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B2DF635-BAE0-40BA-9058-5B861C09A1A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DAD8E7D-F007-4D27-86C5-B1390E5EF5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3467102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76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13E0E401-02F5-4D4E-AAC5-DAFF2B5F89A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4A78A4E2-0C42-4AF6-86D9-ED924977FED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D679795E-017A-4B7A-8971-3820A4DE0EE1}"/>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62FF9ED-0B4E-4C98-ABB9-8FEF1476F39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EED6490C-3C82-49C5-B716-2A4A1490C4A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54C7E87-7CB2-47E2-8756-92E16FECC0BC}"/>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89A32F37-DD6E-47CE-83EE-9C2B3CDE343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A92B062-7EAA-4CC2-AF91-A84A8FC81271}"/>
              </a:ext>
            </a:extLst>
          </p:cNvPr>
          <p:cNvSpPr txBox="1">
            <a:spLocks noGrp="1"/>
          </p:cNvSpPr>
          <p:nvPr>
            <p:ph type="sldNum" sz="quarter" idx="8"/>
          </p:nvPr>
        </p:nvSpPr>
        <p:spPr/>
        <p:txBody>
          <a:bodyPr/>
          <a:lstStyle>
            <a:lvl1pPr>
              <a:defRPr>
                <a:solidFill>
                  <a:srgbClr val="AFB3B9"/>
                </a:solidFill>
              </a:defRPr>
            </a:lvl1pPr>
          </a:lstStyle>
          <a:p>
            <a:pPr lvl="0"/>
            <a:fld id="{E70E2521-61BD-4AD0-B3C5-2BCA0C42DC8C}" type="slidenum">
              <a:t>‹#›</a:t>
            </a:fld>
            <a:endParaRPr lang="en-US"/>
          </a:p>
        </p:txBody>
      </p:sp>
      <p:cxnSp>
        <p:nvCxnSpPr>
          <p:cNvPr id="10" name="Straight Connector 7">
            <a:extLst>
              <a:ext uri="{FF2B5EF4-FFF2-40B4-BE49-F238E27FC236}">
                <a16:creationId xmlns:a16="http://schemas.microsoft.com/office/drawing/2014/main" id="{C1C4BFCC-D95D-491C-AA4A-FC0722B466F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F072EE7A-0231-4414-BE81-9D282303E0B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2744024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9E97C5-7D0B-4E50-AF85-EB1818351846}"/>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9B36856E-FCFE-4553-9903-269530DD452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C814C6F6-F1B4-4461-8F39-FF4CBF5E843F}"/>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D9E2309A-ACB8-4CA5-9564-11D69AB8F0D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B9920644-0FEF-4DFB-883B-1292D4CE3B03}"/>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2540F7F5-BF0C-4236-9E3F-F719B088699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7FE0B099-2BDE-4B7A-B7DC-0212CF7ABE6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ACBDC7D2-8A9A-428A-A086-0A392FC0C981}"/>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6CC928F2-B45C-460C-80E4-9A0098B0F12D}"/>
              </a:ext>
            </a:extLst>
          </p:cNvPr>
          <p:cNvSpPr txBox="1">
            <a:spLocks noGrp="1"/>
          </p:cNvSpPr>
          <p:nvPr>
            <p:ph type="sldNum" sz="quarter" idx="8"/>
          </p:nvPr>
        </p:nvSpPr>
        <p:spPr>
          <a:xfrm>
            <a:off x="8839193" y="6356351"/>
            <a:ext cx="2743200" cy="365129"/>
          </a:xfrm>
        </p:spPr>
        <p:txBody>
          <a:bodyPr/>
          <a:lstStyle>
            <a:lvl1pPr>
              <a:defRPr/>
            </a:lvl1pPr>
          </a:lstStyle>
          <a:p>
            <a:pPr lvl="0"/>
            <a:fld id="{FB01DEE4-2773-4E6B-B680-01DCC56C052B}" type="slidenum">
              <a:t>‹#›</a:t>
            </a:fld>
            <a:endParaRPr lang="en-US"/>
          </a:p>
        </p:txBody>
      </p:sp>
      <p:cxnSp>
        <p:nvCxnSpPr>
          <p:cNvPr id="11" name="Straight Connector 6">
            <a:extLst>
              <a:ext uri="{FF2B5EF4-FFF2-40B4-BE49-F238E27FC236}">
                <a16:creationId xmlns:a16="http://schemas.microsoft.com/office/drawing/2014/main" id="{148C8E8D-54B0-4A11-BDEE-BF9F191DF57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AFA158EF-496C-4C25-AB89-9C86CE6BC7F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4983369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08206FD5-FA77-4946-B755-7969436AA75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1CDDD884-9A61-47FF-B353-D39F5CA01AE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2724B5A9-41D6-4321-AC6B-A88CED91A5D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EC8A4076-362A-421C-9115-697D8AEC468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5F6536B-B160-48F3-9B0A-805E779034F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328B1F5-72E3-4C5C-A493-33C1ECF6377A}"/>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DF767923-DE96-4A8A-97BE-E69002D96FB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4F69B484-53D2-4396-8A4C-E538412C9335}"/>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873912F3-5A35-4189-993F-7A97C799FFF8}"/>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33D56E15-D76A-46AA-AA80-78688B217D8D}"/>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FECA0C92-011A-49CF-892F-F782852D383A}"/>
              </a:ext>
            </a:extLst>
          </p:cNvPr>
          <p:cNvSpPr txBox="1">
            <a:spLocks noGrp="1"/>
          </p:cNvSpPr>
          <p:nvPr>
            <p:ph type="sldNum" sz="quarter" idx="8"/>
          </p:nvPr>
        </p:nvSpPr>
        <p:spPr/>
        <p:txBody>
          <a:bodyPr/>
          <a:lstStyle>
            <a:lvl1pPr>
              <a:defRPr/>
            </a:lvl1pPr>
          </a:lstStyle>
          <a:p>
            <a:pPr lvl="0"/>
            <a:fld id="{26A76546-D95C-4F4A-B1A0-D8CC9D59893B}" type="slidenum">
              <a:t>‹#›</a:t>
            </a:fld>
            <a:endParaRPr lang="en-US"/>
          </a:p>
        </p:txBody>
      </p:sp>
      <p:cxnSp>
        <p:nvCxnSpPr>
          <p:cNvPr id="13" name="Straight Connector 8">
            <a:extLst>
              <a:ext uri="{FF2B5EF4-FFF2-40B4-BE49-F238E27FC236}">
                <a16:creationId xmlns:a16="http://schemas.microsoft.com/office/drawing/2014/main" id="{B31F3941-3CB8-486F-9D28-4D05270C345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BF80A864-79D4-4D6B-B566-674DB0D8982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0585170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C02DA24E-00D2-4A2C-9B04-D346D0C39354}"/>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230350EE-8C97-45A2-AB22-B774B5E61D2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C26D766B-6CBA-471C-9BB3-12F565613662}"/>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5953AB57-A0D2-43C6-99CD-691CF4A6527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5136FD2-3E5A-48B5-96C4-28D1445D977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87CB422-9EA7-4A62-A3FC-84838F0BCAF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25727A0-DDD5-4737-B736-D049C46A7482}"/>
              </a:ext>
            </a:extLst>
          </p:cNvPr>
          <p:cNvSpPr txBox="1">
            <a:spLocks noGrp="1"/>
          </p:cNvSpPr>
          <p:nvPr>
            <p:ph type="sldNum" sz="quarter" idx="8"/>
          </p:nvPr>
        </p:nvSpPr>
        <p:spPr/>
        <p:txBody>
          <a:bodyPr/>
          <a:lstStyle>
            <a:lvl1pPr>
              <a:defRPr/>
            </a:lvl1pPr>
          </a:lstStyle>
          <a:p>
            <a:pPr lvl="0"/>
            <a:fld id="{8CDCD437-143B-4F54-9AB0-7C4ED89675EE}" type="slidenum">
              <a:t>‹#›</a:t>
            </a:fld>
            <a:endParaRPr lang="en-US"/>
          </a:p>
        </p:txBody>
      </p:sp>
      <p:cxnSp>
        <p:nvCxnSpPr>
          <p:cNvPr id="9" name="Straight Connector 6">
            <a:extLst>
              <a:ext uri="{FF2B5EF4-FFF2-40B4-BE49-F238E27FC236}">
                <a16:creationId xmlns:a16="http://schemas.microsoft.com/office/drawing/2014/main" id="{C7D6941A-356D-45B7-AE96-69E96BFD93B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85C65CE-D90E-45B4-965C-95192A93D8B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93631376"/>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39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B381306E-6553-4C56-9E17-B473350A24FD}"/>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BC8AECA3-97CC-48B7-98DB-29CF47ABEFE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5B53562-02EF-43FB-BBA5-3CD227B51389}"/>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6EEE04C0-AEA1-4F11-BF3D-FBC7AD314F6A}"/>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0C9731BD-9904-44D8-92B0-73333E048BB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08BFAA9-1B49-45CC-BDC3-E252E9F32F22}"/>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30A06F15-A3B8-4DF6-842D-5996025DA26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B0286ED-B88C-4504-9B17-16218218B67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55138636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85AC081C-6F2E-4F36-91F3-073E14861BC9}"/>
              </a:ext>
            </a:extLst>
          </p:cNvPr>
          <p:cNvSpPr txBox="1">
            <a:spLocks noGrp="1"/>
          </p:cNvSpPr>
          <p:nvPr>
            <p:ph type="sldNum" sz="quarter" idx="8"/>
          </p:nvPr>
        </p:nvSpPr>
        <p:spPr/>
        <p:txBody>
          <a:bodyPr/>
          <a:lstStyle>
            <a:lvl1pPr>
              <a:defRPr/>
            </a:lvl1pPr>
          </a:lstStyle>
          <a:p>
            <a:pPr lvl="0"/>
            <a:fld id="{BE26B780-464F-4D34-B327-FA9F1F4B4930}" type="slidenum">
              <a:t>‹#›</a:t>
            </a:fld>
            <a:endParaRPr lang="en-US"/>
          </a:p>
        </p:txBody>
      </p:sp>
      <p:cxnSp>
        <p:nvCxnSpPr>
          <p:cNvPr id="3" name="Straight Connector 3">
            <a:extLst>
              <a:ext uri="{FF2B5EF4-FFF2-40B4-BE49-F238E27FC236}">
                <a16:creationId xmlns:a16="http://schemas.microsoft.com/office/drawing/2014/main" id="{DCB47D95-AFDD-4D17-A738-0F8BC68AE09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DB05DF05-8F8E-4A10-9786-E2DD91D40435}"/>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9E1E9185-D58F-4E8E-9F50-937BDD2ADA0A}"/>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5CAA013A-C421-4C56-8AE7-7FD364B4F9B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388CDF74-193E-44D2-AA7A-C79F91F42D8D}"/>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9A64C9C1-B8D2-4A3E-8B2D-F2C727485BA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08CD7BF1-6593-42B0-8E58-B1630DA270B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84263248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30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AD669DC-D0EB-4B23-8374-AB480FE742B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186E9D3-12E8-462E-B9BD-7FA509074A8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31376B5D-1FFC-4280-9DB6-54E8ED61A048}"/>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F4A5CAF4-9520-4ABD-B8A1-F91CD16B7F0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8FB28952-6B97-4DFB-8E33-31C04C630E8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4A9D400-B621-41BF-B59E-04DF3C14C88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C58C552-1F64-45D1-9549-54AC50AAC94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47F55B0-9508-4F1D-90F0-4CC54AC9975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1677472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p:cSld name="3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82D0E3F-B28F-4322-99A5-677D25D703A6}"/>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1E9C24B-0262-4229-8985-C01ABDC5E866}"/>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09EA0AE-DF41-423E-8E08-409BB9E2F1F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51B429F-33F0-4664-BC07-423F9BF1891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2C9C1E89-0971-4BD2-BB2C-F0EAE502F2F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06FD054-2FE4-429F-A86E-F44B765B0AA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4526E3F6-5F1E-41C6-A9BD-72732D348D6B}"/>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674449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2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1B77232-4F23-49BB-B259-1BFB18314C8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BBCB389-726B-44E8-A91B-E20A123264D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273FDD1-327E-4DEE-9F35-CE70D8AAA9F1}"/>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DC7B164E-D41A-4A93-AAA6-F0A603ADC0D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99BD76F6-2AF5-4FF6-8E18-C5FE21206428}"/>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69E3963-F0B7-4C0C-8844-D16243DE1A91}"/>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5E9F259C-F26F-43F0-8E3E-DDBA905D8DF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93581004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16AAB9E-0751-4295-8166-B3EFF3727A7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C644E27-EB6B-48C5-88CB-1A36241DB71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D0AB2569-CF45-48FC-8CCD-271B7411175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15B16FE6-9C9F-4157-8477-AA78AAEC744C}"/>
              </a:ext>
            </a:extLst>
          </p:cNvPr>
          <p:cNvSpPr txBox="1">
            <a:spLocks noGrp="1"/>
          </p:cNvSpPr>
          <p:nvPr>
            <p:ph type="sldNum" sz="quarter" idx="8"/>
          </p:nvPr>
        </p:nvSpPr>
        <p:spPr/>
        <p:txBody>
          <a:bodyPr/>
          <a:lstStyle>
            <a:lvl1pPr>
              <a:defRPr>
                <a:solidFill>
                  <a:srgbClr val="AFB3B9"/>
                </a:solidFill>
              </a:defRPr>
            </a:lvl1pPr>
          </a:lstStyle>
          <a:p>
            <a:pPr lvl="0"/>
            <a:fld id="{BCA6A3B1-22A4-4506-BDCB-0A58E176AD68}" type="slidenum">
              <a:t>‹#›</a:t>
            </a:fld>
            <a:endParaRPr lang="en-US"/>
          </a:p>
        </p:txBody>
      </p:sp>
      <p:cxnSp>
        <p:nvCxnSpPr>
          <p:cNvPr id="6" name="Straight Connector 7">
            <a:extLst>
              <a:ext uri="{FF2B5EF4-FFF2-40B4-BE49-F238E27FC236}">
                <a16:creationId xmlns:a16="http://schemas.microsoft.com/office/drawing/2014/main" id="{85585BBD-8568-43AD-8B8D-5F971BF88D9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4FA6EF1B-F7E6-410C-8D0D-9BDEF048164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F82C190-FBD9-421F-BD2B-85771997B42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DEE16CC-CE4F-4F93-8C61-402569AC1F5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E8ECFE0-C22D-44FF-A0B1-0A3E63B0181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D24668D-BC05-4CEF-840C-07E1A085056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39D69B3-60BE-4274-8808-8043C52C039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FAA6513-A5EA-4406-868C-942DAF24C4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14657761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7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8423698D-1299-4E1C-BA86-D7DADE68888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3ABA28B2-FC4C-48FC-902E-252789BE6B0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30D39682-C9ED-4618-936A-28BE74E74BFF}"/>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8F4DC864-93A2-4FEA-93BF-1248481013F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B1A95253-75D6-4ADB-82A8-6317EBDC66B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2A14399-336B-45DF-ACAC-4931A6133795}"/>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76BCC489-19B5-4DAC-AD53-DE43D2FD38D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FBFA54E-8FA9-4A9C-9D90-D42E9DD850DA}"/>
              </a:ext>
            </a:extLst>
          </p:cNvPr>
          <p:cNvSpPr txBox="1">
            <a:spLocks noGrp="1"/>
          </p:cNvSpPr>
          <p:nvPr>
            <p:ph type="sldNum" sz="quarter" idx="8"/>
          </p:nvPr>
        </p:nvSpPr>
        <p:spPr/>
        <p:txBody>
          <a:bodyPr/>
          <a:lstStyle>
            <a:lvl1pPr>
              <a:defRPr>
                <a:solidFill>
                  <a:srgbClr val="AFB3B9"/>
                </a:solidFill>
              </a:defRPr>
            </a:lvl1pPr>
          </a:lstStyle>
          <a:p>
            <a:pPr lvl="0"/>
            <a:fld id="{C6A806DB-75F8-4759-A12B-619A02AD367E}" type="slidenum">
              <a:t>‹#›</a:t>
            </a:fld>
            <a:endParaRPr lang="en-US"/>
          </a:p>
        </p:txBody>
      </p:sp>
      <p:cxnSp>
        <p:nvCxnSpPr>
          <p:cNvPr id="10" name="Straight Connector 7">
            <a:extLst>
              <a:ext uri="{FF2B5EF4-FFF2-40B4-BE49-F238E27FC236}">
                <a16:creationId xmlns:a16="http://schemas.microsoft.com/office/drawing/2014/main" id="{AFCCA78D-6168-4A75-B191-CB3E73056EC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8BAA1D80-56C5-4E81-99C8-73F3166AB93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43222378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1460E3-4144-4ED9-9056-8435620F28A9}"/>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0449129C-4EDB-43B2-BB71-F209561E5141}"/>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880A4B24-2AF5-4831-8B59-1FAB164E84EC}"/>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5DA90C02-F77A-4EE4-9629-A0A395A3006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47F3F366-6139-45D6-9E6C-CB679E6799FD}"/>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3A467547-AE7B-4FE4-8237-F74CA0FCCDA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15D462B6-6DF0-4D72-AB26-95B41CF90FD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8AC77B2B-1CD6-4078-8979-8EAA14D08239}"/>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C2694901-0664-49B5-BDBD-D3E1F548F1D8}"/>
              </a:ext>
            </a:extLst>
          </p:cNvPr>
          <p:cNvSpPr txBox="1">
            <a:spLocks noGrp="1"/>
          </p:cNvSpPr>
          <p:nvPr>
            <p:ph type="sldNum" sz="quarter" idx="8"/>
          </p:nvPr>
        </p:nvSpPr>
        <p:spPr>
          <a:xfrm>
            <a:off x="8839193" y="6356351"/>
            <a:ext cx="2743200" cy="365129"/>
          </a:xfrm>
        </p:spPr>
        <p:txBody>
          <a:bodyPr/>
          <a:lstStyle>
            <a:lvl1pPr>
              <a:defRPr/>
            </a:lvl1pPr>
          </a:lstStyle>
          <a:p>
            <a:pPr lvl="0"/>
            <a:fld id="{5A3980AB-0210-4A85-A4B4-9300E74F7B1C}" type="slidenum">
              <a:t>‹#›</a:t>
            </a:fld>
            <a:endParaRPr lang="en-US"/>
          </a:p>
        </p:txBody>
      </p:sp>
      <p:cxnSp>
        <p:nvCxnSpPr>
          <p:cNvPr id="11" name="Straight Connector 6">
            <a:extLst>
              <a:ext uri="{FF2B5EF4-FFF2-40B4-BE49-F238E27FC236}">
                <a16:creationId xmlns:a16="http://schemas.microsoft.com/office/drawing/2014/main" id="{87752BC0-A72D-42C1-8592-50ABD07CBA6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39667E32-7E5C-4C6C-A5D8-4A01091A6E2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4330790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31CB2CF1-BA49-40A1-8FAE-C0065DDFF837}"/>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E53C33FC-2FA0-413D-949E-A0E6CFB9DCB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1425CCF4-6380-4047-B592-4EE492FDABF1}"/>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1738D05E-8CCE-4D40-A5DF-07EAD0F2CD6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863079A-07D0-4047-AE46-8D1A6A6AC3E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F128187-53E6-490A-A536-AA85D73997DA}"/>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679535D8-BECA-4C90-9F14-A227D4427FD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7102B2C9-122A-4F2F-869A-4E921BBF0BF1}"/>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B29D4A65-D677-4637-A94F-8AB33CF5FB7D}"/>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861D63F3-046D-4972-B970-A69BB449A45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0008A60F-C8BC-43DA-9A0F-B73CB3B986E8}"/>
              </a:ext>
            </a:extLst>
          </p:cNvPr>
          <p:cNvSpPr txBox="1">
            <a:spLocks noGrp="1"/>
          </p:cNvSpPr>
          <p:nvPr>
            <p:ph type="sldNum" sz="quarter" idx="8"/>
          </p:nvPr>
        </p:nvSpPr>
        <p:spPr/>
        <p:txBody>
          <a:bodyPr/>
          <a:lstStyle>
            <a:lvl1pPr>
              <a:defRPr/>
            </a:lvl1pPr>
          </a:lstStyle>
          <a:p>
            <a:pPr lvl="0"/>
            <a:fld id="{4633B9CE-DA99-4C3C-9379-8D43F155E03F}" type="slidenum">
              <a:t>‹#›</a:t>
            </a:fld>
            <a:endParaRPr lang="en-US"/>
          </a:p>
        </p:txBody>
      </p:sp>
      <p:cxnSp>
        <p:nvCxnSpPr>
          <p:cNvPr id="13" name="Straight Connector 8">
            <a:extLst>
              <a:ext uri="{FF2B5EF4-FFF2-40B4-BE49-F238E27FC236}">
                <a16:creationId xmlns:a16="http://schemas.microsoft.com/office/drawing/2014/main" id="{729C99DE-4449-4021-92EC-4D5667877C8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817A5018-92FE-4D60-954C-74FE3AA0AA7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21996016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46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850FFEE-DD85-4952-9388-48BB0D1800D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182662E-6FC4-4809-92BA-88FED8A29D7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1CD307F-C599-44B3-A798-EF06AB022BBE}"/>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C3B19951-4D88-4568-9ED1-82EBDBF5626B}"/>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4B66FA5-E556-4DCE-A2CC-690722D8BD18}"/>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6E9A316A-4352-4876-90E1-977861056C34}"/>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7693790-F91E-4485-8A35-63D2CC75E6A5}"/>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52685669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3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3AC369C-E6A7-404F-9361-17AD819E13A8}"/>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87660261-F372-45CA-8B9C-D62F64180D21}"/>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EE8357C8-3143-423F-B64D-55D12650C8D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0E529F59-C7B9-4D96-BC3C-C191E2303A0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F282B884-88D0-4D89-BDA5-C024F459ACB1}"/>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03CD80C-2562-4D2C-976D-F7FD5792959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586C519-1850-4A8A-9834-ABA7ACCC98D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17AEC27-8713-4ED5-A2F8-567C497A4B7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85070798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BDB8C732-799B-4C3A-97EB-457C5672AD4F}"/>
              </a:ext>
            </a:extLst>
          </p:cNvPr>
          <p:cNvSpPr txBox="1">
            <a:spLocks noGrp="1"/>
          </p:cNvSpPr>
          <p:nvPr>
            <p:ph type="sldNum" sz="quarter" idx="8"/>
          </p:nvPr>
        </p:nvSpPr>
        <p:spPr/>
        <p:txBody>
          <a:bodyPr/>
          <a:lstStyle>
            <a:lvl1pPr>
              <a:defRPr/>
            </a:lvl1pPr>
          </a:lstStyle>
          <a:p>
            <a:pPr lvl="0"/>
            <a:fld id="{A9DE2FF9-3161-49A1-BB7C-BDC92C984E00}" type="slidenum">
              <a:t>‹#›</a:t>
            </a:fld>
            <a:endParaRPr lang="en-US"/>
          </a:p>
        </p:txBody>
      </p:sp>
      <p:cxnSp>
        <p:nvCxnSpPr>
          <p:cNvPr id="3" name="Straight Connector 3">
            <a:extLst>
              <a:ext uri="{FF2B5EF4-FFF2-40B4-BE49-F238E27FC236}">
                <a16:creationId xmlns:a16="http://schemas.microsoft.com/office/drawing/2014/main" id="{41EDC501-29AE-4A11-820E-494D83ED6F6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4ADF2717-2676-469A-B45A-7B086D65102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8C5AC575-E6EB-4048-8124-3A121F85944C}"/>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84C0B924-9170-4D4D-AF46-F3C84DA0B76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C614E25-3A74-41C4-8C78-E2343AFF085C}"/>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95A6385C-8769-40AC-9B57-99488B5797F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72A3712F-89E0-475A-BC75-211216ADAF8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24603565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0460ECD4-FBC2-4723-9F78-7C2D6BB88A6F}"/>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656813B-7905-4179-A325-5C6F54F133C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A3B133E9-3D1A-4C51-A33D-FC04C96F8B7F}"/>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558862BD-667D-4FF0-B267-9A74DCC757C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A67D1C06-8EDD-490B-B16D-6D1B86B78FE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0DEB9F1-CC77-414E-B183-F9DE94DB89ED}"/>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89664A0A-ED7F-4515-937B-60541D140DB4}"/>
              </a:ext>
            </a:extLst>
          </p:cNvPr>
          <p:cNvSpPr txBox="1">
            <a:spLocks noGrp="1"/>
          </p:cNvSpPr>
          <p:nvPr>
            <p:ph type="sldNum" sz="quarter" idx="8"/>
          </p:nvPr>
        </p:nvSpPr>
        <p:spPr/>
        <p:txBody>
          <a:bodyPr/>
          <a:lstStyle>
            <a:lvl1pPr>
              <a:defRPr/>
            </a:lvl1pPr>
          </a:lstStyle>
          <a:p>
            <a:pPr lvl="0"/>
            <a:fld id="{A59A60A8-28F5-4059-88FF-490C4B73FC57}" type="slidenum">
              <a:t>‹#›</a:t>
            </a:fld>
            <a:endParaRPr lang="en-US"/>
          </a:p>
        </p:txBody>
      </p:sp>
      <p:cxnSp>
        <p:nvCxnSpPr>
          <p:cNvPr id="9" name="Straight Connector 6">
            <a:extLst>
              <a:ext uri="{FF2B5EF4-FFF2-40B4-BE49-F238E27FC236}">
                <a16:creationId xmlns:a16="http://schemas.microsoft.com/office/drawing/2014/main" id="{D2EA92DA-2818-47FE-AEF7-C8EA89D677A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07356B66-DE65-437A-9FC6-D4F06FCB712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9760927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3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C521F68-4DF9-4124-8328-9FFD4AA64C3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F8E0529-A0BC-447C-84AA-6B760362DAA7}"/>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D64B2F26-9D6D-456F-9FD6-14021B8EF991}"/>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B47A704E-B674-4AF5-88D5-7FDF1C4D910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4B408C49-3FA5-47A7-B629-B735EA8C09C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5D6E79A1-AF97-411E-AD88-EF16D2233D8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A116BFC9-519B-4D6F-9AAF-AEFBC0C5585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97A05420-8CB5-4E10-9363-0BABED540AF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18190577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38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D0C778EA-CD60-4DC1-8716-6220609424E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3AFE693F-D3BA-4CBC-8081-C96890ED7FE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924F65F-23F8-4C8F-9F1C-773E9F232FD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3A3FDA7-3DC2-48A6-8C8C-161D56DA1BD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868956A3-2F35-4189-B314-FAF29FCF726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C9C5948-DCD3-47AA-9D47-76BFC407563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47A1B8F4-71E4-44EE-837A-E52608C0091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3506749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AC08991-0D56-44D0-9BBE-01E46923E9D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E986D51-1AB3-4DA9-9543-3A29B982A4C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42D6D9C-FF13-4307-B829-38FB5EFE0E5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0285FDE-7F02-4F08-AAF3-C4ECFBC0E3A5}"/>
              </a:ext>
            </a:extLst>
          </p:cNvPr>
          <p:cNvSpPr txBox="1">
            <a:spLocks noGrp="1"/>
          </p:cNvSpPr>
          <p:nvPr>
            <p:ph type="sldNum" sz="quarter" idx="8"/>
          </p:nvPr>
        </p:nvSpPr>
        <p:spPr/>
        <p:txBody>
          <a:bodyPr/>
          <a:lstStyle>
            <a:lvl1pPr>
              <a:defRPr>
                <a:solidFill>
                  <a:srgbClr val="AFB3B9"/>
                </a:solidFill>
              </a:defRPr>
            </a:lvl1pPr>
          </a:lstStyle>
          <a:p>
            <a:pPr lvl="0"/>
            <a:fld id="{55C90623-1939-434D-B41E-D48A96E76426}" type="slidenum">
              <a:t>‹#›</a:t>
            </a:fld>
            <a:endParaRPr lang="en-US"/>
          </a:p>
        </p:txBody>
      </p:sp>
      <p:cxnSp>
        <p:nvCxnSpPr>
          <p:cNvPr id="6" name="Straight Connector 7">
            <a:extLst>
              <a:ext uri="{FF2B5EF4-FFF2-40B4-BE49-F238E27FC236}">
                <a16:creationId xmlns:a16="http://schemas.microsoft.com/office/drawing/2014/main" id="{A1C29F95-0312-4C0C-948A-D59CC7903BF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43C9625-4B6F-4E01-9D4D-5751796056B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B0B74EFC-25A4-4541-B1FC-E072AD2B297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0246BB8-6F0E-4C4A-9C14-9FA7B0BEF39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2950A6B-77A9-4F7F-9BEE-565FB3CF6F7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6A17591-8D5B-499D-A437-1D1328CB3BC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4D56D96-6AD0-4DA7-8F9F-85250B47794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BD8664D-343B-471A-B34D-E6E26E83E7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0191283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138764E-9994-4B18-9504-7C012E44AEE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E446168-B9A7-476C-9DEC-0EAE165F5D7D}"/>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F48F2ED-75BE-4540-8F84-19C9326452D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2A5FF471-1A96-400B-9449-E4F873911568}"/>
              </a:ext>
            </a:extLst>
          </p:cNvPr>
          <p:cNvSpPr txBox="1">
            <a:spLocks noGrp="1"/>
          </p:cNvSpPr>
          <p:nvPr>
            <p:ph type="sldNum" sz="quarter" idx="8"/>
          </p:nvPr>
        </p:nvSpPr>
        <p:spPr/>
        <p:txBody>
          <a:bodyPr/>
          <a:lstStyle>
            <a:lvl1pPr>
              <a:defRPr>
                <a:solidFill>
                  <a:srgbClr val="AFB3B9"/>
                </a:solidFill>
              </a:defRPr>
            </a:lvl1pPr>
          </a:lstStyle>
          <a:p>
            <a:pPr lvl="0"/>
            <a:fld id="{9CA4B8C9-7720-4623-89D0-10F7E83FA6EE}" type="slidenum">
              <a:t>‹#›</a:t>
            </a:fld>
            <a:endParaRPr lang="en-US"/>
          </a:p>
        </p:txBody>
      </p:sp>
      <p:cxnSp>
        <p:nvCxnSpPr>
          <p:cNvPr id="6" name="Straight Connector 7">
            <a:extLst>
              <a:ext uri="{FF2B5EF4-FFF2-40B4-BE49-F238E27FC236}">
                <a16:creationId xmlns:a16="http://schemas.microsoft.com/office/drawing/2014/main" id="{28E049F9-BAE7-4870-A3D8-BCACED12476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43A95C3-4F0D-49B4-A3EE-5BBE0658D8E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21799DC-4FBC-4026-AF01-B643D332010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7751424-0921-4D69-BAB3-6BF8D76EED7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7C5A7137-4646-4524-B507-57013D67A5A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B231917-BD87-47EA-A61F-532C05BAA2C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33B8876-64F2-43C8-BFA8-DCC15D1374B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9550962-07E2-460E-ABDF-EDA5D62F3E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6980209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74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64C702CB-1668-4CB7-BCC2-52C5CE48C3ED}"/>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853D2BB1-00B2-49CF-8BFE-09FA8803DF9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A472C7C1-8690-4E77-931B-8D1FBE901F74}"/>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BE1C925B-331B-43E5-BE9B-836EF1D713C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444E6935-18BF-4774-B839-5E4B5B7AF22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8FB0433-B198-4F7B-BB86-89003E3E474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64298ECD-1985-4212-8713-FB797A626D1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72D09A9F-D692-4E0C-A99B-692672B3F4CF}"/>
              </a:ext>
            </a:extLst>
          </p:cNvPr>
          <p:cNvSpPr txBox="1">
            <a:spLocks noGrp="1"/>
          </p:cNvSpPr>
          <p:nvPr>
            <p:ph type="sldNum" sz="quarter" idx="8"/>
          </p:nvPr>
        </p:nvSpPr>
        <p:spPr/>
        <p:txBody>
          <a:bodyPr/>
          <a:lstStyle>
            <a:lvl1pPr>
              <a:defRPr>
                <a:solidFill>
                  <a:srgbClr val="AFB3B9"/>
                </a:solidFill>
              </a:defRPr>
            </a:lvl1pPr>
          </a:lstStyle>
          <a:p>
            <a:pPr lvl="0"/>
            <a:fld id="{2CD783D8-80D0-4BEC-B20D-DF2B98A11B2A}" type="slidenum">
              <a:t>‹#›</a:t>
            </a:fld>
            <a:endParaRPr lang="en-US"/>
          </a:p>
        </p:txBody>
      </p:sp>
      <p:cxnSp>
        <p:nvCxnSpPr>
          <p:cNvPr id="10" name="Straight Connector 7">
            <a:extLst>
              <a:ext uri="{FF2B5EF4-FFF2-40B4-BE49-F238E27FC236}">
                <a16:creationId xmlns:a16="http://schemas.microsoft.com/office/drawing/2014/main" id="{E925FA17-775C-4C3F-A6EB-409D3D68776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108B2326-740E-4473-92D8-2EF93B8F373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6185689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65AAF2-48FC-48C9-B72B-5E19C7F1755C}"/>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7CEDDEE0-6DE7-4CE1-B91F-3551D535EEFB}"/>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124311CD-4EC4-4362-B715-553A2BCC10A9}"/>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6B9B010A-3412-4E73-AD82-8CF6D60DE1B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7A13BA1B-C878-4D0D-A034-CAE9F6BB88AA}"/>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E7A6E8B2-575B-4504-BFA9-82633A26483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EE89C903-0B6C-4D81-BDEB-E790C332D98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84ADA465-918C-4DAC-99EE-95C972B951BB}"/>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56C13524-CECD-4689-A536-D7924F1087F5}"/>
              </a:ext>
            </a:extLst>
          </p:cNvPr>
          <p:cNvSpPr txBox="1">
            <a:spLocks noGrp="1"/>
          </p:cNvSpPr>
          <p:nvPr>
            <p:ph type="sldNum" sz="quarter" idx="8"/>
          </p:nvPr>
        </p:nvSpPr>
        <p:spPr>
          <a:xfrm>
            <a:off x="8839193" y="6356351"/>
            <a:ext cx="2743200" cy="365129"/>
          </a:xfrm>
        </p:spPr>
        <p:txBody>
          <a:bodyPr/>
          <a:lstStyle>
            <a:lvl1pPr>
              <a:defRPr/>
            </a:lvl1pPr>
          </a:lstStyle>
          <a:p>
            <a:pPr lvl="0"/>
            <a:fld id="{2EFD180C-CC78-4636-910F-A20B07240472}" type="slidenum">
              <a:t>‹#›</a:t>
            </a:fld>
            <a:endParaRPr lang="en-US"/>
          </a:p>
        </p:txBody>
      </p:sp>
      <p:cxnSp>
        <p:nvCxnSpPr>
          <p:cNvPr id="11" name="Straight Connector 6">
            <a:extLst>
              <a:ext uri="{FF2B5EF4-FFF2-40B4-BE49-F238E27FC236}">
                <a16:creationId xmlns:a16="http://schemas.microsoft.com/office/drawing/2014/main" id="{36B48E1A-7EA9-4124-9EB1-9AE49485156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406B224C-B9EB-4912-92B7-7366B7F1EDC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8190912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43E0455-5A17-41CB-8DC2-02394990398D}"/>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5E99E259-3462-4EB0-A510-FB18B516AA9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37C438EC-7721-4663-826F-CBA9834356C0}"/>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6662327-AE54-422E-A0C7-C5DFE1AC6C2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BFAE000-C76E-4026-8557-1A64BF969EC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8BE5685-6B43-4A19-B02F-3CB234B432B0}"/>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7FC4247F-45DF-4078-B22B-F0A14B1B22E3}"/>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70581ADF-3946-4D33-ACA1-71330E6DC495}"/>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446A3E0A-0A68-46B1-8CC0-72C01C33BBD1}"/>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1DFBE003-F941-4C3B-BC75-32E99F55E6FA}"/>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AC1389B-024D-47A9-89C7-E6AE212E270A}"/>
              </a:ext>
            </a:extLst>
          </p:cNvPr>
          <p:cNvSpPr txBox="1">
            <a:spLocks noGrp="1"/>
          </p:cNvSpPr>
          <p:nvPr>
            <p:ph type="sldNum" sz="quarter" idx="8"/>
          </p:nvPr>
        </p:nvSpPr>
        <p:spPr/>
        <p:txBody>
          <a:bodyPr/>
          <a:lstStyle>
            <a:lvl1pPr>
              <a:defRPr/>
            </a:lvl1pPr>
          </a:lstStyle>
          <a:p>
            <a:pPr lvl="0"/>
            <a:fld id="{99815998-3875-49B4-9583-71FFBF0C2DBF}" type="slidenum">
              <a:t>‹#›</a:t>
            </a:fld>
            <a:endParaRPr lang="en-US"/>
          </a:p>
        </p:txBody>
      </p:sp>
      <p:cxnSp>
        <p:nvCxnSpPr>
          <p:cNvPr id="13" name="Straight Connector 8">
            <a:extLst>
              <a:ext uri="{FF2B5EF4-FFF2-40B4-BE49-F238E27FC236}">
                <a16:creationId xmlns:a16="http://schemas.microsoft.com/office/drawing/2014/main" id="{F67C4C10-32A0-4789-9EA4-6A947FAA4A9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8CFAA695-5290-4009-901E-086E39A2FA5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47133615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4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7A2F02C0-5379-4DBF-9354-316E45DD8FB3}"/>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0EB7BEFE-C803-4918-BD43-EBC8595BB1F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0FADDDE-6A28-4B49-BAD7-0E40E6B930CA}"/>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6CA82BD6-C11D-4C75-8559-0D42FD377F1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8509581-1052-406E-ABC3-20653A04AE79}"/>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F1255D21-EC56-446F-9DD1-76E128D6425D}"/>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424F51EC-EAB9-43BF-926A-FDAB32F0CC5C}"/>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12958306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3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589B984-BDEE-4917-B7B9-CBEA7C7F817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6B17BA9C-4794-41D9-B26B-02FECDB8CA83}"/>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EC57505-54F4-4C63-A61D-1A5FA15E6F4F}"/>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2ACD0582-A6EA-41A8-8D50-B5D9CECFF5B3}"/>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47057274-7293-4FD4-B874-6B1946808C67}"/>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8D1145B-0D7A-4CAF-963B-2FC34FE3493C}"/>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C55D06D8-83AF-4EA0-9160-B28D9780EAD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9DF75B4-25FE-417C-9817-876CDC3FF47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67827925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C0346D9C-1C91-4B90-A771-BF66DA45B88D}"/>
              </a:ext>
            </a:extLst>
          </p:cNvPr>
          <p:cNvSpPr txBox="1">
            <a:spLocks noGrp="1"/>
          </p:cNvSpPr>
          <p:nvPr>
            <p:ph type="sldNum" sz="quarter" idx="8"/>
          </p:nvPr>
        </p:nvSpPr>
        <p:spPr/>
        <p:txBody>
          <a:bodyPr/>
          <a:lstStyle>
            <a:lvl1pPr>
              <a:defRPr/>
            </a:lvl1pPr>
          </a:lstStyle>
          <a:p>
            <a:pPr lvl="0"/>
            <a:fld id="{382BC104-BCE5-45AC-AD44-E14B8EB64A87}" type="slidenum">
              <a:t>‹#›</a:t>
            </a:fld>
            <a:endParaRPr lang="en-US"/>
          </a:p>
        </p:txBody>
      </p:sp>
      <p:cxnSp>
        <p:nvCxnSpPr>
          <p:cNvPr id="3" name="Straight Connector 3">
            <a:extLst>
              <a:ext uri="{FF2B5EF4-FFF2-40B4-BE49-F238E27FC236}">
                <a16:creationId xmlns:a16="http://schemas.microsoft.com/office/drawing/2014/main" id="{9A990F83-4DB4-461F-918C-8D078FFE147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EAA5D4A2-856B-4F16-94C1-8F4A74F3954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E2891F46-DABA-4029-AB7B-B9ACE4B83D35}"/>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9DBA965E-ECD9-435E-90F5-3262FDCA9A9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D4FA959-1B82-4EB8-80FE-696DB1CDAFE6}"/>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117D9302-B19D-4158-BAD1-B97F012AE92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DBF05B93-E020-4FF4-A85E-A032A58E790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93728925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AD511019-9A67-4B6A-9D79-9413194CEAE7}"/>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70A5C69F-6AAE-449E-BA38-3C43C1C24F5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2CE07D52-3183-4E15-A102-2A16FB6981B3}"/>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CBE2C94D-3391-48E5-9909-6160C639D75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821DF306-DFE4-40DD-A17C-65BA2066769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8612C5D-5B78-414A-9241-DCBBC1429148}"/>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57E4AC29-9541-4DC9-B945-5E9AACFCB0DB}"/>
              </a:ext>
            </a:extLst>
          </p:cNvPr>
          <p:cNvSpPr txBox="1">
            <a:spLocks noGrp="1"/>
          </p:cNvSpPr>
          <p:nvPr>
            <p:ph type="sldNum" sz="quarter" idx="8"/>
          </p:nvPr>
        </p:nvSpPr>
        <p:spPr/>
        <p:txBody>
          <a:bodyPr/>
          <a:lstStyle>
            <a:lvl1pPr>
              <a:defRPr/>
            </a:lvl1pPr>
          </a:lstStyle>
          <a:p>
            <a:pPr lvl="0"/>
            <a:fld id="{F42140FA-69AB-4AA6-8FA5-F2985BF97D97}" type="slidenum">
              <a:t>‹#›</a:t>
            </a:fld>
            <a:endParaRPr lang="en-US"/>
          </a:p>
        </p:txBody>
      </p:sp>
      <p:cxnSp>
        <p:nvCxnSpPr>
          <p:cNvPr id="9" name="Straight Connector 6">
            <a:extLst>
              <a:ext uri="{FF2B5EF4-FFF2-40B4-BE49-F238E27FC236}">
                <a16:creationId xmlns:a16="http://schemas.microsoft.com/office/drawing/2014/main" id="{A47CA79E-0E04-4C55-A13E-BE1E23BE305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075CF1E3-931F-4A4F-B43B-8952EFD7604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62971123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3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58CEBBB-CAFD-4B23-B40E-123F8C467D76}"/>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A7F7A82-391D-42C4-9607-D6B1F0558A1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6BE8904-6C26-406C-BD8A-A36D8FC9D08A}"/>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CAACB60-A33F-4369-AA09-2BD3A744F84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62131F7-CEE8-4ABA-A9F3-05FAAD7A3A15}"/>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6944390-ED70-46DB-897A-A356EA2EEB0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3C16E90-0B08-4BDE-A7DF-0F88BCF9671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E7AF6D7D-6171-4DE4-9283-5BA94647A1A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03415662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p:cSld name="3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917793A-5A27-459D-B635-9BD4A13D008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B40CCB48-D745-4E53-99B9-DB6D42C6ABE7}"/>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90BBE7B4-C80C-404F-909C-A5A890C9A04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A050FEFD-22EC-4A96-8EC6-7FEFFFD0E57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1900CA0-EEB9-4E03-A804-52467607571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0AFAB0D-BDDA-4632-A803-FC652DE70600}"/>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53A8208D-DD6A-4E64-A2FB-CDA83F1093FC}"/>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7432959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3AB0884-9F45-4EFC-A1DC-417753C4876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6A62EAB-7334-42B9-AEF0-59AB2A795C3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7142B7B-9AEA-424E-A1A5-374E3E46435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4F48C7C-A620-411A-977F-16D8D81D42B1}"/>
              </a:ext>
            </a:extLst>
          </p:cNvPr>
          <p:cNvSpPr txBox="1">
            <a:spLocks noGrp="1"/>
          </p:cNvSpPr>
          <p:nvPr>
            <p:ph type="sldNum" sz="quarter" idx="8"/>
          </p:nvPr>
        </p:nvSpPr>
        <p:spPr/>
        <p:txBody>
          <a:bodyPr/>
          <a:lstStyle>
            <a:lvl1pPr>
              <a:defRPr>
                <a:solidFill>
                  <a:srgbClr val="AFB3B9"/>
                </a:solidFill>
              </a:defRPr>
            </a:lvl1pPr>
          </a:lstStyle>
          <a:p>
            <a:pPr lvl="0"/>
            <a:fld id="{EA753D17-4FCC-4446-8F91-CF531B9F2CB9}" type="slidenum">
              <a:t>‹#›</a:t>
            </a:fld>
            <a:endParaRPr lang="en-US"/>
          </a:p>
        </p:txBody>
      </p:sp>
      <p:cxnSp>
        <p:nvCxnSpPr>
          <p:cNvPr id="6" name="Straight Connector 7">
            <a:extLst>
              <a:ext uri="{FF2B5EF4-FFF2-40B4-BE49-F238E27FC236}">
                <a16:creationId xmlns:a16="http://schemas.microsoft.com/office/drawing/2014/main" id="{CCB9D1EC-CABF-47DA-AD62-D939833B384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96F41C5-435A-4087-8DD8-E8303E55B03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D0AC19D-FEC2-430E-A92E-E767F8163DE8}"/>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1FA57E5-0A7B-4827-8F02-491728D27C4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E229F17-B8F8-48F8-96ED-E50D2DB42A3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86A9661-2747-45F3-89BA-1AAE3B95472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D519B04-5A6E-422C-90FB-C63604A1E6F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6ABF7DE-DBEC-48A4-9998-5987F53FD93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1195828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3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B6EE4F0-2D62-4D0B-A0F8-388CDE631C76}"/>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811D928-9558-4244-A53D-10DDD210344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BA6EEBF-FBA7-44F4-B709-5774A169456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C6D0767C-01BC-4CC5-B1F5-58B328B38C3C}"/>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47DEB61-9751-434F-9DC9-18A7EFDB125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F11F501-AB3D-48F5-8521-5DF0C6CE8988}"/>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8B05A9C-D279-43DD-9775-1676F4CD19C9}"/>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82322572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CBF8CF2-E739-44A8-B37C-3C96FB987F0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2AA3725-47AA-4B02-B069-A389E79B0E5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234527C-A761-49D0-9FFB-1DA4240DBBA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6A0299C-98D0-499F-BDC0-2191262982AE}"/>
              </a:ext>
            </a:extLst>
          </p:cNvPr>
          <p:cNvSpPr txBox="1">
            <a:spLocks noGrp="1"/>
          </p:cNvSpPr>
          <p:nvPr>
            <p:ph type="sldNum" sz="quarter" idx="8"/>
          </p:nvPr>
        </p:nvSpPr>
        <p:spPr/>
        <p:txBody>
          <a:bodyPr/>
          <a:lstStyle>
            <a:lvl1pPr>
              <a:defRPr>
                <a:solidFill>
                  <a:srgbClr val="AFB3B9"/>
                </a:solidFill>
              </a:defRPr>
            </a:lvl1pPr>
          </a:lstStyle>
          <a:p>
            <a:pPr lvl="0"/>
            <a:fld id="{28A425B0-99C9-4F42-823A-38EAE3AFB6BB}" type="slidenum">
              <a:t>‹#›</a:t>
            </a:fld>
            <a:endParaRPr lang="en-US"/>
          </a:p>
        </p:txBody>
      </p:sp>
      <p:cxnSp>
        <p:nvCxnSpPr>
          <p:cNvPr id="6" name="Straight Connector 7">
            <a:extLst>
              <a:ext uri="{FF2B5EF4-FFF2-40B4-BE49-F238E27FC236}">
                <a16:creationId xmlns:a16="http://schemas.microsoft.com/office/drawing/2014/main" id="{0A6004F0-F59F-4B92-B104-3D1707FD1FE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7F00307-A76E-4944-ADEC-FBE4A6BD8A0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E7A6EDA-69DE-440C-9313-E524A75D3A1C}"/>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1E11F67-3616-49B4-BEF9-9AAACF673A2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C16794B-3472-4ECD-8C9F-48ED9DFA261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2070ABC-993A-4DC3-9CB2-49D9B8B6D39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CC94A20-6B02-4BEE-B89D-F282BEF4FF6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BC94519-F93D-42EE-A55C-81ED19562B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280236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47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23BC07ED-D16C-4DAC-8B74-B0387784EFA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9FD3C74D-55E3-40CB-B0B3-A8B91013800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0C2CF3F-EBE4-4EED-A3F5-01D82354177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53095969-DE84-456C-B5E5-CC67A739648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E2652071-4FF7-49B5-A7D2-ED01A34EDDA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96FE883-5696-4494-88EA-E77A6CF7B79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BF80F7C-F3E9-4141-B708-AD202D990DA7}"/>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A50FC87F-1E36-47B3-91A4-3AFAD52AB2AF}"/>
              </a:ext>
            </a:extLst>
          </p:cNvPr>
          <p:cNvSpPr txBox="1">
            <a:spLocks noGrp="1"/>
          </p:cNvSpPr>
          <p:nvPr>
            <p:ph type="sldNum" sz="quarter" idx="8"/>
          </p:nvPr>
        </p:nvSpPr>
        <p:spPr/>
        <p:txBody>
          <a:bodyPr/>
          <a:lstStyle>
            <a:lvl1pPr>
              <a:defRPr>
                <a:solidFill>
                  <a:srgbClr val="AFB3B9"/>
                </a:solidFill>
              </a:defRPr>
            </a:lvl1pPr>
          </a:lstStyle>
          <a:p>
            <a:pPr lvl="0"/>
            <a:fld id="{814CA8B7-5111-47F2-A8ED-51C71CD2CE6C}" type="slidenum">
              <a:t>‹#›</a:t>
            </a:fld>
            <a:endParaRPr lang="en-US"/>
          </a:p>
        </p:txBody>
      </p:sp>
      <p:cxnSp>
        <p:nvCxnSpPr>
          <p:cNvPr id="10" name="Straight Connector 7">
            <a:extLst>
              <a:ext uri="{FF2B5EF4-FFF2-40B4-BE49-F238E27FC236}">
                <a16:creationId xmlns:a16="http://schemas.microsoft.com/office/drawing/2014/main" id="{243B0D4E-9279-478B-86BE-7E8305A689C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72507112-963A-4D6D-B329-A080326057C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04113726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4C9F2C-8D87-4BE4-A5AA-4BE159944EE2}"/>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6BD4B237-DFE9-48AA-8482-9137DD0AF4A3}"/>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517DCFB5-50A5-4114-9478-3789C67CB905}"/>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A496562F-169E-431E-9765-ABB7C17E7B6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BCFA9F13-3FF2-4262-AF28-C98EA5E93CD4}"/>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A08D4E4F-CF31-4434-A2A5-1B318CF1628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0A6FD7A9-E37E-4376-B324-9D7EB00A65B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D73239BC-3889-47B8-AFA7-2D720384B1DC}"/>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76ECD4BC-E69D-45B8-B375-BD1D855DEA02}"/>
              </a:ext>
            </a:extLst>
          </p:cNvPr>
          <p:cNvSpPr txBox="1">
            <a:spLocks noGrp="1"/>
          </p:cNvSpPr>
          <p:nvPr>
            <p:ph type="sldNum" sz="quarter" idx="8"/>
          </p:nvPr>
        </p:nvSpPr>
        <p:spPr>
          <a:xfrm>
            <a:off x="8839193" y="6356351"/>
            <a:ext cx="2743200" cy="365129"/>
          </a:xfrm>
        </p:spPr>
        <p:txBody>
          <a:bodyPr/>
          <a:lstStyle>
            <a:lvl1pPr>
              <a:defRPr/>
            </a:lvl1pPr>
          </a:lstStyle>
          <a:p>
            <a:pPr lvl="0"/>
            <a:fld id="{ABE2DCC7-1849-4112-B0BA-BB1F8D623EA6}" type="slidenum">
              <a:t>‹#›</a:t>
            </a:fld>
            <a:endParaRPr lang="en-US"/>
          </a:p>
        </p:txBody>
      </p:sp>
      <p:cxnSp>
        <p:nvCxnSpPr>
          <p:cNvPr id="11" name="Straight Connector 6">
            <a:extLst>
              <a:ext uri="{FF2B5EF4-FFF2-40B4-BE49-F238E27FC236}">
                <a16:creationId xmlns:a16="http://schemas.microsoft.com/office/drawing/2014/main" id="{AA2261F4-0EE9-409C-B209-F4EA43D4810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A561E73B-06E5-4FFB-B252-8B6044EC42B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0096524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215013C8-BB4D-4779-B95E-ECA4092C7C59}"/>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25AC1B79-6948-4F2D-9AF0-E140A18BA50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82F14123-A08A-4264-88D0-CAA400C443A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863C4E01-C97D-4C84-834E-F51F24073CD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6507152E-1D70-4471-94B5-C865F1BCD7F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7DF47E3-21B0-4B59-997B-657BE204D03A}"/>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2D70719-F993-4A23-93E6-037F6ACB4064}"/>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4953D6CC-504C-4EC8-AD12-BF4747516A95}"/>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8F6370CC-0B98-4F29-8CA0-2B32D30BD678}"/>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D3CA80F-0DD7-4977-AB77-FCB528D98D71}"/>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44FF677-031B-46EA-A769-CD4E7F124FA6}"/>
              </a:ext>
            </a:extLst>
          </p:cNvPr>
          <p:cNvSpPr txBox="1">
            <a:spLocks noGrp="1"/>
          </p:cNvSpPr>
          <p:nvPr>
            <p:ph type="sldNum" sz="quarter" idx="8"/>
          </p:nvPr>
        </p:nvSpPr>
        <p:spPr/>
        <p:txBody>
          <a:bodyPr/>
          <a:lstStyle>
            <a:lvl1pPr>
              <a:defRPr/>
            </a:lvl1pPr>
          </a:lstStyle>
          <a:p>
            <a:pPr lvl="0"/>
            <a:fld id="{B8B79189-18CB-4CEB-B28A-0F666739CDC3}" type="slidenum">
              <a:t>‹#›</a:t>
            </a:fld>
            <a:endParaRPr lang="en-US"/>
          </a:p>
        </p:txBody>
      </p:sp>
      <p:cxnSp>
        <p:nvCxnSpPr>
          <p:cNvPr id="13" name="Straight Connector 8">
            <a:extLst>
              <a:ext uri="{FF2B5EF4-FFF2-40B4-BE49-F238E27FC236}">
                <a16:creationId xmlns:a16="http://schemas.microsoft.com/office/drawing/2014/main" id="{72FA6FB6-C99B-4387-A1C1-0BB7E6DCAD6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76203692-7714-45E3-AF46-E9E5CAA7908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1902631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1CBA0B59-4807-4263-92E7-E741CCF37EA4}"/>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A3DC3076-CE23-4C99-B29E-5E5484AE3F7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4C82167D-C5A0-44E4-A2F1-1B44CD724B1B}"/>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B57C59E5-C57B-4E40-BE5D-31E8AFDE228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13016017-C291-40DC-8C7E-5AEDC713B5C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2B293B6-322F-48F5-8C92-08C95E1F5E63}"/>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0CA5BF44-2C5E-44F3-9C31-4644E8BFBBB5}"/>
              </a:ext>
            </a:extLst>
          </p:cNvPr>
          <p:cNvSpPr txBox="1">
            <a:spLocks noGrp="1"/>
          </p:cNvSpPr>
          <p:nvPr>
            <p:ph type="sldNum" sz="quarter" idx="8"/>
          </p:nvPr>
        </p:nvSpPr>
        <p:spPr/>
        <p:txBody>
          <a:bodyPr/>
          <a:lstStyle>
            <a:lvl1pPr>
              <a:defRPr/>
            </a:lvl1pPr>
          </a:lstStyle>
          <a:p>
            <a:pPr lvl="0"/>
            <a:fld id="{05807CE6-3C4C-44F9-AEFC-CDEF568FA82B}" type="slidenum">
              <a:t>‹#›</a:t>
            </a:fld>
            <a:endParaRPr lang="en-US"/>
          </a:p>
        </p:txBody>
      </p:sp>
      <p:cxnSp>
        <p:nvCxnSpPr>
          <p:cNvPr id="9" name="Straight Connector 6">
            <a:extLst>
              <a:ext uri="{FF2B5EF4-FFF2-40B4-BE49-F238E27FC236}">
                <a16:creationId xmlns:a16="http://schemas.microsoft.com/office/drawing/2014/main" id="{47D4E53A-7C78-4161-9F3F-5919DFB7228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355BDA6-96BF-4E80-9760-070D86C58DF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13786335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36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34E99F72-D1F7-4AF4-BBA4-57CF2A483D80}"/>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69B571D5-2C83-489F-AD31-330CE6C36FD0}"/>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1F219C43-F114-4035-A495-3860FD91CCAC}"/>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DF2061F9-2351-496A-BCF2-60AFB269C88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734F5540-02E8-4D3A-92C7-D72631421019}"/>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FDDAB3D-9331-4873-85A4-93853B099A09}"/>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14470633-F44C-40F1-939D-A26B04115771}"/>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66F9F88-089E-4437-B9DF-561DA23EB88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97132183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3E18133F-F80C-467A-BFED-516714815791}"/>
              </a:ext>
            </a:extLst>
          </p:cNvPr>
          <p:cNvSpPr txBox="1">
            <a:spLocks noGrp="1"/>
          </p:cNvSpPr>
          <p:nvPr>
            <p:ph type="sldNum" sz="quarter" idx="8"/>
          </p:nvPr>
        </p:nvSpPr>
        <p:spPr/>
        <p:txBody>
          <a:bodyPr/>
          <a:lstStyle>
            <a:lvl1pPr>
              <a:defRPr/>
            </a:lvl1pPr>
          </a:lstStyle>
          <a:p>
            <a:pPr lvl="0"/>
            <a:fld id="{7ADD85CD-AD60-4987-B904-BDBCDE7C75F7}" type="slidenum">
              <a:t>‹#›</a:t>
            </a:fld>
            <a:endParaRPr lang="en-US"/>
          </a:p>
        </p:txBody>
      </p:sp>
      <p:cxnSp>
        <p:nvCxnSpPr>
          <p:cNvPr id="3" name="Straight Connector 3">
            <a:extLst>
              <a:ext uri="{FF2B5EF4-FFF2-40B4-BE49-F238E27FC236}">
                <a16:creationId xmlns:a16="http://schemas.microsoft.com/office/drawing/2014/main" id="{1D32FE8F-8F12-4941-A09B-444AFF3A3E4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A27936B7-D099-49E9-BC91-D5A07A88E7F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9B71D77C-70FE-4F00-AFCC-6B04106E20F8}"/>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9BCE5389-1E16-4282-BBF3-B165EFFD244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C48B9798-C3E2-4ECF-B936-0D6D91FE2CCA}"/>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3446189-9DEB-43DC-9C22-1CD7B6A2C23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6B2CE13C-B315-4337-AB92-16069FDD4CF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19390799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F0094B-723D-4188-B2AA-6D04A55085A7}"/>
              </a:ext>
            </a:extLst>
          </p:cNvPr>
          <p:cNvSpPr txBox="1">
            <a:spLocks noGrp="1"/>
          </p:cNvSpPr>
          <p:nvPr>
            <p:ph type="title"/>
          </p:nvPr>
        </p:nvSpPr>
        <p:spPr>
          <a:xfrm>
            <a:off x="513353" y="2633536"/>
            <a:ext cx="5194432" cy="2387598"/>
          </a:xfrm>
        </p:spPr>
        <p:txBody>
          <a:bodyPr anchor="b"/>
          <a:lstStyle>
            <a:lvl1pPr>
              <a:defRPr sz="4000">
                <a:solidFill>
                  <a:srgbClr val="444C55"/>
                </a:solidFill>
              </a:defRPr>
            </a:lvl1pPr>
          </a:lstStyle>
          <a:p>
            <a:pPr lvl="0"/>
            <a:r>
              <a:rPr lang="en-US"/>
              <a:t>Click to edit Master title style</a:t>
            </a:r>
          </a:p>
        </p:txBody>
      </p:sp>
      <p:sp>
        <p:nvSpPr>
          <p:cNvPr id="3" name="Subtitle 2">
            <a:extLst>
              <a:ext uri="{FF2B5EF4-FFF2-40B4-BE49-F238E27FC236}">
                <a16:creationId xmlns:a16="http://schemas.microsoft.com/office/drawing/2014/main" id="{533FFBA8-14E5-4691-81D7-A17B5CB0AEC0}"/>
              </a:ext>
            </a:extLst>
          </p:cNvPr>
          <p:cNvSpPr txBox="1">
            <a:spLocks noGrp="1"/>
          </p:cNvSpPr>
          <p:nvPr>
            <p:ph type="subTitle" idx="4294967295"/>
          </p:nvPr>
        </p:nvSpPr>
        <p:spPr>
          <a:xfrm>
            <a:off x="513353" y="5400327"/>
            <a:ext cx="5194432" cy="986564"/>
          </a:xfrm>
        </p:spPr>
        <p:txBody>
          <a:bodyPr/>
          <a:lstStyle>
            <a:lvl1pPr marL="0" indent="0">
              <a:buNone/>
              <a:defRPr/>
            </a:lvl1pPr>
          </a:lstStyle>
          <a:p>
            <a:pPr lvl="0"/>
            <a:r>
              <a:rPr lang="en-US"/>
              <a:t>Click to edit Master subtitle style</a:t>
            </a:r>
          </a:p>
        </p:txBody>
      </p:sp>
      <p:grpSp>
        <p:nvGrpSpPr>
          <p:cNvPr id="4" name="Group 27">
            <a:extLst>
              <a:ext uri="{FF2B5EF4-FFF2-40B4-BE49-F238E27FC236}">
                <a16:creationId xmlns:a16="http://schemas.microsoft.com/office/drawing/2014/main" id="{6CAC43D1-C81D-4FFE-9AB0-7E05D7F17432}"/>
              </a:ext>
            </a:extLst>
          </p:cNvPr>
          <p:cNvGrpSpPr/>
          <p:nvPr/>
        </p:nvGrpSpPr>
        <p:grpSpPr>
          <a:xfrm>
            <a:off x="0" y="0"/>
            <a:ext cx="6418722" cy="1509820"/>
            <a:chOff x="0" y="0"/>
            <a:chExt cx="6418722" cy="1509820"/>
          </a:xfrm>
        </p:grpSpPr>
        <p:sp>
          <p:nvSpPr>
            <p:cNvPr id="5" name="Freeform 29">
              <a:extLst>
                <a:ext uri="{FF2B5EF4-FFF2-40B4-BE49-F238E27FC236}">
                  <a16:creationId xmlns:a16="http://schemas.microsoft.com/office/drawing/2014/main" id="{E1FC6B4F-9B84-4817-9B0E-435B87EECD9D}"/>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val f5"/>
                <a:gd name="f37" fmla="val f6"/>
                <a:gd name="f38" fmla="val f7"/>
                <a:gd name="f39" fmla="*/ f33 f0 1"/>
                <a:gd name="f40" fmla="+- f38 0 f36"/>
                <a:gd name="f41" fmla="+- f37 0 f36"/>
                <a:gd name="f42" fmla="*/ f39 1 f2"/>
                <a:gd name="f43" fmla="*/ f41 1 4669459"/>
                <a:gd name="f44" fmla="*/ f40 1 1098357"/>
                <a:gd name="f45" fmla="*/ 0 f41 1"/>
                <a:gd name="f46" fmla="*/ 0 f40 1"/>
                <a:gd name="f47" fmla="*/ 393099 f41 1"/>
                <a:gd name="f48" fmla="*/ 485580 f41 1"/>
                <a:gd name="f49" fmla="*/ 28411 f40 1"/>
                <a:gd name="f50" fmla="*/ 2241464 f41 1"/>
                <a:gd name="f51" fmla="*/ 572540 f40 1"/>
                <a:gd name="f52" fmla="*/ 4645823 f41 1"/>
                <a:gd name="f53" fmla="*/ 731027 f40 1"/>
                <a:gd name="f54" fmla="*/ 4669459 f41 1"/>
                <a:gd name="f55" fmla="*/ 726784 f40 1"/>
                <a:gd name="f56" fmla="*/ 1079503 f40 1"/>
                <a:gd name="f57" fmla="*/ 4627787 f41 1"/>
                <a:gd name="f58" fmla="*/ 1083679 f40 1"/>
                <a:gd name="f59" fmla="*/ 568062 f41 1"/>
                <a:gd name="f60" fmla="*/ 207626 f40 1"/>
                <a:gd name="f61" fmla="+- f42 0 f1"/>
                <a:gd name="f62" fmla="*/ f45 1 4669459"/>
                <a:gd name="f63" fmla="*/ f46 1 1098357"/>
                <a:gd name="f64" fmla="*/ f47 1 4669459"/>
                <a:gd name="f65" fmla="*/ f48 1 4669459"/>
                <a:gd name="f66" fmla="*/ f49 1 1098357"/>
                <a:gd name="f67" fmla="*/ f50 1 4669459"/>
                <a:gd name="f68" fmla="*/ f51 1 1098357"/>
                <a:gd name="f69" fmla="*/ f52 1 4669459"/>
                <a:gd name="f70" fmla="*/ f53 1 1098357"/>
                <a:gd name="f71" fmla="*/ f54 1 4669459"/>
                <a:gd name="f72" fmla="*/ f55 1 1098357"/>
                <a:gd name="f73" fmla="*/ f56 1 1098357"/>
                <a:gd name="f74" fmla="*/ f57 1 4669459"/>
                <a:gd name="f75" fmla="*/ f58 1 1098357"/>
                <a:gd name="f76" fmla="*/ f59 1 4669459"/>
                <a:gd name="f77" fmla="*/ f60 1 1098357"/>
                <a:gd name="f78" fmla="*/ f36 1 f43"/>
                <a:gd name="f79" fmla="*/ f37 1 f43"/>
                <a:gd name="f80" fmla="*/ f36 1 f44"/>
                <a:gd name="f81" fmla="*/ f38 1 f44"/>
                <a:gd name="f82" fmla="*/ f62 1 f43"/>
                <a:gd name="f83" fmla="*/ f63 1 f44"/>
                <a:gd name="f84" fmla="*/ f64 1 f43"/>
                <a:gd name="f85" fmla="*/ f65 1 f43"/>
                <a:gd name="f86" fmla="*/ f66 1 f44"/>
                <a:gd name="f87" fmla="*/ f67 1 f43"/>
                <a:gd name="f88" fmla="*/ f68 1 f44"/>
                <a:gd name="f89" fmla="*/ f69 1 f43"/>
                <a:gd name="f90" fmla="*/ f70 1 f44"/>
                <a:gd name="f91" fmla="*/ f71 1 f43"/>
                <a:gd name="f92" fmla="*/ f72 1 f44"/>
                <a:gd name="f93" fmla="*/ f73 1 f44"/>
                <a:gd name="f94" fmla="*/ f74 1 f43"/>
                <a:gd name="f95" fmla="*/ f75 1 f44"/>
                <a:gd name="f96" fmla="*/ f76 1 f43"/>
                <a:gd name="f97" fmla="*/ f77 1 f44"/>
                <a:gd name="f98" fmla="*/ f78 f34 1"/>
                <a:gd name="f99" fmla="*/ f79 f34 1"/>
                <a:gd name="f100" fmla="*/ f81 f35 1"/>
                <a:gd name="f101" fmla="*/ f80 f35 1"/>
                <a:gd name="f102" fmla="*/ f82 f34 1"/>
                <a:gd name="f103" fmla="*/ f83 f35 1"/>
                <a:gd name="f104" fmla="*/ f84 f34 1"/>
                <a:gd name="f105" fmla="*/ f85 f34 1"/>
                <a:gd name="f106" fmla="*/ f86 f35 1"/>
                <a:gd name="f107" fmla="*/ f87 f34 1"/>
                <a:gd name="f108" fmla="*/ f88 f35 1"/>
                <a:gd name="f109" fmla="*/ f89 f34 1"/>
                <a:gd name="f110" fmla="*/ f90 f35 1"/>
                <a:gd name="f111" fmla="*/ f91 f34 1"/>
                <a:gd name="f112" fmla="*/ f92 f35 1"/>
                <a:gd name="f113" fmla="*/ f93 f35 1"/>
                <a:gd name="f114" fmla="*/ f94 f34 1"/>
                <a:gd name="f115" fmla="*/ f95 f35 1"/>
                <a:gd name="f116" fmla="*/ f96 f34 1"/>
                <a:gd name="f117" fmla="*/ f97 f35 1"/>
              </a:gdLst>
              <a:ahLst/>
              <a:cxnLst>
                <a:cxn ang="3cd4">
                  <a:pos x="hc" y="t"/>
                </a:cxn>
                <a:cxn ang="0">
                  <a:pos x="r" y="vc"/>
                </a:cxn>
                <a:cxn ang="cd4">
                  <a:pos x="hc" y="b"/>
                </a:cxn>
                <a:cxn ang="cd2">
                  <a:pos x="l" y="vc"/>
                </a:cxn>
                <a:cxn ang="f61">
                  <a:pos x="f102" y="f103"/>
                </a:cxn>
                <a:cxn ang="f61">
                  <a:pos x="f104" y="f103"/>
                </a:cxn>
                <a:cxn ang="f61">
                  <a:pos x="f105" y="f106"/>
                </a:cxn>
                <a:cxn ang="f61">
                  <a:pos x="f107" y="f108"/>
                </a:cxn>
                <a:cxn ang="f61">
                  <a:pos x="f109" y="f110"/>
                </a:cxn>
                <a:cxn ang="f61">
                  <a:pos x="f111" y="f112"/>
                </a:cxn>
                <a:cxn ang="f61">
                  <a:pos x="f111" y="f113"/>
                </a:cxn>
                <a:cxn ang="f61">
                  <a:pos x="f114" y="f115"/>
                </a:cxn>
                <a:cxn ang="f61">
                  <a:pos x="f116" y="f117"/>
                </a:cxn>
              </a:cxnLst>
              <a:rect l="f98" t="f101" r="f99" b="f100"/>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30">
              <a:extLst>
                <a:ext uri="{FF2B5EF4-FFF2-40B4-BE49-F238E27FC236}">
                  <a16:creationId xmlns:a16="http://schemas.microsoft.com/office/drawing/2014/main" id="{71522E36-FFC5-4C51-9894-78D541DFD5C1}"/>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val f5"/>
                <a:gd name="f23" fmla="val f6"/>
                <a:gd name="f24" fmla="val f7"/>
                <a:gd name="f25" fmla="*/ f19 f0 1"/>
                <a:gd name="f26" fmla="+- f24 0 f22"/>
                <a:gd name="f27" fmla="+- f23 0 f22"/>
                <a:gd name="f28" fmla="*/ f25 1 f2"/>
                <a:gd name="f29" fmla="*/ f27 1 4542519"/>
                <a:gd name="f30" fmla="*/ f26 1 983565"/>
                <a:gd name="f31" fmla="*/ 0 f27 1"/>
                <a:gd name="f32" fmla="*/ 0 f26 1"/>
                <a:gd name="f33" fmla="*/ 4542519 f27 1"/>
                <a:gd name="f34" fmla="*/ 957397 f26 1"/>
                <a:gd name="f35" fmla="*/ 4542518 f27 1"/>
                <a:gd name="f36" fmla="*/ 957403 f26 1"/>
                <a:gd name="f37" fmla="*/ 4510552 f27 1"/>
                <a:gd name="f38" fmla="*/ 961138 f26 1"/>
                <a:gd name="f39" fmla="*/ 439600 f27 1"/>
                <a:gd name="f40" fmla="*/ 152515 f26 1"/>
                <a:gd name="f41" fmla="+- f28 0 f1"/>
                <a:gd name="f42" fmla="*/ f31 1 4542519"/>
                <a:gd name="f43" fmla="*/ f32 1 983565"/>
                <a:gd name="f44" fmla="*/ f33 1 4542519"/>
                <a:gd name="f45" fmla="*/ f34 1 983565"/>
                <a:gd name="f46" fmla="*/ f35 1 4542519"/>
                <a:gd name="f47" fmla="*/ f36 1 983565"/>
                <a:gd name="f48" fmla="*/ f37 1 4542519"/>
                <a:gd name="f49" fmla="*/ f38 1 983565"/>
                <a:gd name="f50" fmla="*/ f39 1 4542519"/>
                <a:gd name="f51" fmla="*/ f40 1 983565"/>
                <a:gd name="f52" fmla="*/ f22 1 f29"/>
                <a:gd name="f53" fmla="*/ f23 1 f29"/>
                <a:gd name="f54" fmla="*/ f22 1 f30"/>
                <a:gd name="f55" fmla="*/ f24 1 f30"/>
                <a:gd name="f56" fmla="*/ f42 1 f29"/>
                <a:gd name="f57" fmla="*/ f43 1 f30"/>
                <a:gd name="f58" fmla="*/ f44 1 f29"/>
                <a:gd name="f59" fmla="*/ f45 1 f30"/>
                <a:gd name="f60" fmla="*/ f46 1 f29"/>
                <a:gd name="f61" fmla="*/ f47 1 f30"/>
                <a:gd name="f62" fmla="*/ f48 1 f29"/>
                <a:gd name="f63" fmla="*/ f49 1 f30"/>
                <a:gd name="f64" fmla="*/ f50 1 f29"/>
                <a:gd name="f65" fmla="*/ f51 1 f30"/>
                <a:gd name="f66" fmla="*/ f52 f20 1"/>
                <a:gd name="f67" fmla="*/ f53 f20 1"/>
                <a:gd name="f68" fmla="*/ f55 f21 1"/>
                <a:gd name="f69" fmla="*/ f54 f21 1"/>
                <a:gd name="f70" fmla="*/ f56 f20 1"/>
                <a:gd name="f71" fmla="*/ f57 f21 1"/>
                <a:gd name="f72" fmla="*/ f58 f20 1"/>
                <a:gd name="f73" fmla="*/ f59 f21 1"/>
                <a:gd name="f74" fmla="*/ f60 f20 1"/>
                <a:gd name="f75" fmla="*/ f61 f21 1"/>
                <a:gd name="f76" fmla="*/ f62 f20 1"/>
                <a:gd name="f77" fmla="*/ f63 f21 1"/>
                <a:gd name="f78" fmla="*/ f64 f20 1"/>
                <a:gd name="f79" fmla="*/ f65 f21 1"/>
              </a:gdLst>
              <a:ahLst/>
              <a:cxnLst>
                <a:cxn ang="3cd4">
                  <a:pos x="hc" y="t"/>
                </a:cxn>
                <a:cxn ang="0">
                  <a:pos x="r" y="vc"/>
                </a:cxn>
                <a:cxn ang="cd4">
                  <a:pos x="hc" y="b"/>
                </a:cxn>
                <a:cxn ang="cd2">
                  <a:pos x="l" y="vc"/>
                </a:cxn>
                <a:cxn ang="f41">
                  <a:pos x="f70" y="f71"/>
                </a:cxn>
                <a:cxn ang="f41">
                  <a:pos x="f72" y="f71"/>
                </a:cxn>
                <a:cxn ang="f41">
                  <a:pos x="f72" y="f73"/>
                </a:cxn>
                <a:cxn ang="f41">
                  <a:pos x="f74" y="f75"/>
                </a:cxn>
                <a:cxn ang="f41">
                  <a:pos x="f76" y="f77"/>
                </a:cxn>
                <a:cxn ang="f41">
                  <a:pos x="f78" y="f79"/>
                </a:cxn>
              </a:cxnLst>
              <a:rect l="f66" t="f69" r="f67" b="f68"/>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pic>
        <p:nvPicPr>
          <p:cNvPr id="7" name="Picture 28">
            <a:extLst>
              <a:ext uri="{FF2B5EF4-FFF2-40B4-BE49-F238E27FC236}">
                <a16:creationId xmlns:a16="http://schemas.microsoft.com/office/drawing/2014/main" id="{35326F3E-427F-465E-B7DC-CEF649B96FC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69967998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3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CAB16E2-837B-4E91-A3A8-8C6804E8FE74}"/>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EEA4F1D-EABA-4F04-87AE-438AD5FD2431}"/>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AD1C93A9-74E6-4BCE-977A-6D36F87A414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7C70453-E1B2-462C-BF5A-354F184ED0B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001DECD-1F14-4232-A006-89A09E5801D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4E65D6BE-9155-470E-9029-95AE9614A6F0}"/>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5CBF530-FC88-4272-B1AA-8CB7E3D29B6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2948393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62A455CE-F498-41AE-8C31-B17261158910}"/>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F354A17C-541B-47E1-BEDD-3849B63BCAC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DC030C81-393C-4EC8-9DA6-CA3C35CC9F3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4D46236-90DE-49A7-BF14-2ACE35149A2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84A5C7B9-65C5-4BFE-9677-ECEC74192E7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426DDE4-52D7-4960-A8D7-1CCC2C9A1309}"/>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7B76EC73-171D-4DC0-8534-D7CF5F640491}"/>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227526EF-9AFE-46BF-9944-24E121DE710D}"/>
              </a:ext>
            </a:extLst>
          </p:cNvPr>
          <p:cNvSpPr txBox="1">
            <a:spLocks noGrp="1"/>
          </p:cNvSpPr>
          <p:nvPr>
            <p:ph type="sldNum" sz="quarter" idx="8"/>
          </p:nvPr>
        </p:nvSpPr>
        <p:spPr/>
        <p:txBody>
          <a:bodyPr/>
          <a:lstStyle>
            <a:lvl1pPr>
              <a:defRPr>
                <a:solidFill>
                  <a:srgbClr val="AFB3B9"/>
                </a:solidFill>
              </a:defRPr>
            </a:lvl1pPr>
          </a:lstStyle>
          <a:p>
            <a:pPr lvl="0"/>
            <a:fld id="{3396EE68-5F42-44F9-B724-F74EB401EC21}" type="slidenum">
              <a:t>‹#›</a:t>
            </a:fld>
            <a:endParaRPr lang="en-US"/>
          </a:p>
        </p:txBody>
      </p:sp>
      <p:cxnSp>
        <p:nvCxnSpPr>
          <p:cNvPr id="10" name="Straight Connector 7">
            <a:extLst>
              <a:ext uri="{FF2B5EF4-FFF2-40B4-BE49-F238E27FC236}">
                <a16:creationId xmlns:a16="http://schemas.microsoft.com/office/drawing/2014/main" id="{A5AE8229-F783-4499-A790-40F25D26555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A861A5E7-BAE7-4C3E-90EC-DD9271D7CFB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3403972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4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2266C8B-3D36-4904-95E6-064A0CD1D6D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9275105-BF53-4498-A78C-E2ACDACC95C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85842B39-BA21-412E-A2CA-BEF64E1C82D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49919DA-445C-47F2-AC8C-5091ECD6252F}"/>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914994BA-761F-4181-BB3D-BF15A086B28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BB724B92-C733-499F-AB12-B30EFC7B011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49576F0E-2BB9-488D-B644-35D34F8C6C81}"/>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02063979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3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1430188-FAC6-4B2A-9C1C-2644DBEA854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D7D3645-5898-4C86-BAD8-5FC5FF58802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B04EC0DF-2754-4A66-86E3-C87890F7647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C057A3A-D924-4588-BEFF-36C4B50AB0F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426D8E27-AB85-4AB5-957A-151BCA658D78}"/>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7A34D69D-29AE-46C6-BC3B-1B54A4D8ADB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9C244225-9E59-42BE-B7ED-FD2B182B51C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86DEBF8-E03D-48DF-9679-34F3BE5F43F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51759063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73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3BE9BBE0-0202-4624-BEE6-CB0912BA7B99}"/>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4898BDEC-E3E5-43A0-AFB1-EA5964BF1AB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C7936457-C2DC-4D9A-90CE-139326285912}"/>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D3B951FA-54A2-4AE7-B3A7-BA110F236CD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6DF3C0D0-93B4-45E9-9471-76C4A36F43F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501A369-81D7-46BB-AE22-663DABABCE89}"/>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39949800-B794-4C2F-B53E-C2046674911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1909F34-8133-4666-A4A9-D5E2B4FD52DA}"/>
              </a:ext>
            </a:extLst>
          </p:cNvPr>
          <p:cNvSpPr txBox="1">
            <a:spLocks noGrp="1"/>
          </p:cNvSpPr>
          <p:nvPr>
            <p:ph type="sldNum" sz="quarter" idx="8"/>
          </p:nvPr>
        </p:nvSpPr>
        <p:spPr/>
        <p:txBody>
          <a:bodyPr/>
          <a:lstStyle>
            <a:lvl1pPr>
              <a:defRPr>
                <a:solidFill>
                  <a:srgbClr val="AFB3B9"/>
                </a:solidFill>
              </a:defRPr>
            </a:lvl1pPr>
          </a:lstStyle>
          <a:p>
            <a:pPr lvl="0"/>
            <a:fld id="{DC67E78B-BD28-4C9A-9930-A3CCC4DC9C73}" type="slidenum">
              <a:t>‹#›</a:t>
            </a:fld>
            <a:endParaRPr lang="en-US"/>
          </a:p>
        </p:txBody>
      </p:sp>
      <p:cxnSp>
        <p:nvCxnSpPr>
          <p:cNvPr id="10" name="Straight Connector 7">
            <a:extLst>
              <a:ext uri="{FF2B5EF4-FFF2-40B4-BE49-F238E27FC236}">
                <a16:creationId xmlns:a16="http://schemas.microsoft.com/office/drawing/2014/main" id="{BDD6DDD3-7F5A-4C97-BEEE-07FFEC982D8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4EF2EA21-EF17-40D9-985E-DB924F5D9AA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1770120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0E28A5-72E8-40AB-927A-6F4B43CB016B}"/>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12F971D5-3458-4286-A131-DA423A1742CD}"/>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DF5D4FC4-FC1E-482A-A502-9385208DDADB}"/>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D6B74C76-DB1C-4215-8260-DD050FF5F5F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33C8157-1195-485D-B1C4-14D9A06FD5FD}"/>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FD7E1D57-C760-44D6-858F-6A1C744C4C0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848073B7-EA84-4B2E-A6DB-6B50481B8CA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BCA67CF6-360B-4683-84D9-03C9CFBC31A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1146C21-AF40-45D2-9AF4-393D32098821}"/>
              </a:ext>
            </a:extLst>
          </p:cNvPr>
          <p:cNvSpPr txBox="1">
            <a:spLocks noGrp="1"/>
          </p:cNvSpPr>
          <p:nvPr>
            <p:ph type="sldNum" sz="quarter" idx="8"/>
          </p:nvPr>
        </p:nvSpPr>
        <p:spPr>
          <a:xfrm>
            <a:off x="8839193" y="6356351"/>
            <a:ext cx="2743200" cy="365129"/>
          </a:xfrm>
        </p:spPr>
        <p:txBody>
          <a:bodyPr/>
          <a:lstStyle>
            <a:lvl1pPr>
              <a:defRPr/>
            </a:lvl1pPr>
          </a:lstStyle>
          <a:p>
            <a:pPr lvl="0"/>
            <a:fld id="{B0C88332-1714-42C0-B082-117F5CAFBCDB}" type="slidenum">
              <a:t>‹#›</a:t>
            </a:fld>
            <a:endParaRPr lang="en-US"/>
          </a:p>
        </p:txBody>
      </p:sp>
      <p:cxnSp>
        <p:nvCxnSpPr>
          <p:cNvPr id="11" name="Straight Connector 6">
            <a:extLst>
              <a:ext uri="{FF2B5EF4-FFF2-40B4-BE49-F238E27FC236}">
                <a16:creationId xmlns:a16="http://schemas.microsoft.com/office/drawing/2014/main" id="{CDE2E3F8-86FA-4BAC-A0AE-5D0FA467572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0EA977A3-7A00-4987-8E5B-C9B121CA0F7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50720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9D2FCB69-C676-4193-9504-1691B7BDD3C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C10B13D2-6F0B-4F08-BBFB-F2785A4CE26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8408A632-469C-4E05-8D44-CA86688E7AD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FE1A80B-8037-47D1-A127-ADB3D2C154B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17F0D99-1098-4FBB-B2D9-4D774282851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8864C9B-FA93-4A6A-9AC5-E0E2B2BAAEE9}"/>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E6F9D880-9420-4E68-B19C-F26352BAA0D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805AD855-CC72-4515-A4F9-49B96FB8A803}"/>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04A1771F-8C5A-4938-973D-B4C39E1A04E3}"/>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D08E3245-6D54-4D3C-8442-F3D21DD655F2}"/>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CAE8D9E7-BD2E-47D7-A8EE-F99C7814A192}"/>
              </a:ext>
            </a:extLst>
          </p:cNvPr>
          <p:cNvSpPr txBox="1">
            <a:spLocks noGrp="1"/>
          </p:cNvSpPr>
          <p:nvPr>
            <p:ph type="sldNum" sz="quarter" idx="8"/>
          </p:nvPr>
        </p:nvSpPr>
        <p:spPr/>
        <p:txBody>
          <a:bodyPr/>
          <a:lstStyle>
            <a:lvl1pPr>
              <a:defRPr/>
            </a:lvl1pPr>
          </a:lstStyle>
          <a:p>
            <a:pPr lvl="0"/>
            <a:fld id="{59B0429B-34B7-45C0-8B02-B23DFB98DD11}" type="slidenum">
              <a:t>‹#›</a:t>
            </a:fld>
            <a:endParaRPr lang="en-US"/>
          </a:p>
        </p:txBody>
      </p:sp>
      <p:cxnSp>
        <p:nvCxnSpPr>
          <p:cNvPr id="13" name="Straight Connector 8">
            <a:extLst>
              <a:ext uri="{FF2B5EF4-FFF2-40B4-BE49-F238E27FC236}">
                <a16:creationId xmlns:a16="http://schemas.microsoft.com/office/drawing/2014/main" id="{B45880EB-558B-4836-ABDA-3C04C7631FD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1CD1E46B-872A-40BB-8C6D-5DBD0FCD0FE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3978337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63168B21-B9F2-46B1-B057-1D04BE9CB6E5}"/>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BC7C8FE0-74CB-407F-B22C-9893CCE8158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13CF1262-269D-438E-A7FC-6A44BFE610FA}"/>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66E95B5C-354D-4FF5-8A12-C2788B4B002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7BA0E0CE-12B7-49A2-B643-2FF39BC5ACD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6642CF1-4827-422C-A30D-F34A27A17F4D}"/>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9FCE640-6A21-4F8F-93C6-32FF9C050250}"/>
              </a:ext>
            </a:extLst>
          </p:cNvPr>
          <p:cNvSpPr txBox="1">
            <a:spLocks noGrp="1"/>
          </p:cNvSpPr>
          <p:nvPr>
            <p:ph type="sldNum" sz="quarter" idx="8"/>
          </p:nvPr>
        </p:nvSpPr>
        <p:spPr/>
        <p:txBody>
          <a:bodyPr/>
          <a:lstStyle>
            <a:lvl1pPr>
              <a:defRPr/>
            </a:lvl1pPr>
          </a:lstStyle>
          <a:p>
            <a:pPr lvl="0"/>
            <a:fld id="{1377A39F-6956-470A-BABD-CE7925F93F03}" type="slidenum">
              <a:t>‹#›</a:t>
            </a:fld>
            <a:endParaRPr lang="en-US"/>
          </a:p>
        </p:txBody>
      </p:sp>
      <p:cxnSp>
        <p:nvCxnSpPr>
          <p:cNvPr id="9" name="Straight Connector 6">
            <a:extLst>
              <a:ext uri="{FF2B5EF4-FFF2-40B4-BE49-F238E27FC236}">
                <a16:creationId xmlns:a16="http://schemas.microsoft.com/office/drawing/2014/main" id="{C9E3484F-EAEA-4A7D-BB0A-75E3B738684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617901C0-9743-4258-B602-9518F3581FF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2228505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9D235E3-5DE5-4C31-8443-EEB7D79A22F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CEE980B-C760-47CD-A922-03713D0D6E78}"/>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73283CB-7F69-4A96-A25E-B7C1111DE0A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0445F48-17D5-4DA6-9518-0ED19630ED49}"/>
              </a:ext>
            </a:extLst>
          </p:cNvPr>
          <p:cNvSpPr txBox="1">
            <a:spLocks noGrp="1"/>
          </p:cNvSpPr>
          <p:nvPr>
            <p:ph type="sldNum" sz="quarter" idx="8"/>
          </p:nvPr>
        </p:nvSpPr>
        <p:spPr/>
        <p:txBody>
          <a:bodyPr/>
          <a:lstStyle>
            <a:lvl1pPr>
              <a:defRPr>
                <a:solidFill>
                  <a:srgbClr val="AFB3B9"/>
                </a:solidFill>
              </a:defRPr>
            </a:lvl1pPr>
          </a:lstStyle>
          <a:p>
            <a:pPr lvl="0"/>
            <a:fld id="{D270D0C2-D856-4FAB-9D0E-A4FAEAB75141}" type="slidenum">
              <a:t>‹#›</a:t>
            </a:fld>
            <a:endParaRPr lang="en-US"/>
          </a:p>
        </p:txBody>
      </p:sp>
      <p:cxnSp>
        <p:nvCxnSpPr>
          <p:cNvPr id="6" name="Straight Connector 7">
            <a:extLst>
              <a:ext uri="{FF2B5EF4-FFF2-40B4-BE49-F238E27FC236}">
                <a16:creationId xmlns:a16="http://schemas.microsoft.com/office/drawing/2014/main" id="{634209D3-0B7D-40B7-A5C2-A859E126BFF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ED7FF2FE-ACB2-4BED-99F4-3793831BC21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A813709-AC34-4945-B346-D8B384A382F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A2C708A-F12A-41BB-822E-97FFC0784A7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758F015-EA5B-4E78-BA77-49A73581F34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EAEDFC7-3A76-4718-A366-0C08023899D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BB4CCED-1E60-47F0-AE6C-0AA92BFC8EC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C8DC0BB-D14B-459A-87B9-A743D7CEB6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259375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3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895B6D3-420F-4726-AB2D-557F969090FC}"/>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617F49B9-9F85-4B1D-BD27-17A3B9FFE6C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3467159-3FF5-41CC-BF67-22D27AAD5A6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9D18C262-227C-44B5-8C71-188F469009E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5C8C1D6-B040-4FE6-BE94-A9312F0C78A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DA014918-6D9E-402D-8A50-495F950BBEE2}"/>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8FFF7CB1-8515-4AA6-A25B-E2A97EC80E73}"/>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8EBF5248-7F5F-4424-B4F5-BF7CDF95751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80146057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1_Bulleted Lis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47408A7A-9636-481E-A2EA-3010DEB2FAB7}"/>
              </a:ext>
            </a:extLst>
          </p:cNvPr>
          <p:cNvSpPr txBox="1">
            <a:spLocks noGrp="1"/>
          </p:cNvSpPr>
          <p:nvPr>
            <p:ph type="sldNum" sz="quarter" idx="8"/>
          </p:nvPr>
        </p:nvSpPr>
        <p:spPr/>
        <p:txBody>
          <a:bodyPr/>
          <a:lstStyle>
            <a:lvl1pPr>
              <a:defRPr/>
            </a:lvl1pPr>
          </a:lstStyle>
          <a:p>
            <a:pPr lvl="0"/>
            <a:fld id="{5908F387-E7BC-4AE8-9C87-08BD80523307}" type="slidenum">
              <a:t>‹#›</a:t>
            </a:fld>
            <a:endParaRPr lang="en-US"/>
          </a:p>
        </p:txBody>
      </p:sp>
      <p:sp>
        <p:nvSpPr>
          <p:cNvPr id="3" name="Rectangle 6">
            <a:extLst>
              <a:ext uri="{FF2B5EF4-FFF2-40B4-BE49-F238E27FC236}">
                <a16:creationId xmlns:a16="http://schemas.microsoft.com/office/drawing/2014/main" id="{F311FB22-CAF2-4C9E-AD35-66F298FCA076}"/>
              </a:ext>
            </a:extLst>
          </p:cNvPr>
          <p:cNvSpPr/>
          <p:nvPr/>
        </p:nvSpPr>
        <p:spPr>
          <a:xfrm>
            <a:off x="-4654" y="0"/>
            <a:ext cx="12191996" cy="1124675"/>
          </a:xfrm>
          <a:prstGeom prst="rect">
            <a:avLst/>
          </a:pr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Title 1">
            <a:extLst>
              <a:ext uri="{FF2B5EF4-FFF2-40B4-BE49-F238E27FC236}">
                <a16:creationId xmlns:a16="http://schemas.microsoft.com/office/drawing/2014/main" id="{7A412AC7-6B1D-487B-A29D-97412BCE6239}"/>
              </a:ext>
            </a:extLst>
          </p:cNvPr>
          <p:cNvSpPr txBox="1">
            <a:spLocks noGrp="1"/>
          </p:cNvSpPr>
          <p:nvPr>
            <p:ph type="title"/>
          </p:nvPr>
        </p:nvSpPr>
        <p:spPr>
          <a:xfrm>
            <a:off x="387925" y="152403"/>
            <a:ext cx="11651668" cy="972281"/>
          </a:xfrm>
        </p:spPr>
        <p:txBody>
          <a:bodyPr lIns="0" tIns="0" rIns="0" bIns="0"/>
          <a:lstStyle>
            <a:lvl1pPr>
              <a:defRPr>
                <a:solidFill>
                  <a:srgbClr val="FFFFFF"/>
                </a:solidFill>
              </a:defRPr>
            </a:lvl1pPr>
          </a:lstStyle>
          <a:p>
            <a:pPr lvl="0"/>
            <a:r>
              <a:rPr lang="en-US"/>
              <a:t>Click to add slide title</a:t>
            </a:r>
          </a:p>
        </p:txBody>
      </p:sp>
      <p:sp>
        <p:nvSpPr>
          <p:cNvPr id="5" name="Text Placeholder 31">
            <a:extLst>
              <a:ext uri="{FF2B5EF4-FFF2-40B4-BE49-F238E27FC236}">
                <a16:creationId xmlns:a16="http://schemas.microsoft.com/office/drawing/2014/main" id="{9438B168-CCAE-48FF-B789-809153A0D991}"/>
              </a:ext>
            </a:extLst>
          </p:cNvPr>
          <p:cNvSpPr txBox="1">
            <a:spLocks noGrp="1"/>
          </p:cNvSpPr>
          <p:nvPr>
            <p:ph type="body" idx="4294967295"/>
          </p:nvPr>
        </p:nvSpPr>
        <p:spPr>
          <a:xfrm>
            <a:off x="3121130" y="1914717"/>
            <a:ext cx="5940445" cy="3468776"/>
          </a:xfrm>
        </p:spPr>
        <p:txBody>
          <a:bodyPr/>
          <a:lstStyle>
            <a:lvl1pPr marL="287350" indent="-287350">
              <a:defRPr/>
            </a:lvl1pPr>
          </a:lstStyle>
          <a:p>
            <a:pPr lvl="0"/>
            <a:r>
              <a:rPr lang="en-US"/>
              <a:t>Click to add context bullets</a:t>
            </a:r>
          </a:p>
        </p:txBody>
      </p:sp>
    </p:spTree>
    <p:extLst>
      <p:ext uri="{BB962C8B-B14F-4D97-AF65-F5344CB8AC3E}">
        <p14:creationId xmlns:p14="http://schemas.microsoft.com/office/powerpoint/2010/main" val="69885902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1B492CA-99CA-4C8E-9967-A2E3C5B4679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17B769E-0708-44ED-BAED-38D7953B465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4581BAB-4BC2-43F1-BE67-AE2008CF4ED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25EC7393-4D02-4551-985E-E0F02EAEF905}"/>
              </a:ext>
            </a:extLst>
          </p:cNvPr>
          <p:cNvSpPr txBox="1">
            <a:spLocks noGrp="1"/>
          </p:cNvSpPr>
          <p:nvPr>
            <p:ph type="sldNum" sz="quarter" idx="8"/>
          </p:nvPr>
        </p:nvSpPr>
        <p:spPr/>
        <p:txBody>
          <a:bodyPr/>
          <a:lstStyle>
            <a:lvl1pPr>
              <a:defRPr>
                <a:solidFill>
                  <a:srgbClr val="AFB3B9"/>
                </a:solidFill>
              </a:defRPr>
            </a:lvl1pPr>
          </a:lstStyle>
          <a:p>
            <a:pPr lvl="0"/>
            <a:fld id="{FC7FCE21-5B9A-48A7-BCE6-AC76AABCE36A}" type="slidenum">
              <a:t>‹#›</a:t>
            </a:fld>
            <a:endParaRPr lang="en-US"/>
          </a:p>
        </p:txBody>
      </p:sp>
      <p:cxnSp>
        <p:nvCxnSpPr>
          <p:cNvPr id="6" name="Straight Connector 7">
            <a:extLst>
              <a:ext uri="{FF2B5EF4-FFF2-40B4-BE49-F238E27FC236}">
                <a16:creationId xmlns:a16="http://schemas.microsoft.com/office/drawing/2014/main" id="{BA525531-60BB-44A4-B9B9-8036BF213CE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0CB2797-B387-47E5-8C96-DC217A7E78F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4B7CF28-857D-4703-A1A1-7A92A88F41C1}"/>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592C3A7E-F407-45CD-95F7-1CF2B153D49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0EAF78C-247C-45E0-BEAB-64484B1FAD94}"/>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1DEE2D2-86F2-4095-84D8-8E3BEE72DA2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E32507B-3364-47CC-996E-C2A74E05D13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0305306-08BE-42DF-81C1-77C44AEE98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505359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7AE26-3AF7-4960-B811-FEE8659D6476}"/>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77A38A3D-663E-4FC1-A24D-2F0B333944D6}"/>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B1FC3F1A-C0B4-4A43-9904-F0845C9194CC}"/>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8D2E8229-C7E7-4D0C-BFB5-9AB99C89978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97B0E68-2634-432B-93A0-0B39F95DC698}"/>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B2A0ADBF-9AFC-465C-B6E2-C792C89B033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FF935BA3-7196-4474-9D1E-2370F8788D5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37E891E2-7943-4B67-9026-FCE2F306F7ED}"/>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6D10200-B212-4BF5-A640-E003FD303AA8}"/>
              </a:ext>
            </a:extLst>
          </p:cNvPr>
          <p:cNvSpPr txBox="1">
            <a:spLocks noGrp="1"/>
          </p:cNvSpPr>
          <p:nvPr>
            <p:ph type="sldNum" sz="quarter" idx="8"/>
          </p:nvPr>
        </p:nvSpPr>
        <p:spPr>
          <a:xfrm>
            <a:off x="8839193" y="6356351"/>
            <a:ext cx="2743200" cy="365129"/>
          </a:xfrm>
        </p:spPr>
        <p:txBody>
          <a:bodyPr/>
          <a:lstStyle>
            <a:lvl1pPr>
              <a:defRPr/>
            </a:lvl1pPr>
          </a:lstStyle>
          <a:p>
            <a:pPr lvl="0"/>
            <a:fld id="{043E6BCB-CC6E-4B32-9108-7E86C6FC5CE6}" type="slidenum">
              <a:t>‹#›</a:t>
            </a:fld>
            <a:endParaRPr lang="en-US"/>
          </a:p>
        </p:txBody>
      </p:sp>
      <p:cxnSp>
        <p:nvCxnSpPr>
          <p:cNvPr id="11" name="Straight Connector 6">
            <a:extLst>
              <a:ext uri="{FF2B5EF4-FFF2-40B4-BE49-F238E27FC236}">
                <a16:creationId xmlns:a16="http://schemas.microsoft.com/office/drawing/2014/main" id="{35587CD6-627D-4E1A-951E-95462FDC542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B385819-EC9E-4254-B24D-DF4905E692A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11980041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obj" preserve="1">
  <p:cSld name="12_Title Slide">
    <p:bg>
      <p:bgPr>
        <a:solidFill>
          <a:srgbClr val="FFFFFF"/>
        </a:solidFill>
        <a:effectLst/>
      </p:bgPr>
    </p:bg>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526A2242-B604-4968-BAF3-DEBB32323C90}"/>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val f2"/>
              <a:gd name="f8" fmla="val f3"/>
              <a:gd name="f9" fmla="val f4"/>
              <a:gd name="f10" fmla="+- f9 0 f7"/>
              <a:gd name="f11" fmla="+- f8 0 f7"/>
              <a:gd name="f12" fmla="*/ f11 1 12192000"/>
              <a:gd name="f13" fmla="*/ f10 1 685800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F78348E1-AC54-4A55-AAB5-1A9FC9E648DB}"/>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val f2"/>
              <a:gd name="f148" fmla="val f3"/>
              <a:gd name="f149" fmla="val f4"/>
              <a:gd name="f150" fmla="+- f149 0 f147"/>
              <a:gd name="f151" fmla="+- f148 0 f147"/>
              <a:gd name="f152" fmla="*/ f151 1 7111365"/>
              <a:gd name="f153" fmla="*/ f150 1 1757679"/>
              <a:gd name="f154" fmla="*/ f147 1 f152"/>
              <a:gd name="f155" fmla="*/ f148 1 f152"/>
              <a:gd name="f156" fmla="*/ f147 1 f153"/>
              <a:gd name="f157" fmla="*/ f149 1 f153"/>
              <a:gd name="f158" fmla="*/ f154 f145 1"/>
              <a:gd name="f159" fmla="*/ f155 f145 1"/>
              <a:gd name="f160" fmla="*/ f157 f146 1"/>
              <a:gd name="f161" fmla="*/ f156 f146 1"/>
            </a:gdLst>
            <a:ahLst/>
            <a:cxnLst>
              <a:cxn ang="3cd4">
                <a:pos x="hc" y="t"/>
              </a:cxn>
              <a:cxn ang="0">
                <a:pos x="r" y="vc"/>
              </a:cxn>
              <a:cxn ang="cd4">
                <a:pos x="hc" y="b"/>
              </a:cxn>
              <a:cxn ang="cd2">
                <a:pos x="l" y="vc"/>
              </a:cxn>
            </a:cxnLst>
            <a:rect l="f158" t="f161" r="f159" b="f160"/>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6827C9CF-E7A6-4C96-8A66-64914CBF6EB9}"/>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A489FD23-0239-46B8-B149-6836E46812C6}"/>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val f2"/>
              <a:gd name="f474" fmla="val f3"/>
              <a:gd name="f475" fmla="val f4"/>
              <a:gd name="f476" fmla="+- f475 0 f473"/>
              <a:gd name="f477" fmla="+- f474 0 f473"/>
              <a:gd name="f478" fmla="*/ f477 1 12192000"/>
              <a:gd name="f479" fmla="*/ f476 1 1838325"/>
              <a:gd name="f480" fmla="*/ f473 1 f478"/>
              <a:gd name="f481" fmla="*/ f474 1 f478"/>
              <a:gd name="f482" fmla="*/ f473 1 f479"/>
              <a:gd name="f483" fmla="*/ f475 1 f479"/>
              <a:gd name="f484" fmla="*/ f480 f471 1"/>
              <a:gd name="f485" fmla="*/ f481 f471 1"/>
              <a:gd name="f486" fmla="*/ f483 f472 1"/>
              <a:gd name="f487" fmla="*/ f482 f472 1"/>
            </a:gdLst>
            <a:ahLst/>
            <a:cxnLst>
              <a:cxn ang="3cd4">
                <a:pos x="hc" y="t"/>
              </a:cxn>
              <a:cxn ang="0">
                <a:pos x="r" y="vc"/>
              </a:cxn>
              <a:cxn ang="cd4">
                <a:pos x="hc" y="b"/>
              </a:cxn>
              <a:cxn ang="cd2">
                <a:pos x="l" y="vc"/>
              </a:cxn>
            </a:cxnLst>
            <a:rect l="f484" t="f487" r="f485" b="f486"/>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4182435C-11E8-450F-9420-8A2B86F8FCB0}"/>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47A651D3-47D1-45BA-9FBD-C7DE5460C55F}"/>
              </a:ext>
            </a:extLst>
          </p:cNvPr>
          <p:cNvSpPr/>
          <p:nvPr/>
        </p:nvSpPr>
        <p:spPr>
          <a:xfrm>
            <a:off x="1520190" y="2812538"/>
            <a:ext cx="2286000" cy="0"/>
          </a:xfrm>
          <a:custGeom>
            <a:avLst/>
            <a:gdLst>
              <a:gd name="f0" fmla="val w"/>
              <a:gd name="f1" fmla="val h"/>
              <a:gd name="f2" fmla="val 0"/>
              <a:gd name="f3" fmla="val 2286000"/>
              <a:gd name="f4" fmla="*/ f0 1 2286000"/>
              <a:gd name="f5" fmla="*/ f1 1 0"/>
              <a:gd name="f6" fmla="val f2"/>
              <a:gd name="f7" fmla="val f3"/>
              <a:gd name="f8" fmla="+- f6 0 f6"/>
              <a:gd name="f9" fmla="+- f7 0 f6"/>
              <a:gd name="f10" fmla="*/ f9 1 2286000"/>
              <a:gd name="f11" fmla="*/ f8 1 0"/>
              <a:gd name="f12" fmla="*/ 0 1 f10"/>
              <a:gd name="f13" fmla="*/ 228600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286000">
                <a:moveTo>
                  <a:pt x="f2" y="f2"/>
                </a:moveTo>
                <a:lnTo>
                  <a:pt x="f3" y="f2"/>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C01850B5-130E-415A-8CB9-03371947F096}"/>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B32C1FF6-ACD4-4D3A-B6F9-B998FF4FF572}"/>
              </a:ext>
            </a:extLst>
          </p:cNvPr>
          <p:cNvSpPr txBox="1">
            <a:spLocks noGrp="1"/>
          </p:cNvSpPr>
          <p:nvPr>
            <p:ph type="subTitle" idx="4294967295"/>
          </p:nvPr>
        </p:nvSpPr>
        <p:spPr>
          <a:xfrm>
            <a:off x="1828800" y="3840480"/>
            <a:ext cx="8534396" cy="369335"/>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84606D0B-5FC9-4CCD-8895-177B611F84B8}"/>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3A24260E-6C42-4B39-868D-41AED615538C}"/>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4DA99C22-0407-43B3-AC5B-59BB1A5979E6}" type="datetime1">
              <a:rPr lang="en-US"/>
              <a:pPr lvl="0"/>
              <a:t>7/25/2025</a:t>
            </a:fld>
            <a:endParaRPr lang="en-US"/>
          </a:p>
        </p:txBody>
      </p:sp>
      <p:sp>
        <p:nvSpPr>
          <p:cNvPr id="12" name="Holder 6">
            <a:extLst>
              <a:ext uri="{FF2B5EF4-FFF2-40B4-BE49-F238E27FC236}">
                <a16:creationId xmlns:a16="http://schemas.microsoft.com/office/drawing/2014/main" id="{59D217B0-F0CE-48A6-A65B-FF992C159329}"/>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F0173A97-2490-448A-B9D7-1DCA6CBA9A2C}" type="slidenum">
              <a:t>‹#›</a:t>
            </a:fld>
            <a:endParaRPr lang="en-US"/>
          </a:p>
        </p:txBody>
      </p:sp>
    </p:spTree>
    <p:extLst>
      <p:ext uri="{BB962C8B-B14F-4D97-AF65-F5344CB8AC3E}">
        <p14:creationId xmlns:p14="http://schemas.microsoft.com/office/powerpoint/2010/main" val="38599239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AD5E52D-21F0-4C84-BC91-9CC9AFE30E2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FCEC54E-6360-4F56-89AE-E3EFF594355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A96AD41-3010-41B3-A24E-5D8B40D228D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3D8C804-27E4-459D-A419-30BC41A65323}"/>
              </a:ext>
            </a:extLst>
          </p:cNvPr>
          <p:cNvSpPr txBox="1">
            <a:spLocks noGrp="1"/>
          </p:cNvSpPr>
          <p:nvPr>
            <p:ph type="sldNum" sz="quarter" idx="8"/>
          </p:nvPr>
        </p:nvSpPr>
        <p:spPr/>
        <p:txBody>
          <a:bodyPr/>
          <a:lstStyle>
            <a:lvl1pPr>
              <a:defRPr>
                <a:solidFill>
                  <a:srgbClr val="AFB3B9"/>
                </a:solidFill>
              </a:defRPr>
            </a:lvl1pPr>
          </a:lstStyle>
          <a:p>
            <a:pPr lvl="0"/>
            <a:fld id="{CB02DC5B-79BF-4698-9C78-E7074B687068}" type="slidenum">
              <a:t>‹#›</a:t>
            </a:fld>
            <a:endParaRPr lang="en-US"/>
          </a:p>
        </p:txBody>
      </p:sp>
      <p:cxnSp>
        <p:nvCxnSpPr>
          <p:cNvPr id="6" name="Straight Connector 7">
            <a:extLst>
              <a:ext uri="{FF2B5EF4-FFF2-40B4-BE49-F238E27FC236}">
                <a16:creationId xmlns:a16="http://schemas.microsoft.com/office/drawing/2014/main" id="{AB0FBA92-C30E-4F08-8B16-1429D455CC2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E7369DC-4CDB-41EB-A503-9C4DD1DAE41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AB19D0C-CB4F-4706-9212-B422D12C39D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21A4D42-AA19-46A5-B4BB-05F40CA899A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34261AA-210F-4D6C-B35E-274CD60AC91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55D344D-BF61-4A2A-8591-65A09E4C41C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382AC07-BEB9-4687-A49A-DD5E4673E1B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24EFDF7-05D8-4231-BE90-6B67F949BF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9805254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A082DF22-8832-4498-B09B-6353D219CD1F}"/>
              </a:ext>
            </a:extLst>
          </p:cNvPr>
          <p:cNvSpPr txBox="1">
            <a:spLocks noGrp="1"/>
          </p:cNvSpPr>
          <p:nvPr>
            <p:ph type="sldNum" sz="quarter" idx="8"/>
          </p:nvPr>
        </p:nvSpPr>
        <p:spPr/>
        <p:txBody>
          <a:bodyPr/>
          <a:lstStyle>
            <a:lvl1pPr>
              <a:defRPr/>
            </a:lvl1pPr>
          </a:lstStyle>
          <a:p>
            <a:pPr lvl="0"/>
            <a:fld id="{93DA2BA8-0719-4AC1-B594-7F4849E1639B}" type="slidenum">
              <a:t>‹#›</a:t>
            </a:fld>
            <a:endParaRPr lang="en-US"/>
          </a:p>
        </p:txBody>
      </p:sp>
      <p:cxnSp>
        <p:nvCxnSpPr>
          <p:cNvPr id="3" name="Straight Connector 3">
            <a:extLst>
              <a:ext uri="{FF2B5EF4-FFF2-40B4-BE49-F238E27FC236}">
                <a16:creationId xmlns:a16="http://schemas.microsoft.com/office/drawing/2014/main" id="{535E5C1B-66C5-4B2C-BD77-048DCA94013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709FDC2-D1C3-4BDE-867A-191FF2C5D7E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2A2FCA95-366F-41DD-8FB7-6FF25598BBE1}"/>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60F7DE5A-EEF2-4188-B710-05D75A86760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FFB2314-145C-4785-83E6-98B5AC3E0D6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9A53D06D-C1E5-4194-A11F-4B0E53B978A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819CC5DC-60B5-480B-9DD3-57A5491656B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88628012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9C3CF78-8143-4D09-918E-0B501C9C07E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47AF557-C4A6-47DD-ACB0-E410E7B9DDA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431F336-0AEB-4048-ACCA-8024EBBEAB4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9A94C584-46C1-45B8-BB40-B8F0EA3B7ECB}"/>
              </a:ext>
            </a:extLst>
          </p:cNvPr>
          <p:cNvSpPr txBox="1">
            <a:spLocks noGrp="1"/>
          </p:cNvSpPr>
          <p:nvPr>
            <p:ph type="sldNum" sz="quarter" idx="8"/>
          </p:nvPr>
        </p:nvSpPr>
        <p:spPr/>
        <p:txBody>
          <a:bodyPr/>
          <a:lstStyle>
            <a:lvl1pPr>
              <a:defRPr>
                <a:solidFill>
                  <a:srgbClr val="AFB3B9"/>
                </a:solidFill>
              </a:defRPr>
            </a:lvl1pPr>
          </a:lstStyle>
          <a:p>
            <a:pPr lvl="0"/>
            <a:fld id="{3D550601-937D-4F5D-A045-FABBBE06285D}" type="slidenum">
              <a:t>‹#›</a:t>
            </a:fld>
            <a:endParaRPr lang="en-US"/>
          </a:p>
        </p:txBody>
      </p:sp>
      <p:cxnSp>
        <p:nvCxnSpPr>
          <p:cNvPr id="6" name="Straight Connector 7">
            <a:extLst>
              <a:ext uri="{FF2B5EF4-FFF2-40B4-BE49-F238E27FC236}">
                <a16:creationId xmlns:a16="http://schemas.microsoft.com/office/drawing/2014/main" id="{8741E664-BAC5-4914-A11C-D99A060276B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2D9D1F9-FE8C-4E6C-B9CC-BE2EAD331CC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792170A-E782-4424-8649-115933EB839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8D5D0A0-D652-4661-A1B8-48180AB3C53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8BD4EA5D-B48F-4DC3-956E-6853E67103A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6ED79E9-02FC-4C88-B55E-F2FCAD6D135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0A0979D-7E50-4AE5-951B-955EDD3BD6F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C5C30C8-9D53-42D8-BA62-3AFD3C95A3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9793399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2D3C82C-3E51-4AB7-941C-1F11640F2E5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E7FADA6-9AF1-4102-A6E2-31D82A20077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50A24F7-F743-425B-A6E7-9EF8171F85C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11382A22-38F8-4987-8D2E-57475F2683DB}"/>
              </a:ext>
            </a:extLst>
          </p:cNvPr>
          <p:cNvSpPr txBox="1">
            <a:spLocks noGrp="1"/>
          </p:cNvSpPr>
          <p:nvPr>
            <p:ph type="sldNum" sz="quarter" idx="8"/>
          </p:nvPr>
        </p:nvSpPr>
        <p:spPr/>
        <p:txBody>
          <a:bodyPr/>
          <a:lstStyle>
            <a:lvl1pPr>
              <a:defRPr>
                <a:solidFill>
                  <a:srgbClr val="AFB3B9"/>
                </a:solidFill>
              </a:defRPr>
            </a:lvl1pPr>
          </a:lstStyle>
          <a:p>
            <a:pPr lvl="0"/>
            <a:fld id="{34545B52-7DC5-4ECA-ADB5-7A63CA011C9B}" type="slidenum">
              <a:t>‹#›</a:t>
            </a:fld>
            <a:endParaRPr lang="en-US"/>
          </a:p>
        </p:txBody>
      </p:sp>
      <p:cxnSp>
        <p:nvCxnSpPr>
          <p:cNvPr id="6" name="Straight Connector 7">
            <a:extLst>
              <a:ext uri="{FF2B5EF4-FFF2-40B4-BE49-F238E27FC236}">
                <a16:creationId xmlns:a16="http://schemas.microsoft.com/office/drawing/2014/main" id="{FDF4C97A-90F5-461C-AF5F-5BA645E328A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89DAC57-2BC7-43C7-B5B2-12FDCDA3AB1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57E59A5-9456-4EDC-A5C5-4FD212684053}"/>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0FCF4C1B-CF99-4F69-AB17-4009183C85E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39F91CB-09AF-41F9-864B-1703CFC92F1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699EAFB8-0958-4772-B4D6-C2071D7BC67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4D5B60F-342F-45D8-A8E8-048ABBF8055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A4C501C-CBF0-4870-A384-B6087736CF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7649372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3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E3CD2F1-E74D-43FA-AF3A-2AA88ACCA5E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AF4AC5E-787E-4F7A-B790-F7A66F04404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D510BBA-AB48-4305-BFA9-FF6A39F35435}"/>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E9896F2-8411-4944-B316-71933D116F7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A5DC1976-9CC0-4462-86C6-830EDACFE4A4}"/>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8B1AB456-840F-4826-97DD-A1B93560028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34309327-3E93-4911-9F36-87A2A8CEE3A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9678BCAE-9B44-46E0-A6D3-98F7CAEA068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2064545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3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A442F24-30A9-4075-8C07-A4D036508B3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9024DBB-0BFB-42B1-9F96-C28DF524AA61}"/>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9B52E3E-6B13-49C8-83EA-53A216E0151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26D76D7-E8AD-4B27-B7A7-A0F4BF1247F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F81084E-4A5D-4FD0-A46B-228E398218E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528EE07-4BE0-47B0-BCA6-E18D85B0501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AE0CC59D-E6D2-485E-9D82-A305101A0EA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212474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4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7B77363-9155-4A01-9AF2-75DEDACEC06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BD99D346-4B63-450D-8420-F5E629D1D8A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C97046D-B4DC-4CBB-94AD-FADA90D5E0F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DB35122-551D-4C3F-9DFD-A3CA825EA188}"/>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528C693-105E-411B-90E8-43A2855155CD}"/>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7103768C-3E22-4CD9-B95B-ADC136E6228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0BA656B-6A98-4500-BE75-7FA7DD727073}"/>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01467275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72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F65BF7EF-85D1-4A02-8734-75F2BCA7307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7E219D33-8695-43CC-978E-9ECFB0D0D80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2DC5A9F6-5C44-4591-9F92-E7DD4593B50B}"/>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2CC3BC7-49D9-443A-BF3E-0C695D046D7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C397C94-C643-4D06-9C0A-4CE909013F6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5C0A8B8-A78C-4AE0-BB98-667EA260D1B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B3115C4F-DD27-4EB6-9219-D91964BB9DC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4CF2EA96-E51F-44D5-8017-B71998F7B496}"/>
              </a:ext>
            </a:extLst>
          </p:cNvPr>
          <p:cNvSpPr txBox="1">
            <a:spLocks noGrp="1"/>
          </p:cNvSpPr>
          <p:nvPr>
            <p:ph type="sldNum" sz="quarter" idx="8"/>
          </p:nvPr>
        </p:nvSpPr>
        <p:spPr/>
        <p:txBody>
          <a:bodyPr/>
          <a:lstStyle>
            <a:lvl1pPr>
              <a:defRPr>
                <a:solidFill>
                  <a:srgbClr val="AFB3B9"/>
                </a:solidFill>
              </a:defRPr>
            </a:lvl1pPr>
          </a:lstStyle>
          <a:p>
            <a:pPr lvl="0"/>
            <a:fld id="{2029E4F2-31C7-4ADC-A402-44D3E940CE8D}" type="slidenum">
              <a:t>‹#›</a:t>
            </a:fld>
            <a:endParaRPr lang="en-US"/>
          </a:p>
        </p:txBody>
      </p:sp>
      <p:cxnSp>
        <p:nvCxnSpPr>
          <p:cNvPr id="10" name="Straight Connector 7">
            <a:extLst>
              <a:ext uri="{FF2B5EF4-FFF2-40B4-BE49-F238E27FC236}">
                <a16:creationId xmlns:a16="http://schemas.microsoft.com/office/drawing/2014/main" id="{B7A695C2-C30D-4979-8C6D-01ECB9C0192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6383FF43-17BC-4563-BCC5-19AE6658EF4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93680781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E1D955-AA75-459C-B89A-3C09E54FFE78}"/>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D67FEBAF-D7CC-4029-81F7-E35E2C649A81}"/>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EFAA3477-A7A7-490E-8D11-DD986D29C61B}"/>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3189D71E-D1CE-4A03-8D41-5E29C9C096F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74394C5-536C-4631-A204-88EC2DCA78E8}"/>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3DFAF9AF-9944-4674-8223-9D1D25DC784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5E64BDDF-3556-4EB4-9998-C9101901CD5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7BC68A5A-BBBD-4442-BBFD-E791CCD26959}"/>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6EBC4FD7-5A26-4635-8A1E-FA3183C8A88B}"/>
              </a:ext>
            </a:extLst>
          </p:cNvPr>
          <p:cNvSpPr txBox="1">
            <a:spLocks noGrp="1"/>
          </p:cNvSpPr>
          <p:nvPr>
            <p:ph type="sldNum" sz="quarter" idx="8"/>
          </p:nvPr>
        </p:nvSpPr>
        <p:spPr>
          <a:xfrm>
            <a:off x="8839193" y="6356351"/>
            <a:ext cx="2743200" cy="365129"/>
          </a:xfrm>
        </p:spPr>
        <p:txBody>
          <a:bodyPr/>
          <a:lstStyle>
            <a:lvl1pPr>
              <a:defRPr/>
            </a:lvl1pPr>
          </a:lstStyle>
          <a:p>
            <a:pPr lvl="0"/>
            <a:fld id="{C004384D-A0B7-45C2-BD36-7C1A9398EFE4}" type="slidenum">
              <a:t>‹#›</a:t>
            </a:fld>
            <a:endParaRPr lang="en-US"/>
          </a:p>
        </p:txBody>
      </p:sp>
      <p:cxnSp>
        <p:nvCxnSpPr>
          <p:cNvPr id="11" name="Straight Connector 6">
            <a:extLst>
              <a:ext uri="{FF2B5EF4-FFF2-40B4-BE49-F238E27FC236}">
                <a16:creationId xmlns:a16="http://schemas.microsoft.com/office/drawing/2014/main" id="{FF1BF6D4-1D31-465E-AEDA-107390A65FC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C08D06AF-7772-4214-A5E8-03032311816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515363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68AE178C-893B-4FC2-A5C9-C5121CBE7E44}"/>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D3F98D0D-49CF-4B98-8503-CE03F4B29C5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EC51BF89-6240-4ED5-878C-E116F711676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2DDEB71-8C38-4D4C-8633-7136D5DEEEE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B22D06FF-7E6D-462A-967F-73E50BD2828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62581EC-8801-4900-BA53-66EC448C59B6}"/>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2554688-B8FC-4C19-BF1A-284EAA6C2D3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FC925010-ACA4-4A58-8D8A-EA70F9CF26CD}"/>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C3A97E70-0A17-4C5F-A04A-5F783C39E11A}"/>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7A2322-9819-4DD7-8E13-B20E01EACA3D}"/>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B4DEF470-9D8C-4D70-A015-49101094C3BD}"/>
              </a:ext>
            </a:extLst>
          </p:cNvPr>
          <p:cNvSpPr txBox="1">
            <a:spLocks noGrp="1"/>
          </p:cNvSpPr>
          <p:nvPr>
            <p:ph type="sldNum" sz="quarter" idx="8"/>
          </p:nvPr>
        </p:nvSpPr>
        <p:spPr/>
        <p:txBody>
          <a:bodyPr/>
          <a:lstStyle>
            <a:lvl1pPr>
              <a:defRPr/>
            </a:lvl1pPr>
          </a:lstStyle>
          <a:p>
            <a:pPr lvl="0"/>
            <a:fld id="{1F6E9105-CE89-4ACE-9E9B-BA9FB4E4CC90}" type="slidenum">
              <a:t>‹#›</a:t>
            </a:fld>
            <a:endParaRPr lang="en-US"/>
          </a:p>
        </p:txBody>
      </p:sp>
      <p:cxnSp>
        <p:nvCxnSpPr>
          <p:cNvPr id="13" name="Straight Connector 8">
            <a:extLst>
              <a:ext uri="{FF2B5EF4-FFF2-40B4-BE49-F238E27FC236}">
                <a16:creationId xmlns:a16="http://schemas.microsoft.com/office/drawing/2014/main" id="{9614E296-1C7D-4082-9B03-952C93EF941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705514B1-A7D9-4329-BBB4-E11E47FC734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051755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BDD79A74-BEEC-4018-A9FC-03C1346389D2}"/>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09345A38-CF9D-4BA8-B8BF-531C48B4217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A822F69C-AA0E-4CBA-9283-626FD061BA97}"/>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32539C52-3EC7-4A61-8CA5-18CC8EEF37E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156FD9FE-B8B4-4AAE-A5B9-E2B92794A3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F728125-9332-4768-8817-1771E115AD6B}"/>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B3FB3994-4CD5-4979-A697-9FF875FD5A3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32160BFB-0394-4621-91DC-FD4E44D603DB}"/>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9E2D8270-DB44-4866-8221-7A40A399A2E8}"/>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F60BF8F-8FBC-4425-8E38-B48B765D3F82}"/>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432CAF68-3668-4CE6-8D5F-61D590C443A2}"/>
              </a:ext>
            </a:extLst>
          </p:cNvPr>
          <p:cNvSpPr txBox="1">
            <a:spLocks noGrp="1"/>
          </p:cNvSpPr>
          <p:nvPr>
            <p:ph type="sldNum" sz="quarter" idx="8"/>
          </p:nvPr>
        </p:nvSpPr>
        <p:spPr/>
        <p:txBody>
          <a:bodyPr/>
          <a:lstStyle>
            <a:lvl1pPr>
              <a:defRPr/>
            </a:lvl1pPr>
          </a:lstStyle>
          <a:p>
            <a:pPr lvl="0"/>
            <a:fld id="{EF408ADB-5772-41B6-87BF-CD8072C03FE1}" type="slidenum">
              <a:t>‹#›</a:t>
            </a:fld>
            <a:endParaRPr lang="en-US"/>
          </a:p>
        </p:txBody>
      </p:sp>
      <p:cxnSp>
        <p:nvCxnSpPr>
          <p:cNvPr id="13" name="Straight Connector 8">
            <a:extLst>
              <a:ext uri="{FF2B5EF4-FFF2-40B4-BE49-F238E27FC236}">
                <a16:creationId xmlns:a16="http://schemas.microsoft.com/office/drawing/2014/main" id="{E691CDC8-8109-4AC2-B395-C8DDC15FD91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D7CAB7E7-2561-4D8F-A3EA-C69A7F4A906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66739252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3E53CF01-40D3-41B2-B1E6-C4A373769199}"/>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610EDCC-55F3-41A3-8039-06A6C8C30D6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613F8910-815E-4DFF-831C-A650BDC1D206}"/>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CD8EBD8-98C0-4C3C-9E2D-9C8D433DC43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B84E5034-D19E-4AB1-9BAE-AFAE75C4323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B82E5A7-27E7-4181-802F-318E8870AC9F}"/>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B7726C37-D028-41A2-BD8B-D3B90BFE823A}"/>
              </a:ext>
            </a:extLst>
          </p:cNvPr>
          <p:cNvSpPr txBox="1">
            <a:spLocks noGrp="1"/>
          </p:cNvSpPr>
          <p:nvPr>
            <p:ph type="sldNum" sz="quarter" idx="8"/>
          </p:nvPr>
        </p:nvSpPr>
        <p:spPr/>
        <p:txBody>
          <a:bodyPr/>
          <a:lstStyle>
            <a:lvl1pPr>
              <a:defRPr/>
            </a:lvl1pPr>
          </a:lstStyle>
          <a:p>
            <a:pPr lvl="0"/>
            <a:fld id="{2D496BDD-828E-4738-B677-5432465D71DE}" type="slidenum">
              <a:t>‹#›</a:t>
            </a:fld>
            <a:endParaRPr lang="en-US"/>
          </a:p>
        </p:txBody>
      </p:sp>
      <p:cxnSp>
        <p:nvCxnSpPr>
          <p:cNvPr id="9" name="Straight Connector 6">
            <a:extLst>
              <a:ext uri="{FF2B5EF4-FFF2-40B4-BE49-F238E27FC236}">
                <a16:creationId xmlns:a16="http://schemas.microsoft.com/office/drawing/2014/main" id="{B62C0151-C269-4D15-BE5A-0FB2000824B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7B8B132-BFC2-42C8-878C-B2C5F3D5A2F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2589928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3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857B0E8-1136-4F99-8B8D-E64664111B13}"/>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B9B950B-A66A-45A2-871B-0AABD9555E7A}"/>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28E2EA3-7FB6-4652-81EC-BE518BCFC94F}"/>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E7B7E52D-59F2-417F-AC77-89CE7B194AA1}"/>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77BF0BF-E56A-4C3B-9B9A-F860C3CB64E5}"/>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32B22773-D426-4BAB-9267-9202736DA7E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A2656A8-13BA-4688-AF1E-28649B3B7D6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F233283-8A39-4678-8398-C7CC1225904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05753779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33AF1E30-FDBB-452F-B1C0-CCE2D738DEDF}"/>
              </a:ext>
            </a:extLst>
          </p:cNvPr>
          <p:cNvSpPr txBox="1">
            <a:spLocks noGrp="1"/>
          </p:cNvSpPr>
          <p:nvPr>
            <p:ph type="sldNum" sz="quarter" idx="8"/>
          </p:nvPr>
        </p:nvSpPr>
        <p:spPr/>
        <p:txBody>
          <a:bodyPr/>
          <a:lstStyle>
            <a:lvl1pPr>
              <a:defRPr/>
            </a:lvl1pPr>
          </a:lstStyle>
          <a:p>
            <a:pPr lvl="0"/>
            <a:fld id="{A5B032E9-51B3-46F1-9C76-5DADD78B319A}" type="slidenum">
              <a:t>‹#›</a:t>
            </a:fld>
            <a:endParaRPr lang="en-US"/>
          </a:p>
        </p:txBody>
      </p:sp>
      <p:cxnSp>
        <p:nvCxnSpPr>
          <p:cNvPr id="3" name="Straight Connector 3">
            <a:extLst>
              <a:ext uri="{FF2B5EF4-FFF2-40B4-BE49-F238E27FC236}">
                <a16:creationId xmlns:a16="http://schemas.microsoft.com/office/drawing/2014/main" id="{D37A25A0-0E52-4244-9DD6-AFC8AC755F5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B288AC5F-3D99-48D2-972B-31DAD28E9C8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FB5F515-AF05-475C-B07C-64F52E276656}"/>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D5FB63BC-AC1A-4DFB-B8C0-DFDE964D92F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DE35FB05-DDDF-4392-AED0-923F258349A3}"/>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C5D3075-3355-4DD7-84AE-7363EC0F42A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3298C915-C5CE-4513-B8BB-750EB71E408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95009414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3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4CA5E71-FFCA-4B54-8D25-A76B84D1FF1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D6FFA70-8BD0-4EF9-B8B6-A1CA7AFC5E1E}"/>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178745D-3DFC-4184-A61F-BC3C4AE6F854}"/>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A2F5003-CD61-44D5-9F89-3767EAA2305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B7397B59-4C43-48C3-9392-D31F90E32490}"/>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67C2482-1789-4C49-9556-EED4C958E3C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54685927-53DA-48DF-BAA8-3B9C84412BD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23CC9E6E-8CA3-4561-9977-40285D892EA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0696278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3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915B2FA-A025-4C60-978D-F3886CC027F4}"/>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7B7D6B5B-B1C9-480D-B676-CC11ECCEFA9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3A64DB8E-4F24-4E7A-8E79-522525C814B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73C8A93-AE9E-4850-9E2C-16B9558C82D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043BCA7-06A0-4875-BB19-662D95917EA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C0D5504-3A94-48E1-A6DF-43C94FEAF52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9410E0E4-F86B-44BA-990A-FAC8F20CE1B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17359628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40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0BCA5221-1F0A-427B-AF87-FA84A8F0395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6A792703-E5E7-4B0F-969E-F89CED1A3CC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08B5E185-BDA1-48C0-BAFC-F25ABEFA6DD5}"/>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49694B6-50B4-4898-8670-D916E2FE484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6DA247E-E78A-42EA-ACAE-98A408BCF43D}"/>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BFE4707-3865-4A96-B851-96B2796BDB1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8274283F-86A3-4FD1-B610-317A362D287C}"/>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33107293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6764C293-902B-4A97-BED2-6E22946F34B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483F2F61-8E18-413E-B0F2-EEC7CE1DF80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4954D6B1-2018-4F0B-AFFF-3F5B0D31E2DB}"/>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B7C704B2-F704-4413-B29B-ABA2878D19E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BF9637E6-0BE3-4FB9-B751-F59ED1A503D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CEBBC77-D290-4DB3-93C2-953656341D36}"/>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79CAA831-53F2-4199-B2FD-0B9E52A48F8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037AE99C-61B9-4373-AD9A-0EB788BDC9A7}"/>
              </a:ext>
            </a:extLst>
          </p:cNvPr>
          <p:cNvSpPr txBox="1">
            <a:spLocks noGrp="1"/>
          </p:cNvSpPr>
          <p:nvPr>
            <p:ph type="sldNum" sz="quarter" idx="8"/>
          </p:nvPr>
        </p:nvSpPr>
        <p:spPr/>
        <p:txBody>
          <a:bodyPr/>
          <a:lstStyle>
            <a:lvl1pPr>
              <a:defRPr>
                <a:solidFill>
                  <a:srgbClr val="AFB3B9"/>
                </a:solidFill>
              </a:defRPr>
            </a:lvl1pPr>
          </a:lstStyle>
          <a:p>
            <a:pPr lvl="0"/>
            <a:fld id="{BBB1C32D-44D2-429E-A73F-C89E01F26885}" type="slidenum">
              <a:t>‹#›</a:t>
            </a:fld>
            <a:endParaRPr lang="en-US"/>
          </a:p>
        </p:txBody>
      </p:sp>
      <p:cxnSp>
        <p:nvCxnSpPr>
          <p:cNvPr id="10" name="Straight Connector 7">
            <a:extLst>
              <a:ext uri="{FF2B5EF4-FFF2-40B4-BE49-F238E27FC236}">
                <a16:creationId xmlns:a16="http://schemas.microsoft.com/office/drawing/2014/main" id="{9455C280-78BB-413E-BDF8-5198AB926B2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248A909F-6666-4A5A-B940-511DEBCFAB4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1683741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98A59C-2FD0-40FC-9D98-541A0D2A6D26}"/>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CF62B5C-E4F5-4567-B372-4F366F919128}"/>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E85A9941-B5F5-49EE-88DC-A1CC64C9A8C2}"/>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E0D3AAA-C2FF-4955-BE37-30BDC7FB07F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F369F6B2-5252-4800-88F4-EE67F6EAA421}"/>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17112D16-8F58-4038-83B8-AB69D515D4D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FA47E599-A05B-495A-90DD-2DE46F083ED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67749154-3DE1-4D96-9DF0-9CE5A296E79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400577EF-0CCC-41B3-B6C5-DAE172C6A047}"/>
              </a:ext>
            </a:extLst>
          </p:cNvPr>
          <p:cNvSpPr txBox="1">
            <a:spLocks noGrp="1"/>
          </p:cNvSpPr>
          <p:nvPr>
            <p:ph type="sldNum" sz="quarter" idx="8"/>
          </p:nvPr>
        </p:nvSpPr>
        <p:spPr>
          <a:xfrm>
            <a:off x="8839193" y="6356351"/>
            <a:ext cx="2743200" cy="365129"/>
          </a:xfrm>
        </p:spPr>
        <p:txBody>
          <a:bodyPr/>
          <a:lstStyle>
            <a:lvl1pPr>
              <a:defRPr/>
            </a:lvl1pPr>
          </a:lstStyle>
          <a:p>
            <a:pPr lvl="0"/>
            <a:fld id="{638257FC-A7D7-4FE6-BB81-C2FDE02083F7}" type="slidenum">
              <a:t>‹#›</a:t>
            </a:fld>
            <a:endParaRPr lang="en-US"/>
          </a:p>
        </p:txBody>
      </p:sp>
      <p:cxnSp>
        <p:nvCxnSpPr>
          <p:cNvPr id="11" name="Straight Connector 6">
            <a:extLst>
              <a:ext uri="{FF2B5EF4-FFF2-40B4-BE49-F238E27FC236}">
                <a16:creationId xmlns:a16="http://schemas.microsoft.com/office/drawing/2014/main" id="{9930C810-6997-42A1-89FA-2EC2CC39024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FEDF60AB-9341-45E1-97A2-5E9AA82608C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1512441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B4F51BD4-44A8-4535-8223-B80BACB4C03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778C5DC7-CF94-4721-B684-321AAA2E930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54694109-E987-422A-BA72-ABFC724AE257}"/>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86F52609-02E5-4AF2-8ED7-EF486AFF14A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7BF651D-1E27-42E0-89B7-80E00B4C648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3B9671C-24E7-4C31-B5C3-C45820734A94}"/>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5948B308-42C0-4B38-B9A6-34715C6296AB}"/>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B6A4B5D-4ACC-4E4A-86B7-39A1B7E96812}"/>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FBF4D368-7B2F-4489-AD49-2F74185A6147}"/>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F34264D8-CB95-4D26-B363-8EBCDFB79A8F}"/>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B6BB4DE4-19A7-4EF9-93B9-B31CA669B453}"/>
              </a:ext>
            </a:extLst>
          </p:cNvPr>
          <p:cNvSpPr txBox="1">
            <a:spLocks noGrp="1"/>
          </p:cNvSpPr>
          <p:nvPr>
            <p:ph type="sldNum" sz="quarter" idx="8"/>
          </p:nvPr>
        </p:nvSpPr>
        <p:spPr/>
        <p:txBody>
          <a:bodyPr/>
          <a:lstStyle>
            <a:lvl1pPr>
              <a:defRPr/>
            </a:lvl1pPr>
          </a:lstStyle>
          <a:p>
            <a:pPr lvl="0"/>
            <a:fld id="{868204B9-72C8-4B7B-A772-265B3249DC5E}" type="slidenum">
              <a:t>‹#›</a:t>
            </a:fld>
            <a:endParaRPr lang="en-US"/>
          </a:p>
        </p:txBody>
      </p:sp>
      <p:cxnSp>
        <p:nvCxnSpPr>
          <p:cNvPr id="13" name="Straight Connector 8">
            <a:extLst>
              <a:ext uri="{FF2B5EF4-FFF2-40B4-BE49-F238E27FC236}">
                <a16:creationId xmlns:a16="http://schemas.microsoft.com/office/drawing/2014/main" id="{010FCC0F-2213-4909-AE6C-BDBE190221C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E564BB57-347E-4AA5-AF02-97E1A518AC0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571159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F68BCFB-F63E-4927-A5D7-64161AC82F4D}" type="datetimeFigureOut">
              <a:rPr lang="en-US" smtClean="0"/>
              <a:t>7/25/2025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9679318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FBB8D478-BA56-4DB9-830F-FC4949694C7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188DBF5C-9B8C-4A57-BEA5-50C437A36BB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F3D2C418-340A-4D00-9E22-5E177C8E4471}"/>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899379A4-3328-4329-B927-E895953D83B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6D801E31-5173-4229-99B1-AF8EF592435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7200390-58DC-4CBF-8192-8718C5DD10E0}"/>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05253DEB-F66F-478A-9B10-FCB3CD5EF791}"/>
              </a:ext>
            </a:extLst>
          </p:cNvPr>
          <p:cNvSpPr txBox="1">
            <a:spLocks noGrp="1"/>
          </p:cNvSpPr>
          <p:nvPr>
            <p:ph type="sldNum" sz="quarter" idx="8"/>
          </p:nvPr>
        </p:nvSpPr>
        <p:spPr/>
        <p:txBody>
          <a:bodyPr/>
          <a:lstStyle>
            <a:lvl1pPr>
              <a:defRPr/>
            </a:lvl1pPr>
          </a:lstStyle>
          <a:p>
            <a:pPr lvl="0"/>
            <a:fld id="{22F2279D-AA10-42EF-B321-6C43E5399749}" type="slidenum">
              <a:t>‹#›</a:t>
            </a:fld>
            <a:endParaRPr lang="en-US"/>
          </a:p>
        </p:txBody>
      </p:sp>
      <p:cxnSp>
        <p:nvCxnSpPr>
          <p:cNvPr id="9" name="Straight Connector 6">
            <a:extLst>
              <a:ext uri="{FF2B5EF4-FFF2-40B4-BE49-F238E27FC236}">
                <a16:creationId xmlns:a16="http://schemas.microsoft.com/office/drawing/2014/main" id="{83B15F9A-FFD8-4A43-A495-17858855C96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4FF40B2-0D99-4B6A-A2F7-6D5CA7608DC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599041558"/>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69F017E1-273E-4C9D-B719-4E08830A88F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6417D486-0E4E-463D-A4A2-BDB71C1B9D2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92DE6F63-B6B8-4C29-8608-DACD345A413A}"/>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7A5A69C4-9868-415B-9E85-C15AB214C46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F794213-FDCC-4B9D-81CD-B937431401F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1DD75C8-E963-45C1-AC3D-BD7D3E3B0F05}"/>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3F5E3E36-6AAF-4427-885A-6FCC091C6014}"/>
              </a:ext>
            </a:extLst>
          </p:cNvPr>
          <p:cNvSpPr txBox="1">
            <a:spLocks noGrp="1"/>
          </p:cNvSpPr>
          <p:nvPr>
            <p:ph type="sldNum" sz="quarter" idx="8"/>
          </p:nvPr>
        </p:nvSpPr>
        <p:spPr/>
        <p:txBody>
          <a:bodyPr/>
          <a:lstStyle>
            <a:lvl1pPr>
              <a:defRPr/>
            </a:lvl1pPr>
          </a:lstStyle>
          <a:p>
            <a:pPr lvl="0"/>
            <a:fld id="{2334DC43-E45F-4920-8DA9-1971F74C8ED7}" type="slidenum">
              <a:t>‹#›</a:t>
            </a:fld>
            <a:endParaRPr lang="en-US"/>
          </a:p>
        </p:txBody>
      </p:sp>
      <p:cxnSp>
        <p:nvCxnSpPr>
          <p:cNvPr id="9" name="Straight Connector 6">
            <a:extLst>
              <a:ext uri="{FF2B5EF4-FFF2-40B4-BE49-F238E27FC236}">
                <a16:creationId xmlns:a16="http://schemas.microsoft.com/office/drawing/2014/main" id="{40851316-6757-4D73-A0EE-2B97FD296CB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387DC9BE-5022-4575-A78B-D2F7F9B0462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963591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3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E51E91C-CF96-457B-A6CD-9830C3A743D5}"/>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FBA63136-594D-44F9-A856-9A1CF39B9CB1}"/>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7AB85D0-7D68-456E-A9B2-7E25B96BE3E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A76EB6AF-8CF0-4478-84A1-A65D45EDDF0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73D47E4E-938C-420A-83DE-642327650F02}"/>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354B119-3CE4-4413-920A-486D95F8C52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72E8D452-9052-4AFF-97C1-BBB262FD34A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B11247A4-77F9-4FCB-98CC-C0A69E1DB6C7}"/>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89277008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C3F24808-B8E1-4397-AD28-8B222BD5D79F}"/>
              </a:ext>
            </a:extLst>
          </p:cNvPr>
          <p:cNvSpPr txBox="1">
            <a:spLocks noGrp="1"/>
          </p:cNvSpPr>
          <p:nvPr>
            <p:ph type="sldNum" sz="quarter" idx="8"/>
          </p:nvPr>
        </p:nvSpPr>
        <p:spPr/>
        <p:txBody>
          <a:bodyPr/>
          <a:lstStyle>
            <a:lvl1pPr>
              <a:defRPr/>
            </a:lvl1pPr>
          </a:lstStyle>
          <a:p>
            <a:pPr lvl="0"/>
            <a:fld id="{6892445E-F847-40C1-BF8E-264AA6305CD5}" type="slidenum">
              <a:t>‹#›</a:t>
            </a:fld>
            <a:endParaRPr lang="en-US"/>
          </a:p>
        </p:txBody>
      </p:sp>
      <p:cxnSp>
        <p:nvCxnSpPr>
          <p:cNvPr id="3" name="Straight Connector 3">
            <a:extLst>
              <a:ext uri="{FF2B5EF4-FFF2-40B4-BE49-F238E27FC236}">
                <a16:creationId xmlns:a16="http://schemas.microsoft.com/office/drawing/2014/main" id="{6CCFDF6A-08FD-4020-9E69-BAE7DF58385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7F45804-D0F6-4914-AD88-F88A53B3DAF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23BEFF3-B99F-4AF6-BBC3-0BE830B66943}"/>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386C50CE-3B9C-4F2F-A129-49A6C312CE2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35ED37EF-7943-4596-9102-6E3178722B0F}"/>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1A217764-78FC-438D-9593-A264458BED4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29453BD6-120F-440B-8669-618D368BEBC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83167376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4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784379A-0791-47A4-BEAC-74A73CAA1C3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49A9DD3-3C19-4F07-AD7E-DD24736E0761}"/>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83B9274-CA07-4ACF-BA61-872E8EB747F9}"/>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E83E6C2-72E3-4F98-BAE8-0550865B0EC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10979A60-AD90-427B-9BF9-1F005B33C60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4D775BB-F796-431E-A015-FA02D3CB1F3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68EC33C-C95B-4DA7-A7BD-EE730D002A3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6F5AD14-CFA0-4A0D-A6F2-5CA813A823E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3055304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p:cSld name="3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242259F-5635-44FD-BCBC-A3E16157C113}"/>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562EF7D-4242-4219-BBE9-7C780CDAD68D}"/>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068A6F2-43BD-401A-BDA1-BF2306A18A4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809F60DA-DEEA-4111-847B-A3AB9F0151A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45469A20-D637-4CDF-A0CD-A96BBE6B655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C227A14-FA7F-4068-A4A3-6105B6E54C1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6B27485A-35A3-4E57-9633-5DB8B645AED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38919566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p:cSld name="42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4B1CE83-4194-405A-88D5-6E14AC377F5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BBC69921-3DD2-414A-8DCC-F4F9DD96C04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34D04281-F95E-4780-9260-47CDF3FE739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9D97DAE-9B79-40AF-8D25-CC87B5407CE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4FAB19EE-CC75-4DBD-B988-BEB45AADA26C}"/>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A917D499-B709-4FF5-99B4-F78D93D1690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98D3654-40B7-4460-9AC6-03A1AB595147}"/>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16058641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589C126D-7928-4760-984A-8593B1B6FBA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D104F8C2-46C2-4401-B8EA-FCAED4DB7AC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B695A5EF-7695-4412-85FA-3168A7BB0F1A}"/>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751CB5F0-E9AB-4397-A5D0-3A911E46E15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3D57BBB-A42C-4E41-8365-1A564A788C9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5064770-BCDC-4C19-9269-F9CBBE36A1C6}"/>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57CDB9FD-4343-463B-B809-0965C16AA05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142A1D2D-CDC3-400F-BE28-4E0ED8B1BB7C}"/>
              </a:ext>
            </a:extLst>
          </p:cNvPr>
          <p:cNvSpPr txBox="1">
            <a:spLocks noGrp="1"/>
          </p:cNvSpPr>
          <p:nvPr>
            <p:ph type="sldNum" sz="quarter" idx="8"/>
          </p:nvPr>
        </p:nvSpPr>
        <p:spPr/>
        <p:txBody>
          <a:bodyPr/>
          <a:lstStyle>
            <a:lvl1pPr>
              <a:defRPr>
                <a:solidFill>
                  <a:srgbClr val="AFB3B9"/>
                </a:solidFill>
              </a:defRPr>
            </a:lvl1pPr>
          </a:lstStyle>
          <a:p>
            <a:pPr lvl="0"/>
            <a:fld id="{16BE69E2-1F38-446B-8AEE-C443711CEA2F}" type="slidenum">
              <a:t>‹#›</a:t>
            </a:fld>
            <a:endParaRPr lang="en-US"/>
          </a:p>
        </p:txBody>
      </p:sp>
      <p:cxnSp>
        <p:nvCxnSpPr>
          <p:cNvPr id="10" name="Straight Connector 7">
            <a:extLst>
              <a:ext uri="{FF2B5EF4-FFF2-40B4-BE49-F238E27FC236}">
                <a16:creationId xmlns:a16="http://schemas.microsoft.com/office/drawing/2014/main" id="{DC9F9EE0-245F-44DE-A5BD-4817AD76314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485E0A0D-F432-4E4F-B013-DD6236DB461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9669334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EE981A-A8CD-4ECC-A848-400D94AC873A}"/>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31C250B-4B5B-4027-902C-07771F4874BF}"/>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D4A64285-7A2E-473B-9D98-FC4D001A156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56379B7B-273B-4CC6-9A0F-6A84269CC87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6B1C4B6-07C2-4108-A7CF-006FC80B47A3}"/>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29C96B8-6DD8-4334-A2B0-9F1C7DDC126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04CEC7F8-EA47-4858-8498-AECB4445D31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FF979215-154E-430B-BE40-0062C0C1733D}"/>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0C12CBFD-3427-4E30-A082-0EB64955723F}"/>
              </a:ext>
            </a:extLst>
          </p:cNvPr>
          <p:cNvSpPr txBox="1">
            <a:spLocks noGrp="1"/>
          </p:cNvSpPr>
          <p:nvPr>
            <p:ph type="sldNum" sz="quarter" idx="8"/>
          </p:nvPr>
        </p:nvSpPr>
        <p:spPr>
          <a:xfrm>
            <a:off x="8839193" y="6356351"/>
            <a:ext cx="2743200" cy="365129"/>
          </a:xfrm>
        </p:spPr>
        <p:txBody>
          <a:bodyPr/>
          <a:lstStyle>
            <a:lvl1pPr>
              <a:defRPr/>
            </a:lvl1pPr>
          </a:lstStyle>
          <a:p>
            <a:pPr lvl="0"/>
            <a:fld id="{E476EFC2-FD94-4AA0-AE88-F0B480D5B062}" type="slidenum">
              <a:t>‹#›</a:t>
            </a:fld>
            <a:endParaRPr lang="en-US"/>
          </a:p>
        </p:txBody>
      </p:sp>
      <p:cxnSp>
        <p:nvCxnSpPr>
          <p:cNvPr id="11" name="Straight Connector 6">
            <a:extLst>
              <a:ext uri="{FF2B5EF4-FFF2-40B4-BE49-F238E27FC236}">
                <a16:creationId xmlns:a16="http://schemas.microsoft.com/office/drawing/2014/main" id="{2C176F19-5E11-4C9E-A689-4FFB4DDC4F8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883F9EE8-39D2-4648-B5A6-59AC6DA409A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6951713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65BA8539-FA5E-43AF-ADCD-7B80433B5410}"/>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19D65526-F913-42EF-969B-241AE22F2EC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44DE3FB-4580-46A9-9896-C3EDDAAB833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1A1B8CF-6EF5-4E17-86CC-6C1D361AC40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105A5065-8385-4D6A-9227-6909AAFC075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EFD3B6D-6EE3-4691-951B-F6A0F7AB444F}"/>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F00B8755-4D99-44BE-8351-DE3A4D89056B}"/>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5EEC1392-3D34-4C87-97B9-C5C0B1AC0A76}"/>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222489F7-B4E2-472E-99A7-DAADF4E9AE7B}"/>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037F80C-17E7-4500-AEA9-A8B66C41CD2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C8462C30-93B2-4790-B689-F6B98773D397}"/>
              </a:ext>
            </a:extLst>
          </p:cNvPr>
          <p:cNvSpPr txBox="1">
            <a:spLocks noGrp="1"/>
          </p:cNvSpPr>
          <p:nvPr>
            <p:ph type="sldNum" sz="quarter" idx="8"/>
          </p:nvPr>
        </p:nvSpPr>
        <p:spPr/>
        <p:txBody>
          <a:bodyPr/>
          <a:lstStyle>
            <a:lvl1pPr>
              <a:defRPr/>
            </a:lvl1pPr>
          </a:lstStyle>
          <a:p>
            <a:pPr lvl="0"/>
            <a:fld id="{EFD096D7-F252-44BE-B5AF-594600798FDD}" type="slidenum">
              <a:t>‹#›</a:t>
            </a:fld>
            <a:endParaRPr lang="en-US"/>
          </a:p>
        </p:txBody>
      </p:sp>
      <p:cxnSp>
        <p:nvCxnSpPr>
          <p:cNvPr id="13" name="Straight Connector 8">
            <a:extLst>
              <a:ext uri="{FF2B5EF4-FFF2-40B4-BE49-F238E27FC236}">
                <a16:creationId xmlns:a16="http://schemas.microsoft.com/office/drawing/2014/main" id="{44BC0D93-A5BC-4879-81CE-1ED522F5C5A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CE0D0D86-792D-4BF7-A653-E7B4211F0AD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92090471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1A37F19B-B142-4DD7-9E1D-59826A6166E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641C7612-299B-417C-87C3-A55E1CF33D1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60715CA6-3541-4562-9106-677D42AEB48E}"/>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B2D3F41-800E-49D7-9206-0025C88557E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F2A81E10-657C-4FB9-B859-87EA6CBABD3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D52EAA3-6AF8-448E-9BA6-40AB4D028ABC}"/>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4F2D92C9-724A-4378-BD6A-CF33787EEF44}"/>
              </a:ext>
            </a:extLst>
          </p:cNvPr>
          <p:cNvSpPr txBox="1">
            <a:spLocks noGrp="1"/>
          </p:cNvSpPr>
          <p:nvPr>
            <p:ph type="sldNum" sz="quarter" idx="8"/>
          </p:nvPr>
        </p:nvSpPr>
        <p:spPr/>
        <p:txBody>
          <a:bodyPr/>
          <a:lstStyle>
            <a:lvl1pPr>
              <a:defRPr/>
            </a:lvl1pPr>
          </a:lstStyle>
          <a:p>
            <a:pPr lvl="0"/>
            <a:fld id="{0DB6AAEA-0EB1-47A9-B2DD-FBCCEF573B1A}" type="slidenum">
              <a:t>‹#›</a:t>
            </a:fld>
            <a:endParaRPr lang="en-US"/>
          </a:p>
        </p:txBody>
      </p:sp>
      <p:cxnSp>
        <p:nvCxnSpPr>
          <p:cNvPr id="9" name="Straight Connector 6">
            <a:extLst>
              <a:ext uri="{FF2B5EF4-FFF2-40B4-BE49-F238E27FC236}">
                <a16:creationId xmlns:a16="http://schemas.microsoft.com/office/drawing/2014/main" id="{B671F2E4-8F46-4144-BB6E-44D0102030B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3C53D4E2-96FB-4E14-9D80-8FAAB1858D2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060841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B99B052F-926C-47D7-BC6B-F846948F515B}"/>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61FD357-2807-4E6B-B22C-820D7B54E20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AE5584FF-73D6-4180-9C6E-BB2DF75E3CE0}"/>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8D113FE-1D53-48CE-805F-0C4F09B2901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8E619F62-87DC-4854-B711-F583FF818A2A}"/>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A5F79B94-07A6-4260-A89C-35ED88B66B00}"/>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09436175-68A6-423D-A172-642A826F5627}"/>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6D59FED-B53B-47E9-A12C-60281C9616B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69486114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1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F687CD57-0D34-495E-89CD-035E6A479026}"/>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61DB2B5B-772F-45FC-BFD9-C64D48468F9B}"/>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4177218-A3E8-4D2A-B6D8-9254BAE86D8F}"/>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4AF9A330-3FDE-4FAC-A966-49DC340B3BF3}"/>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E5F94E67-5187-45A7-BF5D-4D3188E46011}"/>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2D2753D5-C212-40AD-8E89-3BB00008114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D4291AB9-A902-402C-8F50-DF7587C123B5}"/>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4D4CB7F0-1B29-496C-ADED-45A320D7027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11229753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D3C3E06C-404A-4518-B0BA-1E40FC882AE7}"/>
              </a:ext>
            </a:extLst>
          </p:cNvPr>
          <p:cNvSpPr txBox="1">
            <a:spLocks noGrp="1"/>
          </p:cNvSpPr>
          <p:nvPr>
            <p:ph type="sldNum" sz="quarter" idx="8"/>
          </p:nvPr>
        </p:nvSpPr>
        <p:spPr/>
        <p:txBody>
          <a:bodyPr/>
          <a:lstStyle>
            <a:lvl1pPr>
              <a:defRPr/>
            </a:lvl1pPr>
          </a:lstStyle>
          <a:p>
            <a:pPr lvl="0"/>
            <a:fld id="{AA8ED9C6-9C47-4422-89F2-AA952F867D6D}" type="slidenum">
              <a:t>‹#›</a:t>
            </a:fld>
            <a:endParaRPr lang="en-US"/>
          </a:p>
        </p:txBody>
      </p:sp>
      <p:cxnSp>
        <p:nvCxnSpPr>
          <p:cNvPr id="3" name="Straight Connector 3">
            <a:extLst>
              <a:ext uri="{FF2B5EF4-FFF2-40B4-BE49-F238E27FC236}">
                <a16:creationId xmlns:a16="http://schemas.microsoft.com/office/drawing/2014/main" id="{33857F3F-1985-4A5E-85A9-552428403B6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99843FB-81E7-4EEE-A99D-51AD0101867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3F493012-626B-4497-BE3E-336E08C88F05}"/>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0237E68B-7AB0-4C78-A3AA-43AFD08F078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B58D5D6F-C592-4F0F-882C-4D1115BAEBAE}"/>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EE1B5A42-76AD-4D36-9718-6E78E216F5A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D4A6C29D-86FA-40EC-901B-80D804E4DBA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96491644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685D2D6-2085-4281-82A1-5203B8ADE2E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1B711EB-A5C8-4EE4-ACDB-3436C78C993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E9AB010A-2684-4BD8-9096-9331B9CCE1D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1E18BAB-3F6F-49A9-A419-79492A4C157F}"/>
              </a:ext>
            </a:extLst>
          </p:cNvPr>
          <p:cNvSpPr txBox="1">
            <a:spLocks noGrp="1"/>
          </p:cNvSpPr>
          <p:nvPr>
            <p:ph type="sldNum" sz="quarter" idx="8"/>
          </p:nvPr>
        </p:nvSpPr>
        <p:spPr/>
        <p:txBody>
          <a:bodyPr/>
          <a:lstStyle>
            <a:lvl1pPr>
              <a:defRPr>
                <a:solidFill>
                  <a:srgbClr val="AFB3B9"/>
                </a:solidFill>
              </a:defRPr>
            </a:lvl1pPr>
          </a:lstStyle>
          <a:p>
            <a:pPr lvl="0"/>
            <a:fld id="{7F4F20AC-460C-40AA-904D-D5ADDF4D61A8}" type="slidenum">
              <a:t>‹#›</a:t>
            </a:fld>
            <a:endParaRPr lang="en-US"/>
          </a:p>
        </p:txBody>
      </p:sp>
      <p:cxnSp>
        <p:nvCxnSpPr>
          <p:cNvPr id="6" name="Straight Connector 7">
            <a:extLst>
              <a:ext uri="{FF2B5EF4-FFF2-40B4-BE49-F238E27FC236}">
                <a16:creationId xmlns:a16="http://schemas.microsoft.com/office/drawing/2014/main" id="{A26A8DC7-CF86-480F-B773-40EEC37F712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EF43D5F-A335-4EBC-9A97-4F9411149D6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40DEAF7-7697-4A3D-AD90-417EDF14250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0C7D6CF8-ABF4-414B-A732-239E528A332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F6B4ADD7-2227-41D6-B11F-0A46B332C76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99A0D08-94E6-47FA-8A4B-E5360EF5CDA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9C3CB6D-DC02-440D-B5A3-CDC94955B0C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E0032BB7-236B-43C0-804F-093EF0FAA0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2317920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4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CBD8380-19BF-4B67-8412-AF7B11508C0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B1E2E1C-DFC4-492E-B5E1-768A67ABBDD6}"/>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7551105-A8F5-44E5-9E6F-13EB8C0FF868}"/>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8C7FB1B-A732-4DEB-9875-EE04CD50E60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12E14F0-65D1-4D67-A761-42AE476649F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E531923-F264-45A1-8FA9-878CEB6A56D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DEBADAB-93F5-4AD1-B35F-A48B8AFC126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D147421-7502-4520-963A-04F0CE9B892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73297776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1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70BE72F-EB29-4A19-B406-EBE76197E95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79DB761-CF22-4EF1-BA04-19788464B51D}"/>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9AA375FB-CAEB-4347-922E-563F17A8348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85D7F31-2AF1-42EA-BE6F-AA50BD6E4B3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496C8303-8C82-4ED1-9621-753210E09A8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6EDB590-CB94-455C-BF0E-126394D81237}"/>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C7365FE-BFE9-49DE-8C9F-3893A97991CF}"/>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92157418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69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39A77D71-3FEE-4E52-8036-2E4D6934C080}"/>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D532777D-36F3-4440-BE56-863FC9A388B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35FDED6-F0A9-448A-B728-1B0AAC77C8D7}"/>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8199FCA-3E03-4B5B-B5DE-443BD9C1879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8F84252-C551-4025-A9A4-D018AC8F5B5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E9BD35C-EF83-4367-88D8-C5679A522D08}"/>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BD83D682-D696-4C9B-8852-9E44AC1D8DB6}"/>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FB95E655-591C-4143-AA8D-75CFAEB3AF87}"/>
              </a:ext>
            </a:extLst>
          </p:cNvPr>
          <p:cNvSpPr txBox="1">
            <a:spLocks noGrp="1"/>
          </p:cNvSpPr>
          <p:nvPr>
            <p:ph type="sldNum" sz="quarter" idx="8"/>
          </p:nvPr>
        </p:nvSpPr>
        <p:spPr/>
        <p:txBody>
          <a:bodyPr/>
          <a:lstStyle>
            <a:lvl1pPr>
              <a:defRPr>
                <a:solidFill>
                  <a:srgbClr val="AFB3B9"/>
                </a:solidFill>
              </a:defRPr>
            </a:lvl1pPr>
          </a:lstStyle>
          <a:p>
            <a:pPr lvl="0"/>
            <a:fld id="{57BEC1E3-EA14-44AE-AD2C-2FD1D1324009}" type="slidenum">
              <a:t>‹#›</a:t>
            </a:fld>
            <a:endParaRPr lang="en-US"/>
          </a:p>
        </p:txBody>
      </p:sp>
      <p:cxnSp>
        <p:nvCxnSpPr>
          <p:cNvPr id="10" name="Straight Connector 7">
            <a:extLst>
              <a:ext uri="{FF2B5EF4-FFF2-40B4-BE49-F238E27FC236}">
                <a16:creationId xmlns:a16="http://schemas.microsoft.com/office/drawing/2014/main" id="{6A53BB8C-830F-4577-B670-B97C5FB7BDB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0A177EC8-D575-4D60-AAD3-738B1ECAB15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3528700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7B422-F8B0-4596-837F-B513FD52A8F5}"/>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F7C00C7-2400-47D0-8F16-549241B939DE}"/>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EF619F36-36C9-417F-BE3A-9052E304C7D0}"/>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E4F4E9E3-9A99-4737-A0D4-7A996790F87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3FFDD45-6613-4D5C-A83D-A2E2FBD97C8E}"/>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6996E8DA-4E32-4DF9-BC2B-E7BFE3A7302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7FA79E5B-76CB-4669-8425-6B4AEAB5913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67D6E28E-437D-4EDF-BBF2-7210A33ED202}"/>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27591CE2-7FAF-40D7-819A-6316ADC04DB2}"/>
              </a:ext>
            </a:extLst>
          </p:cNvPr>
          <p:cNvSpPr txBox="1">
            <a:spLocks noGrp="1"/>
          </p:cNvSpPr>
          <p:nvPr>
            <p:ph type="sldNum" sz="quarter" idx="8"/>
          </p:nvPr>
        </p:nvSpPr>
        <p:spPr>
          <a:xfrm>
            <a:off x="8839193" y="6356351"/>
            <a:ext cx="2743200" cy="365129"/>
          </a:xfrm>
        </p:spPr>
        <p:txBody>
          <a:bodyPr/>
          <a:lstStyle>
            <a:lvl1pPr>
              <a:defRPr/>
            </a:lvl1pPr>
          </a:lstStyle>
          <a:p>
            <a:pPr lvl="0"/>
            <a:fld id="{58751976-B15C-4B8B-ADCB-698218D089A9}" type="slidenum">
              <a:t>‹#›</a:t>
            </a:fld>
            <a:endParaRPr lang="en-US"/>
          </a:p>
        </p:txBody>
      </p:sp>
      <p:cxnSp>
        <p:nvCxnSpPr>
          <p:cNvPr id="11" name="Straight Connector 6">
            <a:extLst>
              <a:ext uri="{FF2B5EF4-FFF2-40B4-BE49-F238E27FC236}">
                <a16:creationId xmlns:a16="http://schemas.microsoft.com/office/drawing/2014/main" id="{BEF7409D-FBCA-4A39-B03A-D394AAF5A14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033C6330-F042-46B7-9A04-20DA7997239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4733840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4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331A6F4-ED13-4221-A542-10A3B1ACA67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06C2C61-DDC3-4912-9984-3744C9859B9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4D5F728-A92C-4F2A-B0F6-F14AB7BE5E65}"/>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95842C5-012D-4303-A088-601F488003D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9A8A07E-5323-4522-932B-27B79403FF2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6B28108-C660-4EEF-884A-CCEBBB10882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C7DFE08-994C-4869-B1FB-1D32D78AE5F3}"/>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2351892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27563D28-0109-4EF0-A7D9-458BB8049650}"/>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2D6A8C2B-4CDF-4934-B6B1-FD3C0382E6B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9D74BEDB-FA27-455C-8720-A4C437486BC9}"/>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552AF6B4-C49D-4A9A-BBCC-7D1177F4873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BB47B93A-EF83-4288-A1E6-DDFF62EB554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A972E51-C303-4B9A-88C2-4DDA1C3C0F2A}"/>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AC4A43C5-1D6E-45B2-98E8-39F6E02B0BFF}"/>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114B79A1-0CFB-40F3-9B3F-9FD012A5D889}"/>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284577EE-2C2E-4E19-A53A-01A2D0F001A9}"/>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CB6AB6E2-6AF1-4DDF-8603-52865FBBFD68}"/>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758DADF6-A793-4DB5-894F-1FE885EAB8CA}"/>
              </a:ext>
            </a:extLst>
          </p:cNvPr>
          <p:cNvSpPr txBox="1">
            <a:spLocks noGrp="1"/>
          </p:cNvSpPr>
          <p:nvPr>
            <p:ph type="sldNum" sz="quarter" idx="8"/>
          </p:nvPr>
        </p:nvSpPr>
        <p:spPr/>
        <p:txBody>
          <a:bodyPr/>
          <a:lstStyle>
            <a:lvl1pPr>
              <a:defRPr/>
            </a:lvl1pPr>
          </a:lstStyle>
          <a:p>
            <a:pPr lvl="0"/>
            <a:fld id="{7228C502-23ED-4B6B-94EC-9AFDCB25B270}" type="slidenum">
              <a:t>‹#›</a:t>
            </a:fld>
            <a:endParaRPr lang="en-US"/>
          </a:p>
        </p:txBody>
      </p:sp>
      <p:cxnSp>
        <p:nvCxnSpPr>
          <p:cNvPr id="13" name="Straight Connector 8">
            <a:extLst>
              <a:ext uri="{FF2B5EF4-FFF2-40B4-BE49-F238E27FC236}">
                <a16:creationId xmlns:a16="http://schemas.microsoft.com/office/drawing/2014/main" id="{BB8CBAFC-613C-4E44-973B-D6A23D6129A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9D244ECC-E144-491F-BB39-A20E1E23015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2091045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E29BD7B1-0B1F-4912-8BAF-AA0A091436E2}"/>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BC494297-1937-4B0D-8AA4-C646FD2A241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BC055F51-A79F-4A21-831F-393FF47BA31C}"/>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61772176-E403-49EE-9A7F-4DBAA9619E3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ED12BC02-7D10-49C9-B727-4711D08E5A4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66100FB-FE61-42A9-B556-3F37CF29ED9F}"/>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A9DF947A-EC51-48CD-A08D-C93ABC333BA1}"/>
              </a:ext>
            </a:extLst>
          </p:cNvPr>
          <p:cNvSpPr txBox="1">
            <a:spLocks noGrp="1"/>
          </p:cNvSpPr>
          <p:nvPr>
            <p:ph type="sldNum" sz="quarter" idx="8"/>
          </p:nvPr>
        </p:nvSpPr>
        <p:spPr/>
        <p:txBody>
          <a:bodyPr/>
          <a:lstStyle>
            <a:lvl1pPr>
              <a:defRPr/>
            </a:lvl1pPr>
          </a:lstStyle>
          <a:p>
            <a:pPr lvl="0"/>
            <a:fld id="{E646AABD-2BEC-435A-A5BD-DFB74AD55F1E}" type="slidenum">
              <a:t>‹#›</a:t>
            </a:fld>
            <a:endParaRPr lang="en-US"/>
          </a:p>
        </p:txBody>
      </p:sp>
      <p:cxnSp>
        <p:nvCxnSpPr>
          <p:cNvPr id="9" name="Straight Connector 6">
            <a:extLst>
              <a:ext uri="{FF2B5EF4-FFF2-40B4-BE49-F238E27FC236}">
                <a16:creationId xmlns:a16="http://schemas.microsoft.com/office/drawing/2014/main" id="{54E20ECD-B7A6-4BFC-8B6B-1DBA351B188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B22B3EFC-0F84-4ED1-ACC5-4599C8BB69F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2627860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00B8B46A-118C-4791-820A-C9865614FA45}"/>
              </a:ext>
            </a:extLst>
          </p:cNvPr>
          <p:cNvSpPr txBox="1">
            <a:spLocks noGrp="1"/>
          </p:cNvSpPr>
          <p:nvPr>
            <p:ph type="sldNum" sz="quarter" idx="8"/>
          </p:nvPr>
        </p:nvSpPr>
        <p:spPr/>
        <p:txBody>
          <a:bodyPr/>
          <a:lstStyle>
            <a:lvl1pPr>
              <a:defRPr/>
            </a:lvl1pPr>
          </a:lstStyle>
          <a:p>
            <a:pPr lvl="0"/>
            <a:fld id="{E39E6AAF-ADE5-425E-BEB8-A7C30F95BD2C}" type="slidenum">
              <a:t>‹#›</a:t>
            </a:fld>
            <a:endParaRPr lang="en-US"/>
          </a:p>
        </p:txBody>
      </p:sp>
      <p:cxnSp>
        <p:nvCxnSpPr>
          <p:cNvPr id="3" name="Straight Connector 3">
            <a:extLst>
              <a:ext uri="{FF2B5EF4-FFF2-40B4-BE49-F238E27FC236}">
                <a16:creationId xmlns:a16="http://schemas.microsoft.com/office/drawing/2014/main" id="{F9230814-3B82-4915-AFF3-1670643C3D3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ACBE4724-206A-4737-99A1-D6B125ADA16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0E251A31-E992-4330-80E5-0F91B58EC333}"/>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26F617D2-F62A-460E-A56E-A05D4EABC6E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6140895-1997-46E0-8CA1-A7211AF27259}"/>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3F162CA-DF12-4647-A765-5C870605ADB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989671B8-4A2D-42C6-83FF-353BC29D5D9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133115518"/>
      </p:ext>
    </p:extLst>
  </p:cSld>
  <p:clrMapOvr>
    <a:masterClrMapping/>
  </p:clrMapOvr>
  <p:hf sldNum="0" hdr="0" ftr="0" dt="0"/>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DCE9E197-CFD4-4632-B0A1-F33BF79CBE74}"/>
              </a:ext>
            </a:extLst>
          </p:cNvPr>
          <p:cNvSpPr txBox="1">
            <a:spLocks noGrp="1"/>
          </p:cNvSpPr>
          <p:nvPr>
            <p:ph type="sldNum" sz="quarter" idx="8"/>
          </p:nvPr>
        </p:nvSpPr>
        <p:spPr/>
        <p:txBody>
          <a:bodyPr/>
          <a:lstStyle>
            <a:lvl1pPr>
              <a:defRPr/>
            </a:lvl1pPr>
          </a:lstStyle>
          <a:p>
            <a:pPr lvl="0"/>
            <a:fld id="{041B138C-D615-4EC3-B064-93F90F76CD26}" type="slidenum">
              <a:t>‹#›</a:t>
            </a:fld>
            <a:endParaRPr lang="en-US"/>
          </a:p>
        </p:txBody>
      </p:sp>
      <p:cxnSp>
        <p:nvCxnSpPr>
          <p:cNvPr id="3" name="Straight Connector 3">
            <a:extLst>
              <a:ext uri="{FF2B5EF4-FFF2-40B4-BE49-F238E27FC236}">
                <a16:creationId xmlns:a16="http://schemas.microsoft.com/office/drawing/2014/main" id="{C9F993B7-1859-477D-A925-7DE67B64290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74881F69-77EF-42FC-B0E7-BBAD4335DDD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09319825-96C9-4A11-A26E-A8EDE32C49DE}"/>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C98A4464-419B-42DC-BF4E-CB0F77AD0EA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5E1E7E99-A5F3-4048-9633-295613BB9A7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6794B351-540E-495B-BD15-C9580F254CD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30597E6A-B3FB-472E-B4C5-0970BB761DA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02528108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p:cSld name="1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276464BB-5DF2-48B3-97BE-B4EB81E5C10A}"/>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1B16AC07-1084-447B-AE4E-71D1C590E7A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95230716-131A-40D6-8DC9-D67E83C2DDD7}"/>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1F774DF-F3F1-47C1-BD8A-A1EA38B9344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085072C9-AD46-4389-AD5A-8D68B1B9B6ED}"/>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A7120083-9A48-4843-A59C-68EAFF18897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03E77B7-3873-4C0F-93C5-78784BACEB77}"/>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C0A8C5A0-DEBA-4377-B5EA-AE18C148F12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99613059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4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A6855D9-ED35-402F-A3A2-EC4FBA758B6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F834F68-77BA-4E5A-8B23-130084E5884A}"/>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7474417-A397-4B17-8B8C-9E77F2F8A9A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6B698D7-76D9-4BE0-AB45-332E9624899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41CE5C3C-155D-4553-B491-2FD9C59FAE7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16FB1368-EA6E-45A7-AC5C-2B21474C2BD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9378F85-AC6D-45B5-8D9E-9D68484889A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89D25CB3-BEA9-4811-949A-2CCFAA7EB32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93033596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p:cSld name="20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30B4F3DB-74E8-4D09-ABAA-05C936695EC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8045EF99-D8DD-413E-BA6F-F4E8F2670D6D}"/>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F968431-E981-499A-AEC6-4F932C7FE17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EAC9EC8-1D4B-44B2-8182-CA5D20D0D5F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26405D5-CE7F-4B5C-94B8-C348E514B0D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E134C90-9605-4FAE-8CCE-9C092241986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C88B4CA-6EEC-4580-9A39-5F1D91C1D12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45042130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p:cSld name="5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60C0F864-5087-4978-8DD9-EDD9D5E17A7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2B2FFF70-22B3-4064-A0F9-C4A78E2B21C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70CB84A-621E-4B6D-82AD-450165FF039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7CF1F25B-F78E-44C8-B08A-04FE41981CB3}"/>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4E9E864-492D-455C-AAE6-13CC8FAAF093}"/>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DB06F63-6B7F-401D-968E-C81E3705CA3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661B5FE-93AE-440F-8EF9-80C95191023A}"/>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11235993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546221C-346B-4CCC-9FA2-92A747A87C9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6C3DF1A-AA9D-441A-A4FC-6E88D3803CA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235CBB2-8BD1-4529-B847-B8EBA3324D0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C36DC4E-35AF-4206-A2FB-B6C1A9EF9441}"/>
              </a:ext>
            </a:extLst>
          </p:cNvPr>
          <p:cNvSpPr txBox="1">
            <a:spLocks noGrp="1"/>
          </p:cNvSpPr>
          <p:nvPr>
            <p:ph type="sldNum" sz="quarter" idx="8"/>
          </p:nvPr>
        </p:nvSpPr>
        <p:spPr/>
        <p:txBody>
          <a:bodyPr/>
          <a:lstStyle>
            <a:lvl1pPr>
              <a:defRPr>
                <a:solidFill>
                  <a:srgbClr val="AFB3B9"/>
                </a:solidFill>
              </a:defRPr>
            </a:lvl1pPr>
          </a:lstStyle>
          <a:p>
            <a:pPr lvl="0"/>
            <a:fld id="{9180578D-469F-4BEF-AFE1-9686319CC3C2}" type="slidenum">
              <a:t>‹#›</a:t>
            </a:fld>
            <a:endParaRPr lang="en-US"/>
          </a:p>
        </p:txBody>
      </p:sp>
      <p:cxnSp>
        <p:nvCxnSpPr>
          <p:cNvPr id="6" name="Straight Connector 7">
            <a:extLst>
              <a:ext uri="{FF2B5EF4-FFF2-40B4-BE49-F238E27FC236}">
                <a16:creationId xmlns:a16="http://schemas.microsoft.com/office/drawing/2014/main" id="{18CF773B-6A4C-49BD-BF86-3D86C086254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621AE36A-76E1-412C-A303-E9A089838A5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0A33C87-AFE7-482B-9F19-6EEDC75E67A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98589D0-6294-4C06-BCA5-05801495835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A3D1335-52B6-49BF-8164-BBE5DD4F4D4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E32DA6A7-FAC8-417A-BE34-950645E983D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1BE83EF-489F-4266-B134-03DE315535C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C6C0583-CD58-4378-8E89-D0C9A12AF6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367126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6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9C1F2B79-7A83-4334-AA5E-EA83B419F2F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D89FAD6D-D4BB-46D0-8DD3-761DC54610C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36E7C763-1BFB-4E26-B5BE-98431754CE6D}"/>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D5E31411-5E30-488E-B8DC-D6C92B5C385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CDFFE532-0462-4CF3-9DCA-D7B6B4BCD35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1FE03EE-95DA-4618-B280-8180AEA87ED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D6743866-BF57-4921-9B00-60C386EFBAB6}"/>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1ECF70D7-EC21-438D-AB90-414CA102AA8C}"/>
              </a:ext>
            </a:extLst>
          </p:cNvPr>
          <p:cNvSpPr txBox="1">
            <a:spLocks noGrp="1"/>
          </p:cNvSpPr>
          <p:nvPr>
            <p:ph type="sldNum" sz="quarter" idx="8"/>
          </p:nvPr>
        </p:nvSpPr>
        <p:spPr/>
        <p:txBody>
          <a:bodyPr/>
          <a:lstStyle>
            <a:lvl1pPr>
              <a:defRPr>
                <a:solidFill>
                  <a:srgbClr val="AFB3B9"/>
                </a:solidFill>
              </a:defRPr>
            </a:lvl1pPr>
          </a:lstStyle>
          <a:p>
            <a:pPr lvl="0"/>
            <a:fld id="{3639CEBB-103B-4796-803C-ECDB76109C0B}" type="slidenum">
              <a:t>‹#›</a:t>
            </a:fld>
            <a:endParaRPr lang="en-US"/>
          </a:p>
        </p:txBody>
      </p:sp>
      <p:cxnSp>
        <p:nvCxnSpPr>
          <p:cNvPr id="10" name="Straight Connector 7">
            <a:extLst>
              <a:ext uri="{FF2B5EF4-FFF2-40B4-BE49-F238E27FC236}">
                <a16:creationId xmlns:a16="http://schemas.microsoft.com/office/drawing/2014/main" id="{AC9F56BA-2233-476B-B47E-183DF0D5420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F1B7248E-E577-4117-8543-A97179AD8A1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9187839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CD3087-7C40-4C74-906C-0B3B91FC8DC6}"/>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56675F03-5E8E-4265-8664-3921EEF21D5D}"/>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1DCF0D57-C689-4168-8D8C-92B85F8F5FAD}"/>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6C9ABBC5-03E7-45B8-BC8E-016BE361897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16D74029-1F20-492D-8F6F-BF5E4CE58D68}"/>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A76A2ED-3200-4FE8-BDBC-025FFC64AC3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1187FFA7-F30C-44B0-8289-E0D64FBF11B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EBA24A30-6D59-4B0C-82FE-91691309FF0E}"/>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87D263F2-2689-465C-98E2-31C7EEB1C775}"/>
              </a:ext>
            </a:extLst>
          </p:cNvPr>
          <p:cNvSpPr txBox="1">
            <a:spLocks noGrp="1"/>
          </p:cNvSpPr>
          <p:nvPr>
            <p:ph type="sldNum" sz="quarter" idx="8"/>
          </p:nvPr>
        </p:nvSpPr>
        <p:spPr>
          <a:xfrm>
            <a:off x="8839193" y="6356351"/>
            <a:ext cx="2743200" cy="365129"/>
          </a:xfrm>
        </p:spPr>
        <p:txBody>
          <a:bodyPr/>
          <a:lstStyle>
            <a:lvl1pPr>
              <a:defRPr/>
            </a:lvl1pPr>
          </a:lstStyle>
          <a:p>
            <a:pPr lvl="0"/>
            <a:fld id="{B2CC586C-D3E6-4169-AB33-86CDED6091ED}" type="slidenum">
              <a:t>‹#›</a:t>
            </a:fld>
            <a:endParaRPr lang="en-US"/>
          </a:p>
        </p:txBody>
      </p:sp>
      <p:cxnSp>
        <p:nvCxnSpPr>
          <p:cNvPr id="11" name="Straight Connector 6">
            <a:extLst>
              <a:ext uri="{FF2B5EF4-FFF2-40B4-BE49-F238E27FC236}">
                <a16:creationId xmlns:a16="http://schemas.microsoft.com/office/drawing/2014/main" id="{824A7AE3-6B19-4894-9553-0DA40D1DC20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2E232C88-F3F7-4A7B-89B8-E98D9F71101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019563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BF4F4827-5216-468D-84CB-7FF06701D6B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63890332-FB2E-409F-BFF1-A3D99F6952E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57E3051-F9AA-4617-90BA-8C46920E4D7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FA1C29C-58F5-4075-968C-DF297C1B83A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F56FDA10-AADE-4095-9319-F6B82C99EA1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3DDD7D6-7A6C-4334-B543-CD1985C1688B}"/>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CCDF335-F633-4706-847B-9C660E1D086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372CB691-E80D-4163-9ACE-A9130FDE9724}"/>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A97BEBCD-5893-41B6-9D39-3181089CE349}"/>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01684AF0-00C5-4E31-89CC-1260489E527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C293714-FBB5-4A3C-9B96-1EAC4A1A2F6D}"/>
              </a:ext>
            </a:extLst>
          </p:cNvPr>
          <p:cNvSpPr txBox="1">
            <a:spLocks noGrp="1"/>
          </p:cNvSpPr>
          <p:nvPr>
            <p:ph type="sldNum" sz="quarter" idx="8"/>
          </p:nvPr>
        </p:nvSpPr>
        <p:spPr/>
        <p:txBody>
          <a:bodyPr/>
          <a:lstStyle>
            <a:lvl1pPr>
              <a:defRPr/>
            </a:lvl1pPr>
          </a:lstStyle>
          <a:p>
            <a:pPr lvl="0"/>
            <a:fld id="{180052C1-7357-4FFD-A060-5FA04BD930B3}" type="slidenum">
              <a:t>‹#›</a:t>
            </a:fld>
            <a:endParaRPr lang="en-US"/>
          </a:p>
        </p:txBody>
      </p:sp>
      <p:cxnSp>
        <p:nvCxnSpPr>
          <p:cNvPr id="13" name="Straight Connector 8">
            <a:extLst>
              <a:ext uri="{FF2B5EF4-FFF2-40B4-BE49-F238E27FC236}">
                <a16:creationId xmlns:a16="http://schemas.microsoft.com/office/drawing/2014/main" id="{B4B0135B-B9A7-4973-A7A1-DD7353C716E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B39732A8-FE22-4425-840C-1AAD2C59114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539206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4337C4CB-542B-40C2-948C-6EE6BEB0C30A}"/>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7902710A-CE2F-442E-AD53-CA356AA8CC9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D6300FBA-F411-494E-BBF0-6BDD91D4B09A}"/>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83832633-C1EA-4988-9807-9B7B525FDFA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8DB8009E-B322-47B6-8FF6-F24BAFA2351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AD0E15B-CAC3-446D-82B3-E267FE8C3EC5}"/>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8009B65E-20C0-4BED-B3B4-9934F2621004}"/>
              </a:ext>
            </a:extLst>
          </p:cNvPr>
          <p:cNvSpPr txBox="1">
            <a:spLocks noGrp="1"/>
          </p:cNvSpPr>
          <p:nvPr>
            <p:ph type="sldNum" sz="quarter" idx="8"/>
          </p:nvPr>
        </p:nvSpPr>
        <p:spPr/>
        <p:txBody>
          <a:bodyPr/>
          <a:lstStyle>
            <a:lvl1pPr>
              <a:defRPr/>
            </a:lvl1pPr>
          </a:lstStyle>
          <a:p>
            <a:pPr lvl="0"/>
            <a:fld id="{7F314A61-641E-4CA1-86DB-9F24E8BE91E7}" type="slidenum">
              <a:t>‹#›</a:t>
            </a:fld>
            <a:endParaRPr lang="en-US"/>
          </a:p>
        </p:txBody>
      </p:sp>
      <p:cxnSp>
        <p:nvCxnSpPr>
          <p:cNvPr id="9" name="Straight Connector 6">
            <a:extLst>
              <a:ext uri="{FF2B5EF4-FFF2-40B4-BE49-F238E27FC236}">
                <a16:creationId xmlns:a16="http://schemas.microsoft.com/office/drawing/2014/main" id="{155735BA-F16F-42A4-982A-41C1560FE1A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6B6701E6-998C-4052-87BA-36939C497AB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78197674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DFEB346-CDE2-450A-BC8D-E61E04846A0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1DFD5A0-8429-42DD-BCA9-156B42A64C15}"/>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8F770FF-D151-4480-833B-865A59A6DBC0}"/>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EFAB813E-B355-4F1C-8AFA-2A6651E4340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3E4795B3-5D9F-4BB1-8751-1C82E1CB4E6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28536AB-F16C-46BA-8B8C-FA0306EE9C1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B6B6E620-6BD4-4559-98AE-D500688EF26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B5C168FF-23C8-45FB-8E3A-58EC6961DED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459161171"/>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p:cSld name="1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C00F7A61-7882-414E-A3F1-FDF22C406BA0}"/>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C3F4EC8-0CB8-4386-9633-A6156866538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4BF21FE-4C09-4C14-A2A0-4DC71F50152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CF994D2C-C68C-4EB2-BE45-57BEC0CCBA2B}"/>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14976993-100F-4812-8F7A-1BD33381305C}"/>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54D0179-DBD4-4368-A5FA-35E522B7BFC0}"/>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E8DE73D-78B6-4BBF-8D96-B77C62D368A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656F237C-EEEF-4237-888B-37BC70B5AE2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1285968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ED617A1B-DBEA-42CD-B77D-99F4E90951F2}"/>
              </a:ext>
            </a:extLst>
          </p:cNvPr>
          <p:cNvSpPr txBox="1">
            <a:spLocks noGrp="1"/>
          </p:cNvSpPr>
          <p:nvPr>
            <p:ph type="sldNum" sz="quarter" idx="8"/>
          </p:nvPr>
        </p:nvSpPr>
        <p:spPr/>
        <p:txBody>
          <a:bodyPr/>
          <a:lstStyle>
            <a:lvl1pPr>
              <a:defRPr/>
            </a:lvl1pPr>
          </a:lstStyle>
          <a:p>
            <a:pPr lvl="0"/>
            <a:fld id="{5CBF4CCA-BB53-40DA-ADE8-1286EF714CF9}" type="slidenum">
              <a:t>‹#›</a:t>
            </a:fld>
            <a:endParaRPr lang="en-US"/>
          </a:p>
        </p:txBody>
      </p:sp>
      <p:cxnSp>
        <p:nvCxnSpPr>
          <p:cNvPr id="3" name="Straight Connector 3">
            <a:extLst>
              <a:ext uri="{FF2B5EF4-FFF2-40B4-BE49-F238E27FC236}">
                <a16:creationId xmlns:a16="http://schemas.microsoft.com/office/drawing/2014/main" id="{64443261-1661-4000-9BD5-D9AF40C8D7B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BB83CD16-6A83-4D34-A017-8A8A5D20213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81DC588A-B57A-4C89-B23B-CFE5AEF3C442}"/>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94AB32EC-FDF0-45F5-A4C9-A0DEAC769C1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1C39AC2C-BC2E-4229-AE3A-B55CE8E27112}"/>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7A0C246D-FF12-4536-858B-DB5CD1F7256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A9BDBD8D-2C33-470B-B1DE-01FAD1AA50B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42413190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52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1B6CF613-22BA-4653-A2A7-B42BC60AC13B}"/>
              </a:ext>
            </a:extLst>
          </p:cNvPr>
          <p:cNvSpPr txBox="1">
            <a:spLocks noGrp="1"/>
          </p:cNvSpPr>
          <p:nvPr>
            <p:ph type="body" idx="4294967295"/>
          </p:nvPr>
        </p:nvSpPr>
        <p:spPr>
          <a:xfrm>
            <a:off x="457200" y="1146255"/>
            <a:ext cx="2350172" cy="2971800"/>
          </a:xfrm>
        </p:spPr>
        <p:txBody>
          <a:bodyPr lIns="91421" tIns="45701" rIns="91421" bIns="45701"/>
          <a:lstStyle>
            <a:lvl1pPr marL="457227">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B438F51E-1DDD-4474-930E-D906B519678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E13F9532-5F46-4840-A770-DBB637E35CF8}"/>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FBB47C50-D158-45EC-A928-33354AB0A2A9}"/>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3ED44FAC-55CA-41FC-BE98-DB6B0B51279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64E7535A-7E20-48F5-AE5B-DE28E7973D5B}"/>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23180256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9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40DC3D37-896D-4B98-BFC1-23F3743B4DC7}"/>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C6D8D019-6AB7-435B-8E23-D352B2C0DD32}"/>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1BFF04D5-C439-49BF-A1AC-90339F786127}"/>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243F5702-20A0-4FE7-9BC8-D00AF7B77864}"/>
              </a:ext>
            </a:extLst>
          </p:cNvPr>
          <p:cNvSpPr txBox="1">
            <a:spLocks noGrp="1"/>
          </p:cNvSpPr>
          <p:nvPr>
            <p:ph type="body" idx="4294967295"/>
          </p:nvPr>
        </p:nvSpPr>
        <p:spPr>
          <a:xfrm>
            <a:off x="745966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141326637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9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854AF8E4-5BD7-405E-8EC8-AFC5A2849B6C}"/>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60B824E1-199B-489F-BB2D-520C5B368BF6}"/>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DDF55679-5772-4389-8976-32606474602B}"/>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83F6C2CD-B178-49BB-AE0E-530C4FB93941}"/>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223623092"/>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10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DDAFDBB0-DD51-462C-8FE4-B3E95C3FA7AA}"/>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56BB2505-E63E-47CC-8B00-496D66D291A8}"/>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C656CF75-4BDE-496C-B826-5E175380B17F}"/>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98EF8ACC-53B9-484E-AF84-17337B3837BA}"/>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12921600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p:cSld name="10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8768449D-C823-4182-ACCD-931DC7D89A2B}"/>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EF7803E3-E0C1-42A1-B64E-E540D053D2BA}"/>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E13E16EA-D337-4AF2-8A5A-AAA5BF5205CC}"/>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13B399AF-2DFE-4504-A5B0-93AF16B9C50D}"/>
              </a:ext>
            </a:extLst>
          </p:cNvPr>
          <p:cNvSpPr txBox="1">
            <a:spLocks noGrp="1"/>
          </p:cNvSpPr>
          <p:nvPr>
            <p:ph type="body" idx="4294967295"/>
          </p:nvPr>
        </p:nvSpPr>
        <p:spPr>
          <a:xfrm>
            <a:off x="745966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9748948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p:cSld name="11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7A356F06-940C-4A0F-9F6E-419104E0FC85}"/>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935397E3-A0A5-4284-A516-FF69E77A0537}"/>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5BB726FB-2254-4997-9196-88CC81448C77}"/>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0EB071C9-A3FE-4909-8F0F-A1EFFB123F0A}"/>
              </a:ext>
            </a:extLst>
          </p:cNvPr>
          <p:cNvSpPr txBox="1">
            <a:spLocks noGrp="1"/>
          </p:cNvSpPr>
          <p:nvPr>
            <p:ph type="body" idx="4294967295"/>
          </p:nvPr>
        </p:nvSpPr>
        <p:spPr>
          <a:xfrm>
            <a:off x="745966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209226392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p:cSld name="11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A59BBF1C-E031-483C-8E3B-6D4B9F868B75}"/>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FA690D25-D7A0-4B21-871C-ED157E8F71E2}"/>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6F267175-7FCC-47D6-9159-A1BA4CF52B64}"/>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14FEC195-D258-4F4D-8EFD-B08885BB92B6}"/>
              </a:ext>
            </a:extLst>
          </p:cNvPr>
          <p:cNvSpPr txBox="1">
            <a:spLocks noGrp="1"/>
          </p:cNvSpPr>
          <p:nvPr>
            <p:ph type="body" idx="4294967295"/>
          </p:nvPr>
        </p:nvSpPr>
        <p:spPr>
          <a:xfrm>
            <a:off x="7459666" y="4775655"/>
            <a:ext cx="4180792" cy="783320"/>
          </a:xfrm>
        </p:spPr>
        <p:txBody>
          <a:bodyPr>
            <a:normAutofit/>
          </a:bodyPr>
          <a:lstStyle>
            <a:lvl1pPr marL="0" indent="0" defTabSz="685818">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417218784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13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4A8DD385-8C6E-4296-918A-F474C1C01E63}"/>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556B60E9-982D-4C64-A1E2-6ECAC1AF4CF5}"/>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54F4BEB6-4276-4385-8994-47C4CC5851FE}"/>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A6462063-8DE4-4176-9DC1-29A2555E2D78}"/>
              </a:ext>
            </a:extLst>
          </p:cNvPr>
          <p:cNvSpPr txBox="1">
            <a:spLocks noGrp="1"/>
          </p:cNvSpPr>
          <p:nvPr>
            <p:ph type="body" idx="4294967295"/>
          </p:nvPr>
        </p:nvSpPr>
        <p:spPr>
          <a:xfrm>
            <a:off x="745966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998846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BA6548C-1C31-402A-B3AE-37A0F657DED3}"/>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0DAE398A-60E0-4CD0-8E40-CBE202E41F6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9B01CD88-3969-4EEB-B743-E96FEC84326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202CF36-EBB5-432B-A177-0A965445954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73B1AF94-DECD-4548-8F0E-9FAFE2560DE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8372D93-0D0B-4F25-8FB0-5BF19435D7E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2216ACA-6E3B-4365-B18E-E768B229C21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9317635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4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7BD8AC2-D844-4115-8867-8144F3DBE32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6248972-8A4B-4951-8288-CC81745E71CE}"/>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A08471A8-90F8-4FBA-81CC-8AEF35F92DD4}"/>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F7E9602-9FD9-4E48-8BB3-D597B921911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FA16BDA1-7A37-4896-8C08-369ABCAE7B79}"/>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31DCE38-4D40-4AF7-9A18-1765F11A4C7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7D0200F-26AF-4853-92ED-28DF998854E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90FC6D3-31BA-4500-B693-0136841531F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1352078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2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65C975A-FAA5-4A9D-9E87-0BCC9CCE3876}"/>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02D1B25-1CB1-4323-B6BD-E5CD1C2E848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208399E-0B91-41C4-826A-CB9AD7BC5BF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9085835C-9CC1-4059-BFD2-3BA52ECCEE0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BEAE92C8-C59B-4520-83D1-C4D7D8DD199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7717E288-A449-49F4-B3FC-D6320FE0E18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C25B310-D381-4BB5-8DCB-6EB1D363446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4774049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5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F537F2F-0A07-4765-B18C-366736E4298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FD95B823-646A-4627-A037-F866885839F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6AE734C1-ED96-4BDE-AE0D-223522C5AAA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4ED699C4-67C2-49F7-B4D9-D5E058D0D304}"/>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FAD4D28-F07E-4EF7-9FDF-2F53E73B7A8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7AFEF1E-44AF-421A-A113-32148FC1043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640AD0E3-2849-4087-8CC2-653FB722DF7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67662405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49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4598E26E-938E-4647-9FF5-CB6A1A219DC9}"/>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E48B494C-4187-45DA-B23A-52F95778A44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82433EB-95BB-4D47-97CF-5EBEDB7764CE}"/>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D9BDEB8B-04BB-4A5C-BE3B-678E18BB6A0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DE656E1C-9A96-4B41-A33D-D4B1B77265D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B45B2A6-ECC4-4D46-A2FE-0254CD97B845}"/>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D179C1E-C607-408F-84DC-F1923249ECFE}"/>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86D5AB7A-57A6-4949-9B67-228052A5C08F}"/>
              </a:ext>
            </a:extLst>
          </p:cNvPr>
          <p:cNvSpPr txBox="1">
            <a:spLocks noGrp="1"/>
          </p:cNvSpPr>
          <p:nvPr>
            <p:ph type="sldNum" sz="quarter" idx="8"/>
          </p:nvPr>
        </p:nvSpPr>
        <p:spPr/>
        <p:txBody>
          <a:bodyPr/>
          <a:lstStyle>
            <a:lvl1pPr>
              <a:defRPr>
                <a:solidFill>
                  <a:srgbClr val="AFB3B9"/>
                </a:solidFill>
              </a:defRPr>
            </a:lvl1pPr>
          </a:lstStyle>
          <a:p>
            <a:pPr lvl="0"/>
            <a:fld id="{1351A7BF-9E01-446E-BED8-68FE462645E5}" type="slidenum">
              <a:t>‹#›</a:t>
            </a:fld>
            <a:endParaRPr lang="en-US"/>
          </a:p>
        </p:txBody>
      </p:sp>
      <p:cxnSp>
        <p:nvCxnSpPr>
          <p:cNvPr id="10" name="Straight Connector 7">
            <a:extLst>
              <a:ext uri="{FF2B5EF4-FFF2-40B4-BE49-F238E27FC236}">
                <a16:creationId xmlns:a16="http://schemas.microsoft.com/office/drawing/2014/main" id="{34361F54-DBDD-4628-928E-014B59F754D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14E0347C-259D-468D-85C6-F8F1976CE7F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0622115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0D26C3-7C79-4220-81DA-4D1A6B6BADB5}"/>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1505A7A3-37CE-48E9-99C4-FF736BF409AA}"/>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95C39A68-7080-4993-841B-27CBAA8A84A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0EBE9984-3B3D-4BC3-85D5-47E0251B35C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33BD0434-FDF9-41D1-9DE2-2CBAB09CBAE6}"/>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31B2D6B7-D314-4A07-9D19-9A46CC90D7D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2CEE6A0C-AD6F-494A-80C1-964E0D66FE5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A44D755F-BF1F-46AB-AECD-DF9B0AF5FBCC}"/>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C00005E6-0348-479B-85D8-3BCBEA2A1964}"/>
              </a:ext>
            </a:extLst>
          </p:cNvPr>
          <p:cNvSpPr txBox="1">
            <a:spLocks noGrp="1"/>
          </p:cNvSpPr>
          <p:nvPr>
            <p:ph type="sldNum" sz="quarter" idx="8"/>
          </p:nvPr>
        </p:nvSpPr>
        <p:spPr>
          <a:xfrm>
            <a:off x="8839193" y="6356351"/>
            <a:ext cx="2743200" cy="365129"/>
          </a:xfrm>
        </p:spPr>
        <p:txBody>
          <a:bodyPr/>
          <a:lstStyle>
            <a:lvl1pPr>
              <a:defRPr/>
            </a:lvl1pPr>
          </a:lstStyle>
          <a:p>
            <a:pPr lvl="0"/>
            <a:fld id="{A6A86998-82C8-4E0A-AD1D-B13160C6E33C}" type="slidenum">
              <a:t>‹#›</a:t>
            </a:fld>
            <a:endParaRPr lang="en-US"/>
          </a:p>
        </p:txBody>
      </p:sp>
      <p:cxnSp>
        <p:nvCxnSpPr>
          <p:cNvPr id="11" name="Straight Connector 6">
            <a:extLst>
              <a:ext uri="{FF2B5EF4-FFF2-40B4-BE49-F238E27FC236}">
                <a16:creationId xmlns:a16="http://schemas.microsoft.com/office/drawing/2014/main" id="{EF26CF45-8166-4967-BEB2-7753F8042C4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4F023E98-9C85-4699-99E1-ABF12BD9A97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362712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31EF39C6-6A4A-46BA-9F95-54B3A4F4020F}"/>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5CF52875-8A16-470D-AA3A-0DBFA7E7D8D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3ABEAF49-9686-470E-BCB5-AF25476D16A5}"/>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AD98F784-9D4E-45A0-91C2-B17A161778F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B4DBA756-D0DB-455F-9E23-4B49B93306B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6F7640B-A4A7-4C08-9174-19F6C57DDFDF}"/>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830920E5-449C-4595-9BC0-0AB293FE03E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9B36C2CA-F2E1-4EAE-9CAD-43F536823A69}"/>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4883A8C3-E35B-4CB7-B1F0-E4CD79ECBB49}"/>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D95721C6-9CC6-4F2C-8FF3-CA1303A5B0B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AAEDB7FD-2AB4-4F11-BFBE-47C32BB64081}"/>
              </a:ext>
            </a:extLst>
          </p:cNvPr>
          <p:cNvSpPr txBox="1">
            <a:spLocks noGrp="1"/>
          </p:cNvSpPr>
          <p:nvPr>
            <p:ph type="sldNum" sz="quarter" idx="8"/>
          </p:nvPr>
        </p:nvSpPr>
        <p:spPr/>
        <p:txBody>
          <a:bodyPr/>
          <a:lstStyle>
            <a:lvl1pPr>
              <a:defRPr/>
            </a:lvl1pPr>
          </a:lstStyle>
          <a:p>
            <a:pPr lvl="0"/>
            <a:fld id="{1FCA69B5-09CA-4DEC-A338-55D4FF6BF2D2}" type="slidenum">
              <a:t>‹#›</a:t>
            </a:fld>
            <a:endParaRPr lang="en-US"/>
          </a:p>
        </p:txBody>
      </p:sp>
      <p:cxnSp>
        <p:nvCxnSpPr>
          <p:cNvPr id="13" name="Straight Connector 8">
            <a:extLst>
              <a:ext uri="{FF2B5EF4-FFF2-40B4-BE49-F238E27FC236}">
                <a16:creationId xmlns:a16="http://schemas.microsoft.com/office/drawing/2014/main" id="{7C7B02C4-F02B-4FBD-A0E7-0588E630B7A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43B07305-4CAB-4C15-9355-9EF7FA29A3B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87901840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8449D2FF-439D-4E27-8F31-CB3A96C7C5C3}"/>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4EA5DD0-1AD3-4A66-8EFE-C2F0CA5F853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87F7C853-2F5B-4A2B-8C04-0E518543FC1B}"/>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EB28B044-3AB2-403B-AC70-CB7FD984CA8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553F2449-138B-4ADB-B624-7DE4617CA66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7682681-305C-4B53-A90A-6415B0373212}"/>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1774A90-A994-47D5-9217-0F7DDA925FFC}"/>
              </a:ext>
            </a:extLst>
          </p:cNvPr>
          <p:cNvSpPr txBox="1">
            <a:spLocks noGrp="1"/>
          </p:cNvSpPr>
          <p:nvPr>
            <p:ph type="sldNum" sz="quarter" idx="8"/>
          </p:nvPr>
        </p:nvSpPr>
        <p:spPr/>
        <p:txBody>
          <a:bodyPr/>
          <a:lstStyle>
            <a:lvl1pPr>
              <a:defRPr/>
            </a:lvl1pPr>
          </a:lstStyle>
          <a:p>
            <a:pPr lvl="0"/>
            <a:fld id="{FA37C3A9-2C95-422E-A62A-E6DA1D61D87B}" type="slidenum">
              <a:t>‹#›</a:t>
            </a:fld>
            <a:endParaRPr lang="en-US"/>
          </a:p>
        </p:txBody>
      </p:sp>
      <p:cxnSp>
        <p:nvCxnSpPr>
          <p:cNvPr id="9" name="Straight Connector 6">
            <a:extLst>
              <a:ext uri="{FF2B5EF4-FFF2-40B4-BE49-F238E27FC236}">
                <a16:creationId xmlns:a16="http://schemas.microsoft.com/office/drawing/2014/main" id="{FE771D86-D73E-4A85-90AA-0A558DCD7E5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0AFF9B46-2B13-498C-BD26-2E4A7775DD7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47996508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16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CDBC0AEE-3A10-449C-A4DB-461B2015604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739A25C3-8251-4F46-8ED1-5D66934CB19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09C12026-E410-40A5-AEB9-DAB04CA8F794}"/>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D9E3327-2549-41D1-935B-7A85537D89C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E92EEFF1-A08A-48A3-81E2-0BE1909C0D7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99BAED3-5A8A-4202-A0C4-B41A3648F82C}"/>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7EDD597C-AA2B-4830-AB3B-B8AF1646FA0D}"/>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F5D305B-9F19-4F37-8DAA-618CE3C5AEC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17005268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02D58140-6A01-4BE1-A466-90B3D9091CAC}"/>
              </a:ext>
            </a:extLst>
          </p:cNvPr>
          <p:cNvSpPr txBox="1">
            <a:spLocks noGrp="1"/>
          </p:cNvSpPr>
          <p:nvPr>
            <p:ph type="sldNum" sz="quarter" idx="8"/>
          </p:nvPr>
        </p:nvSpPr>
        <p:spPr/>
        <p:txBody>
          <a:bodyPr/>
          <a:lstStyle>
            <a:lvl1pPr>
              <a:defRPr/>
            </a:lvl1pPr>
          </a:lstStyle>
          <a:p>
            <a:pPr lvl="0"/>
            <a:fld id="{76BBF52E-F7A4-4055-86FC-C03DE2F0AFAC}" type="slidenum">
              <a:t>‹#›</a:t>
            </a:fld>
            <a:endParaRPr lang="en-US"/>
          </a:p>
        </p:txBody>
      </p:sp>
      <p:cxnSp>
        <p:nvCxnSpPr>
          <p:cNvPr id="3" name="Straight Connector 3">
            <a:extLst>
              <a:ext uri="{FF2B5EF4-FFF2-40B4-BE49-F238E27FC236}">
                <a16:creationId xmlns:a16="http://schemas.microsoft.com/office/drawing/2014/main" id="{D9E0F364-9EC4-40E5-883A-E55DAA512F5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22EFD9A-4A43-4844-B5EB-A45FCDFD8A9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2F23D79-3EB7-4496-8787-4705551CE65E}"/>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DE7D9693-49F5-428C-A62E-99E45C52372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B5E9AA9A-CD8F-44E0-97DF-F9BF1E4A16D4}"/>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82959B13-7629-4F46-B475-71636B96E6F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3FC3B6E4-B603-4D9D-BFC7-4F5EFD33B3B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629043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p:cSld name="54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D0B49078-3A5E-4671-8736-DF98908A0625}"/>
              </a:ext>
            </a:extLst>
          </p:cNvPr>
          <p:cNvSpPr txBox="1">
            <a:spLocks noGrp="1"/>
          </p:cNvSpPr>
          <p:nvPr>
            <p:ph type="body" idx="4294967295"/>
          </p:nvPr>
        </p:nvSpPr>
        <p:spPr>
          <a:xfrm>
            <a:off x="457200" y="1146255"/>
            <a:ext cx="2350172" cy="2971800"/>
          </a:xfrm>
        </p:spPr>
        <p:txBody>
          <a:bodyPr lIns="91421" tIns="45701" rIns="91421" bIns="45701"/>
          <a:lstStyle>
            <a:lvl1pPr marL="457227">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C2DDC10A-B797-4786-BDC0-89C425E3DC0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1EBA93BC-F470-4648-ACBD-E02A6B5DFEEE}"/>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DEBF3058-7FA7-4874-AF6C-98B25C99603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EEB73FD3-155D-4780-9F50-80021371A2DF}"/>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FEC61CEF-2296-4D4C-9191-227DF02FF051}"/>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02977615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071225E-AD1E-4B48-9776-47C7F86E2F9E}"/>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C3D8C25-9B36-4A18-965E-09D903DB018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4AA254B-FD75-4703-B774-29742239467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494D24B-7787-4FC6-AC94-ACAA12447545}"/>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765E985E-6E15-4CC2-9F42-F7187C1722D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CB3CDB19-D37F-44FF-A7F9-15A9E840932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10FE4C47-6241-4533-A7CF-F97FADDF39A2}"/>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54477389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55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86BEC447-470C-4A4A-9DFB-552BAEAC3F5C}"/>
              </a:ext>
            </a:extLst>
          </p:cNvPr>
          <p:cNvSpPr txBox="1">
            <a:spLocks noGrp="1"/>
          </p:cNvSpPr>
          <p:nvPr>
            <p:ph type="body" idx="4294967295"/>
          </p:nvPr>
        </p:nvSpPr>
        <p:spPr>
          <a:xfrm>
            <a:off x="457200" y="1146255"/>
            <a:ext cx="2350172" cy="2971800"/>
          </a:xfrm>
        </p:spPr>
        <p:txBody>
          <a:bodyPr lIns="91421" tIns="45701" rIns="91421" bIns="45701"/>
          <a:lstStyle>
            <a:lvl1pPr marL="457227">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8017624D-3C6E-4574-98F6-8B8BB82A39A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79495950-CF3E-4A10-80B2-AB5E59406554}"/>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EB2D1AF4-195C-48D5-906E-0A001A1AB8D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65A58289-4023-465D-953D-5807C3C7EB19}"/>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9A676699-479D-4AA9-966B-F63361A3CCC5}"/>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32254041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p:cSld name="3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422757A-6C75-4CE7-AAD1-D9796FD03EDB}"/>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416A63F0-5172-4DAA-9784-3BEE8B1D3E1E}"/>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8B7D88D5-4837-4003-A1E4-C8F072A1136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7E59BAD1-8AA5-4CF1-B218-AA57518F827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46EC80DB-82B8-4D88-82DD-02FA9201F1D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5A2EBB7-2F73-4B13-A76D-1B415579C4EE}"/>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90CE6D0-32DC-4FC1-BB2F-96B082366D6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69955615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p:cSld name="2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510F8972-03A3-4A37-BD1F-F361BE5866BD}"/>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B93B0B68-1E88-4D10-B0D4-D278DC243374}"/>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75293EF-8350-446E-9771-A981B37CE3E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9581A20-BDAF-47BC-9E4D-596DD820DEF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594D749-060A-4511-B967-E91F3150076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E45DB8BF-3C15-429A-97D5-691727552CA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0AEADA9-FC1B-4387-8EDD-B9D56597A35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69804665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p:cSld name="3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A776098-E313-4A14-8F1B-AEED05F867AE}"/>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DAC4959A-7888-4FFE-8C35-41DF397F2FC0}"/>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B8B77885-A8AA-45A0-ADA6-20EAE1666EE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BD1C2824-CD74-4E36-A823-6846BF5E9BA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1C12C62-E157-46A8-8E82-2F65D6586DB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D50918FA-3DEA-4D62-B40D-333B081D7E9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740315C-5E69-4D82-8ED9-CECE11CBCE2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2448772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p:cSld name="3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F5B2C9C2-792C-43CF-81E3-260DE813A763}"/>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022E230-AFB0-4A8F-8FBE-49644AAC650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80AA2BD-9AB4-4DBF-92B2-0B921B8F1913}"/>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7567FA78-DEA2-4E88-8B43-C202EFDE90D7}"/>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C7FFC33F-E548-46A0-9919-15BCC0284198}"/>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ED863A92-FF1B-4B42-849B-F8FF0588ED91}"/>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B0352922-ADD0-4BE9-8C9D-68200822DB2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15B0F2D2-D708-488C-99B3-F75576310F9E}"/>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5688630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p:cSld name="30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6F8CBB8-608F-42D2-87B8-046934C7075C}"/>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C8B1D708-9AE4-4722-9E34-3F4FAFD8D446}"/>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1ABAB16-B864-4B81-9633-2BF9430AB16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870E4429-A333-4342-A37C-9AC1F488B0A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828D587-4565-42B5-8F85-01FE93DB30D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42E69030-CC6B-4328-9B4F-214552F17782}"/>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F6EB0ED-7DC1-4698-A890-E09EF559FEC5}"/>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39405543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p:cSld name="19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C1F3046-55AB-4C37-B914-F9C754789AF9}"/>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6126035-66B8-400F-80C8-C441F9325F41}"/>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491C532-3363-4867-9AF6-E71A1F69AF9F}"/>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95AB99F3-3D3B-4EB4-BEED-49A160932C48}"/>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B3EEBAE-9859-4F0C-AA5B-69E0877613B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47DE838B-73DD-4760-8FB7-6129D41ED57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265E1BB-8146-49B2-93D7-2F8FF5AB0755}"/>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87B83BA8-DB6B-474A-9B41-9F95C71F5B9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01233429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p:cSld name="2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B796CCF-2927-4F3A-AD4E-747DFB079863}"/>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6DE8E47C-214A-4CAE-94F9-2BFBBABDF335}"/>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77603FF-4813-45C5-A63D-03A3584BBDD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73976805-4207-4E1B-B28D-7D1325FF481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407A96F-5A45-4FCD-BF86-8FA5F1ACF41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535E442-6648-483E-A626-221CEB7143EF}"/>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9DEF0948-248A-41D8-A557-6A3068549E1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35652525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p:cSld name="3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26C1DBCD-A425-433A-8C76-EA883CD20242}"/>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354C434-1BBF-4C79-AF11-10EB849417E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2A1AC6F-11C1-4E3E-A240-C6DFBF19448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F047C853-9231-423D-AB78-17BD7007487C}"/>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844D574-03ED-4F29-9511-B9D91F38E3C2}"/>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0F906FBA-8239-49B6-BC7C-135A1A3C52B0}"/>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602E3BA-9D31-409E-A52A-5A7C49C65D33}"/>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A5C529BC-0FD0-4773-BC42-E6286158528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21098133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p:cSld name="2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382B723D-57BD-4A38-8F2C-6981E4D30892}"/>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FE612258-8265-4A3A-BF3F-B9C0685D8F31}"/>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77B8BAA-D58F-42FB-A84F-A3CDEA571BD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2B1AC99-3367-4247-B829-FA6AAAE61B8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B5646D60-B56A-4BAD-9562-1E178B04401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C5DC737-300C-4B66-9906-17DAE6A2115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4F637BF2-05D8-4A52-9B39-8C0E09A52B0C}"/>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85584829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1770F76-7383-473E-82B3-D071272FDDE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789F956-F45B-4CC6-886C-8A26113C37D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283A4C1-F1BA-4ECF-83D1-DD28BCF5BB44}"/>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302AACF-29E5-472A-8289-7CEF86FDB50E}"/>
              </a:ext>
            </a:extLst>
          </p:cNvPr>
          <p:cNvSpPr txBox="1">
            <a:spLocks noGrp="1"/>
          </p:cNvSpPr>
          <p:nvPr>
            <p:ph type="sldNum" sz="quarter" idx="8"/>
          </p:nvPr>
        </p:nvSpPr>
        <p:spPr/>
        <p:txBody>
          <a:bodyPr/>
          <a:lstStyle>
            <a:lvl1pPr>
              <a:defRPr>
                <a:solidFill>
                  <a:srgbClr val="AFB3B9"/>
                </a:solidFill>
              </a:defRPr>
            </a:lvl1pPr>
          </a:lstStyle>
          <a:p>
            <a:pPr lvl="0"/>
            <a:fld id="{2EDF00F6-574A-40C0-84EF-074DABB57784}" type="slidenum">
              <a:t>‹#›</a:t>
            </a:fld>
            <a:endParaRPr lang="en-US"/>
          </a:p>
        </p:txBody>
      </p:sp>
      <p:cxnSp>
        <p:nvCxnSpPr>
          <p:cNvPr id="6" name="Straight Connector 7">
            <a:extLst>
              <a:ext uri="{FF2B5EF4-FFF2-40B4-BE49-F238E27FC236}">
                <a16:creationId xmlns:a16="http://schemas.microsoft.com/office/drawing/2014/main" id="{9246F0A3-5E84-49C2-AB70-C4A664247DB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27B8E38-EC22-4E77-A343-7AD7CDE8D80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24EEF2AA-0DC1-415B-A951-DA92332C34E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7FFD766-855B-4D93-8BF3-978D9FD29F5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ACB1935-78A5-4FC9-9A9A-59AE74374E6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3D256C3-9CA7-4BCC-8195-0D4547169A2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9B43748-D940-46B1-ADEB-5540096F283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6B33A26A-C6AE-4985-BE1B-6B7F9054A9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2319414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p:cSld name="30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F3A6DA58-AFF6-4F29-8A9D-CCD01788B224}"/>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F902632A-434E-45C0-98F5-6204392FB19B}"/>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D6E97E9-D55B-4579-B499-30E52CBB0B0B}"/>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E8F6BCAD-82E7-457F-82B6-F1E6AFE32896}"/>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D795FFC0-E2F3-46B7-8564-96A2CBD8B8B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45ED215D-2B4E-4C9C-B1E1-C8F2B87FC21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63A913E-6620-4749-94A5-D5DB4C48867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8CD1B41-A56E-416B-8F92-CE65194CEB1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84660098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2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5D973C7-A676-4DF4-A2F8-57B16330B463}"/>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10F7C181-10B4-4EDA-8BA7-584BA1075D0B}"/>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71EAAFB7-9327-434B-9ABB-736B8465E2A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9A5DE2E1-45FD-41EA-A7B3-D0FF7FF1FE3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B450EDD6-C0DC-40A8-B17D-B99BF988E94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A0A18DC-3FA2-4327-A631-8D5B86CD98C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74AFA8F8-3643-4690-B803-C90F47A942FC}"/>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0288621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p:cSld name="20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4E9FD5B9-3621-4276-8DC7-2C90F4F6E4F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DB982A5-080E-4976-B488-D2FDC5468AC5}"/>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024FA9F-1BF2-441E-972F-D795F59EF5D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4266AE02-AED5-40F9-92E6-9B2E50082043}"/>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F7049423-6665-4ED1-8DBF-38960E6BE703}"/>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4F8A97EB-437A-4A5B-AB50-4E11D263367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D47095F-E86E-436E-8BE3-900EF3989BA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54C02DD-A554-47CA-B096-81E0E123BF5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3291305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2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0F4798F-4F49-422F-A23C-CEDBEEC1A3E6}"/>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FBC0CF4A-28DA-4AF8-8642-8AACD733D198}"/>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A6B7E705-9F91-4456-A496-596C32B8288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91424ECD-905F-44A1-BDF5-319ED625DA9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AFA82A6-76AF-467E-91D4-C09A2C30467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D7F8523-8ED4-42FB-B982-E12DB0FF230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4DB22AC-8EFF-4FCF-870A-097CF6AF7B7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93259450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p:cSld name="2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E074F0C-B4F7-4EDC-A17E-F0246909EB63}"/>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71B051EF-B2C3-4048-9A28-6E6EEA173E4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3D0A5087-CE64-43A7-B5F3-D2BA0CB43AF3}"/>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E5BC2564-9D84-4A29-A982-645A869CC15B}"/>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4A4AE37-0162-467A-AC94-4886BBF6E491}"/>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DD1B1DE-C1A7-48C1-9FC9-204D8EF0486C}"/>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78AC38E-777C-4DDA-A6D9-66422B7D9B6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C48185C2-AD71-4180-B822-A9D60A0FB85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95068513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p:cSld name="2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1BA1113F-4E30-4B5A-B48D-1B90DB8175FB}"/>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02AD792-5910-4AA2-AD5E-117F912FB25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DABBF79A-6D1E-4C22-A00C-CFD208AC9DF7}"/>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3989D8E-80A0-4D2A-859A-243BDFB87FAF}"/>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3D5E38A-FBFE-4D2E-B095-98A1E410C424}"/>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F5E814CF-4916-422F-B900-93764978DC0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47DB57BD-065E-4FD6-8EEC-9CAE98CE141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67C6EBF2-99B4-49A8-9CD4-D6A09FC07788}"/>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04560757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p:cSld name="2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D3711117-1A51-4803-B410-4096A4556C06}"/>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389FF624-2D5E-48F5-9220-2766EB5DBAA2}"/>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A8C0797-A52E-49F1-A8EA-777FE7886395}"/>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054B5A1-D6FC-4E4A-8C1D-3603445813A9}"/>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4DA1323B-1235-49AD-8615-05D4797FA3A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2F5033B-F21A-4817-AE1A-8ACA39315DF1}"/>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A9C55304-4C8D-4230-8985-125B9CBE7AC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54BA0FC-F469-49D5-9507-DDDFF6F5477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715277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p:cSld name="2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7926226-6B74-4BC7-BE65-C4D3B5DCA1C4}"/>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48DAD15A-F562-4270-B5F0-EAFC4CD89563}"/>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1219D3F5-476E-4806-84A4-F3148748AFA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B501C87-2BEB-44B2-AB30-A9BDBEBADDB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CE3A24A8-6DD6-4CED-9EDB-0E43C173F4A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76BBF60-05A5-4098-92E9-1FE5917039C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62946EB-88E7-47E9-8D31-D773E1CF66A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22498954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p:cSld name="2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3FA7521-319E-4BE5-B5F5-D3767BD864A9}"/>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6350768-70E6-4F95-A5D0-341EEA33B10E}"/>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3A097CCC-FB97-48F6-8B46-5FCB500BBA6E}"/>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7576C5CE-A7DE-470E-A6A6-94BA4757E645}"/>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6796C66-9114-4EF1-8538-D735214E5B1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268A5F7-9811-4845-B934-8F23F92C047F}"/>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A4B49C2-0725-43E2-BB82-B59BDADD16C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AE755C5-0092-473B-8A99-34772BD2E46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73381333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p:cSld name="28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3B94C6B-D64F-4909-A414-1B5E314E3B12}"/>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395BB5E8-601C-4278-BD39-C0B4B349F2A0}"/>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258AD4C2-A06B-403E-BE62-C16276492AF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6B44CD6-7660-4C9F-8879-67FD7B5B4AA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7D7DAC5-A766-4CD6-947F-6FF799BB847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B4CA3AF-E76E-4823-8FAB-4C12C5247935}"/>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64F770B-6432-4C1F-B1DB-C479EE75D24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3590563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D23DF276-BB3A-4D0F-BEE5-12E70C49E499}"/>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129FF1F8-F005-49E4-8124-B5A9B877BA8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35E771D-628E-49B5-942C-9E140E549899}"/>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3CD8AB81-815B-46E3-A9ED-71A0901322B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4A12607-C091-4DC1-9E60-DC45AB8E6A6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233202A-CB11-43CE-A469-11156CE8C80D}"/>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D0C3D05B-3046-42E3-AE3F-01452E6C73ED}"/>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3B483DE2-C12B-45FD-B8FD-F5091B944BD8}"/>
              </a:ext>
            </a:extLst>
          </p:cNvPr>
          <p:cNvSpPr txBox="1">
            <a:spLocks noGrp="1"/>
          </p:cNvSpPr>
          <p:nvPr>
            <p:ph type="sldNum" sz="quarter" idx="8"/>
          </p:nvPr>
        </p:nvSpPr>
        <p:spPr/>
        <p:txBody>
          <a:bodyPr/>
          <a:lstStyle>
            <a:lvl1pPr>
              <a:defRPr>
                <a:solidFill>
                  <a:srgbClr val="AFB3B9"/>
                </a:solidFill>
              </a:defRPr>
            </a:lvl1pPr>
          </a:lstStyle>
          <a:p>
            <a:pPr lvl="0"/>
            <a:fld id="{18723A5E-FD53-4724-9769-B24E0175EA69}" type="slidenum">
              <a:t>‹#›</a:t>
            </a:fld>
            <a:endParaRPr lang="en-US"/>
          </a:p>
        </p:txBody>
      </p:sp>
      <p:cxnSp>
        <p:nvCxnSpPr>
          <p:cNvPr id="10" name="Straight Connector 7">
            <a:extLst>
              <a:ext uri="{FF2B5EF4-FFF2-40B4-BE49-F238E27FC236}">
                <a16:creationId xmlns:a16="http://schemas.microsoft.com/office/drawing/2014/main" id="{033D85F5-1DFE-461E-A2C2-3A2DD974639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A03AC0D1-57FF-4340-A7D3-C3551FA381F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85157304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p:cSld name="2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32A4A2B-0F4C-4ED9-9EEC-90E929EF31A5}"/>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ABB5CD4-5EDB-4F83-968D-630F99C61E2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0BC91FC8-A0E0-46E3-92ED-FCA73F0592E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19AD4C3-E1C0-48EC-AD76-F3FA0278A808}"/>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99C75A48-0C2D-4E96-A4D9-BE07848591FF}"/>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A1EF76A5-47D9-45EF-AA2D-ED06DC7079B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73174EC5-C555-403F-A615-4A70A4590D78}"/>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6B82A80A-51A0-4583-A585-3A90F3A8B92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97970516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p:cSld name="2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7A6FE88-0E1A-4043-8104-AF3FBAF02F36}"/>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B9116557-5A81-4DFB-ACDB-71AAA9A9C224}"/>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1572022-E8F9-45B5-81A4-D0523EE1312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FCF65CA8-2AD3-40A9-B8B9-CCE436F3EED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7FBAFB64-4A7D-496B-98B5-2C15B57A755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78E40390-B7FA-4193-9BAF-E587540495B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3BC38D0-5A5D-4B11-833D-B9ED181E43A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17239196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p:cSld name="26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05BC908-DE30-4FCD-A796-7E81C21FCBEA}"/>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4D0E29E-34F6-444C-A17E-C7BC257F3489}"/>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99BB00E1-276B-479B-9347-801E1A1DE5D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3B4EEE4-CD6A-431E-919D-3E9BFF2FE785}"/>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E63B3602-72B1-4205-BE8F-44A84DCF9272}"/>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0B73FAEF-6E9C-4DF9-A762-C2A5B109469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82FEE9A1-814B-4DB3-B0EA-D7895E7165FC}"/>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E3C7B0F-6734-45DD-9AA5-CC115018F987}"/>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77893086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p:cSld name="5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82C776D-4EDE-4D5F-BD6A-618B91CB05E7}"/>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5BE8BE2C-F227-4C5E-AA95-0D4F3CC6D384}"/>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AE57AC0A-C404-40D2-987D-772BF60D6A3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063D75DE-98DF-4BC1-BB7B-F0D62695238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4E128D65-318C-4372-95B9-B8B4DA9DFBD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B870042-7810-4939-AA3D-DEF2145D638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635D8639-6367-455E-A699-C24FF91C12E0}"/>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07065638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p:cSld name="2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5966230-9D22-44DC-823C-C88984D6D77B}"/>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EFA44711-6CE1-4D87-BDD9-675570B712F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2DEC393-EC33-42CE-A9CF-17FCCB053A1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4A8C454-B67B-43D2-BCDE-6CC0E81C8325}"/>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0EDE31A-9ACF-469B-8FB8-6E7BDC5579BF}"/>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BFBED042-F69B-43F1-89BE-88C5447FE770}"/>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B1CD75D7-886D-4096-AD80-01F21E89081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4DFC0AC6-0105-4A38-B6CB-CCBD64275B65}"/>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55694546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p:cSld name="5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FF7195C-7C8C-4F7E-92E1-F9AC5030D307}"/>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236452EB-71E0-4573-8549-B30C5805789F}"/>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756D810F-F096-4B70-9DAA-EC6F6E5EC63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70C7EE32-FEDC-4B01-94DE-9DE91546B6A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3E4C5AA-5440-47AA-96B3-9717F5EC78B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052D0D9-4707-45DC-83A5-F3E95A8F027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8879DB2-3924-43D9-90F8-08B3DF893C4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62038272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2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FBCD639E-7E8D-4813-A422-FEDF3196532D}"/>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30B42184-5525-47DD-9868-95A4BA107D8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4DC8A6D-1BFE-42EE-AC6E-37F92CFBE37E}"/>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057E1DD1-7500-46FA-BAB4-95A7FDFA16CC}"/>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105E4CE0-A40C-44D2-BAAA-938771677BF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02969215-5E20-4ADF-A154-8FF631F765E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B4F62783-2F75-4ACF-9363-F9EB802F025F}"/>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624324DC-C8D3-4AE9-A80D-CFC3637A594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5659875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18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860BB-9ED7-4479-BF34-A05E172D4766}"/>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88CF9580-B2C3-4640-A3CA-AD21FC539CD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D42F5B7A-1504-41CB-8CE6-707A5CB922F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92C69B67-7BD5-445D-B371-7315707D6739}"/>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084A58B9-5E2E-4444-8EA6-C1F19DBD22A9}"/>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14367948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50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84B0768C-9228-40E5-8048-A4A18AB7597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20D460B8-3F54-43EF-8BFE-4328FE372320}"/>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0D023CFC-1D59-43C1-93EC-2D5EE0019699}"/>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F850A07F-9520-4534-8985-E537F524A08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7CB39DA-8B8A-4094-9DE4-43658062C96A}"/>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04250919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18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3B6600A5-4762-44AC-B974-8175868AA41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825EBFF0-B7A3-4938-894B-322BC35BFD8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0A820361-D1D2-47DF-A259-237D98FF7CF0}"/>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FE621189-2D38-4388-9F41-4FD32B0EA16F}"/>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2A80308-F1AD-477E-ABA2-133FED054F05}"/>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AFCD5AC9-24DA-429C-9B94-A4A857032944}"/>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497398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B4A3F4-CAAC-46F5-8FD9-09F8A38F2682}"/>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B97FE94B-2DAD-4FF8-9A35-AC65F6F0AB5F}"/>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5440F02B-2760-40DC-81C0-D2D244C87AD0}"/>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5C7A414C-F7DB-4072-87D7-3B9EBD88A1F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852F78D9-6BDC-4C1E-B712-368003CFF730}"/>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D7E97C87-18D5-4035-8EAE-DA68A76F72E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7CC0BD2D-AB47-411A-9348-313AB3EBFF4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9120EDA3-B521-4341-955A-03CAD8C76446}"/>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E9F19368-A566-41BD-9B9D-6B1B683B9174}"/>
              </a:ext>
            </a:extLst>
          </p:cNvPr>
          <p:cNvSpPr txBox="1">
            <a:spLocks noGrp="1"/>
          </p:cNvSpPr>
          <p:nvPr>
            <p:ph type="sldNum" sz="quarter" idx="8"/>
          </p:nvPr>
        </p:nvSpPr>
        <p:spPr>
          <a:xfrm>
            <a:off x="8839193" y="6356351"/>
            <a:ext cx="2743200" cy="365129"/>
          </a:xfrm>
        </p:spPr>
        <p:txBody>
          <a:bodyPr/>
          <a:lstStyle>
            <a:lvl1pPr>
              <a:defRPr/>
            </a:lvl1pPr>
          </a:lstStyle>
          <a:p>
            <a:pPr lvl="0"/>
            <a:fld id="{37739D2B-4672-4A43-A485-E6D6980148F0}" type="slidenum">
              <a:t>‹#›</a:t>
            </a:fld>
            <a:endParaRPr lang="en-US"/>
          </a:p>
        </p:txBody>
      </p:sp>
      <p:cxnSp>
        <p:nvCxnSpPr>
          <p:cNvPr id="11" name="Straight Connector 6">
            <a:extLst>
              <a:ext uri="{FF2B5EF4-FFF2-40B4-BE49-F238E27FC236}">
                <a16:creationId xmlns:a16="http://schemas.microsoft.com/office/drawing/2014/main" id="{2DB3C470-5A5A-436D-9439-FB673A4E458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35CE9F83-34C1-4C08-9669-3F6D100F049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32379805"/>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19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91D30D-89EE-4AB4-9841-473138B5B88D}"/>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64904FE3-A7A9-40EC-AFE8-05F464358FE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150157C5-955B-435D-A636-4FC3FD1FCEF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B828E535-18B2-42BF-9290-BEF1B0381BE8}"/>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D871CB64-FDBC-4F11-84F3-ECD21F5FBC2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4200327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5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A400E0F-ADDA-49CA-B0FF-AC02DFF5C66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7DDA85FD-B3F1-4700-8B3B-3F1255EFFC8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135D725-60E3-47DA-8E02-0360EBB54C1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210407D1-BE4C-47C8-8366-36D955A9EBC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FC22A20-4B29-4C95-A21D-22FDF11C0FD5}"/>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8961460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p:cSld name="19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81E9FDA-0692-4D76-858E-ED676665099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90187F49-BBC1-49FF-AFA0-CF758F98BBC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17CCD1F-11AF-4B2E-9413-0E3E31B0D430}"/>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B3FF1B0-0D06-4B79-8AD6-DC21EE21569F}"/>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CF774DEF-BC8A-4A8D-B0F5-51857BD026B4}"/>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396A6150-4191-4411-BCC4-160BF5C5355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21718623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p:cSld name="20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B71C0-3C89-42D7-ABA6-0FE1574B3340}"/>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A357A698-4434-4521-BB6F-1D291532FF2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DE2DCFA8-00F5-45CD-B057-7AE46D8D271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DBC54830-4B47-48E2-A292-AF25F5160A0C}"/>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EC966BCF-B3DA-48C8-89B5-BEFEBC4DFAB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72338331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p:cSld name="52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3105443-1A63-485A-90B5-FA0372CD83D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6343D625-9B00-4A3A-85DC-67CBB4A1F06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C6C99B38-904C-45F9-9369-B0CDB538C6C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F54EA2E5-372B-423C-860D-6CB49A108E21}"/>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4C2A71C3-529F-4B85-BD59-FA4A8B6123FB}"/>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88076135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p:cSld name="20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8FAE697-5393-4414-A199-6B4DF8F35DD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CABA3055-EDE7-411D-A822-F54AE057072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39477EED-65AF-4635-824E-E4457E7C2BED}"/>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FAB2A1D3-29D7-475B-A5BA-BBD9E3C65AF9}"/>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9E7685AD-34CC-40FC-B985-5C32C802BC05}"/>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3B859F8A-D42A-492F-8C77-AB0AEA89BD7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8761051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p:cSld name="21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B737C-C540-4A3B-A180-E277399D8CB9}"/>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30245DC9-5649-4F31-825F-55AB8976162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6E3D3DCA-74D8-45DC-AFDC-C11532D1D90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40A6920-32FE-4F95-880F-D98EA7064745}"/>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7C7BCD72-6C2A-4E00-919E-CD68FB78953D}"/>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28012733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p:cSld name="53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413260E-D253-475A-ADCD-2CB6D255073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0294858C-8C93-4B1E-9F3C-212605E6EB8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11EF802-DEFC-459F-A9D0-BB48A54DC08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D38ACE14-A8BC-4EE8-8659-7268DD1A9E01}"/>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C770E6A3-80B4-452F-88C7-D6E8701DDD4E}"/>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413042316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p:cSld name="21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7193251-44DB-4353-8FDE-DBB3E12C2B6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71ED5D0C-40AB-47C3-9268-AE755C86E76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7148AC6-D69F-4B68-AE27-D9EF5B566EAE}"/>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6F125E7E-360C-4482-BCB3-90F3969F7CD4}"/>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2FCD6A75-A7FB-4AD0-9467-9EC611D1FFEE}"/>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5C981A47-3C37-44AE-B84F-2554D8C015A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643992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p:cSld name="22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D9D00C-C325-445A-8645-6430F74095AE}"/>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444BCBB2-AB16-4235-B445-8302CB9BF17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9006A0FC-5322-4CB7-B5CC-7ADF0605A20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D108CED-5BA5-497B-B30E-396BF72CABF7}"/>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F8CA2DC3-99A7-4FB8-893D-0AD13B2BAA5C}"/>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99285044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5FB35F58-C6C7-4724-8E9B-6921C700FB86}"/>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6554B596-C757-4648-895C-A6161F268D9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2DFEA4D3-689B-4447-9D5E-5D542CD364EF}"/>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9A31557-ADE7-4950-9261-2F0C17CB0AB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9434A96A-4D4C-48D4-A691-C0133F1BA6B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8911694-6275-4B77-B713-C439C346A6FB}"/>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5D4C9FB8-FC44-4A18-9453-4564875B3B9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468B229E-0D8A-495F-9729-7C08D798BC55}"/>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F240BBF5-E677-4F1E-8CB4-4089584677FA}"/>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D787116-EDE2-4BF3-96DD-EC7B2D0932A4}"/>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E039370C-B93F-40A5-8DC9-4DF91BF0BBAD}"/>
              </a:ext>
            </a:extLst>
          </p:cNvPr>
          <p:cNvSpPr txBox="1">
            <a:spLocks noGrp="1"/>
          </p:cNvSpPr>
          <p:nvPr>
            <p:ph type="sldNum" sz="quarter" idx="8"/>
          </p:nvPr>
        </p:nvSpPr>
        <p:spPr/>
        <p:txBody>
          <a:bodyPr/>
          <a:lstStyle>
            <a:lvl1pPr>
              <a:defRPr/>
            </a:lvl1pPr>
          </a:lstStyle>
          <a:p>
            <a:pPr lvl="0"/>
            <a:fld id="{E16B80B1-2734-40A8-897F-1BC99823FBB2}" type="slidenum">
              <a:t>‹#›</a:t>
            </a:fld>
            <a:endParaRPr lang="en-US"/>
          </a:p>
        </p:txBody>
      </p:sp>
      <p:cxnSp>
        <p:nvCxnSpPr>
          <p:cNvPr id="13" name="Straight Connector 8">
            <a:extLst>
              <a:ext uri="{FF2B5EF4-FFF2-40B4-BE49-F238E27FC236}">
                <a16:creationId xmlns:a16="http://schemas.microsoft.com/office/drawing/2014/main" id="{EA8FA745-B1C5-4E25-BB02-59D0FC4527B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4BC61A88-85C6-40E5-BF55-419FB8A34AE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95163742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p:cSld name="54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420124E-A82F-47A9-90BB-F23CF925896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28ED5A88-A034-4E98-A93A-9BD1D8B14BD7}"/>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7E958C51-5526-49C3-A0B4-C4D2007C51E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EDD95C09-6EBB-4973-AA91-D66ED729B24A}"/>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A2D32FE-12DC-4DCE-A378-E8E07ACB08F4}"/>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50642046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p:cSld name="22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6290A7F7-3A4C-486B-8928-1C9433E703B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53940AD2-C48F-4F1F-9982-23D01B0C435F}"/>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8E0E26D9-7C12-41FA-91E9-99FEAE75A312}"/>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6581A06A-BE84-422A-AA00-C7B85736A9CE}"/>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436B7881-AD42-4BD4-8446-757E147353B9}"/>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8827881D-DC46-4325-B9C6-6CE5AF6FA063}"/>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165569913"/>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p:cSld name="23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C579A7-6D7C-4FCC-93A4-8D02113BEFF3}"/>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766928C-BBD7-4E0B-BC8E-3BF5000FDFE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8F7F5E63-826C-4FCF-914A-28F6410678D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99FE256-C290-4D44-A5A1-B56C28A5D6AF}"/>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E7ECAEDB-E469-4680-B765-B66A7F1DA86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00498526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p:cSld name="55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2A7F3B6-6FE9-4B0E-8B70-2A7DD3BF865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EC08994E-2486-4EEE-A8E6-1F12B800946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4062C9FA-1DC0-49AD-BB27-2C87AD3EFEF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3AFEF6B0-CC23-4826-A4D5-288E8FD96CD3}"/>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6C0A09D5-CE70-467E-9A43-992ABEE78035}"/>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359591865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p:cSld name="23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1D8DDDC-7BB7-41E7-A447-FFA8070BFC4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F3512527-8256-4B42-AE1E-EDB4725D31D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140B9352-5C52-4032-8296-DB86C0B144B2}"/>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CA9D3658-04F3-4BC4-B054-691EEA01BDDA}"/>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DB9759D-1B77-40DA-AB24-BA46CFBE75A4}"/>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45FA65A0-E657-4A88-8A49-6A0C328EAE4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03666870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p:cSld name="24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42E1A5-D5AB-4E52-9951-939D65A7C099}"/>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1496BD01-C76A-4108-A153-B21BA871CD4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5E24D748-6E45-4CEE-9190-CA661AA8B8B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FA01A532-1437-40C1-A73F-5ECCB1D2973D}"/>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096D1CBA-B5E8-48A4-B43E-C2826013F21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90055225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p:cSld name="24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1A9EBA1-8705-4296-8EDF-E9A1BC39E95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C75E0BE1-9468-4F96-8ABA-FB88D752FC6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EA2E484-E184-4506-915F-F1F0630F7CA2}"/>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0B54C30E-34B6-4078-A9CF-9BDE3BDB59F4}"/>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59C6F7F-4E27-4A8B-BD78-E883AF4C28F1}"/>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20CCE55-F1F8-4CA9-992A-A00BE24A41C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20340918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p:cSld name="25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04000A-1C6D-4FFD-B069-EE810F9890DA}"/>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6D9ACAA3-3A49-4A21-8D2E-E6D97524530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6825A8B3-389A-47C7-A341-BE84135E645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4A72315C-4389-4C2D-A020-B40CA02B91DE}"/>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FC3000E0-1B7D-4643-827E-CE6D3BB6B0D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972622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p:cSld name="56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79BD924-F15F-441D-B74D-9921CB91386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53AF249-FCE6-4C2E-91FC-304F670081E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DC06C439-A7DC-492A-B9E1-8D7AB5F9F46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72D87540-11DC-448B-8B38-2256EE1F7603}"/>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0980FEB-89C7-40C5-940C-EDD6A199FD6F}"/>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63244251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p:cSld name="25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E66FEF6-C3EA-48A4-93C6-A36B4C7BFD4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D7FB8632-FD28-41FF-B337-6722B7752A9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6B84BD5E-74FC-42CC-964B-8FD608C0CA90}"/>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4809629B-0602-4DED-9284-4ECD2C8B0865}"/>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380C6123-5A18-4CEC-BD96-75E51B0DA5BB}"/>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0533F330-CE3D-4D20-BBF4-540BF9AC98F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730019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F68BCFB-F63E-4927-A5D7-64161AC82F4D}" type="datetimeFigureOut">
              <a:rPr lang="en-US" smtClean="0"/>
              <a:t>7/25/2025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04415289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76D4F06-89E6-4FE3-9A3D-41C0BDC185BD}"/>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557EDFA0-654F-4477-A14C-3E005CD56BA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C0ECAD70-9DC2-4F11-B864-617E84B2A133}"/>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CC35A08-6A62-4F3D-832E-1C656E324F8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1637FE41-C6D1-4309-AD4A-0DA61F02E0E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60EF8C9-D4DC-474B-93EE-476B60693F33}"/>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184B54EF-C933-4CB7-A0D9-B6B0837A2543}"/>
              </a:ext>
            </a:extLst>
          </p:cNvPr>
          <p:cNvSpPr txBox="1">
            <a:spLocks noGrp="1"/>
          </p:cNvSpPr>
          <p:nvPr>
            <p:ph type="sldNum" sz="quarter" idx="8"/>
          </p:nvPr>
        </p:nvSpPr>
        <p:spPr/>
        <p:txBody>
          <a:bodyPr/>
          <a:lstStyle>
            <a:lvl1pPr>
              <a:defRPr/>
            </a:lvl1pPr>
          </a:lstStyle>
          <a:p>
            <a:pPr lvl="0"/>
            <a:fld id="{D8E11756-8EA1-4D6E-A913-E5541745C3AA}" type="slidenum">
              <a:t>‹#›</a:t>
            </a:fld>
            <a:endParaRPr lang="en-US"/>
          </a:p>
        </p:txBody>
      </p:sp>
      <p:cxnSp>
        <p:nvCxnSpPr>
          <p:cNvPr id="9" name="Straight Connector 6">
            <a:extLst>
              <a:ext uri="{FF2B5EF4-FFF2-40B4-BE49-F238E27FC236}">
                <a16:creationId xmlns:a16="http://schemas.microsoft.com/office/drawing/2014/main" id="{E946C3EA-2ABB-45D1-8E65-AD1C0568201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EA2ACEE5-251D-4479-AC1F-A5677529CD4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3824695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p:cSld name="5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07F9C44-F7E8-493C-972E-F452E4AB1E0C}"/>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503FFEE6-33F1-40E0-ABCE-28D0E4066578}"/>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4D1E2A57-A2C1-426D-9172-FD0D94FDB92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A97D63C-D985-4D20-8EA4-13E1A1F908F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C6E3F964-AC7F-4699-9E79-B3046C60DD4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BD6C6AD8-E208-40CD-88E8-B2D586FCB8D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EC5CC7B6-4296-4837-8CD0-7D6EEBAD5783}"/>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17538751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p:cSld name="29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C30D8B3E-0246-4536-A65D-4E42E074E7B5}"/>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225BFEAD-9908-450E-83A0-0EDA948B73E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CD6B4DA6-DB6D-4231-B138-573788E6964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CCDA267D-4B07-4487-A680-85F545CBF52F}"/>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38AAA9EB-8D61-4C89-98F9-2ABBB3A59DD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A9764A8D-457B-4C84-B625-DC2FDD89527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D544EEF-D86F-42C8-8C9C-A9A3DD3A40C7}"/>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CC0148D8-6E3C-44F6-9671-C808D7D26B7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489575201"/>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preserve="1">
  <p:cSld name="4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CC74E2EF-6F25-4C95-9579-171BF75DBC62}"/>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CC74E2EF-6F25-4C95-9579-171BF75DBC62}"/>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65947062-395D-4B55-B53D-771352A36FF5}"/>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8DF7CD43-815A-4A4B-BD1B-367459B035B5}"/>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8DF7CD43-815A-4A4B-BD1B-367459B035B5}"/>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47261D30-B618-4E12-B259-C5348C26A1C1}"/>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4A44A8B1-FC2B-4FFB-929B-F4FAA40178F8}"/>
              </a:ext>
            </a:extLst>
          </p:cNvPr>
          <p:cNvSpPr txBox="1">
            <a:spLocks noGrp="1"/>
          </p:cNvSpPr>
          <p:nvPr>
            <p:ph idx="4294967295"/>
          </p:nvPr>
        </p:nvSpPr>
        <p:spPr>
          <a:xfrm>
            <a:off x="218111" y="917198"/>
            <a:ext cx="11715722" cy="4958672"/>
          </a:xfrm>
        </p:spPr>
        <p:txBody>
          <a:bodyPr/>
          <a:lstStyle>
            <a:lvl1pPr marL="381030" indent="-381030">
              <a:buFont typeface="Wingdings" pitchFamily="2"/>
              <a:buChar char="§"/>
              <a:defRPr sz="1867" b="1"/>
            </a:lvl1pPr>
            <a:lvl2pPr marL="609648" indent="-296357">
              <a:buChar char="̶"/>
              <a:defRPr sz="1867"/>
            </a:lvl2pPr>
            <a:lvl3pPr marL="922940" indent="-313291">
              <a:defRPr sz="1867"/>
            </a:lvl3pPr>
            <a:lvl4pPr marL="1219288" indent="-296357">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76D0471B-FE47-44BD-867C-1889C79E5192}"/>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59DD08C9-791D-429B-9447-3B1217F30A59}"/>
              </a:ext>
            </a:extLst>
          </p:cNvPr>
          <p:cNvSpPr txBox="1">
            <a:spLocks noGrp="1"/>
          </p:cNvSpPr>
          <p:nvPr>
            <p:ph type="sldNum" sz="quarter" idx="8"/>
          </p:nvPr>
        </p:nvSpPr>
        <p:spPr/>
        <p:txBody>
          <a:bodyPr/>
          <a:lstStyle>
            <a:lvl1pPr>
              <a:defRPr sz="1467">
                <a:solidFill>
                  <a:srgbClr val="FFFFFF"/>
                </a:solidFill>
              </a:defRPr>
            </a:lvl1pPr>
          </a:lstStyle>
          <a:p>
            <a:pPr lvl="0"/>
            <a:fld id="{E6A91484-617B-4B61-9DA0-41EBC5D134BF}"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716D3075-D509-4F7C-AB51-58E86FD9F663}"/>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37003261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57_Title and Content">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3C72FC6D-BA71-4A83-97B9-F8C178136CAB}"/>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F2D5C44E-3CDA-42C5-9B93-5A980B799C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A635B3CE-22AA-4627-8A59-F7D925B72680}"/>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08F2A7D3-A5D7-4951-80E4-1EAEA2EC5DD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E744649A-623C-4A9C-A9C2-38C9DA03686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80C4DCD3-39EB-4830-AD3C-162F27852929}"/>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64;p6">
            <a:extLst>
              <a:ext uri="{FF2B5EF4-FFF2-40B4-BE49-F238E27FC236}">
                <a16:creationId xmlns:a16="http://schemas.microsoft.com/office/drawing/2014/main" id="{3038C55B-BF77-42B6-AD55-E034444EEAD8}"/>
              </a:ext>
            </a:extLst>
          </p:cNvPr>
          <p:cNvSpPr txBox="1">
            <a:spLocks noGrp="1"/>
          </p:cNvSpPr>
          <p:nvPr>
            <p:ph type="body" idx="4294967295"/>
          </p:nvPr>
        </p:nvSpPr>
        <p:spPr/>
        <p:txBody>
          <a:bodyPr lIns="91421" tIns="45701" rIns="91421" bIns="45701"/>
          <a:lstStyle>
            <a:lvl1pPr marL="457245" indent="-342936">
              <a:spcAft>
                <a:spcPts val="0"/>
              </a:spcAft>
              <a:buSzPts val="1800"/>
              <a:defRPr/>
            </a:lvl1pPr>
          </a:lstStyle>
          <a:p>
            <a:pPr lvl="0"/>
            <a:endParaRPr lang="en-US"/>
          </a:p>
        </p:txBody>
      </p:sp>
      <p:sp>
        <p:nvSpPr>
          <p:cNvPr id="9" name="Google Shape;65;p6">
            <a:extLst>
              <a:ext uri="{FF2B5EF4-FFF2-40B4-BE49-F238E27FC236}">
                <a16:creationId xmlns:a16="http://schemas.microsoft.com/office/drawing/2014/main" id="{DD6889C5-7B94-4040-99C0-A260712E2AA8}"/>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2CD44509-A2B7-4090-8CBC-BB64E0ABF025}" type="slidenum">
              <a:t>‹#›</a:t>
            </a:fld>
            <a:endParaRPr lang="en-US"/>
          </a:p>
        </p:txBody>
      </p:sp>
      <p:cxnSp>
        <p:nvCxnSpPr>
          <p:cNvPr id="10" name="Google Shape;66;p6">
            <a:extLst>
              <a:ext uri="{FF2B5EF4-FFF2-40B4-BE49-F238E27FC236}">
                <a16:creationId xmlns:a16="http://schemas.microsoft.com/office/drawing/2014/main" id="{F874D57C-B29E-4CF0-A286-62085F95A9C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69BE432F-9862-4152-AD13-EBFBA599D152}"/>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141964128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p:cSld name="58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A9DF403-15FD-451A-909F-0590B3B7FC4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B7158921-6400-435D-95BC-5ABEB928174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2F5546AF-EAA0-4CC9-96DB-E10AA4AD96C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848D888E-E248-43D6-95B4-A9D76CA05C6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E632CAB-9AD7-42AE-B755-5BA686412C59}"/>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06291910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p:cSld name="56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392953FE-B5BD-4540-923A-296A96E62D19}"/>
              </a:ext>
            </a:extLst>
          </p:cNvPr>
          <p:cNvSpPr txBox="1">
            <a:spLocks noGrp="1"/>
          </p:cNvSpPr>
          <p:nvPr>
            <p:ph type="body" idx="4294967295"/>
          </p:nvPr>
        </p:nvSpPr>
        <p:spPr>
          <a:xfrm>
            <a:off x="457200" y="1146255"/>
            <a:ext cx="2350172" cy="2971800"/>
          </a:xfrm>
        </p:spPr>
        <p:txBody>
          <a:bodyPr lIns="91421" tIns="45701" rIns="91421" bIns="45701"/>
          <a:lstStyle>
            <a:lvl1pPr marL="457227">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5B184A9C-AC06-4416-A4F8-7FB6AB00505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9B327055-92A5-42DE-8B6A-B5619680FB5F}"/>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78D05026-FFCB-49B4-8BCD-DAC916F18E8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6B851B3F-763C-40D6-B0B8-DE951C0B0BE1}"/>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7F998355-AC47-45FD-B069-A748C6FF46E3}"/>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66787958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p:cSld name="57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C7767C5F-74C4-4423-AF50-A34190B7602F}"/>
              </a:ext>
            </a:extLst>
          </p:cNvPr>
          <p:cNvSpPr txBox="1">
            <a:spLocks noGrp="1"/>
          </p:cNvSpPr>
          <p:nvPr>
            <p:ph type="body" idx="4294967295"/>
          </p:nvPr>
        </p:nvSpPr>
        <p:spPr>
          <a:xfrm>
            <a:off x="457200" y="1146255"/>
            <a:ext cx="2350172" cy="2971800"/>
          </a:xfrm>
        </p:spPr>
        <p:txBody>
          <a:bodyPr lIns="91421" tIns="45701" rIns="91421" bIns="45701"/>
          <a:lstStyle>
            <a:lvl1pPr marL="457245" indent="-228627">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BB05373A-9A8C-4420-993A-FE971B7278D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2F0111F4-F739-4520-BF2D-996830CB7D2F}"/>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8EB12B2B-C25A-4A62-A82A-2D7DFFDA647B}"/>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3A12B584-B5B1-40BC-8985-05CFA861FDE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0239B8E2-DC95-4A1E-9459-F7241D880A7D}"/>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16849075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p:cSld name="12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1DF14FE9-A710-40E3-91FB-6CFF11E663F0}"/>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6C540AAF-378D-45E9-B536-D394EBFFFC33}"/>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29F8BAE6-022D-440C-A60E-3EA769A9CBA8}"/>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F42CB29D-0103-4FF0-BC50-4ED7EF4034CC}"/>
              </a:ext>
            </a:extLst>
          </p:cNvPr>
          <p:cNvSpPr txBox="1">
            <a:spLocks noGrp="1"/>
          </p:cNvSpPr>
          <p:nvPr>
            <p:ph type="body" idx="4294967295"/>
          </p:nvPr>
        </p:nvSpPr>
        <p:spPr>
          <a:xfrm>
            <a:off x="7459666" y="4775655"/>
            <a:ext cx="4180792" cy="783320"/>
          </a:xfrm>
        </p:spPr>
        <p:txBody>
          <a:bodyPr>
            <a:normAutofit/>
          </a:bodyPr>
          <a:lstStyle>
            <a:lvl1pPr marL="0" indent="0" defTabSz="685818">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02724926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p:cSld name="26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89CA0-738A-4375-B65D-D2DAF15553F9}"/>
              </a:ext>
            </a:extLst>
          </p:cNvPr>
          <p:cNvSpPr txBox="1">
            <a:spLocks noGrp="1"/>
          </p:cNvSpPr>
          <p:nvPr>
            <p:ph type="title"/>
          </p:nvPr>
        </p:nvSpPr>
        <p:spPr>
          <a:xfrm>
            <a:off x="848992" y="78385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BFF6228C-8DB5-41AA-A423-85683AFC45F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C9E64010-518D-4380-9094-0DC3973DEC5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C4DF0F9A-05A8-475F-9289-5B044C30EB71}"/>
              </a:ext>
            </a:extLst>
          </p:cNvPr>
          <p:cNvSpPr txBox="1">
            <a:spLocks noGrp="1"/>
          </p:cNvSpPr>
          <p:nvPr>
            <p:ph type="body" idx="4294967295"/>
          </p:nvPr>
        </p:nvSpPr>
        <p:spPr>
          <a:xfrm>
            <a:off x="848782" y="1615022"/>
            <a:ext cx="10176933" cy="3812115"/>
          </a:xfrm>
        </p:spPr>
        <p:txBody>
          <a:bodyPr/>
          <a:lstStyle>
            <a:lvl1pPr marL="381030" indent="-381030">
              <a:defRPr sz="2133">
                <a:latin typeface="Verdana"/>
                <a:ea typeface="Verdana"/>
                <a:cs typeface="Verdana"/>
              </a:defRPr>
            </a:lvl1pPr>
            <a:lvl2pPr marL="381030" lvl="0" indent="-381030">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209CA4D2-1C90-467E-AD4B-1D68B4D25CA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77176900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p:cSld name="59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81B4932-55CE-452E-A7F5-8F2218299216}"/>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92428234-26C0-44D6-8A41-CCE430F9485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916E6334-741D-4488-86DF-9DC0069F40F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05882DED-6382-4788-AB3A-9CD9A32C1D7A}"/>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D69C546E-2CC5-47E8-9C58-132704037043}"/>
              </a:ext>
            </a:extLst>
          </p:cNvPr>
          <p:cNvSpPr txBox="1">
            <a:spLocks noGrp="1"/>
          </p:cNvSpPr>
          <p:nvPr>
            <p:ph type="body" idx="4294967295"/>
          </p:nvPr>
        </p:nvSpPr>
        <p:spPr>
          <a:xfrm>
            <a:off x="848992" y="1637854"/>
            <a:ext cx="10156176" cy="4117159"/>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7514392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E535EED-0051-4181-AF85-7EF0D9F413B0}"/>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0CDD3C46-962C-4F73-9554-B3BE4BB8C6BA}"/>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C0155AC-B524-43D4-A932-0850766B29C5}"/>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4A013CF-496F-4A9D-B39B-97F900B66F8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13D5B75-A23D-4121-A6F6-D05C48B9CF76}"/>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F07F4ED4-06A4-4AFD-97D0-7D882270503B}"/>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CD50A918-8E25-4B01-8F82-2E3A3F628D0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96541CAD-3373-4C49-AB80-EA46F270467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24244751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p:cSld name="26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8D4EB7F-4574-443F-BD5C-A2513E6626C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3A167636-2520-48D1-8F60-E41761A0275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C1514F91-C461-4F0B-A997-052FF3A88F9C}"/>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D9A9E315-636A-4B64-A1A4-747B598BD2CE}"/>
              </a:ext>
            </a:extLst>
          </p:cNvPr>
          <p:cNvSpPr txBox="1">
            <a:spLocks noGrp="1"/>
          </p:cNvSpPr>
          <p:nvPr>
            <p:ph idx="4294967295"/>
          </p:nvPr>
        </p:nvSpPr>
        <p:spPr>
          <a:xfrm>
            <a:off x="5549393" y="1997131"/>
            <a:ext cx="5466557" cy="3085414"/>
          </a:xfrm>
        </p:spPr>
        <p:txBody>
          <a:bodyPr/>
          <a:lstStyle>
            <a:lvl1pPr marL="0" indent="0" defTabSz="914473">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6A525717-7A7C-4997-9ABE-812A0F124D54}"/>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CA2F19FD-2CFA-4CBC-8595-61988F4C0FD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9726814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p:cSld name="5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028EA03D-264B-4D54-994E-AE799EC8A96F}"/>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028EA03D-264B-4D54-994E-AE799EC8A96F}"/>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D6FE38EC-A3D6-42A4-8C6E-0C895A872649}"/>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42026697-9C35-4710-913E-6F6047E37A58}"/>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42026697-9C35-4710-913E-6F6047E37A58}"/>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9A258A99-C1A3-4E42-B406-849387E2B63F}"/>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65247584-782B-407F-B1DC-517974C1E4A4}"/>
              </a:ext>
            </a:extLst>
          </p:cNvPr>
          <p:cNvSpPr txBox="1">
            <a:spLocks noGrp="1"/>
          </p:cNvSpPr>
          <p:nvPr>
            <p:ph idx="4294967295"/>
          </p:nvPr>
        </p:nvSpPr>
        <p:spPr>
          <a:xfrm>
            <a:off x="218111" y="917198"/>
            <a:ext cx="11715722" cy="4958672"/>
          </a:xfrm>
        </p:spPr>
        <p:txBody>
          <a:bodyPr/>
          <a:lstStyle>
            <a:lvl1pPr marL="381030" indent="-381030">
              <a:buFont typeface="Wingdings" pitchFamily="2"/>
              <a:buChar char="§"/>
              <a:defRPr sz="1867" b="1"/>
            </a:lvl1pPr>
            <a:lvl2pPr marL="609648" indent="-296357">
              <a:buChar char="̶"/>
              <a:defRPr sz="1867"/>
            </a:lvl2pPr>
            <a:lvl3pPr marL="922940" indent="-313291">
              <a:defRPr sz="1867"/>
            </a:lvl3pPr>
            <a:lvl4pPr marL="1219288" indent="-296357">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98C8C773-DA03-4D3A-AE07-86D9EB578058}"/>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837D15CC-A331-4FCA-83BB-FAE8309614C3}"/>
              </a:ext>
            </a:extLst>
          </p:cNvPr>
          <p:cNvSpPr txBox="1">
            <a:spLocks noGrp="1"/>
          </p:cNvSpPr>
          <p:nvPr>
            <p:ph type="sldNum" sz="quarter" idx="8"/>
          </p:nvPr>
        </p:nvSpPr>
        <p:spPr/>
        <p:txBody>
          <a:bodyPr/>
          <a:lstStyle>
            <a:lvl1pPr>
              <a:defRPr sz="1467">
                <a:solidFill>
                  <a:srgbClr val="FFFFFF"/>
                </a:solidFill>
              </a:defRPr>
            </a:lvl1pPr>
          </a:lstStyle>
          <a:p>
            <a:pPr lvl="0"/>
            <a:fld id="{BA126CE8-C5BC-4829-B4F0-7C55D384CCC1}"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C63CCD91-ED02-4B99-B081-5AC7F8DF97E0}"/>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171471973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preserve="1">
  <p:cSld name="6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B77B01E-FC0B-4CF4-AA07-AB54F88994AC}"/>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7D2FA4E7-B44B-496E-A23B-CA264FB3BFC6}"/>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EC40A06E-EEF5-4531-B432-CA6C732A4417}"/>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C4ECFC9D-B07C-4425-A3E9-69E3215F8460}"/>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4AEC0C02-922E-4D37-B559-28A6151A9951}"/>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31E850D5-5CD7-452B-85AF-BCE64223E16C}"/>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57075D03-2341-4361-9B52-94A557BA7CCF}"/>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D37CA200-95AC-44C1-BC2C-D0FD7B94DD1F}"/>
              </a:ext>
            </a:extLst>
          </p:cNvPr>
          <p:cNvSpPr txBox="1">
            <a:spLocks noGrp="1"/>
          </p:cNvSpPr>
          <p:nvPr>
            <p:ph type="sldNum" sz="quarter" idx="8"/>
          </p:nvPr>
        </p:nvSpPr>
        <p:spPr>
          <a:xfrm>
            <a:off x="11202597" y="6454539"/>
            <a:ext cx="559704" cy="319171"/>
          </a:xfrm>
        </p:spPr>
        <p:txBody>
          <a:bodyPr/>
          <a:lstStyle>
            <a:lvl1pPr>
              <a:defRPr sz="1000">
                <a:solidFill>
                  <a:srgbClr val="7F7F7F"/>
                </a:solidFill>
              </a:defRPr>
            </a:lvl1pPr>
          </a:lstStyle>
          <a:p>
            <a:pPr lvl="0"/>
            <a:fld id="{277E655E-7B3B-42F1-953C-D7E43774370D}" type="slidenum">
              <a:t>‹#›</a:t>
            </a:fld>
            <a:endParaRPr lang="en-US"/>
          </a:p>
        </p:txBody>
      </p:sp>
      <p:pic>
        <p:nvPicPr>
          <p:cNvPr id="10" name="Picture 11">
            <a:extLst>
              <a:ext uri="{FF2B5EF4-FFF2-40B4-BE49-F238E27FC236}">
                <a16:creationId xmlns:a16="http://schemas.microsoft.com/office/drawing/2014/main" id="{232E61EF-B396-4E71-A729-A9F65CC3C7C8}"/>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00432233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p:cSld name="60_Title and Content">
    <p:spTree>
      <p:nvGrpSpPr>
        <p:cNvPr id="1" name=""/>
        <p:cNvGrpSpPr/>
        <p:nvPr/>
      </p:nvGrpSpPr>
      <p:grpSpPr>
        <a:xfrm>
          <a:off x="0" y="0"/>
          <a:ext cx="0" cy="0"/>
          <a:chOff x="0" y="0"/>
          <a:chExt cx="0" cy="0"/>
        </a:xfrm>
      </p:grpSpPr>
      <p:grpSp>
        <p:nvGrpSpPr>
          <p:cNvPr id="2" name="Google Shape;76;p44">
            <a:extLst>
              <a:ext uri="{FF2B5EF4-FFF2-40B4-BE49-F238E27FC236}">
                <a16:creationId xmlns:a16="http://schemas.microsoft.com/office/drawing/2014/main" id="{5D0349BA-5B4E-4F6C-99DA-5D0EF51F61B3}"/>
              </a:ext>
            </a:extLst>
          </p:cNvPr>
          <p:cNvGrpSpPr/>
          <p:nvPr/>
        </p:nvGrpSpPr>
        <p:grpSpPr>
          <a:xfrm>
            <a:off x="7191545" y="0"/>
            <a:ext cx="5000460" cy="1425988"/>
            <a:chOff x="7191545" y="0"/>
            <a:chExt cx="5000460" cy="1425988"/>
          </a:xfrm>
        </p:grpSpPr>
        <p:pic>
          <p:nvPicPr>
            <p:cNvPr id="3" name="Google Shape;77;p44">
              <a:extLst>
                <a:ext uri="{FF2B5EF4-FFF2-40B4-BE49-F238E27FC236}">
                  <a16:creationId xmlns:a16="http://schemas.microsoft.com/office/drawing/2014/main" id="{110AA525-EE62-4D4F-8D78-522CA1EE650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p44">
              <a:extLst>
                <a:ext uri="{FF2B5EF4-FFF2-40B4-BE49-F238E27FC236}">
                  <a16:creationId xmlns:a16="http://schemas.microsoft.com/office/drawing/2014/main" id="{39F4C8F0-F17B-4F5C-BC00-71AEFB7381B9}"/>
                </a:ext>
              </a:extLst>
            </p:cNvPr>
            <p:cNvGrpSpPr/>
            <p:nvPr/>
          </p:nvGrpSpPr>
          <p:grpSpPr>
            <a:xfrm>
              <a:off x="7191545" y="0"/>
              <a:ext cx="5000460" cy="1425988"/>
              <a:chOff x="7191545" y="0"/>
              <a:chExt cx="5000460" cy="1425988"/>
            </a:xfrm>
          </p:grpSpPr>
          <p:sp>
            <p:nvSpPr>
              <p:cNvPr id="5" name="Google Shape;79;p44">
                <a:extLst>
                  <a:ext uri="{FF2B5EF4-FFF2-40B4-BE49-F238E27FC236}">
                    <a16:creationId xmlns:a16="http://schemas.microsoft.com/office/drawing/2014/main" id="{1CF678F8-CFAB-4A40-9B8E-C54F4E46FCA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val f2"/>
                  <a:gd name="f219" fmla="val f3"/>
                  <a:gd name="f220" fmla="val f4"/>
                  <a:gd name="f221" fmla="+- f220 0 f218"/>
                  <a:gd name="f222" fmla="+- f219 0 f218"/>
                  <a:gd name="f223" fmla="*/ f222 1 5005729"/>
                  <a:gd name="f224" fmla="*/ f221 1 1427495"/>
                  <a:gd name="f225" fmla="*/ f218 1 f223"/>
                  <a:gd name="f226" fmla="*/ f219 1 f223"/>
                  <a:gd name="f227" fmla="*/ f218 1 f224"/>
                  <a:gd name="f228" fmla="*/ f220 1 f224"/>
                  <a:gd name="f229" fmla="*/ f225 f216 1"/>
                  <a:gd name="f230" fmla="*/ f226 f216 1"/>
                  <a:gd name="f231" fmla="*/ f228 f217 1"/>
                  <a:gd name="f232" fmla="*/ f227 f217 1"/>
                </a:gdLst>
                <a:ahLst/>
                <a:cxnLst>
                  <a:cxn ang="3cd4">
                    <a:pos x="hc" y="t"/>
                  </a:cxn>
                  <a:cxn ang="0">
                    <a:pos x="r" y="vc"/>
                  </a:cxn>
                  <a:cxn ang="cd4">
                    <a:pos x="hc" y="b"/>
                  </a:cxn>
                  <a:cxn ang="cd2">
                    <a:pos x="l" y="vc"/>
                  </a:cxn>
                </a:cxnLst>
                <a:rect l="f229" t="f232" r="f230" b="f231"/>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0;p44">
                <a:extLst>
                  <a:ext uri="{FF2B5EF4-FFF2-40B4-BE49-F238E27FC236}">
                    <a16:creationId xmlns:a16="http://schemas.microsoft.com/office/drawing/2014/main" id="{D13FBDC9-7EBE-4583-AF5F-64B9D4BA7A6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val f2"/>
                  <a:gd name="f180" fmla="val f3"/>
                  <a:gd name="f181" fmla="val f4"/>
                  <a:gd name="f182" fmla="+- f181 0 f179"/>
                  <a:gd name="f183" fmla="+- f180 0 f179"/>
                  <a:gd name="f184" fmla="*/ f183 1 4861820"/>
                  <a:gd name="f185" fmla="*/ f182 1 1389331"/>
                  <a:gd name="f186" fmla="*/ f179 1 f184"/>
                  <a:gd name="f187" fmla="*/ f180 1 f184"/>
                  <a:gd name="f188" fmla="*/ f179 1 f185"/>
                  <a:gd name="f189" fmla="*/ f181 1 f185"/>
                  <a:gd name="f190" fmla="*/ f186 f177 1"/>
                  <a:gd name="f191" fmla="*/ f187 f177 1"/>
                  <a:gd name="f192" fmla="*/ f189 f178 1"/>
                  <a:gd name="f193" fmla="*/ f188 f178 1"/>
                </a:gdLst>
                <a:ahLst/>
                <a:cxnLst>
                  <a:cxn ang="3cd4">
                    <a:pos x="hc" y="t"/>
                  </a:cxn>
                  <a:cxn ang="0">
                    <a:pos x="r" y="vc"/>
                  </a:cxn>
                  <a:cxn ang="cd4">
                    <a:pos x="hc" y="b"/>
                  </a:cxn>
                  <a:cxn ang="cd2">
                    <a:pos x="l" y="vc"/>
                  </a:cxn>
                </a:cxnLst>
                <a:rect l="f190" t="f193" r="f191" b="f192"/>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1;p44">
            <a:extLst>
              <a:ext uri="{FF2B5EF4-FFF2-40B4-BE49-F238E27FC236}">
                <a16:creationId xmlns:a16="http://schemas.microsoft.com/office/drawing/2014/main" id="{44D04024-FBDB-49FC-8077-4A222D7B3C12}"/>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82;p44">
            <a:extLst>
              <a:ext uri="{FF2B5EF4-FFF2-40B4-BE49-F238E27FC236}">
                <a16:creationId xmlns:a16="http://schemas.microsoft.com/office/drawing/2014/main" id="{24BF39E6-8065-4C0E-AD60-3794A62DD8BB}"/>
              </a:ext>
            </a:extLst>
          </p:cNvPr>
          <p:cNvSpPr txBox="1">
            <a:spLocks noGrp="1"/>
          </p:cNvSpPr>
          <p:nvPr>
            <p:ph type="body" idx="4294967295"/>
          </p:nvPr>
        </p:nvSpPr>
        <p:spPr/>
        <p:txBody>
          <a:bodyPr lIns="91421" tIns="45701" rIns="91421" bIns="45701"/>
          <a:lstStyle>
            <a:lvl1pPr marL="457245" indent="-342936">
              <a:spcAft>
                <a:spcPts val="0"/>
              </a:spcAft>
              <a:buSzPts val="1800"/>
              <a:defRPr/>
            </a:lvl1pPr>
          </a:lstStyle>
          <a:p>
            <a:pPr lvl="0"/>
            <a:endParaRPr lang="en-US"/>
          </a:p>
        </p:txBody>
      </p:sp>
      <p:sp>
        <p:nvSpPr>
          <p:cNvPr id="9" name="Google Shape;83;p44">
            <a:extLst>
              <a:ext uri="{FF2B5EF4-FFF2-40B4-BE49-F238E27FC236}">
                <a16:creationId xmlns:a16="http://schemas.microsoft.com/office/drawing/2014/main" id="{57AE20A8-73CE-4C41-BD46-E21E4B2F0781}"/>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998A84BD-288C-4080-B372-8BA8375150F3}" type="slidenum">
              <a:t>‹#›</a:t>
            </a:fld>
            <a:endParaRPr lang="en-US"/>
          </a:p>
        </p:txBody>
      </p:sp>
      <p:cxnSp>
        <p:nvCxnSpPr>
          <p:cNvPr id="10" name="Google Shape;84;p44">
            <a:extLst>
              <a:ext uri="{FF2B5EF4-FFF2-40B4-BE49-F238E27FC236}">
                <a16:creationId xmlns:a16="http://schemas.microsoft.com/office/drawing/2014/main" id="{4B3895D4-0A9B-46FD-924E-FA682692004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5;p44">
            <a:extLst>
              <a:ext uri="{FF2B5EF4-FFF2-40B4-BE49-F238E27FC236}">
                <a16:creationId xmlns:a16="http://schemas.microsoft.com/office/drawing/2014/main" id="{0F529650-5CE0-446D-B8DC-119B2E3EE23A}"/>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44106399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58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FBBF29AF-03D3-4CA5-BCAB-016C27F7CA24}"/>
              </a:ext>
            </a:extLst>
          </p:cNvPr>
          <p:cNvSpPr txBox="1">
            <a:spLocks noGrp="1"/>
          </p:cNvSpPr>
          <p:nvPr>
            <p:ph type="body" idx="4294967295"/>
          </p:nvPr>
        </p:nvSpPr>
        <p:spPr>
          <a:xfrm>
            <a:off x="457200" y="1146255"/>
            <a:ext cx="2350172" cy="2971800"/>
          </a:xfrm>
        </p:spPr>
        <p:txBody>
          <a:bodyPr lIns="91421" tIns="45701" rIns="91421" bIns="45701"/>
          <a:lstStyle>
            <a:lvl1pPr marL="457245" indent="-228627">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98A9F251-A292-4C2A-98B0-7CF437B3F0F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81CE22D1-57B6-4F5C-9EB0-6671AE53F7A1}"/>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DD1094A7-C939-4A4B-A521-7FC372C9B32B}"/>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C1D4DB9D-C217-4AB8-ACB7-7562927C1C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04D71D8E-3AB7-4026-9E3A-BD39B24BD618}"/>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54607161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p:cSld name="59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48DEA2A0-10D7-4386-8632-B61E3DC3B42F}"/>
              </a:ext>
            </a:extLst>
          </p:cNvPr>
          <p:cNvSpPr txBox="1">
            <a:spLocks noGrp="1"/>
          </p:cNvSpPr>
          <p:nvPr>
            <p:ph type="body" idx="4294967295"/>
          </p:nvPr>
        </p:nvSpPr>
        <p:spPr>
          <a:xfrm>
            <a:off x="457200" y="1146255"/>
            <a:ext cx="2350172" cy="2971800"/>
          </a:xfrm>
        </p:spPr>
        <p:txBody>
          <a:bodyPr lIns="91421" tIns="45701" rIns="91421" bIns="45701"/>
          <a:lstStyle>
            <a:lvl1pPr marL="457245" indent="-228627">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29B4AA0F-CA09-45BE-BA3A-D3205031E13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D9923CA1-07CD-4A71-AC60-1C09A9D276BC}"/>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1EB50C0A-C355-46E3-B601-080080BDB68C}"/>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val f2"/>
                <a:gd name="f27" fmla="val f3"/>
                <a:gd name="f28" fmla="val f4"/>
                <a:gd name="f29" fmla="+- f28 0 f26"/>
                <a:gd name="f30" fmla="+- f27 0 f26"/>
                <a:gd name="f31" fmla="*/ f30 1 2807368"/>
                <a:gd name="f32" fmla="*/ f29 1 60080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27565E28-185A-4E88-B482-4C5AC1912B1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val f2"/>
                <a:gd name="f33" fmla="val f3"/>
                <a:gd name="f34" fmla="val f4"/>
                <a:gd name="f35" fmla="+- f34 0 f32"/>
                <a:gd name="f36" fmla="+- f33 0 f32"/>
                <a:gd name="f37" fmla="*/ f36 1 2807368"/>
                <a:gd name="f38" fmla="*/ f35 1 649803"/>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4AF1D16F-588A-4857-BDDF-145D38DF00CA}"/>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66410671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p:cSld name="7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038C45B-10C8-4000-B05F-3277B84E852F}"/>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20F255AB-44AB-4AA7-BC56-07949A5B9CD5}"/>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A91D0F9C-EA55-4F18-8FB0-80A3D6DE39F8}"/>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46657FF1-F7EC-47A4-AFCC-14B34D88038A}"/>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47E3E6DA-659B-416B-801A-493644626790}"/>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FBF9ECA6-99DE-4AFC-A1AB-FEC22B44F069}"/>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D00BC311-1F40-43BF-B849-7FE3699DCEFF}"/>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7201A457-8516-4DE6-9BAD-9CF23EE3659C}"/>
              </a:ext>
            </a:extLst>
          </p:cNvPr>
          <p:cNvSpPr txBox="1">
            <a:spLocks noGrp="1"/>
          </p:cNvSpPr>
          <p:nvPr>
            <p:ph type="sldNum" sz="quarter" idx="8"/>
          </p:nvPr>
        </p:nvSpPr>
        <p:spPr>
          <a:xfrm>
            <a:off x="11202597" y="6454539"/>
            <a:ext cx="559704" cy="319171"/>
          </a:xfrm>
        </p:spPr>
        <p:txBody>
          <a:bodyPr/>
          <a:lstStyle>
            <a:lvl1pPr>
              <a:defRPr sz="1000">
                <a:solidFill>
                  <a:srgbClr val="7F7F7F"/>
                </a:solidFill>
              </a:defRPr>
            </a:lvl1pPr>
          </a:lstStyle>
          <a:p>
            <a:pPr lvl="0"/>
            <a:fld id="{8632C4C9-E2DC-4F10-843E-DED4BF7F6A05}" type="slidenum">
              <a:t>‹#›</a:t>
            </a:fld>
            <a:endParaRPr lang="en-US"/>
          </a:p>
        </p:txBody>
      </p:sp>
      <p:pic>
        <p:nvPicPr>
          <p:cNvPr id="10" name="Picture 11">
            <a:extLst>
              <a:ext uri="{FF2B5EF4-FFF2-40B4-BE49-F238E27FC236}">
                <a16:creationId xmlns:a16="http://schemas.microsoft.com/office/drawing/2014/main" id="{914790D1-F766-4F84-8F3B-8E537D5ECEB6}"/>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15891686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p:cSld name="8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570D6BF-4212-4FA8-A25A-4B0ED8D628D0}"/>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23CDDA8C-7C14-4DA8-90E9-28AE597F95FC}"/>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E12B7D02-57B4-4B5D-9EFC-3D144B16CA42}"/>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017CF37C-405D-4F19-9D1B-A40D753FA56C}"/>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val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val f5"/>
              <a:gd name="f52" fmla="val f6"/>
              <a:gd name="f53" fmla="val f7"/>
              <a:gd name="f54" fmla="*/ f45 f0 1"/>
              <a:gd name="f55" fmla="*/ f46 f0 1"/>
              <a:gd name="f56" fmla="*/ f47 f0 1"/>
              <a:gd name="f57" fmla="*/ f48 f0 1"/>
              <a:gd name="f58" fmla="+- f53 0 f51"/>
              <a:gd name="f59" fmla="+- f52 0 f51"/>
              <a:gd name="f60" fmla="*/ f54 1 f2"/>
              <a:gd name="f61" fmla="*/ f55 1 f2"/>
              <a:gd name="f62" fmla="*/ f56 1 f2"/>
              <a:gd name="f63" fmla="*/ f57 1 f2"/>
              <a:gd name="f64" fmla="*/ f58 1 2"/>
              <a:gd name="f65" fmla="*/ f59 1 2"/>
              <a:gd name="f66" fmla="*/ f59 1 21600"/>
              <a:gd name="f67" fmla="*/ f58 1 20619"/>
              <a:gd name="f68" fmla="+- f60 0 f1"/>
              <a:gd name="f69" fmla="+- f61 0 f1"/>
              <a:gd name="f70" fmla="+- f62 0 f1"/>
              <a:gd name="f71" fmla="+- f63 0 f1"/>
              <a:gd name="f72" fmla="*/ f65 1 f66"/>
              <a:gd name="f73" fmla="*/ f64 1 f67"/>
              <a:gd name="f74" fmla="*/ 0 1 f66"/>
              <a:gd name="f75" fmla="*/ f52 1 f66"/>
              <a:gd name="f76" fmla="*/ 0 1 f67"/>
              <a:gd name="f77" fmla="*/ f53 1 f67"/>
              <a:gd name="f78" fmla="*/ f74 f49 1"/>
              <a:gd name="f79" fmla="*/ f75 f49 1"/>
              <a:gd name="f80" fmla="*/ f77 f50 1"/>
              <a:gd name="f81" fmla="*/ f76 f50 1"/>
              <a:gd name="f82" fmla="*/ f72 f49 1"/>
              <a:gd name="f83" fmla="*/ f73 f50 1"/>
            </a:gdLst>
            <a:ahLst/>
            <a:cxnLst>
              <a:cxn ang="3cd4">
                <a:pos x="hc" y="t"/>
              </a:cxn>
              <a:cxn ang="0">
                <a:pos x="r" y="vc"/>
              </a:cxn>
              <a:cxn ang="cd4">
                <a:pos x="hc" y="b"/>
              </a:cxn>
              <a:cxn ang="cd2">
                <a:pos x="l" y="vc"/>
              </a:cxn>
              <a:cxn ang="f68">
                <a:pos x="f82" y="f83"/>
              </a:cxn>
              <a:cxn ang="f69">
                <a:pos x="f82" y="f83"/>
              </a:cxn>
              <a:cxn ang="f70">
                <a:pos x="f82" y="f83"/>
              </a:cxn>
              <a:cxn ang="f71">
                <a:pos x="f82" y="f83"/>
              </a:cxn>
            </a:cxnLst>
            <a:rect l="f78" t="f81" r="f79" b="f80"/>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96"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63491DAC-6910-4882-82AB-0C890F916E83}"/>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D55592C1-AF86-45E5-AFE4-4FCACC7DB2A1}"/>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CFBE9E24-22DC-4B47-B719-F8B39655722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EC6518A2-8495-422C-ADD7-C02C5880446B}"/>
              </a:ext>
            </a:extLst>
          </p:cNvPr>
          <p:cNvSpPr txBox="1">
            <a:spLocks noGrp="1"/>
          </p:cNvSpPr>
          <p:nvPr>
            <p:ph type="sldNum" sz="quarter" idx="8"/>
          </p:nvPr>
        </p:nvSpPr>
        <p:spPr>
          <a:xfrm>
            <a:off x="11202597" y="6454539"/>
            <a:ext cx="559704" cy="319171"/>
          </a:xfrm>
        </p:spPr>
        <p:txBody>
          <a:bodyPr/>
          <a:lstStyle>
            <a:lvl1pPr>
              <a:defRPr sz="1000">
                <a:solidFill>
                  <a:srgbClr val="7F7F7F"/>
                </a:solidFill>
              </a:defRPr>
            </a:lvl1pPr>
          </a:lstStyle>
          <a:p>
            <a:pPr lvl="0"/>
            <a:fld id="{EAC8AC64-BBFE-4CED-8A48-AEA22C76D81F}" type="slidenum">
              <a:t>‹#›</a:t>
            </a:fld>
            <a:endParaRPr lang="en-US"/>
          </a:p>
        </p:txBody>
      </p:sp>
      <p:pic>
        <p:nvPicPr>
          <p:cNvPr id="10" name="Picture 11">
            <a:extLst>
              <a:ext uri="{FF2B5EF4-FFF2-40B4-BE49-F238E27FC236}">
                <a16:creationId xmlns:a16="http://schemas.microsoft.com/office/drawing/2014/main" id="{DF718FBE-0ADC-4EE2-B178-31816F724EEE}"/>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4312805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p:cSld name="5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01180EA-8DD4-4FAC-A14C-B4427D0792DC}"/>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48CD8133-D102-4881-81CC-14F926C21BCE}"/>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4DF5F2F-7C7F-41DD-A284-E7F4E3EE762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3391298-C0A7-4D87-998D-5942027B2E7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DB2AD9AC-26C8-4B1D-8BAE-D8841FF78BC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7A58AA5-4A8F-427D-8764-5D53E0C8165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6F62F2D-5AF1-49E9-A22C-C314A4D2B7C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05216754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p:cSld name="4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C08AF46-B6CB-4957-8003-52AF8F0EABD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7B39F2A-AAB1-402D-9AED-F09DA278EA71}"/>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FC02C981-B8D5-468C-85C0-2B8F5921514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DC62805-D216-460E-BEDE-324E41BFF61F}"/>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326A1186-A9D6-4E05-A8C3-8E4462E03EB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9A4D8574-C630-4199-B47A-960E5A212A1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53DF6E29-97D9-4BD9-987A-2E18822EB51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747ECEAF-9853-4701-A09D-116366A814C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34831055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A1C4DBF4-6E3E-4643-9F42-F60676D211BA}"/>
              </a:ext>
            </a:extLst>
          </p:cNvPr>
          <p:cNvSpPr txBox="1">
            <a:spLocks noGrp="1"/>
          </p:cNvSpPr>
          <p:nvPr>
            <p:ph type="sldNum" sz="quarter" idx="8"/>
          </p:nvPr>
        </p:nvSpPr>
        <p:spPr/>
        <p:txBody>
          <a:bodyPr/>
          <a:lstStyle>
            <a:lvl1pPr>
              <a:defRPr/>
            </a:lvl1pPr>
          </a:lstStyle>
          <a:p>
            <a:pPr lvl="0"/>
            <a:fld id="{17982F6B-89C2-482B-8412-D7BEA93C5C5D}" type="slidenum">
              <a:t>‹#›</a:t>
            </a:fld>
            <a:endParaRPr lang="en-US"/>
          </a:p>
        </p:txBody>
      </p:sp>
      <p:cxnSp>
        <p:nvCxnSpPr>
          <p:cNvPr id="3" name="Straight Connector 3">
            <a:extLst>
              <a:ext uri="{FF2B5EF4-FFF2-40B4-BE49-F238E27FC236}">
                <a16:creationId xmlns:a16="http://schemas.microsoft.com/office/drawing/2014/main" id="{6D9F7F53-AD92-4325-A2F7-945D240C10F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0F07D5FF-2FA7-4BC8-9202-02ADE5C1CDE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158CA04-8DA2-4CEA-BDFB-384EB70FC342}"/>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A919F559-F0CB-4782-8CF5-E463227EF4E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86D4C1D6-6899-48CB-98DA-88689DD584B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B3106292-1EAE-4851-9740-774B6A341C4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6C71DA75-DA69-4E29-B3F1-71DC0B6C1F1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31074409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Title and Content">
  <p:cSld name="61_Title and Content">
    <p:spTree>
      <p:nvGrpSpPr>
        <p:cNvPr id="1" name="Shape 194"/>
        <p:cNvGrpSpPr/>
        <p:nvPr/>
      </p:nvGrpSpPr>
      <p:grpSpPr>
        <a:xfrm>
          <a:off x="0" y="0"/>
          <a:ext cx="0" cy="0"/>
          <a:chOff x="0" y="0"/>
          <a:chExt cx="0" cy="0"/>
        </a:xfrm>
      </p:grpSpPr>
      <p:grpSp>
        <p:nvGrpSpPr>
          <p:cNvPr id="195" name="Google Shape;195;p571"/>
          <p:cNvGrpSpPr/>
          <p:nvPr/>
        </p:nvGrpSpPr>
        <p:grpSpPr>
          <a:xfrm>
            <a:off x="7191542" y="1"/>
            <a:ext cx="5000459" cy="1425992"/>
            <a:chOff x="7191542" y="1"/>
            <a:chExt cx="5000459" cy="1425992"/>
          </a:xfrm>
        </p:grpSpPr>
        <p:pic>
          <p:nvPicPr>
            <p:cNvPr id="196" name="Google Shape;196;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71"/>
            <p:cNvGrpSpPr/>
            <p:nvPr/>
          </p:nvGrpSpPr>
          <p:grpSpPr>
            <a:xfrm>
              <a:off x="7191542" y="1"/>
              <a:ext cx="5000459" cy="1425992"/>
              <a:chOff x="7186272" y="0"/>
              <a:chExt cx="5005729" cy="1427495"/>
            </a:xfrm>
          </p:grpSpPr>
          <p:sp>
            <p:nvSpPr>
              <p:cNvPr id="198" name="Google Shape;198;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 name="Google Shape;199;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0" name="Google Shape;200;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 name="Google Shape;201;p5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 name="Google Shape;203;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 name="Google Shape;204;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8382943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9987"/>
        <p:cNvGrpSpPr/>
        <p:nvPr/>
      </p:nvGrpSpPr>
      <p:grpSpPr>
        <a:xfrm>
          <a:off x="0" y="0"/>
          <a:ext cx="0" cy="0"/>
          <a:chOff x="0" y="0"/>
          <a:chExt cx="0" cy="0"/>
        </a:xfrm>
      </p:grpSpPr>
      <p:sp>
        <p:nvSpPr>
          <p:cNvPr id="9988" name="Google Shape;9988;p6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9" name="Google Shape;9989;p6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0" name="Google Shape;9990;p6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91" name="Google Shape;9991;p6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92" name="Google Shape;9992;p6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81473857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93"/>
        <p:cNvGrpSpPr/>
        <p:nvPr/>
      </p:nvGrpSpPr>
      <p:grpSpPr>
        <a:xfrm>
          <a:off x="0" y="0"/>
          <a:ext cx="0" cy="0"/>
          <a:chOff x="0" y="0"/>
          <a:chExt cx="0" cy="0"/>
        </a:xfrm>
      </p:grpSpPr>
      <p:sp>
        <p:nvSpPr>
          <p:cNvPr id="9994" name="Google Shape;9994;p7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95" name="Google Shape;9995;p7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96" name="Google Shape;9996;p7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1568465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9997"/>
        <p:cNvGrpSpPr/>
        <p:nvPr/>
      </p:nvGrpSpPr>
      <p:grpSpPr>
        <a:xfrm>
          <a:off x="0" y="0"/>
          <a:ext cx="0" cy="0"/>
          <a:chOff x="0" y="0"/>
          <a:chExt cx="0" cy="0"/>
        </a:xfrm>
      </p:grpSpPr>
      <p:sp>
        <p:nvSpPr>
          <p:cNvPr id="9998" name="Google Shape;9998;p77"/>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99" name="Google Shape;9999;p77"/>
          <p:cNvSpPr>
            <a:spLocks noGrp="1"/>
          </p:cNvSpPr>
          <p:nvPr>
            <p:ph type="pic" idx="2"/>
          </p:nvPr>
        </p:nvSpPr>
        <p:spPr>
          <a:xfrm>
            <a:off x="5183188" y="987425"/>
            <a:ext cx="6172200" cy="4873625"/>
          </a:xfrm>
          <a:prstGeom prst="rect">
            <a:avLst/>
          </a:prstGeom>
          <a:noFill/>
          <a:ln>
            <a:noFill/>
          </a:ln>
        </p:spPr>
      </p:sp>
      <p:sp>
        <p:nvSpPr>
          <p:cNvPr id="10000" name="Google Shape;10000;p77"/>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0001" name="Google Shape;10001;p7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02" name="Google Shape;10002;p7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03" name="Google Shape;10003;p7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0092678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0004"/>
        <p:cNvGrpSpPr/>
        <p:nvPr/>
      </p:nvGrpSpPr>
      <p:grpSpPr>
        <a:xfrm>
          <a:off x="0" y="0"/>
          <a:ext cx="0" cy="0"/>
          <a:chOff x="0" y="0"/>
          <a:chExt cx="0" cy="0"/>
        </a:xfrm>
      </p:grpSpPr>
      <p:sp>
        <p:nvSpPr>
          <p:cNvPr id="10005" name="Google Shape;10005;p9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6" name="Google Shape;10006;p9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07" name="Google Shape;10007;p9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08" name="Google Shape;10008;p9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09" name="Google Shape;10009;p9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55577115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0010"/>
        <p:cNvGrpSpPr/>
        <p:nvPr/>
      </p:nvGrpSpPr>
      <p:grpSpPr>
        <a:xfrm>
          <a:off x="0" y="0"/>
          <a:ext cx="0" cy="0"/>
          <a:chOff x="0" y="0"/>
          <a:chExt cx="0" cy="0"/>
        </a:xfrm>
      </p:grpSpPr>
      <p:sp>
        <p:nvSpPr>
          <p:cNvPr id="10011" name="Google Shape;10011;p94"/>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12" name="Google Shape;10012;p94"/>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10013" name="Google Shape;10013;p9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14" name="Google Shape;10014;p9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15" name="Google Shape;10015;p9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92763103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0016"/>
        <p:cNvGrpSpPr/>
        <p:nvPr/>
      </p:nvGrpSpPr>
      <p:grpSpPr>
        <a:xfrm>
          <a:off x="0" y="0"/>
          <a:ext cx="0" cy="0"/>
          <a:chOff x="0" y="0"/>
          <a:chExt cx="0" cy="0"/>
        </a:xfrm>
      </p:grpSpPr>
      <p:sp>
        <p:nvSpPr>
          <p:cNvPr id="10017" name="Google Shape;10017;p9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18" name="Google Shape;10018;p95"/>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9" name="Google Shape;10019;p95"/>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0" name="Google Shape;10020;p9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21" name="Google Shape;10021;p9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22" name="Google Shape;10022;p9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01245985"/>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0023"/>
        <p:cNvGrpSpPr/>
        <p:nvPr/>
      </p:nvGrpSpPr>
      <p:grpSpPr>
        <a:xfrm>
          <a:off x="0" y="0"/>
          <a:ext cx="0" cy="0"/>
          <a:chOff x="0" y="0"/>
          <a:chExt cx="0" cy="0"/>
        </a:xfrm>
      </p:grpSpPr>
      <p:sp>
        <p:nvSpPr>
          <p:cNvPr id="10024" name="Google Shape;10024;p96"/>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25" name="Google Shape;10025;p96"/>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26" name="Google Shape;10026;p96"/>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7" name="Google Shape;10027;p96"/>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28" name="Google Shape;10028;p96"/>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9" name="Google Shape;10029;p9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30" name="Google Shape;10030;p9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31" name="Google Shape;10031;p9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3985286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032"/>
        <p:cNvGrpSpPr/>
        <p:nvPr/>
      </p:nvGrpSpPr>
      <p:grpSpPr>
        <a:xfrm>
          <a:off x="0" y="0"/>
          <a:ext cx="0" cy="0"/>
          <a:chOff x="0" y="0"/>
          <a:chExt cx="0" cy="0"/>
        </a:xfrm>
      </p:grpSpPr>
      <p:sp>
        <p:nvSpPr>
          <p:cNvPr id="10033" name="Google Shape;10033;p9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34" name="Google Shape;10034;p9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35" name="Google Shape;10035;p9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36" name="Google Shape;10036;p9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60826770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0037"/>
        <p:cNvGrpSpPr/>
        <p:nvPr/>
      </p:nvGrpSpPr>
      <p:grpSpPr>
        <a:xfrm>
          <a:off x="0" y="0"/>
          <a:ext cx="0" cy="0"/>
          <a:chOff x="0" y="0"/>
          <a:chExt cx="0" cy="0"/>
        </a:xfrm>
      </p:grpSpPr>
      <p:sp>
        <p:nvSpPr>
          <p:cNvPr id="10038" name="Google Shape;10038;p9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39" name="Google Shape;10039;p9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0040" name="Google Shape;10040;p9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0041" name="Google Shape;10041;p9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42" name="Google Shape;10042;p9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43" name="Google Shape;10043;p9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0851772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3649D83-8E3F-4FDF-9B24-E373F546236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167A4A1-7BA5-4718-AE68-4FD01AF05EE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9BF14A6-3B44-485B-B331-6275C8E60E6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169794D-A7C8-4948-B16B-2D8E9D659D53}"/>
              </a:ext>
            </a:extLst>
          </p:cNvPr>
          <p:cNvSpPr txBox="1">
            <a:spLocks noGrp="1"/>
          </p:cNvSpPr>
          <p:nvPr>
            <p:ph type="sldNum" sz="quarter" idx="8"/>
          </p:nvPr>
        </p:nvSpPr>
        <p:spPr/>
        <p:txBody>
          <a:bodyPr/>
          <a:lstStyle>
            <a:lvl1pPr>
              <a:defRPr>
                <a:solidFill>
                  <a:srgbClr val="AFB3B9"/>
                </a:solidFill>
              </a:defRPr>
            </a:lvl1pPr>
          </a:lstStyle>
          <a:p>
            <a:pPr lvl="0"/>
            <a:fld id="{5521D13C-30E5-4326-B228-FDFF56093A06}" type="slidenum">
              <a:t>‹#›</a:t>
            </a:fld>
            <a:endParaRPr lang="en-US"/>
          </a:p>
        </p:txBody>
      </p:sp>
      <p:cxnSp>
        <p:nvCxnSpPr>
          <p:cNvPr id="6" name="Straight Connector 7">
            <a:extLst>
              <a:ext uri="{FF2B5EF4-FFF2-40B4-BE49-F238E27FC236}">
                <a16:creationId xmlns:a16="http://schemas.microsoft.com/office/drawing/2014/main" id="{BF2C1ACE-A51C-4039-9455-642E4446BFC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8C12ACC-A713-49BB-A32B-E0EF2E0A018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56A40DC-EBB6-4D61-9100-C33FEF69126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32EB943-7D2A-41FC-97A7-2C1420611B8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FDB8F5F8-284F-4DD8-A028-47E61BAAE06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F24ADAF-6671-4458-A292-D0C099655A0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1F2E53B-1F9A-4576-8931-2891A6B58AB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277A7A7-1FF7-4CBA-95AF-4E1FFE6ADA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1676266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10044"/>
        <p:cNvGrpSpPr/>
        <p:nvPr/>
      </p:nvGrpSpPr>
      <p:grpSpPr>
        <a:xfrm>
          <a:off x="0" y="0"/>
          <a:ext cx="0" cy="0"/>
          <a:chOff x="0" y="0"/>
          <a:chExt cx="0" cy="0"/>
        </a:xfrm>
      </p:grpSpPr>
      <p:sp>
        <p:nvSpPr>
          <p:cNvPr id="10045" name="Google Shape;10045;p9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46" name="Google Shape;10046;p99"/>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7" name="Google Shape;10047;p9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48" name="Google Shape;10048;p9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49" name="Google Shape;10049;p9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98363729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10050"/>
        <p:cNvGrpSpPr/>
        <p:nvPr/>
      </p:nvGrpSpPr>
      <p:grpSpPr>
        <a:xfrm>
          <a:off x="0" y="0"/>
          <a:ext cx="0" cy="0"/>
          <a:chOff x="0" y="0"/>
          <a:chExt cx="0" cy="0"/>
        </a:xfrm>
      </p:grpSpPr>
      <p:sp>
        <p:nvSpPr>
          <p:cNvPr id="10051" name="Google Shape;10051;p100"/>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52" name="Google Shape;10052;p100"/>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53" name="Google Shape;10053;p10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54" name="Google Shape;10054;p10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55" name="Google Shape;10055;p10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53532374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0056"/>
        <p:cNvGrpSpPr/>
        <p:nvPr/>
      </p:nvGrpSpPr>
      <p:grpSpPr>
        <a:xfrm>
          <a:off x="0" y="0"/>
          <a:ext cx="0" cy="0"/>
          <a:chOff x="0" y="0"/>
          <a:chExt cx="0" cy="0"/>
        </a:xfrm>
      </p:grpSpPr>
      <p:sp>
        <p:nvSpPr>
          <p:cNvPr id="10057" name="Google Shape;10057;p1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58" name="Google Shape;10058;p1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59" name="Google Shape;10059;p1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60" name="Google Shape;10060;p101"/>
          <p:cNvSpPr>
            <a:spLocks noGrp="1"/>
          </p:cNvSpPr>
          <p:nvPr>
            <p:ph type="pic" idx="2"/>
          </p:nvPr>
        </p:nvSpPr>
        <p:spPr>
          <a:xfrm>
            <a:off x="7118684" y="233915"/>
            <a:ext cx="5073316" cy="5943600"/>
          </a:xfrm>
          <a:prstGeom prst="rect">
            <a:avLst/>
          </a:prstGeom>
          <a:noFill/>
          <a:ln>
            <a:noFill/>
          </a:ln>
        </p:spPr>
      </p:sp>
      <p:grpSp>
        <p:nvGrpSpPr>
          <p:cNvPr id="10061" name="Google Shape;10061;p101"/>
          <p:cNvGrpSpPr/>
          <p:nvPr/>
        </p:nvGrpSpPr>
        <p:grpSpPr>
          <a:xfrm>
            <a:off x="0" y="5020348"/>
            <a:ext cx="12192000" cy="1837653"/>
            <a:chOff x="0" y="5020348"/>
            <a:chExt cx="12192000" cy="1837653"/>
          </a:xfrm>
        </p:grpSpPr>
        <p:sp>
          <p:nvSpPr>
            <p:cNvPr id="10062" name="Google Shape;10062;p1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63" name="Google Shape;10063;p1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10064" name="Google Shape;10064;p1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4071804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065"/>
        <p:cNvGrpSpPr/>
        <p:nvPr/>
      </p:nvGrpSpPr>
      <p:grpSpPr>
        <a:xfrm>
          <a:off x="0" y="0"/>
          <a:ext cx="0" cy="0"/>
          <a:chOff x="0" y="0"/>
          <a:chExt cx="0" cy="0"/>
        </a:xfrm>
      </p:grpSpPr>
      <p:sp>
        <p:nvSpPr>
          <p:cNvPr id="10066" name="Google Shape;10066;p10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67" name="Google Shape;10067;p1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68" name="Google Shape;10068;p102"/>
          <p:cNvGrpSpPr/>
          <p:nvPr/>
        </p:nvGrpSpPr>
        <p:grpSpPr>
          <a:xfrm>
            <a:off x="0" y="5379427"/>
            <a:ext cx="2807368" cy="753891"/>
            <a:chOff x="0" y="5379426"/>
            <a:chExt cx="2807368" cy="753891"/>
          </a:xfrm>
        </p:grpSpPr>
        <p:sp>
          <p:nvSpPr>
            <p:cNvPr id="10069" name="Google Shape;10069;p1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70" name="Google Shape;10070;p1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10071" name="Google Shape;10071;p102"/>
          <p:cNvSpPr>
            <a:spLocks noGrp="1"/>
          </p:cNvSpPr>
          <p:nvPr>
            <p:ph type="pic" idx="2"/>
          </p:nvPr>
        </p:nvSpPr>
        <p:spPr>
          <a:xfrm>
            <a:off x="2807368" y="457202"/>
            <a:ext cx="8915400" cy="5943598"/>
          </a:xfrm>
          <a:prstGeom prst="rect">
            <a:avLst/>
          </a:prstGeom>
          <a:noFill/>
          <a:ln>
            <a:noFill/>
          </a:ln>
        </p:spPr>
      </p:sp>
      <p:pic>
        <p:nvPicPr>
          <p:cNvPr id="10072" name="Google Shape;10072;p10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555239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073"/>
        <p:cNvGrpSpPr/>
        <p:nvPr/>
      </p:nvGrpSpPr>
      <p:grpSpPr>
        <a:xfrm>
          <a:off x="0" y="0"/>
          <a:ext cx="0" cy="0"/>
          <a:chOff x="0" y="0"/>
          <a:chExt cx="0" cy="0"/>
        </a:xfrm>
      </p:grpSpPr>
      <p:sp>
        <p:nvSpPr>
          <p:cNvPr id="10074" name="Google Shape;10074;p1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75" name="Google Shape;10075;p1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6" name="Google Shape;10076;p1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77" name="Google Shape;10077;p103"/>
          <p:cNvSpPr>
            <a:spLocks noGrp="1"/>
          </p:cNvSpPr>
          <p:nvPr>
            <p:ph type="pic" idx="2"/>
          </p:nvPr>
        </p:nvSpPr>
        <p:spPr>
          <a:xfrm>
            <a:off x="7118684" y="233915"/>
            <a:ext cx="5073316" cy="5943600"/>
          </a:xfrm>
          <a:prstGeom prst="rect">
            <a:avLst/>
          </a:prstGeom>
          <a:noFill/>
          <a:ln>
            <a:noFill/>
          </a:ln>
        </p:spPr>
      </p:sp>
      <p:grpSp>
        <p:nvGrpSpPr>
          <p:cNvPr id="10078" name="Google Shape;10078;p103"/>
          <p:cNvGrpSpPr/>
          <p:nvPr/>
        </p:nvGrpSpPr>
        <p:grpSpPr>
          <a:xfrm>
            <a:off x="0" y="5020348"/>
            <a:ext cx="12192000" cy="1837653"/>
            <a:chOff x="0" y="5020348"/>
            <a:chExt cx="12192000" cy="1837653"/>
          </a:xfrm>
        </p:grpSpPr>
        <p:sp>
          <p:nvSpPr>
            <p:cNvPr id="10079" name="Google Shape;10079;p1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80" name="Google Shape;10080;p1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10081" name="Google Shape;1008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316646437"/>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082"/>
        <p:cNvGrpSpPr/>
        <p:nvPr/>
      </p:nvGrpSpPr>
      <p:grpSpPr>
        <a:xfrm>
          <a:off x="0" y="0"/>
          <a:ext cx="0" cy="0"/>
          <a:chOff x="0" y="0"/>
          <a:chExt cx="0" cy="0"/>
        </a:xfrm>
      </p:grpSpPr>
      <p:sp>
        <p:nvSpPr>
          <p:cNvPr id="10083" name="Google Shape;10083;p10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84" name="Google Shape;10084;p1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85" name="Google Shape;10085;p104"/>
          <p:cNvGrpSpPr/>
          <p:nvPr/>
        </p:nvGrpSpPr>
        <p:grpSpPr>
          <a:xfrm>
            <a:off x="0" y="5379427"/>
            <a:ext cx="2807368" cy="753891"/>
            <a:chOff x="0" y="5379426"/>
            <a:chExt cx="2807368" cy="753891"/>
          </a:xfrm>
        </p:grpSpPr>
        <p:sp>
          <p:nvSpPr>
            <p:cNvPr id="10086" name="Google Shape;10086;p1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87" name="Google Shape;10087;p1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10088" name="Google Shape;10088;p104"/>
          <p:cNvSpPr>
            <a:spLocks noGrp="1"/>
          </p:cNvSpPr>
          <p:nvPr>
            <p:ph type="pic" idx="2"/>
          </p:nvPr>
        </p:nvSpPr>
        <p:spPr>
          <a:xfrm>
            <a:off x="2807368" y="457202"/>
            <a:ext cx="8915400" cy="5943598"/>
          </a:xfrm>
          <a:prstGeom prst="rect">
            <a:avLst/>
          </a:prstGeom>
          <a:noFill/>
          <a:ln>
            <a:noFill/>
          </a:ln>
        </p:spPr>
      </p:sp>
      <p:pic>
        <p:nvPicPr>
          <p:cNvPr id="10089" name="Google Shape;10089;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7843231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090"/>
        <p:cNvGrpSpPr/>
        <p:nvPr/>
      </p:nvGrpSpPr>
      <p:grpSpPr>
        <a:xfrm>
          <a:off x="0" y="0"/>
          <a:ext cx="0" cy="0"/>
          <a:chOff x="0" y="0"/>
          <a:chExt cx="0" cy="0"/>
        </a:xfrm>
      </p:grpSpPr>
      <p:sp>
        <p:nvSpPr>
          <p:cNvPr id="10091" name="Google Shape;10091;p10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92" name="Google Shape;10092;p10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93" name="Google Shape;10093;p10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94" name="Google Shape;10094;p105"/>
          <p:cNvSpPr>
            <a:spLocks noGrp="1"/>
          </p:cNvSpPr>
          <p:nvPr>
            <p:ph type="pic" idx="2"/>
          </p:nvPr>
        </p:nvSpPr>
        <p:spPr>
          <a:xfrm>
            <a:off x="7118684" y="233915"/>
            <a:ext cx="5073316" cy="5943600"/>
          </a:xfrm>
          <a:prstGeom prst="rect">
            <a:avLst/>
          </a:prstGeom>
          <a:noFill/>
          <a:ln>
            <a:noFill/>
          </a:ln>
        </p:spPr>
      </p:sp>
      <p:grpSp>
        <p:nvGrpSpPr>
          <p:cNvPr id="10095" name="Google Shape;10095;p105"/>
          <p:cNvGrpSpPr/>
          <p:nvPr/>
        </p:nvGrpSpPr>
        <p:grpSpPr>
          <a:xfrm>
            <a:off x="0" y="5020348"/>
            <a:ext cx="12192000" cy="1837653"/>
            <a:chOff x="0" y="5020348"/>
            <a:chExt cx="12192000" cy="1837653"/>
          </a:xfrm>
        </p:grpSpPr>
        <p:sp>
          <p:nvSpPr>
            <p:cNvPr id="10096" name="Google Shape;10096;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097" name="Google Shape;10097;p10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10098" name="Google Shape;10098;p1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0544861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099"/>
        <p:cNvGrpSpPr/>
        <p:nvPr/>
      </p:nvGrpSpPr>
      <p:grpSpPr>
        <a:xfrm>
          <a:off x="0" y="0"/>
          <a:ext cx="0" cy="0"/>
          <a:chOff x="0" y="0"/>
          <a:chExt cx="0" cy="0"/>
        </a:xfrm>
      </p:grpSpPr>
      <p:sp>
        <p:nvSpPr>
          <p:cNvPr id="10100" name="Google Shape;10100;p10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01" name="Google Shape;10101;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02" name="Google Shape;10102;p106"/>
          <p:cNvGrpSpPr/>
          <p:nvPr/>
        </p:nvGrpSpPr>
        <p:grpSpPr>
          <a:xfrm>
            <a:off x="0" y="5379427"/>
            <a:ext cx="2807368" cy="753891"/>
            <a:chOff x="0" y="5379426"/>
            <a:chExt cx="2807368" cy="753891"/>
          </a:xfrm>
        </p:grpSpPr>
        <p:sp>
          <p:nvSpPr>
            <p:cNvPr id="10103" name="Google Shape;10103;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104" name="Google Shape;10104;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10105" name="Google Shape;10105;p106"/>
          <p:cNvSpPr>
            <a:spLocks noGrp="1"/>
          </p:cNvSpPr>
          <p:nvPr>
            <p:ph type="pic" idx="2"/>
          </p:nvPr>
        </p:nvSpPr>
        <p:spPr>
          <a:xfrm>
            <a:off x="2807368" y="457202"/>
            <a:ext cx="8915400" cy="5943598"/>
          </a:xfrm>
          <a:prstGeom prst="rect">
            <a:avLst/>
          </a:prstGeom>
          <a:noFill/>
          <a:ln>
            <a:noFill/>
          </a:ln>
        </p:spPr>
      </p:sp>
      <p:pic>
        <p:nvPicPr>
          <p:cNvPr id="10106" name="Google Shape;10106;p10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93085489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107"/>
        <p:cNvGrpSpPr/>
        <p:nvPr/>
      </p:nvGrpSpPr>
      <p:grpSpPr>
        <a:xfrm>
          <a:off x="0" y="0"/>
          <a:ext cx="0" cy="0"/>
          <a:chOff x="0" y="0"/>
          <a:chExt cx="0" cy="0"/>
        </a:xfrm>
      </p:grpSpPr>
      <p:grpSp>
        <p:nvGrpSpPr>
          <p:cNvPr id="10108" name="Google Shape;10108;p107"/>
          <p:cNvGrpSpPr/>
          <p:nvPr/>
        </p:nvGrpSpPr>
        <p:grpSpPr>
          <a:xfrm>
            <a:off x="0" y="5020348"/>
            <a:ext cx="12192000" cy="1837653"/>
            <a:chOff x="0" y="5020347"/>
            <a:chExt cx="12192000" cy="1837653"/>
          </a:xfrm>
        </p:grpSpPr>
        <p:sp>
          <p:nvSpPr>
            <p:cNvPr id="10109" name="Google Shape;10109;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110" name="Google Shape;10110;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0111" name="Google Shape;10111;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10112" name="Google Shape;10112;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13" name="Google Shape;10113;p10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14" name="Google Shape;10114;p10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30673757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115"/>
        <p:cNvGrpSpPr/>
        <p:nvPr/>
      </p:nvGrpSpPr>
      <p:grpSpPr>
        <a:xfrm>
          <a:off x="0" y="0"/>
          <a:ext cx="0" cy="0"/>
          <a:chOff x="0" y="0"/>
          <a:chExt cx="0" cy="0"/>
        </a:xfrm>
      </p:grpSpPr>
      <p:grpSp>
        <p:nvGrpSpPr>
          <p:cNvPr id="10116" name="Google Shape;10116;p108"/>
          <p:cNvGrpSpPr/>
          <p:nvPr/>
        </p:nvGrpSpPr>
        <p:grpSpPr>
          <a:xfrm>
            <a:off x="7191543" y="1"/>
            <a:ext cx="5000459" cy="1425992"/>
            <a:chOff x="7191542" y="1"/>
            <a:chExt cx="5000459" cy="1425992"/>
          </a:xfrm>
        </p:grpSpPr>
        <p:pic>
          <p:nvPicPr>
            <p:cNvPr id="10117" name="Google Shape;10117;p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8" name="Google Shape;10118;p108"/>
            <p:cNvGrpSpPr/>
            <p:nvPr/>
          </p:nvGrpSpPr>
          <p:grpSpPr>
            <a:xfrm>
              <a:off x="7191542" y="1"/>
              <a:ext cx="5000459" cy="1425992"/>
              <a:chOff x="7186272" y="0"/>
              <a:chExt cx="5005729" cy="1427495"/>
            </a:xfrm>
          </p:grpSpPr>
          <p:sp>
            <p:nvSpPr>
              <p:cNvPr id="10119" name="Google Shape;10119;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Arial"/>
                  <a:buNone/>
                </a:pPr>
                <a:endParaRPr sz="1800">
                  <a:solidFill>
                    <a:schemeClr val="dk1"/>
                  </a:solidFill>
                  <a:latin typeface="Calibri"/>
                  <a:ea typeface="Calibri"/>
                  <a:cs typeface="Calibri"/>
                  <a:sym typeface="Calibri"/>
                </a:endParaRPr>
              </a:p>
            </p:txBody>
          </p:sp>
          <p:sp>
            <p:nvSpPr>
              <p:cNvPr id="10120" name="Google Shape;10120;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Arial"/>
                  <a:buNone/>
                </a:pPr>
                <a:endParaRPr sz="1800">
                  <a:solidFill>
                    <a:schemeClr val="dk1"/>
                  </a:solidFill>
                  <a:latin typeface="Calibri"/>
                  <a:ea typeface="Calibri"/>
                  <a:cs typeface="Calibri"/>
                  <a:sym typeface="Calibri"/>
                </a:endParaRPr>
              </a:p>
            </p:txBody>
          </p:sp>
        </p:grpSp>
      </p:grpSp>
      <p:sp>
        <p:nvSpPr>
          <p:cNvPr id="10121" name="Google Shape;10121;p10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22" name="Google Shape;10122;p10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3" name="Google Shape;10123;p1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Clr>
                <a:srgbClr val="AEB3B7"/>
              </a:buClr>
              <a:buSzPts val="1200"/>
              <a:buFont typeface="Calibri"/>
              <a:buNone/>
              <a:defRPr sz="1200">
                <a:solidFill>
                  <a:srgbClr val="AEB3B7"/>
                </a:solidFill>
                <a:latin typeface="Calibri"/>
                <a:ea typeface="Calibri"/>
                <a:cs typeface="Calibri"/>
                <a:sym typeface="Calibri"/>
              </a:defRPr>
            </a:lvl1pPr>
            <a:lvl2pPr marL="0" lvl="1" indent="0" algn="r">
              <a:spcBef>
                <a:spcPts val="0"/>
              </a:spcBef>
              <a:buClr>
                <a:srgbClr val="AEB3B7"/>
              </a:buClr>
              <a:buSzPts val="1200"/>
              <a:buFont typeface="Calibri"/>
              <a:buNone/>
              <a:defRPr sz="1200">
                <a:solidFill>
                  <a:srgbClr val="AEB3B7"/>
                </a:solidFill>
                <a:latin typeface="Calibri"/>
                <a:ea typeface="Calibri"/>
                <a:cs typeface="Calibri"/>
                <a:sym typeface="Calibri"/>
              </a:defRPr>
            </a:lvl2pPr>
            <a:lvl3pPr marL="0" lvl="2" indent="0" algn="r">
              <a:spcBef>
                <a:spcPts val="0"/>
              </a:spcBef>
              <a:buClr>
                <a:srgbClr val="AEB3B7"/>
              </a:buClr>
              <a:buSzPts val="1200"/>
              <a:buFont typeface="Calibri"/>
              <a:buNone/>
              <a:defRPr sz="1200">
                <a:solidFill>
                  <a:srgbClr val="AEB3B7"/>
                </a:solidFill>
                <a:latin typeface="Calibri"/>
                <a:ea typeface="Calibri"/>
                <a:cs typeface="Calibri"/>
                <a:sym typeface="Calibri"/>
              </a:defRPr>
            </a:lvl3pPr>
            <a:lvl4pPr marL="0" lvl="3" indent="0" algn="r">
              <a:spcBef>
                <a:spcPts val="0"/>
              </a:spcBef>
              <a:buClr>
                <a:srgbClr val="AEB3B7"/>
              </a:buClr>
              <a:buSzPts val="1200"/>
              <a:buFont typeface="Calibri"/>
              <a:buNone/>
              <a:defRPr sz="1200">
                <a:solidFill>
                  <a:srgbClr val="AEB3B7"/>
                </a:solidFill>
                <a:latin typeface="Calibri"/>
                <a:ea typeface="Calibri"/>
                <a:cs typeface="Calibri"/>
                <a:sym typeface="Calibri"/>
              </a:defRPr>
            </a:lvl4pPr>
            <a:lvl5pPr marL="0" lvl="4" indent="0" algn="r">
              <a:spcBef>
                <a:spcPts val="0"/>
              </a:spcBef>
              <a:buClr>
                <a:srgbClr val="AEB3B7"/>
              </a:buClr>
              <a:buSzPts val="1200"/>
              <a:buFont typeface="Calibri"/>
              <a:buNone/>
              <a:defRPr sz="1200">
                <a:solidFill>
                  <a:srgbClr val="AEB3B7"/>
                </a:solidFill>
                <a:latin typeface="Calibri"/>
                <a:ea typeface="Calibri"/>
                <a:cs typeface="Calibri"/>
                <a:sym typeface="Calibri"/>
              </a:defRPr>
            </a:lvl5pPr>
            <a:lvl6pPr marL="0" lvl="5" indent="0" algn="r">
              <a:spcBef>
                <a:spcPts val="0"/>
              </a:spcBef>
              <a:buClr>
                <a:srgbClr val="AEB3B7"/>
              </a:buClr>
              <a:buSzPts val="1200"/>
              <a:buFont typeface="Calibri"/>
              <a:buNone/>
              <a:defRPr sz="1200">
                <a:solidFill>
                  <a:srgbClr val="AEB3B7"/>
                </a:solidFill>
                <a:latin typeface="Calibri"/>
                <a:ea typeface="Calibri"/>
                <a:cs typeface="Calibri"/>
                <a:sym typeface="Calibri"/>
              </a:defRPr>
            </a:lvl6pPr>
            <a:lvl7pPr marL="0" lvl="6" indent="0" algn="r">
              <a:spcBef>
                <a:spcPts val="0"/>
              </a:spcBef>
              <a:buClr>
                <a:srgbClr val="AEB3B7"/>
              </a:buClr>
              <a:buSzPts val="1200"/>
              <a:buFont typeface="Calibri"/>
              <a:buNone/>
              <a:defRPr sz="1200">
                <a:solidFill>
                  <a:srgbClr val="AEB3B7"/>
                </a:solidFill>
                <a:latin typeface="Calibri"/>
                <a:ea typeface="Calibri"/>
                <a:cs typeface="Calibri"/>
                <a:sym typeface="Calibri"/>
              </a:defRPr>
            </a:lvl7pPr>
            <a:lvl8pPr marL="0" lvl="7" indent="0" algn="r">
              <a:spcBef>
                <a:spcPts val="0"/>
              </a:spcBef>
              <a:buClr>
                <a:srgbClr val="AEB3B7"/>
              </a:buClr>
              <a:buSzPts val="1200"/>
              <a:buFont typeface="Calibri"/>
              <a:buNone/>
              <a:defRPr sz="1200">
                <a:solidFill>
                  <a:srgbClr val="AEB3B7"/>
                </a:solidFill>
                <a:latin typeface="Calibri"/>
                <a:ea typeface="Calibri"/>
                <a:cs typeface="Calibri"/>
                <a:sym typeface="Calibri"/>
              </a:defRPr>
            </a:lvl8pPr>
            <a:lvl9pPr marL="0" lvl="8" indent="0" algn="r">
              <a:spcBef>
                <a:spcPts val="0"/>
              </a:spcBef>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4" name="Google Shape;10124;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25" name="Google Shape;10125;p10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757575"/>
              </a:buClr>
              <a:buSzPts val="1400"/>
              <a:buFont typeface="Arial"/>
              <a:buNone/>
              <a:defRPr/>
            </a:lvl1pPr>
            <a:lvl2pPr lvl="1" algn="l">
              <a:spcBef>
                <a:spcPts val="0"/>
              </a:spcBef>
              <a:spcAft>
                <a:spcPts val="0"/>
              </a:spcAft>
              <a:buClr>
                <a:schemeClr val="dk1"/>
              </a:buClr>
              <a:buSzPts val="1400"/>
              <a:buFont typeface="Arial"/>
              <a:buNone/>
              <a:defRPr/>
            </a:lvl2pPr>
            <a:lvl3pPr lvl="2" algn="l">
              <a:spcBef>
                <a:spcPts val="0"/>
              </a:spcBef>
              <a:spcAft>
                <a:spcPts val="0"/>
              </a:spcAft>
              <a:buClr>
                <a:schemeClr val="dk1"/>
              </a:buClr>
              <a:buSzPts val="1400"/>
              <a:buFont typeface="Arial"/>
              <a:buNone/>
              <a:defRPr/>
            </a:lvl3pPr>
            <a:lvl4pPr lvl="3" algn="l">
              <a:spcBef>
                <a:spcPts val="0"/>
              </a:spcBef>
              <a:spcAft>
                <a:spcPts val="0"/>
              </a:spcAft>
              <a:buClr>
                <a:schemeClr val="dk1"/>
              </a:buClr>
              <a:buSzPts val="1400"/>
              <a:buFont typeface="Arial"/>
              <a:buNone/>
              <a:defRPr/>
            </a:lvl4pPr>
            <a:lvl5pPr lvl="4" algn="l">
              <a:spcBef>
                <a:spcPts val="0"/>
              </a:spcBef>
              <a:spcAft>
                <a:spcPts val="0"/>
              </a:spcAft>
              <a:buClr>
                <a:schemeClr val="dk1"/>
              </a:buClr>
              <a:buSzPts val="1400"/>
              <a:buFont typeface="Arial"/>
              <a:buNone/>
              <a:defRPr/>
            </a:lvl5pPr>
            <a:lvl6pPr lvl="5" algn="l">
              <a:spcBef>
                <a:spcPts val="0"/>
              </a:spcBef>
              <a:spcAft>
                <a:spcPts val="0"/>
              </a:spcAft>
              <a:buClr>
                <a:schemeClr val="dk1"/>
              </a:buClr>
              <a:buSzPts val="1400"/>
              <a:buFont typeface="Arial"/>
              <a:buNone/>
              <a:defRPr/>
            </a:lvl6pPr>
            <a:lvl7pPr lvl="6" algn="l">
              <a:spcBef>
                <a:spcPts val="0"/>
              </a:spcBef>
              <a:spcAft>
                <a:spcPts val="0"/>
              </a:spcAft>
              <a:buClr>
                <a:schemeClr val="dk1"/>
              </a:buClr>
              <a:buSzPts val="1400"/>
              <a:buFont typeface="Arial"/>
              <a:buNone/>
              <a:defRPr/>
            </a:lvl7pPr>
            <a:lvl8pPr lvl="7" algn="l">
              <a:spcBef>
                <a:spcPts val="0"/>
              </a:spcBef>
              <a:spcAft>
                <a:spcPts val="0"/>
              </a:spcAft>
              <a:buClr>
                <a:schemeClr val="dk1"/>
              </a:buClr>
              <a:buSzPts val="1400"/>
              <a:buFont typeface="Arial"/>
              <a:buNone/>
              <a:defRPr/>
            </a:lvl8pPr>
            <a:lvl9pPr lvl="8" algn="l">
              <a:spcBef>
                <a:spcPts val="0"/>
              </a:spcBef>
              <a:spcAft>
                <a:spcPts val="0"/>
              </a:spcAft>
              <a:buClr>
                <a:schemeClr val="dk1"/>
              </a:buClr>
              <a:buSzPts val="1400"/>
              <a:buFont typeface="Arial"/>
              <a:buNone/>
              <a:defRPr/>
            </a:lvl9pPr>
          </a:lstStyle>
          <a:p>
            <a:endParaRPr/>
          </a:p>
        </p:txBody>
      </p:sp>
    </p:spTree>
    <p:extLst>
      <p:ext uri="{BB962C8B-B14F-4D97-AF65-F5344CB8AC3E}">
        <p14:creationId xmlns:p14="http://schemas.microsoft.com/office/powerpoint/2010/main" val="264610917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rgbClr val="FFFFFF"/>
        </a:solidFill>
        <a:effectLst/>
      </p:bgPr>
    </p:bg>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A5ECE674-1550-4189-87AE-8EB6A6ABFBD7}"/>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val f2"/>
              <a:gd name="f8" fmla="val f3"/>
              <a:gd name="f9" fmla="val f4"/>
              <a:gd name="f10" fmla="+- f9 0 f7"/>
              <a:gd name="f11" fmla="+- f8 0 f7"/>
              <a:gd name="f12" fmla="*/ f11 1 12192000"/>
              <a:gd name="f13" fmla="*/ f10 1 685800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BC244879-6BB5-4C31-AD2E-A1C0C400CBB6}"/>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val f2"/>
              <a:gd name="f148" fmla="val f3"/>
              <a:gd name="f149" fmla="val f4"/>
              <a:gd name="f150" fmla="+- f149 0 f147"/>
              <a:gd name="f151" fmla="+- f148 0 f147"/>
              <a:gd name="f152" fmla="*/ f151 1 7111365"/>
              <a:gd name="f153" fmla="*/ f150 1 1757679"/>
              <a:gd name="f154" fmla="*/ f147 1 f152"/>
              <a:gd name="f155" fmla="*/ f148 1 f152"/>
              <a:gd name="f156" fmla="*/ f147 1 f153"/>
              <a:gd name="f157" fmla="*/ f149 1 f153"/>
              <a:gd name="f158" fmla="*/ f154 f145 1"/>
              <a:gd name="f159" fmla="*/ f155 f145 1"/>
              <a:gd name="f160" fmla="*/ f157 f146 1"/>
              <a:gd name="f161" fmla="*/ f156 f146 1"/>
            </a:gdLst>
            <a:ahLst/>
            <a:cxnLst>
              <a:cxn ang="3cd4">
                <a:pos x="hc" y="t"/>
              </a:cxn>
              <a:cxn ang="0">
                <a:pos x="r" y="vc"/>
              </a:cxn>
              <a:cxn ang="cd4">
                <a:pos x="hc" y="b"/>
              </a:cxn>
              <a:cxn ang="cd2">
                <a:pos x="l" y="vc"/>
              </a:cxn>
            </a:cxnLst>
            <a:rect l="f158" t="f161" r="f159" b="f160"/>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52204DFA-C070-4032-8C02-F935C664D0D1}"/>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98ACD1A0-15A2-4D1D-85B6-0D8182077021}"/>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val f2"/>
              <a:gd name="f474" fmla="val f3"/>
              <a:gd name="f475" fmla="val f4"/>
              <a:gd name="f476" fmla="+- f475 0 f473"/>
              <a:gd name="f477" fmla="+- f474 0 f473"/>
              <a:gd name="f478" fmla="*/ f477 1 12192000"/>
              <a:gd name="f479" fmla="*/ f476 1 1838325"/>
              <a:gd name="f480" fmla="*/ f473 1 f478"/>
              <a:gd name="f481" fmla="*/ f474 1 f478"/>
              <a:gd name="f482" fmla="*/ f473 1 f479"/>
              <a:gd name="f483" fmla="*/ f475 1 f479"/>
              <a:gd name="f484" fmla="*/ f480 f471 1"/>
              <a:gd name="f485" fmla="*/ f481 f471 1"/>
              <a:gd name="f486" fmla="*/ f483 f472 1"/>
              <a:gd name="f487" fmla="*/ f482 f472 1"/>
            </a:gdLst>
            <a:ahLst/>
            <a:cxnLst>
              <a:cxn ang="3cd4">
                <a:pos x="hc" y="t"/>
              </a:cxn>
              <a:cxn ang="0">
                <a:pos x="r" y="vc"/>
              </a:cxn>
              <a:cxn ang="cd4">
                <a:pos x="hc" y="b"/>
              </a:cxn>
              <a:cxn ang="cd2">
                <a:pos x="l" y="vc"/>
              </a:cxn>
            </a:cxnLst>
            <a:rect l="f484" t="f487" r="f485" b="f486"/>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9F3AA520-AEDA-42C3-8AB0-BE389D9B5731}"/>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47CD969D-36A1-4247-9AC4-9DE7FC876AED}"/>
              </a:ext>
            </a:extLst>
          </p:cNvPr>
          <p:cNvSpPr/>
          <p:nvPr/>
        </p:nvSpPr>
        <p:spPr>
          <a:xfrm>
            <a:off x="1520190" y="2812538"/>
            <a:ext cx="2286000" cy="0"/>
          </a:xfrm>
          <a:custGeom>
            <a:avLst/>
            <a:gdLst>
              <a:gd name="f0" fmla="val w"/>
              <a:gd name="f1" fmla="val h"/>
              <a:gd name="f2" fmla="val 0"/>
              <a:gd name="f3" fmla="val 2286000"/>
              <a:gd name="f4" fmla="*/ f0 1 2286000"/>
              <a:gd name="f5" fmla="*/ f1 1 0"/>
              <a:gd name="f6" fmla="val f2"/>
              <a:gd name="f7" fmla="val f3"/>
              <a:gd name="f8" fmla="+- f6 0 f6"/>
              <a:gd name="f9" fmla="+- f7 0 f6"/>
              <a:gd name="f10" fmla="*/ f9 1 2286000"/>
              <a:gd name="f11" fmla="*/ f8 1 0"/>
              <a:gd name="f12" fmla="*/ 0 1 f10"/>
              <a:gd name="f13" fmla="*/ 228600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286000">
                <a:moveTo>
                  <a:pt x="f2" y="f2"/>
                </a:moveTo>
                <a:lnTo>
                  <a:pt x="f3" y="f2"/>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4650CACB-6E68-48B9-948E-7069AD22A1D5}"/>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33D50D83-3AB6-4BF7-9363-80220FE3BBE7}"/>
              </a:ext>
            </a:extLst>
          </p:cNvPr>
          <p:cNvSpPr txBox="1">
            <a:spLocks noGrp="1"/>
          </p:cNvSpPr>
          <p:nvPr>
            <p:ph type="subTitle" idx="4294967295"/>
          </p:nvPr>
        </p:nvSpPr>
        <p:spPr>
          <a:xfrm>
            <a:off x="1828800" y="3840480"/>
            <a:ext cx="8534396" cy="369335"/>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F6BBD2BE-A635-40C6-B0E0-610876552411}"/>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E89ED62E-52A9-4BF8-917B-55A372C93DE0}"/>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82F7CFFF-5355-4F69-B9E9-31C642AEC7F3}" type="datetime1">
              <a:rPr lang="en-US"/>
              <a:pPr lvl="0"/>
              <a:t>7/25/2025</a:t>
            </a:fld>
            <a:endParaRPr lang="en-US"/>
          </a:p>
        </p:txBody>
      </p:sp>
      <p:sp>
        <p:nvSpPr>
          <p:cNvPr id="12" name="Holder 6">
            <a:extLst>
              <a:ext uri="{FF2B5EF4-FFF2-40B4-BE49-F238E27FC236}">
                <a16:creationId xmlns:a16="http://schemas.microsoft.com/office/drawing/2014/main" id="{BE42F0B0-663F-4930-9B3F-0B1A337A8778}"/>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ED136477-D0F2-4E9B-97B8-A74B951410C7}" type="slidenum">
              <a:t>‹#›</a:t>
            </a:fld>
            <a:endParaRPr lang="en-US"/>
          </a:p>
        </p:txBody>
      </p:sp>
    </p:spTree>
    <p:extLst>
      <p:ext uri="{BB962C8B-B14F-4D97-AF65-F5344CB8AC3E}">
        <p14:creationId xmlns:p14="http://schemas.microsoft.com/office/powerpoint/2010/main" val="163055163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FADFF4A-A4BB-4DF5-ADCC-BACD9D4BB28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6444288-1E4A-4C65-BD77-8632887CE16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FE8D834-D471-4033-961C-169479E4C532}"/>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2FE232B4-B6FB-41B0-BBEE-85FE2E4E3C24}"/>
              </a:ext>
            </a:extLst>
          </p:cNvPr>
          <p:cNvSpPr txBox="1">
            <a:spLocks noGrp="1"/>
          </p:cNvSpPr>
          <p:nvPr>
            <p:ph type="sldNum" sz="quarter" idx="8"/>
          </p:nvPr>
        </p:nvSpPr>
        <p:spPr/>
        <p:txBody>
          <a:bodyPr/>
          <a:lstStyle>
            <a:lvl1pPr>
              <a:defRPr>
                <a:solidFill>
                  <a:srgbClr val="AFB3B9"/>
                </a:solidFill>
              </a:defRPr>
            </a:lvl1pPr>
          </a:lstStyle>
          <a:p>
            <a:pPr lvl="0"/>
            <a:fld id="{169C1DCD-6131-4268-B88C-071E5D21B787}" type="slidenum">
              <a:t>‹#›</a:t>
            </a:fld>
            <a:endParaRPr lang="en-US"/>
          </a:p>
        </p:txBody>
      </p:sp>
      <p:cxnSp>
        <p:nvCxnSpPr>
          <p:cNvPr id="6" name="Straight Connector 7">
            <a:extLst>
              <a:ext uri="{FF2B5EF4-FFF2-40B4-BE49-F238E27FC236}">
                <a16:creationId xmlns:a16="http://schemas.microsoft.com/office/drawing/2014/main" id="{E805E1C8-9C56-4F85-905D-4D4F82ABBB3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3E1E427-6269-469D-A1C9-9C3365137BD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0F72ED8-4576-4881-9714-9D955952F427}"/>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3C821D3E-D993-43C2-A48B-003F19F5996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71D3F651-DD4B-4AE8-BEA4-641D17EE94A4}"/>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F9D4424-20B5-469E-98B9-93A8EE9BA1D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E9FE897-5620-4F1A-811A-DE993DA60B4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4EA2B68-1DD0-4479-9307-4D0F32DCDF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3917592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87D8719-DF17-44BC-AA97-58C1636B3BE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DF882F5-7973-489E-8E2C-B51A3B2ECD0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B19EB00-FFC7-4D80-BBB4-C7A4973821D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13F57ABE-E80A-45B7-BBC3-73724C62C6AE}"/>
              </a:ext>
            </a:extLst>
          </p:cNvPr>
          <p:cNvSpPr txBox="1">
            <a:spLocks noGrp="1"/>
          </p:cNvSpPr>
          <p:nvPr>
            <p:ph type="sldNum" sz="quarter" idx="8"/>
          </p:nvPr>
        </p:nvSpPr>
        <p:spPr/>
        <p:txBody>
          <a:bodyPr/>
          <a:lstStyle>
            <a:lvl1pPr>
              <a:defRPr>
                <a:solidFill>
                  <a:srgbClr val="AFB3B9"/>
                </a:solidFill>
              </a:defRPr>
            </a:lvl1pPr>
          </a:lstStyle>
          <a:p>
            <a:pPr lvl="0"/>
            <a:fld id="{2E1B8CAB-0072-4A03-A39B-C15114ACCCD9}" type="slidenum">
              <a:t>‹#›</a:t>
            </a:fld>
            <a:endParaRPr lang="en-US"/>
          </a:p>
        </p:txBody>
      </p:sp>
      <p:cxnSp>
        <p:nvCxnSpPr>
          <p:cNvPr id="6" name="Straight Connector 7">
            <a:extLst>
              <a:ext uri="{FF2B5EF4-FFF2-40B4-BE49-F238E27FC236}">
                <a16:creationId xmlns:a16="http://schemas.microsoft.com/office/drawing/2014/main" id="{71AC4A92-923E-4464-BB52-39569AEBB16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E7C7707-E03A-4647-8F60-E8673966BA9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7739F5B-88F6-4C21-A65E-C4C6FF6F491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2B1358C-8A21-45FA-9817-40DDD21842A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D94AA9E-3225-422D-B71D-BCFFC8052B9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FBB5614-0EA2-4B72-B39F-D6F61E1A5E4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8D51982-4528-408B-B42F-F8B1ABE7237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877647E-B8F2-4F31-9559-3BB2172882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10823552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67F3315C-B1F5-45C8-B23A-18F40205492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2A0D3F0-E6EC-4903-B37C-0EDB496B9AE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AB77F92-89EA-4568-9BB1-A815286E588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F39F8B27-C4F9-4D0E-B1EC-2FBDEDA8A1E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F92887A5-3076-4F34-BAC3-837C7A5E0A5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E1D5266-65D9-446F-BC43-FF1B164EDE89}"/>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5649DEA-1D78-43B6-917A-5A021212882E}"/>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091291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A91409-5330-41DA-B04C-BB1D2B1BD5D9}"/>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4B3FEC62-0A85-4263-BAAF-538BF67E0AF9}"/>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C05C7F39-A760-4CA5-A139-FAFF1F067448}"/>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39B8F35-575A-49D7-8C9A-6E8AD41A0A5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966C540-CE4E-4476-955E-99C9254D3841}"/>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BEE412B8-BC46-46B1-B25F-867F50A5C1E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B3BA275A-407B-4A7C-AD9A-1705650960C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51A453E1-7E17-4D59-A660-B44092B5E8D1}"/>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50389ABD-CFA1-4D68-B350-57458E54C2C4}"/>
              </a:ext>
            </a:extLst>
          </p:cNvPr>
          <p:cNvSpPr txBox="1">
            <a:spLocks noGrp="1"/>
          </p:cNvSpPr>
          <p:nvPr>
            <p:ph type="sldNum" sz="quarter" idx="8"/>
          </p:nvPr>
        </p:nvSpPr>
        <p:spPr>
          <a:xfrm>
            <a:off x="8839193" y="6356351"/>
            <a:ext cx="2743200" cy="365129"/>
          </a:xfrm>
        </p:spPr>
        <p:txBody>
          <a:bodyPr/>
          <a:lstStyle>
            <a:lvl1pPr>
              <a:defRPr/>
            </a:lvl1pPr>
          </a:lstStyle>
          <a:p>
            <a:pPr lvl="0"/>
            <a:fld id="{0338A5F1-EF44-4E7C-87FF-3E772B7E4C80}" type="slidenum">
              <a:t>‹#›</a:t>
            </a:fld>
            <a:endParaRPr lang="en-US"/>
          </a:p>
        </p:txBody>
      </p:sp>
      <p:cxnSp>
        <p:nvCxnSpPr>
          <p:cNvPr id="11" name="Straight Connector 6">
            <a:extLst>
              <a:ext uri="{FF2B5EF4-FFF2-40B4-BE49-F238E27FC236}">
                <a16:creationId xmlns:a16="http://schemas.microsoft.com/office/drawing/2014/main" id="{8FA4D3C6-D57B-4A8A-915A-22C6695E3E5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7757EDE6-0E15-4B01-8FCD-A84E887B0A2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143347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9AB0244B-4793-4DC8-8B39-9FD40470820C}"/>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8E834965-BABC-4508-AB5B-A9E10B36291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4572C804-7005-46C5-8FFF-5B7DAA708BF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A011BFC-6E4E-458D-817C-79D6D4AB76A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C9D1F844-470C-4EC7-A53A-3B87100F5D2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3AC3772-E595-414E-B579-E0D548087C6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DEE613C7-A4D9-4F61-BAA3-9FA417BF799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82313EFC-055B-46E9-AAB2-90E68DF69A80}"/>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80C1A967-3936-4E79-9F6C-A16F7765BC5A}"/>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CC2DFB10-F390-4BD2-ABEF-215F8E055D5D}"/>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8F6EE8DA-FDB4-4C27-ACFC-EA93B3048064}"/>
              </a:ext>
            </a:extLst>
          </p:cNvPr>
          <p:cNvSpPr txBox="1">
            <a:spLocks noGrp="1"/>
          </p:cNvSpPr>
          <p:nvPr>
            <p:ph type="sldNum" sz="quarter" idx="8"/>
          </p:nvPr>
        </p:nvSpPr>
        <p:spPr/>
        <p:txBody>
          <a:bodyPr/>
          <a:lstStyle>
            <a:lvl1pPr>
              <a:defRPr/>
            </a:lvl1pPr>
          </a:lstStyle>
          <a:p>
            <a:pPr lvl="0"/>
            <a:fld id="{A516B2A3-7BA4-432C-8477-4945C12F323E}" type="slidenum">
              <a:t>‹#›</a:t>
            </a:fld>
            <a:endParaRPr lang="en-US"/>
          </a:p>
        </p:txBody>
      </p:sp>
      <p:cxnSp>
        <p:nvCxnSpPr>
          <p:cNvPr id="13" name="Straight Connector 8">
            <a:extLst>
              <a:ext uri="{FF2B5EF4-FFF2-40B4-BE49-F238E27FC236}">
                <a16:creationId xmlns:a16="http://schemas.microsoft.com/office/drawing/2014/main" id="{38F75CF8-12E5-4509-BAD3-0E91D5F04CA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F6B8BBCF-67C1-471F-B5AC-4689AB2F5EC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571407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F68BCFB-F63E-4927-A5D7-64161AC82F4D}" type="datetimeFigureOut">
              <a:rPr lang="en-US" smtClean="0"/>
              <a:t>7/25/2025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62973850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3E052E74-67C0-45BF-8E17-4453C429AB08}"/>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4EC8055-0C54-4482-9C99-F51F4E69384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3BCCDE55-ECE3-49A7-9DC9-A9FB0F550900}"/>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032D7070-B853-4301-B5EC-AA4ED8DD4F7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39433814-2AB8-4CD0-AF2A-9D7CA6263F2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6E7C4AB-33FC-47C6-8E55-BECC6870CCB7}"/>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678BB6E-2335-46F7-82E0-3662BA9D03C6}"/>
              </a:ext>
            </a:extLst>
          </p:cNvPr>
          <p:cNvSpPr txBox="1">
            <a:spLocks noGrp="1"/>
          </p:cNvSpPr>
          <p:nvPr>
            <p:ph type="sldNum" sz="quarter" idx="8"/>
          </p:nvPr>
        </p:nvSpPr>
        <p:spPr/>
        <p:txBody>
          <a:bodyPr/>
          <a:lstStyle>
            <a:lvl1pPr>
              <a:defRPr/>
            </a:lvl1pPr>
          </a:lstStyle>
          <a:p>
            <a:pPr lvl="0"/>
            <a:fld id="{1583848F-C686-4765-9E80-73D6676614A4}" type="slidenum">
              <a:t>‹#›</a:t>
            </a:fld>
            <a:endParaRPr lang="en-US"/>
          </a:p>
        </p:txBody>
      </p:sp>
      <p:cxnSp>
        <p:nvCxnSpPr>
          <p:cNvPr id="9" name="Straight Connector 6">
            <a:extLst>
              <a:ext uri="{FF2B5EF4-FFF2-40B4-BE49-F238E27FC236}">
                <a16:creationId xmlns:a16="http://schemas.microsoft.com/office/drawing/2014/main" id="{AA42EBE0-52B0-4BAC-98D3-CD45522C8F1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2AEB6B0B-2E20-4549-8C0A-8D40DF6B0B7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3970557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4AEBCA0-E06D-4790-B524-8D3A2ED9A392}"/>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EAB76C1E-EC25-4BC5-BD6A-692EC7782879}"/>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A934FE8B-1802-4145-8B6E-8D913E91D20E}"/>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820B6F5D-DE86-44C2-BDCF-1E1CEE33353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44ED75AC-C6CC-41FD-9BE2-6483E3996D1C}"/>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7EB4CF3-3EC9-49FA-8EB6-0AFBF268EF46}"/>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53F59422-0C6A-4E76-A2EE-C271AA3C060C}"/>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5208A7C-6B6E-4CC2-A793-29D0D6C8263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94424944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07694B96-E3DD-4CFB-996B-A24D303FE489}"/>
              </a:ext>
            </a:extLst>
          </p:cNvPr>
          <p:cNvSpPr txBox="1">
            <a:spLocks noGrp="1"/>
          </p:cNvSpPr>
          <p:nvPr>
            <p:ph type="sldNum" sz="quarter" idx="8"/>
          </p:nvPr>
        </p:nvSpPr>
        <p:spPr/>
        <p:txBody>
          <a:bodyPr/>
          <a:lstStyle>
            <a:lvl1pPr>
              <a:defRPr/>
            </a:lvl1pPr>
          </a:lstStyle>
          <a:p>
            <a:pPr lvl="0"/>
            <a:fld id="{3FF1DA3F-9010-45F1-8048-FC1441D98E36}" type="slidenum">
              <a:t>‹#›</a:t>
            </a:fld>
            <a:endParaRPr lang="en-US"/>
          </a:p>
        </p:txBody>
      </p:sp>
      <p:cxnSp>
        <p:nvCxnSpPr>
          <p:cNvPr id="3" name="Straight Connector 3">
            <a:extLst>
              <a:ext uri="{FF2B5EF4-FFF2-40B4-BE49-F238E27FC236}">
                <a16:creationId xmlns:a16="http://schemas.microsoft.com/office/drawing/2014/main" id="{BFB43197-E990-42B4-832B-0E9E0BBD35D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187B61B-A649-417A-8543-DAF892105B3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6323A54B-671D-4578-8B12-7484DDC9C470}"/>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70DF512B-47A4-4B76-A16C-A04B3034CB7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7A18E449-469E-4478-99DC-A9059852BF29}"/>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D9C5373C-544D-43DE-8FAA-F1EECB2FFFD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7F7BB6BD-2EB7-4005-949B-D4731568F5D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52252177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5EA8E39-3A06-48B1-B37B-E48FB42D844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98AC6AC-D536-48A2-BDBD-4A730163E00C}"/>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346153D-D88D-482D-B479-0EB964D51C56}"/>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874FB740-C585-4FD3-832E-CE61C4E4338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ACD3F80D-3F80-483E-BC88-F3DB30BF569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9D019826-0B72-4964-9809-0DF2DC84D5A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9982364-AE06-4876-BB50-17906B90954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ADE3D4A-AEBE-4900-B0CE-A9F826F20A1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7882745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94AA29D-CEA4-408D-850F-4CFBCD445DA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8EDE5FAF-B1FD-4B63-AB35-3320D617594A}"/>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C48A75C-4A00-45F3-AF62-A4184558FEF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3ACCD55-B7CE-40E5-AEE3-E982BB91547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372D7CB-A36D-4A33-B250-5B806A69602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154615D-282C-4305-AEDC-95520466869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B5C859F0-E7F1-486A-9E3F-2E1247B47328}"/>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68003208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6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9BB5FE1-40F2-4387-8D2F-48E02B9B6D3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872F3DD-98A7-4856-BD11-FD6BF18C60AC}"/>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DF859D3-F055-4816-8BC1-8AEFB8684656}"/>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C609B3D-54A2-4CC4-A6A5-7168CF1EAE2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10FFF3A-CE98-4E38-BC1C-801486053C2C}"/>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F06B2CDE-6811-49B9-8619-710DFE7ABA7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C90891E-18CD-4D78-A78E-D69C1907C60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D0229CB-BC1B-4095-86E0-0EB308C4EBE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93470654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0E650494-3CB0-4814-ACA0-9BE2D8630038}"/>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32C35575-C911-4424-A6C0-A1702B37DC4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E1D42283-3882-4D89-BA53-40A5D1944542}"/>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61710BA5-FB6D-4675-A05A-F804030DD8C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C4512AE1-311B-400F-B9DD-03B17169D6C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3BE60E4-903B-4558-8A2C-2415A7F98D99}"/>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A8CA757A-2D63-4EB9-9328-27B49F79733D}"/>
              </a:ext>
            </a:extLst>
          </p:cNvPr>
          <p:cNvSpPr txBox="1">
            <a:spLocks noGrp="1"/>
          </p:cNvSpPr>
          <p:nvPr>
            <p:ph type="sldNum" sz="quarter" idx="8"/>
          </p:nvPr>
        </p:nvSpPr>
        <p:spPr/>
        <p:txBody>
          <a:bodyPr/>
          <a:lstStyle>
            <a:lvl1pPr>
              <a:defRPr/>
            </a:lvl1pPr>
          </a:lstStyle>
          <a:p>
            <a:pPr lvl="0"/>
            <a:fld id="{BE26DBCA-B3EE-4625-92CE-1512B4A1B645}" type="slidenum">
              <a:t>‹#›</a:t>
            </a:fld>
            <a:endParaRPr lang="en-US"/>
          </a:p>
        </p:txBody>
      </p:sp>
      <p:cxnSp>
        <p:nvCxnSpPr>
          <p:cNvPr id="9" name="Straight Connector 6">
            <a:extLst>
              <a:ext uri="{FF2B5EF4-FFF2-40B4-BE49-F238E27FC236}">
                <a16:creationId xmlns:a16="http://schemas.microsoft.com/office/drawing/2014/main" id="{12FF84C7-B6D9-4747-9EE2-CC1B715E465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4EB4B1BA-CABE-4D48-BF65-4633B4549A6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712086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09D3DF3-D283-4D87-9B46-D549A5449DE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959BEE0-0A34-444A-AA7B-664DCCD7ECFA}"/>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B09F2FD-AB99-41F9-B0C7-32B9FF297BEE}"/>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BDC1D6C8-DD91-4D73-915E-BBA2861EC08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31792E1-6A56-4230-97DC-959CA09F33D7}"/>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CB47950-7D48-494E-AA43-A8CBC0F5540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F2F67164-7FBA-45E9-9A85-D48D2B70A35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8F9094B-B4A0-49FC-8F5E-540C6ABFBFC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93790121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0C8A487-4D32-4AE8-9D27-D1461F5937D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2B8329C-59AE-447B-AEE4-7D9BC4D3A10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0111BCE-C121-4C33-8AA3-2AE98888BEF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38EAE5C-C3A0-4F0D-85D1-AD97DB63E7CC}"/>
              </a:ext>
            </a:extLst>
          </p:cNvPr>
          <p:cNvSpPr txBox="1">
            <a:spLocks noGrp="1"/>
          </p:cNvSpPr>
          <p:nvPr>
            <p:ph type="sldNum" sz="quarter" idx="8"/>
          </p:nvPr>
        </p:nvSpPr>
        <p:spPr/>
        <p:txBody>
          <a:bodyPr/>
          <a:lstStyle>
            <a:lvl1pPr>
              <a:defRPr>
                <a:solidFill>
                  <a:srgbClr val="AFB3B9"/>
                </a:solidFill>
              </a:defRPr>
            </a:lvl1pPr>
          </a:lstStyle>
          <a:p>
            <a:pPr lvl="0"/>
            <a:fld id="{BE032F6C-51B5-48C6-B9B2-5BBACFC96CD1}" type="slidenum">
              <a:t>‹#›</a:t>
            </a:fld>
            <a:endParaRPr lang="en-US"/>
          </a:p>
        </p:txBody>
      </p:sp>
      <p:cxnSp>
        <p:nvCxnSpPr>
          <p:cNvPr id="6" name="Straight Connector 7">
            <a:extLst>
              <a:ext uri="{FF2B5EF4-FFF2-40B4-BE49-F238E27FC236}">
                <a16:creationId xmlns:a16="http://schemas.microsoft.com/office/drawing/2014/main" id="{A9528ECB-07AA-4849-AA11-20058561D0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87E88E0-6FCA-40A7-8C6D-0B853E4F805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63EB74E-01D0-4662-9CBE-9F3C9778B77B}"/>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12C66B8-4B71-4DE8-9502-91CDB9AE3D3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F2BBEA8-6A1A-4E03-AD09-F21B4B0AA994}"/>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AB614A9-E248-4E53-80E9-171949948D4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22C1AFD0-9BED-42F8-9C50-00577F72B59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84AE08F-3B65-4B4C-9C05-6DB4F31FBE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935056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38EB0B0-A268-47A3-9C67-399EA66020F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A1599D5D-E230-48F6-A874-83059CC08CB5}"/>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DA72DC6-75DD-4E63-A6CD-8B430D7D7A0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EF05324-510B-4871-AC39-D7BE2A43120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E7C84A4-63CB-4DE8-A3CD-FF42308840D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9D2535F-94E5-4CC4-99C5-9688C30513B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B9EB89E-3B59-4AA8-85F8-452FF53E3EE5}"/>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5567872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7/25/2025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4371791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37205F4-58B2-4B9F-A633-6BC89142602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9D7FA76-5427-4F90-B07D-583F20E8C5D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46E6AD2A-C743-4085-8019-E02CB77789C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72AD632-DA01-4DB6-A982-F0A64DAB4FD8}"/>
              </a:ext>
            </a:extLst>
          </p:cNvPr>
          <p:cNvSpPr txBox="1">
            <a:spLocks noGrp="1"/>
          </p:cNvSpPr>
          <p:nvPr>
            <p:ph type="sldNum" sz="quarter" idx="8"/>
          </p:nvPr>
        </p:nvSpPr>
        <p:spPr/>
        <p:txBody>
          <a:bodyPr/>
          <a:lstStyle>
            <a:lvl1pPr>
              <a:defRPr>
                <a:solidFill>
                  <a:srgbClr val="AFB3B9"/>
                </a:solidFill>
              </a:defRPr>
            </a:lvl1pPr>
          </a:lstStyle>
          <a:p>
            <a:pPr lvl="0"/>
            <a:fld id="{D3D0AD18-CFE0-4A7F-A69E-B3414DE77B3A}" type="slidenum">
              <a:t>‹#›</a:t>
            </a:fld>
            <a:endParaRPr lang="en-US"/>
          </a:p>
        </p:txBody>
      </p:sp>
      <p:cxnSp>
        <p:nvCxnSpPr>
          <p:cNvPr id="6" name="Straight Connector 7">
            <a:extLst>
              <a:ext uri="{FF2B5EF4-FFF2-40B4-BE49-F238E27FC236}">
                <a16:creationId xmlns:a16="http://schemas.microsoft.com/office/drawing/2014/main" id="{F5224ED7-41DD-4ED7-8620-3A16E2DA83D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890A076-53E5-4615-81D1-3B329A9B021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46D50A0-18C0-44FD-B384-8AC85CB433E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E04784E-FC8A-4F11-B14C-A5173E895CF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945E268-3A33-4501-83E3-85D896343AA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31780B6-9644-4AFF-A3FB-6CC001CBC09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15FD8CD-95CE-4C14-BE80-2D1EC66F97A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7067A96-BB86-49BD-AF8B-21D0BDFD69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8582035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09D34825-F957-4525-889B-2F0B35058F80}"/>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933BF0C6-E3CE-4704-9F8C-0E24D84D862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ABE0BAC-6FD2-4F18-9573-5944F9A54281}"/>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6CFBAC8D-71D0-4844-916C-D293F95BA6F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C0C7F379-84A5-4401-99BB-17A6C05E447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7A3E6BC-7BC2-40F4-A071-5B0A38F28F0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C4DB345B-05AC-4FFC-8F77-D9AD6DB058A1}"/>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C234B0A8-1CA8-4C97-B904-E0257EA59B9E}"/>
              </a:ext>
            </a:extLst>
          </p:cNvPr>
          <p:cNvSpPr txBox="1">
            <a:spLocks noGrp="1"/>
          </p:cNvSpPr>
          <p:nvPr>
            <p:ph type="sldNum" sz="quarter" idx="8"/>
          </p:nvPr>
        </p:nvSpPr>
        <p:spPr/>
        <p:txBody>
          <a:bodyPr/>
          <a:lstStyle>
            <a:lvl1pPr>
              <a:defRPr>
                <a:solidFill>
                  <a:srgbClr val="AFB3B9"/>
                </a:solidFill>
              </a:defRPr>
            </a:lvl1pPr>
          </a:lstStyle>
          <a:p>
            <a:pPr lvl="0"/>
            <a:fld id="{278106B3-18D4-4A8B-989B-7CE52EB05CB3}" type="slidenum">
              <a:t>‹#›</a:t>
            </a:fld>
            <a:endParaRPr lang="en-US"/>
          </a:p>
        </p:txBody>
      </p:sp>
      <p:cxnSp>
        <p:nvCxnSpPr>
          <p:cNvPr id="10" name="Straight Connector 7">
            <a:extLst>
              <a:ext uri="{FF2B5EF4-FFF2-40B4-BE49-F238E27FC236}">
                <a16:creationId xmlns:a16="http://schemas.microsoft.com/office/drawing/2014/main" id="{079CF0E7-17AA-4C6A-931F-D4907BFFEB1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950EE4FC-012D-43F9-AC7E-2ACA7AA1A5D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56931222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C4E35D-140C-413A-9A4E-9F95F00E8FCD}"/>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D99C77E-4447-47ED-800A-CC212AE815DD}"/>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725F61B6-80CF-4B0F-A440-37A0F8A8AC64}"/>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7DDC3872-69BA-4EB1-B602-0FDC982A08E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E6EA4EDD-8EB5-4625-B347-C6A5F2A59A77}"/>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262BFFBA-2C2C-4484-AD44-E4EFD468160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D2BEA4A7-3A86-4363-8365-E84E568A76A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4154CEEC-CA8A-4711-B5F9-73154E6B087E}"/>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6BDC95DE-7494-4DB2-A2DD-0FA342752AA2}"/>
              </a:ext>
            </a:extLst>
          </p:cNvPr>
          <p:cNvSpPr txBox="1">
            <a:spLocks noGrp="1"/>
          </p:cNvSpPr>
          <p:nvPr>
            <p:ph type="sldNum" sz="quarter" idx="8"/>
          </p:nvPr>
        </p:nvSpPr>
        <p:spPr>
          <a:xfrm>
            <a:off x="8839193" y="6356351"/>
            <a:ext cx="2743200" cy="365129"/>
          </a:xfrm>
        </p:spPr>
        <p:txBody>
          <a:bodyPr/>
          <a:lstStyle>
            <a:lvl1pPr>
              <a:defRPr/>
            </a:lvl1pPr>
          </a:lstStyle>
          <a:p>
            <a:pPr lvl="0"/>
            <a:fld id="{FE91B33D-DAAD-4756-9E30-50062E337878}" type="slidenum">
              <a:t>‹#›</a:t>
            </a:fld>
            <a:endParaRPr lang="en-US"/>
          </a:p>
        </p:txBody>
      </p:sp>
      <p:cxnSp>
        <p:nvCxnSpPr>
          <p:cNvPr id="11" name="Straight Connector 6">
            <a:extLst>
              <a:ext uri="{FF2B5EF4-FFF2-40B4-BE49-F238E27FC236}">
                <a16:creationId xmlns:a16="http://schemas.microsoft.com/office/drawing/2014/main" id="{67EDE330-B8AA-486B-AD5B-2B831C12DDD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96FE0064-7C42-42DD-B621-965BE4BC0ED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9588593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DD3A8783-9F96-4879-A17E-1B980DEAE61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2F72A94-69EE-441E-A0AE-5B10D73FE373}"/>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447770C-61EA-4F69-A6EE-3A7F3E3AA6F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E94FF55-47B8-46A0-9EC4-08ABF60A4F9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7EA685D7-8F2D-4A35-AA7F-597C40EF4FAF}"/>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CD241F8-2B28-4F5E-BA21-A578C67CEB8F}"/>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13BE64B-3080-45DD-83FE-0328ADF8F145}"/>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97239052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93F7F271-F17C-4C6F-8870-605C47D21FF0}"/>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D61BAB55-A2DF-4E04-BC61-64AECA4032C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A6A0CACC-6CC6-4EFB-A011-94B7781323EE}"/>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FB1F60A-2B2E-4502-8754-4300A75278D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83EBDBA-B9B5-467E-9BC0-3497DF7EDA2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4CD7A6D-3B95-4E20-95A5-786D23254AB4}"/>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7C2F83F1-CCC8-41FA-8BA9-E893FB2F14CF}"/>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0CC3A32-A3E2-4C38-9940-CD871D8304B0}"/>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B2A25008-BA82-4488-9D8C-CAAA32697062}"/>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8971A6C3-7A1B-41F1-8582-16DB7FFD2F27}"/>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71D6CA71-F77F-40BE-A218-523D6AC252B6}"/>
              </a:ext>
            </a:extLst>
          </p:cNvPr>
          <p:cNvSpPr txBox="1">
            <a:spLocks noGrp="1"/>
          </p:cNvSpPr>
          <p:nvPr>
            <p:ph type="sldNum" sz="quarter" idx="8"/>
          </p:nvPr>
        </p:nvSpPr>
        <p:spPr/>
        <p:txBody>
          <a:bodyPr/>
          <a:lstStyle>
            <a:lvl1pPr>
              <a:defRPr/>
            </a:lvl1pPr>
          </a:lstStyle>
          <a:p>
            <a:pPr lvl="0"/>
            <a:fld id="{9FF64F92-DCD6-4077-AC32-0007F634C398}" type="slidenum">
              <a:t>‹#›</a:t>
            </a:fld>
            <a:endParaRPr lang="en-US"/>
          </a:p>
        </p:txBody>
      </p:sp>
      <p:cxnSp>
        <p:nvCxnSpPr>
          <p:cNvPr id="13" name="Straight Connector 8">
            <a:extLst>
              <a:ext uri="{FF2B5EF4-FFF2-40B4-BE49-F238E27FC236}">
                <a16:creationId xmlns:a16="http://schemas.microsoft.com/office/drawing/2014/main" id="{B32EAABC-5347-463D-91FF-E5EEC884824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A29B87E3-430E-4816-86ED-521B0469907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9216848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643F734-7D63-4EDB-BEAF-E634012B5FB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B0C10C3-FAEE-47F0-928D-C735922C490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6AFEFF8-40C9-454C-814E-AD0FC697250D}"/>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2F711BB-5FA3-4298-BD40-7FE315A211BF}"/>
              </a:ext>
            </a:extLst>
          </p:cNvPr>
          <p:cNvSpPr txBox="1">
            <a:spLocks noGrp="1"/>
          </p:cNvSpPr>
          <p:nvPr>
            <p:ph type="sldNum" sz="quarter" idx="8"/>
          </p:nvPr>
        </p:nvSpPr>
        <p:spPr/>
        <p:txBody>
          <a:bodyPr/>
          <a:lstStyle>
            <a:lvl1pPr>
              <a:defRPr>
                <a:solidFill>
                  <a:srgbClr val="AFB3B9"/>
                </a:solidFill>
              </a:defRPr>
            </a:lvl1pPr>
          </a:lstStyle>
          <a:p>
            <a:pPr lvl="0"/>
            <a:fld id="{9C4FDFA4-F915-4FDF-ABBC-59F58EA5C23A}" type="slidenum">
              <a:t>‹#›</a:t>
            </a:fld>
            <a:endParaRPr lang="en-US"/>
          </a:p>
        </p:txBody>
      </p:sp>
      <p:cxnSp>
        <p:nvCxnSpPr>
          <p:cNvPr id="6" name="Straight Connector 7">
            <a:extLst>
              <a:ext uri="{FF2B5EF4-FFF2-40B4-BE49-F238E27FC236}">
                <a16:creationId xmlns:a16="http://schemas.microsoft.com/office/drawing/2014/main" id="{1674D998-90CA-4BF9-AD66-BABC1A7FA3F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43ADB88-F654-41BE-9E99-523DA4B9E8B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1AA2B4C-FF7B-46C8-9AA9-8FBF56D6BBC8}"/>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F44B8B8-0819-4F70-BDCD-637F4FDEA7C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02FB62E3-53BD-4A1B-9B8F-9FA3F5D2072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B1C9E42-9410-4B2C-A5E3-4AC870A7633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7662C83-1E6B-4926-98BF-6C5C7E8BAF2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4E821B5-068B-46D1-8BE9-9B9B287EA1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44773224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8DDA836-98B5-4EF1-B532-3F18040F318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69F847D-1D1D-4597-9025-5CE20527CB1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1F2E10D-E0E7-4C4B-9C98-BD9C94B46741}"/>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EA6365D-562F-461C-A72F-D66A777BB348}"/>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16C5FD2B-0EEE-427D-87B5-B75051619B1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0AEDF77-242B-413C-BC40-36126C22F36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E2EBC58F-4A0F-4C94-B5C9-E21F43766B0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BBF3D8E-3169-4B67-83A9-6BB8D1F9873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9998728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16ABDEE-5253-471A-8339-562B7CF9E867}"/>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04B39EC-5D1A-4A1A-86FA-96A03EE47678}"/>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val -968"/>
                <a:gd name="f33" fmla="val 630656"/>
                <a:gd name="f34" fmla="val -1224"/>
                <a:gd name="f35" fmla="+- 0 0 -90"/>
                <a:gd name="f36" fmla="*/ f3 1 7111369"/>
                <a:gd name="f37" fmla="*/ f4 1 1757730"/>
                <a:gd name="f38" fmla="val f5"/>
                <a:gd name="f39" fmla="val f6"/>
                <a:gd name="f40" fmla="val f7"/>
                <a:gd name="f41" fmla="*/ f35 f0 1"/>
                <a:gd name="f42" fmla="+- f40 0 f38"/>
                <a:gd name="f43" fmla="+- f39 0 f38"/>
                <a:gd name="f44" fmla="*/ f41 1 f2"/>
                <a:gd name="f45" fmla="*/ f43 1 7111369"/>
                <a:gd name="f46" fmla="*/ f42 1 1757730"/>
                <a:gd name="f47" fmla="*/ 772954 f43 1"/>
                <a:gd name="f48" fmla="*/ 2778 f42 1"/>
                <a:gd name="f49" fmla="*/ 3590934 f43 1"/>
                <a:gd name="f50" fmla="*/ 566046 f42 1"/>
                <a:gd name="f51" fmla="*/ 6700767 f43 1"/>
                <a:gd name="f52" fmla="*/ 1636882 f42 1"/>
                <a:gd name="f53" fmla="*/ 7111369 f43 1"/>
                <a:gd name="f54" fmla="*/ 1757730 f42 1"/>
                <a:gd name="f55" fmla="*/ 0 f43 1"/>
                <a:gd name="f56" fmla="*/ 25690 f42 1"/>
                <a:gd name="f57" fmla="*/ 2197 f43 1"/>
                <a:gd name="f58" fmla="*/ 25414 f42 1"/>
                <a:gd name="f59" fmla="*/ 341773 f43 1"/>
                <a:gd name="f60" fmla="*/ 3976 f42 1"/>
                <a:gd name="f61" fmla="+- f44 0 f1"/>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7 1 7111369"/>
                <a:gd name="f73" fmla="*/ f58 1 1757730"/>
                <a:gd name="f74" fmla="*/ f59 1 7111369"/>
                <a:gd name="f75" fmla="*/ f60 1 1757730"/>
                <a:gd name="f76" fmla="*/ f38 1 f45"/>
                <a:gd name="f77" fmla="*/ f39 1 f45"/>
                <a:gd name="f78" fmla="*/ f38 1 f46"/>
                <a:gd name="f79" fmla="*/ f40 1 f46"/>
                <a:gd name="f80" fmla="*/ f62 1 f45"/>
                <a:gd name="f81" fmla="*/ f63 1 f46"/>
                <a:gd name="f82" fmla="*/ f64 1 f45"/>
                <a:gd name="f83" fmla="*/ f65 1 f46"/>
                <a:gd name="f84" fmla="*/ f66 1 f45"/>
                <a:gd name="f85" fmla="*/ f67 1 f46"/>
                <a:gd name="f86" fmla="*/ f68 1 f45"/>
                <a:gd name="f87" fmla="*/ f69 1 f46"/>
                <a:gd name="f88" fmla="*/ f70 1 f45"/>
                <a:gd name="f89" fmla="*/ f71 1 f46"/>
                <a:gd name="f90" fmla="*/ f72 1 f45"/>
                <a:gd name="f91" fmla="*/ f73 1 f46"/>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6 1"/>
                <a:gd name="f107" fmla="*/ f89 f37 1"/>
                <a:gd name="f108" fmla="*/ f90 f36 1"/>
                <a:gd name="f109" fmla="*/ f91 f37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6" y="f105"/>
                </a:cxn>
                <a:cxn ang="f61">
                  <a:pos x="f106" y="f107"/>
                </a:cxn>
                <a:cxn ang="f61">
                  <a:pos x="f108" y="f109"/>
                </a:cxn>
                <a:cxn ang="f61">
                  <a:pos x="f110" y="f111"/>
                </a:cxn>
                <a:cxn ang="f61">
                  <a:pos x="f98" y="f99"/>
                </a:cxn>
              </a:cxnLst>
              <a:rect l="f94" t="f97" r="f95" b="f96"/>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80BA8A2-8139-4762-923B-0DA4CF82102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val -608"/>
                <a:gd name="f71" fmla="val 625820"/>
                <a:gd name="f72" fmla="val -1255"/>
                <a:gd name="f73" fmla="+- 0 0 -90"/>
                <a:gd name="f74" fmla="*/ f3 1 12192000"/>
                <a:gd name="f75" fmla="*/ f4 1 1819056"/>
                <a:gd name="f76" fmla="val f5"/>
                <a:gd name="f77" fmla="val f6"/>
                <a:gd name="f78" fmla="val f7"/>
                <a:gd name="f79" fmla="*/ f73 f0 1"/>
                <a:gd name="f80" fmla="+- f78 0 f76"/>
                <a:gd name="f81" fmla="+- f77 0 f76"/>
                <a:gd name="f82" fmla="*/ f79 1 f2"/>
                <a:gd name="f83" fmla="*/ f81 1 12192000"/>
                <a:gd name="f84" fmla="*/ f80 1 1819056"/>
                <a:gd name="f85" fmla="*/ 12192000 f81 1"/>
                <a:gd name="f86" fmla="*/ 1590347 f80 1"/>
                <a:gd name="f87" fmla="*/ 12188220 f81 1"/>
                <a:gd name="f88" fmla="*/ 1819056 f80 1"/>
                <a:gd name="f89" fmla="*/ 11380834 f81 1"/>
                <a:gd name="f90" fmla="*/ 11595183 f81 1"/>
                <a:gd name="f91" fmla="*/ 1770580 f80 1"/>
                <a:gd name="f92" fmla="*/ 758403 f81 1"/>
                <a:gd name="f93" fmla="*/ 2043 f80 1"/>
                <a:gd name="f94" fmla="*/ 3624304 f81 1"/>
                <a:gd name="f95" fmla="*/ 526182 f80 1"/>
                <a:gd name="f96" fmla="*/ 7255331 f81 1"/>
                <a:gd name="f97" fmla="*/ 1648964 f80 1"/>
                <a:gd name="f98" fmla="*/ 7859208 f81 1"/>
                <a:gd name="f99" fmla="*/ 1790989 f80 1"/>
                <a:gd name="f100" fmla="*/ 8008547 f81 1"/>
                <a:gd name="f101" fmla="*/ 6697152 f81 1"/>
                <a:gd name="f102" fmla="*/ 6692612 f81 1"/>
                <a:gd name="f103" fmla="*/ 1817638 f80 1"/>
                <a:gd name="f104" fmla="*/ 3598861 f81 1"/>
                <a:gd name="f105" fmla="*/ 695028 f80 1"/>
                <a:gd name="f106" fmla="*/ 357248 f81 1"/>
                <a:gd name="f107" fmla="*/ 79163 f80 1"/>
                <a:gd name="f108" fmla="*/ 17144 f81 1"/>
                <a:gd name="f109" fmla="*/ 95022 f80 1"/>
                <a:gd name="f110" fmla="*/ 0 f81 1"/>
                <a:gd name="f111" fmla="*/ 96893 f80 1"/>
                <a:gd name="f112" fmla="*/ 29948 f80 1"/>
                <a:gd name="f113" fmla="*/ 15757 f81 1"/>
                <a:gd name="f114" fmla="*/ 27869 f80 1"/>
                <a:gd name="f115" fmla="*/ 362684 f81 1"/>
                <a:gd name="f116" fmla="*/ 4345 f80 1"/>
                <a:gd name="f117" fmla="+- f82 0 f1"/>
                <a:gd name="f118" fmla="*/ f85 1 12192000"/>
                <a:gd name="f119" fmla="*/ f86 1 1819056"/>
                <a:gd name="f120" fmla="*/ f87 1 12192000"/>
                <a:gd name="f121" fmla="*/ f88 1 1819056"/>
                <a:gd name="f122" fmla="*/ f89 1 12192000"/>
                <a:gd name="f123" fmla="*/ f90 1 12192000"/>
                <a:gd name="f124" fmla="*/ f91 1 1819056"/>
                <a:gd name="f125" fmla="*/ f92 1 12192000"/>
                <a:gd name="f126" fmla="*/ f93 1 1819056"/>
                <a:gd name="f127" fmla="*/ f94 1 12192000"/>
                <a:gd name="f128" fmla="*/ f95 1 1819056"/>
                <a:gd name="f129" fmla="*/ f96 1 12192000"/>
                <a:gd name="f130" fmla="*/ f97 1 1819056"/>
                <a:gd name="f131" fmla="*/ f98 1 12192000"/>
                <a:gd name="f132" fmla="*/ f99 1 1819056"/>
                <a:gd name="f133" fmla="*/ f100 1 12192000"/>
                <a:gd name="f134" fmla="*/ f101 1 12192000"/>
                <a:gd name="f135" fmla="*/ f102 1 12192000"/>
                <a:gd name="f136" fmla="*/ f103 1 1819056"/>
                <a:gd name="f137" fmla="*/ f104 1 12192000"/>
                <a:gd name="f138" fmla="*/ f105 1 1819056"/>
                <a:gd name="f139" fmla="*/ f106 1 12192000"/>
                <a:gd name="f140" fmla="*/ f107 1 1819056"/>
                <a:gd name="f141" fmla="*/ f108 1 12192000"/>
                <a:gd name="f142" fmla="*/ f109 1 1819056"/>
                <a:gd name="f143" fmla="*/ f110 1 12192000"/>
                <a:gd name="f144" fmla="*/ f111 1 1819056"/>
                <a:gd name="f145" fmla="*/ f112 1 1819056"/>
                <a:gd name="f146" fmla="*/ f113 1 12192000"/>
                <a:gd name="f147" fmla="*/ f114 1 1819056"/>
                <a:gd name="f148" fmla="*/ f115 1 12192000"/>
                <a:gd name="f149" fmla="*/ f116 1 1819056"/>
                <a:gd name="f150" fmla="*/ f76 1 f83"/>
                <a:gd name="f151" fmla="*/ f77 1 f83"/>
                <a:gd name="f152" fmla="*/ f76 1 f84"/>
                <a:gd name="f153" fmla="*/ f78 1 f84"/>
                <a:gd name="f154" fmla="*/ f118 1 f83"/>
                <a:gd name="f155" fmla="*/ f119 1 f84"/>
                <a:gd name="f156" fmla="*/ f120 1 f83"/>
                <a:gd name="f157" fmla="*/ f121 1 f84"/>
                <a:gd name="f158" fmla="*/ f122 1 f83"/>
                <a:gd name="f159" fmla="*/ f123 1 f83"/>
                <a:gd name="f160" fmla="*/ f124 1 f84"/>
                <a:gd name="f161" fmla="*/ f125 1 f83"/>
                <a:gd name="f162" fmla="*/ f126 1 f84"/>
                <a:gd name="f163" fmla="*/ f127 1 f83"/>
                <a:gd name="f164" fmla="*/ f128 1 f84"/>
                <a:gd name="f165" fmla="*/ f129 1 f83"/>
                <a:gd name="f166" fmla="*/ f130 1 f84"/>
                <a:gd name="f167" fmla="*/ f131 1 f83"/>
                <a:gd name="f168" fmla="*/ f132 1 f84"/>
                <a:gd name="f169" fmla="*/ f133 1 f83"/>
                <a:gd name="f170" fmla="*/ f134 1 f83"/>
                <a:gd name="f171" fmla="*/ f135 1 f83"/>
                <a:gd name="f172" fmla="*/ f136 1 f84"/>
                <a:gd name="f173" fmla="*/ f137 1 f83"/>
                <a:gd name="f174" fmla="*/ f138 1 f84"/>
                <a:gd name="f175" fmla="*/ f139 1 f83"/>
                <a:gd name="f176" fmla="*/ f140 1 f84"/>
                <a:gd name="f177" fmla="*/ f141 1 f83"/>
                <a:gd name="f178" fmla="*/ f142 1 f84"/>
                <a:gd name="f179" fmla="*/ f143 1 f83"/>
                <a:gd name="f180" fmla="*/ f144 1 f84"/>
                <a:gd name="f181" fmla="*/ f145 1 f84"/>
                <a:gd name="f182" fmla="*/ f146 1 f83"/>
                <a:gd name="f183" fmla="*/ f147 1 f84"/>
                <a:gd name="f184" fmla="*/ f148 1 f83"/>
                <a:gd name="f185" fmla="*/ f149 1 f84"/>
                <a:gd name="f186" fmla="*/ f150 f74 1"/>
                <a:gd name="f187" fmla="*/ f151 f74 1"/>
                <a:gd name="f188" fmla="*/ f153 f75 1"/>
                <a:gd name="f189" fmla="*/ f152 f75 1"/>
                <a:gd name="f190" fmla="*/ f154 f74 1"/>
                <a:gd name="f191" fmla="*/ f155 f75 1"/>
                <a:gd name="f192" fmla="*/ f156 f74 1"/>
                <a:gd name="f193" fmla="*/ f157 f75 1"/>
                <a:gd name="f194" fmla="*/ f158 f74 1"/>
                <a:gd name="f195" fmla="*/ f159 f74 1"/>
                <a:gd name="f196" fmla="*/ f160 f75 1"/>
                <a:gd name="f197" fmla="*/ f161 f74 1"/>
                <a:gd name="f198" fmla="*/ f162 f75 1"/>
                <a:gd name="f199" fmla="*/ f163 f74 1"/>
                <a:gd name="f200" fmla="*/ f164 f75 1"/>
                <a:gd name="f201" fmla="*/ f165 f74 1"/>
                <a:gd name="f202" fmla="*/ f166 f75 1"/>
                <a:gd name="f203" fmla="*/ f167 f74 1"/>
                <a:gd name="f204" fmla="*/ f168 f75 1"/>
                <a:gd name="f205" fmla="*/ f169 f74 1"/>
                <a:gd name="f206" fmla="*/ f170 f74 1"/>
                <a:gd name="f207" fmla="*/ f171 f74 1"/>
                <a:gd name="f208" fmla="*/ f172 f75 1"/>
                <a:gd name="f209" fmla="*/ f173 f74 1"/>
                <a:gd name="f210" fmla="*/ f174 f75 1"/>
                <a:gd name="f211" fmla="*/ f175 f74 1"/>
                <a:gd name="f212" fmla="*/ f176 f75 1"/>
                <a:gd name="f213" fmla="*/ f177 f74 1"/>
                <a:gd name="f214" fmla="*/ f178 f75 1"/>
                <a:gd name="f215" fmla="*/ f179 f74 1"/>
                <a:gd name="f216" fmla="*/ f180 f75 1"/>
                <a:gd name="f217" fmla="*/ f181 f75 1"/>
                <a:gd name="f218" fmla="*/ f182 f74 1"/>
                <a:gd name="f219" fmla="*/ f183 f75 1"/>
                <a:gd name="f220" fmla="*/ f184 f74 1"/>
                <a:gd name="f221" fmla="*/ f185 f75 1"/>
              </a:gdLst>
              <a:ahLst/>
              <a:cxnLst>
                <a:cxn ang="3cd4">
                  <a:pos x="hc" y="t"/>
                </a:cxn>
                <a:cxn ang="0">
                  <a:pos x="r" y="vc"/>
                </a:cxn>
                <a:cxn ang="cd4">
                  <a:pos x="hc" y="b"/>
                </a:cxn>
                <a:cxn ang="cd2">
                  <a:pos x="l" y="vc"/>
                </a:cxn>
                <a:cxn ang="f117">
                  <a:pos x="f190" y="f191"/>
                </a:cxn>
                <a:cxn ang="f117">
                  <a:pos x="f192" y="f193"/>
                </a:cxn>
                <a:cxn ang="f117">
                  <a:pos x="f194" y="f193"/>
                </a:cxn>
                <a:cxn ang="f117">
                  <a:pos x="f195" y="f196"/>
                </a:cxn>
                <a:cxn ang="f117">
                  <a:pos x="f190" y="f191"/>
                </a:cxn>
                <a:cxn ang="f117">
                  <a:pos x="f197" y="f198"/>
                </a:cxn>
                <a:cxn ang="f117">
                  <a:pos x="f199" y="f200"/>
                </a:cxn>
                <a:cxn ang="f117">
                  <a:pos x="f201" y="f202"/>
                </a:cxn>
                <a:cxn ang="f117">
                  <a:pos x="f203" y="f204"/>
                </a:cxn>
                <a:cxn ang="f117">
                  <a:pos x="f205" y="f193"/>
                </a:cxn>
                <a:cxn ang="f117">
                  <a:pos x="f206" y="f193"/>
                </a:cxn>
                <a:cxn ang="f117">
                  <a:pos x="f207" y="f208"/>
                </a:cxn>
                <a:cxn ang="f117">
                  <a:pos x="f209" y="f210"/>
                </a:cxn>
                <a:cxn ang="f117">
                  <a:pos x="f211" y="f212"/>
                </a:cxn>
                <a:cxn ang="f117">
                  <a:pos x="f213" y="f214"/>
                </a:cxn>
                <a:cxn ang="f117">
                  <a:pos x="f215" y="f216"/>
                </a:cxn>
                <a:cxn ang="f117">
                  <a:pos x="f215" y="f217"/>
                </a:cxn>
                <a:cxn ang="f117">
                  <a:pos x="f218" y="f219"/>
                </a:cxn>
                <a:cxn ang="f117">
                  <a:pos x="f220" y="f221"/>
                </a:cxn>
                <a:cxn ang="f117">
                  <a:pos x="f197" y="f198"/>
                </a:cxn>
              </a:cxnLst>
              <a:rect l="f186" t="f189" r="f187" b="f188"/>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2489E8B-7D8A-4BE9-AA1D-E02B81A84B7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val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val f5"/>
                <a:gd name="f62" fmla="val f6"/>
                <a:gd name="f63" fmla="val f7"/>
                <a:gd name="f64" fmla="*/ f58 f0 1"/>
                <a:gd name="f65" fmla="+- f63 0 f61"/>
                <a:gd name="f66" fmla="+- f62 0 f61"/>
                <a:gd name="f67" fmla="*/ f64 1 f2"/>
                <a:gd name="f68" fmla="*/ f66 1 12192000"/>
                <a:gd name="f69" fmla="*/ f65 1 1837653"/>
                <a:gd name="f70" fmla="*/ 631978 f66 1"/>
                <a:gd name="f71" fmla="*/ 192 f65 1"/>
                <a:gd name="f72" fmla="*/ 1503520 f66 1"/>
                <a:gd name="f73" fmla="*/ 46905 f65 1"/>
                <a:gd name="f74" fmla="*/ 7786904 f66 1"/>
                <a:gd name="f75" fmla="*/ 1473930 f65 1"/>
                <a:gd name="f76" fmla="*/ 12192000 f66 1"/>
                <a:gd name="f77" fmla="*/ 1008678 f65 1"/>
                <a:gd name="f78" fmla="*/ 1399189 f65 1"/>
                <a:gd name="f79" fmla="*/ 1684971 f65 1"/>
                <a:gd name="f80" fmla="*/ 1837653 f65 1"/>
                <a:gd name="f81" fmla="*/ 7111369 f66 1"/>
                <a:gd name="f82" fmla="*/ 6700767 f66 1"/>
                <a:gd name="f83" fmla="*/ 1716805 f65 1"/>
                <a:gd name="f84" fmla="*/ 3590934 f66 1"/>
                <a:gd name="f85" fmla="*/ 645969 f65 1"/>
                <a:gd name="f86" fmla="*/ 341773 f66 1"/>
                <a:gd name="f87" fmla="*/ 83899 f65 1"/>
                <a:gd name="f88" fmla="*/ 2197 f66 1"/>
                <a:gd name="f89" fmla="*/ 105337 f65 1"/>
                <a:gd name="f90" fmla="*/ 0 f66 1"/>
                <a:gd name="f91" fmla="*/ 105613 f65 1"/>
                <a:gd name="f92" fmla="*/ 38154 f65 1"/>
                <a:gd name="f93" fmla="*/ 346000 f66 1"/>
                <a:gd name="f94" fmla="*/ 8933 f65 1"/>
                <a:gd name="f95" fmla="+- f67 0 f1"/>
                <a:gd name="f96" fmla="*/ f70 1 12192000"/>
                <a:gd name="f97" fmla="*/ f71 1 1837653"/>
                <a:gd name="f98" fmla="*/ f72 1 12192000"/>
                <a:gd name="f99" fmla="*/ f73 1 1837653"/>
                <a:gd name="f100" fmla="*/ f74 1 12192000"/>
                <a:gd name="f101" fmla="*/ f75 1 1837653"/>
                <a:gd name="f102" fmla="*/ f76 1 12192000"/>
                <a:gd name="f103" fmla="*/ f77 1 1837653"/>
                <a:gd name="f104" fmla="*/ f78 1 1837653"/>
                <a:gd name="f105" fmla="*/ f79 1 1837653"/>
                <a:gd name="f106" fmla="*/ f80 1 1837653"/>
                <a:gd name="f107" fmla="*/ f81 1 12192000"/>
                <a:gd name="f108" fmla="*/ f82 1 12192000"/>
                <a:gd name="f109" fmla="*/ f83 1 1837653"/>
                <a:gd name="f110" fmla="*/ f84 1 12192000"/>
                <a:gd name="f111" fmla="*/ f85 1 1837653"/>
                <a:gd name="f112" fmla="*/ f86 1 12192000"/>
                <a:gd name="f113" fmla="*/ f87 1 1837653"/>
                <a:gd name="f114" fmla="*/ f88 1 12192000"/>
                <a:gd name="f115" fmla="*/ f89 1 1837653"/>
                <a:gd name="f116" fmla="*/ f90 1 12192000"/>
                <a:gd name="f117" fmla="*/ f91 1 1837653"/>
                <a:gd name="f118" fmla="*/ f92 1 1837653"/>
                <a:gd name="f119" fmla="*/ f93 1 12192000"/>
                <a:gd name="f120" fmla="*/ f94 1 1837653"/>
                <a:gd name="f121" fmla="*/ f61 1 f68"/>
                <a:gd name="f122" fmla="*/ f62 1 f68"/>
                <a:gd name="f123" fmla="*/ f61 1 f69"/>
                <a:gd name="f124" fmla="*/ f63 1 f69"/>
                <a:gd name="f125" fmla="*/ f96 1 f68"/>
                <a:gd name="f126" fmla="*/ f97 1 f69"/>
                <a:gd name="f127" fmla="*/ f98 1 f68"/>
                <a:gd name="f128" fmla="*/ f99 1 f69"/>
                <a:gd name="f129" fmla="*/ f100 1 f68"/>
                <a:gd name="f130" fmla="*/ f101 1 f69"/>
                <a:gd name="f131" fmla="*/ f102 1 f68"/>
                <a:gd name="f132" fmla="*/ f103 1 f69"/>
                <a:gd name="f133" fmla="*/ f104 1 f69"/>
                <a:gd name="f134" fmla="*/ f105 1 f69"/>
                <a:gd name="f135" fmla="*/ f106 1 f69"/>
                <a:gd name="f136" fmla="*/ f107 1 f68"/>
                <a:gd name="f137" fmla="*/ f108 1 f68"/>
                <a:gd name="f138" fmla="*/ f109 1 f69"/>
                <a:gd name="f139" fmla="*/ f110 1 f68"/>
                <a:gd name="f140" fmla="*/ f111 1 f69"/>
                <a:gd name="f141" fmla="*/ f112 1 f68"/>
                <a:gd name="f142" fmla="*/ f113 1 f69"/>
                <a:gd name="f143" fmla="*/ f114 1 f68"/>
                <a:gd name="f144" fmla="*/ f115 1 f69"/>
                <a:gd name="f145" fmla="*/ f116 1 f68"/>
                <a:gd name="f146" fmla="*/ f117 1 f69"/>
                <a:gd name="f147" fmla="*/ f118 1 f69"/>
                <a:gd name="f148" fmla="*/ f119 1 f68"/>
                <a:gd name="f149" fmla="*/ f120 1 f69"/>
                <a:gd name="f150" fmla="*/ f121 f59 1"/>
                <a:gd name="f151" fmla="*/ f122 f59 1"/>
                <a:gd name="f152" fmla="*/ f124 f60 1"/>
                <a:gd name="f153" fmla="*/ f123 f60 1"/>
                <a:gd name="f154" fmla="*/ f125 f59 1"/>
                <a:gd name="f155" fmla="*/ f126 f60 1"/>
                <a:gd name="f156" fmla="*/ f127 f59 1"/>
                <a:gd name="f157" fmla="*/ f128 f60 1"/>
                <a:gd name="f158" fmla="*/ f129 f59 1"/>
                <a:gd name="f159" fmla="*/ f130 f60 1"/>
                <a:gd name="f160" fmla="*/ f131 f59 1"/>
                <a:gd name="f161" fmla="*/ f132 f60 1"/>
                <a:gd name="f162" fmla="*/ f133 f60 1"/>
                <a:gd name="f163" fmla="*/ f134 f60 1"/>
                <a:gd name="f164" fmla="*/ f135 f60 1"/>
                <a:gd name="f165" fmla="*/ f136 f59 1"/>
                <a:gd name="f166" fmla="*/ f137 f59 1"/>
                <a:gd name="f167" fmla="*/ f138 f60 1"/>
                <a:gd name="f168" fmla="*/ f139 f59 1"/>
                <a:gd name="f169" fmla="*/ f140 f60 1"/>
                <a:gd name="f170" fmla="*/ f141 f59 1"/>
                <a:gd name="f171" fmla="*/ f142 f60 1"/>
                <a:gd name="f172" fmla="*/ f143 f59 1"/>
                <a:gd name="f173" fmla="*/ f144 f60 1"/>
                <a:gd name="f174" fmla="*/ f145 f59 1"/>
                <a:gd name="f175" fmla="*/ f146 f60 1"/>
                <a:gd name="f176" fmla="*/ f147 f60 1"/>
                <a:gd name="f177" fmla="*/ f148 f59 1"/>
                <a:gd name="f178" fmla="*/ f149 f60 1"/>
              </a:gdLst>
              <a:ahLst/>
              <a:cxnLst>
                <a:cxn ang="3cd4">
                  <a:pos x="hc" y="t"/>
                </a:cxn>
                <a:cxn ang="0">
                  <a:pos x="r" y="vc"/>
                </a:cxn>
                <a:cxn ang="cd4">
                  <a:pos x="hc" y="b"/>
                </a:cxn>
                <a:cxn ang="cd2">
                  <a:pos x="l" y="vc"/>
                </a:cxn>
                <a:cxn ang="f95">
                  <a:pos x="f154" y="f155"/>
                </a:cxn>
                <a:cxn ang="f95">
                  <a:pos x="f156" y="f157"/>
                </a:cxn>
                <a:cxn ang="f95">
                  <a:pos x="f158" y="f159"/>
                </a:cxn>
                <a:cxn ang="f95">
                  <a:pos x="f160" y="f161"/>
                </a:cxn>
                <a:cxn ang="f95">
                  <a:pos x="f160" y="f162"/>
                </a:cxn>
                <a:cxn ang="f95">
                  <a:pos x="f160" y="f163"/>
                </a:cxn>
                <a:cxn ang="f95">
                  <a:pos x="f160" y="f164"/>
                </a:cxn>
                <a:cxn ang="f95">
                  <a:pos x="f165" y="f164"/>
                </a:cxn>
                <a:cxn ang="f95">
                  <a:pos x="f166" y="f167"/>
                </a:cxn>
                <a:cxn ang="f95">
                  <a:pos x="f168" y="f169"/>
                </a:cxn>
                <a:cxn ang="f95">
                  <a:pos x="f170" y="f171"/>
                </a:cxn>
                <a:cxn ang="f95">
                  <a:pos x="f172" y="f173"/>
                </a:cxn>
                <a:cxn ang="f95">
                  <a:pos x="f174" y="f175"/>
                </a:cxn>
                <a:cxn ang="f95">
                  <a:pos x="f174" y="f176"/>
                </a:cxn>
                <a:cxn ang="f95">
                  <a:pos x="f177" y="f178"/>
                </a:cxn>
                <a:cxn ang="f95">
                  <a:pos x="f154" y="f155"/>
                </a:cxn>
              </a:cxnLst>
              <a:rect l="f150" t="f153" r="f151" b="f152"/>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20FFCBC9-D355-4932-AB35-9C5D24B0DDE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23F13FD-ED6B-4900-AF70-03E4D16907D2}"/>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82A88F8F-C1CC-4891-AADA-5A5871C6453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80160748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30D53B3E-77AD-42B3-A364-6828DE102F5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6E40A5A9-1FBD-4E3D-83DD-14380540467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88F3AD08-05E2-4DEF-A98D-A7F4469DA47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FADC7385-4043-4583-83A1-B7614F2C1B6B}"/>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val f5"/>
                <a:gd name="f31" fmla="val f6"/>
                <a:gd name="f32" fmla="val f7"/>
                <a:gd name="f33" fmla="*/ f27 f0 1"/>
                <a:gd name="f34" fmla="+- f32 0 f30"/>
                <a:gd name="f35" fmla="+- f31 0 f30"/>
                <a:gd name="f36" fmla="*/ f33 1 f2"/>
                <a:gd name="f37" fmla="*/ f35 1 2807368"/>
                <a:gd name="f38" fmla="*/ f34 1 600807"/>
                <a:gd name="f39" fmla="*/ 0 f35 1"/>
                <a:gd name="f40" fmla="*/ 0 f34 1"/>
                <a:gd name="f41" fmla="*/ 429971 f35 1"/>
                <a:gd name="f42" fmla="*/ 123998 f34 1"/>
                <a:gd name="f43" fmla="*/ 2790212 f35 1"/>
                <a:gd name="f44" fmla="*/ 235402 f34 1"/>
                <a:gd name="f45" fmla="*/ 2807368 f35 1"/>
                <a:gd name="f46" fmla="*/ 231522 f34 1"/>
                <a:gd name="f47" fmla="*/ 566106 f34 1"/>
                <a:gd name="f48" fmla="*/ 2593885 f35 1"/>
                <a:gd name="f49" fmla="*/ 587498 f34 1"/>
                <a:gd name="f50" fmla="*/ 100844 f35 1"/>
                <a:gd name="f51" fmla="*/ 222653 f34 1"/>
                <a:gd name="f52" fmla="*/ 188389 f34 1"/>
                <a:gd name="f53" fmla="+- f36 0 f1"/>
                <a:gd name="f54" fmla="*/ f39 1 2807368"/>
                <a:gd name="f55" fmla="*/ f40 1 600807"/>
                <a:gd name="f56" fmla="*/ f41 1 2807368"/>
                <a:gd name="f57" fmla="*/ f42 1 600807"/>
                <a:gd name="f58" fmla="*/ f43 1 2807368"/>
                <a:gd name="f59" fmla="*/ f44 1 600807"/>
                <a:gd name="f60" fmla="*/ f45 1 2807368"/>
                <a:gd name="f61" fmla="*/ f46 1 600807"/>
                <a:gd name="f62" fmla="*/ f47 1 600807"/>
                <a:gd name="f63" fmla="*/ f48 1 2807368"/>
                <a:gd name="f64" fmla="*/ f49 1 600807"/>
                <a:gd name="f65" fmla="*/ f50 1 2807368"/>
                <a:gd name="f66" fmla="*/ f51 1 600807"/>
                <a:gd name="f67" fmla="*/ f52 1 600807"/>
                <a:gd name="f68" fmla="*/ f30 1 f37"/>
                <a:gd name="f69" fmla="*/ f31 1 f37"/>
                <a:gd name="f70" fmla="*/ f30 1 f38"/>
                <a:gd name="f71" fmla="*/ f32 1 f38"/>
                <a:gd name="f72" fmla="*/ f54 1 f37"/>
                <a:gd name="f73" fmla="*/ f55 1 f38"/>
                <a:gd name="f74" fmla="*/ f56 1 f37"/>
                <a:gd name="f75" fmla="*/ f57 1 f38"/>
                <a:gd name="f76" fmla="*/ f58 1 f37"/>
                <a:gd name="f77" fmla="*/ f59 1 f38"/>
                <a:gd name="f78" fmla="*/ f60 1 f37"/>
                <a:gd name="f79" fmla="*/ f61 1 f38"/>
                <a:gd name="f80" fmla="*/ f62 1 f38"/>
                <a:gd name="f81" fmla="*/ f63 1 f37"/>
                <a:gd name="f82" fmla="*/ f64 1 f38"/>
                <a:gd name="f83" fmla="*/ f65 1 f37"/>
                <a:gd name="f84" fmla="*/ f66 1 f38"/>
                <a:gd name="f85" fmla="*/ f67 1 f38"/>
                <a:gd name="f86" fmla="*/ f68 f28 1"/>
                <a:gd name="f87" fmla="*/ f69 f28 1"/>
                <a:gd name="f88" fmla="*/ f71 f29 1"/>
                <a:gd name="f89" fmla="*/ f70 f29 1"/>
                <a:gd name="f90" fmla="*/ f72 f28 1"/>
                <a:gd name="f91" fmla="*/ f73 f29 1"/>
                <a:gd name="f92" fmla="*/ f74 f28 1"/>
                <a:gd name="f93" fmla="*/ f75 f29 1"/>
                <a:gd name="f94" fmla="*/ f76 f28 1"/>
                <a:gd name="f95" fmla="*/ f77 f29 1"/>
                <a:gd name="f96" fmla="*/ f78 f28 1"/>
                <a:gd name="f97" fmla="*/ f79 f29 1"/>
                <a:gd name="f98" fmla="*/ f80 f29 1"/>
                <a:gd name="f99" fmla="*/ f81 f28 1"/>
                <a:gd name="f100" fmla="*/ f82 f29 1"/>
                <a:gd name="f101" fmla="*/ f83 f28 1"/>
                <a:gd name="f102" fmla="*/ f84 f29 1"/>
                <a:gd name="f103" fmla="*/ f85 f29 1"/>
              </a:gdLst>
              <a:ahLst/>
              <a:cxnLst>
                <a:cxn ang="3cd4">
                  <a:pos x="hc" y="t"/>
                </a:cxn>
                <a:cxn ang="0">
                  <a:pos x="r" y="vc"/>
                </a:cxn>
                <a:cxn ang="cd4">
                  <a:pos x="hc" y="b"/>
                </a:cxn>
                <a:cxn ang="cd2">
                  <a:pos x="l" y="vc"/>
                </a:cxn>
                <a:cxn ang="f53">
                  <a:pos x="f90" y="f91"/>
                </a:cxn>
                <a:cxn ang="f53">
                  <a:pos x="f92" y="f93"/>
                </a:cxn>
                <a:cxn ang="f53">
                  <a:pos x="f94" y="f95"/>
                </a:cxn>
                <a:cxn ang="f53">
                  <a:pos x="f96" y="f97"/>
                </a:cxn>
                <a:cxn ang="f53">
                  <a:pos x="f96" y="f98"/>
                </a:cxn>
                <a:cxn ang="f53">
                  <a:pos x="f99" y="f100"/>
                </a:cxn>
                <a:cxn ang="f53">
                  <a:pos x="f101" y="f102"/>
                </a:cxn>
                <a:cxn ang="f53">
                  <a:pos x="f90" y="f103"/>
                </a:cxn>
              </a:cxnLst>
              <a:rect l="f86" t="f89" r="f87" b="f88"/>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C6BD5CE7-7202-4CD6-9B43-15914725B57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val f5"/>
                <a:gd name="f37" fmla="val f6"/>
                <a:gd name="f38" fmla="val f7"/>
                <a:gd name="f39" fmla="*/ f33 f0 1"/>
                <a:gd name="f40" fmla="+- f38 0 f36"/>
                <a:gd name="f41" fmla="+- f37 0 f36"/>
                <a:gd name="f42" fmla="*/ f39 1 f2"/>
                <a:gd name="f43" fmla="*/ f41 1 2807368"/>
                <a:gd name="f44" fmla="*/ f40 1 649803"/>
                <a:gd name="f45" fmla="*/ 0 f41 1"/>
                <a:gd name="f46" fmla="*/ 0 f40 1"/>
                <a:gd name="f47" fmla="*/ 282676 f41 1"/>
                <a:gd name="f48" fmla="*/ 70799 f40 1"/>
                <a:gd name="f49" fmla="*/ 740881 f41 1"/>
                <a:gd name="f50" fmla="*/ 163828 f40 1"/>
                <a:gd name="f51" fmla="*/ 2706471 f41 1"/>
                <a:gd name="f52" fmla="*/ 96397 f40 1"/>
                <a:gd name="f53" fmla="*/ 2807368 f41 1"/>
                <a:gd name="f54" fmla="*/ 67250 f40 1"/>
                <a:gd name="f55" fmla="*/ 605551 f40 1"/>
                <a:gd name="f56" fmla="*/ 2602685 f41 1"/>
                <a:gd name="f57" fmla="*/ 629466 f40 1"/>
                <a:gd name="f58" fmla="*/ 105614 f41 1"/>
                <a:gd name="f59" fmla="*/ 305882 f40 1"/>
                <a:gd name="f60" fmla="*/ 271926 f40 1"/>
                <a:gd name="f61" fmla="+- f42 0 f1"/>
                <a:gd name="f62" fmla="*/ f45 1 2807368"/>
                <a:gd name="f63" fmla="*/ f46 1 649803"/>
                <a:gd name="f64" fmla="*/ f47 1 2807368"/>
                <a:gd name="f65" fmla="*/ f48 1 649803"/>
                <a:gd name="f66" fmla="*/ f49 1 2807368"/>
                <a:gd name="f67" fmla="*/ f50 1 649803"/>
                <a:gd name="f68" fmla="*/ f51 1 2807368"/>
                <a:gd name="f69" fmla="*/ f52 1 649803"/>
                <a:gd name="f70" fmla="*/ f53 1 2807368"/>
                <a:gd name="f71" fmla="*/ f54 1 649803"/>
                <a:gd name="f72" fmla="*/ f55 1 649803"/>
                <a:gd name="f73" fmla="*/ f56 1 2807368"/>
                <a:gd name="f74" fmla="*/ f57 1 649803"/>
                <a:gd name="f75" fmla="*/ f58 1 2807368"/>
                <a:gd name="f76" fmla="*/ f59 1 649803"/>
                <a:gd name="f77" fmla="*/ f60 1 649803"/>
                <a:gd name="f78" fmla="*/ f36 1 f43"/>
                <a:gd name="f79" fmla="*/ f37 1 f43"/>
                <a:gd name="f80" fmla="*/ f36 1 f44"/>
                <a:gd name="f81" fmla="*/ f38 1 f44"/>
                <a:gd name="f82" fmla="*/ f62 1 f43"/>
                <a:gd name="f83" fmla="*/ f63 1 f44"/>
                <a:gd name="f84" fmla="*/ f64 1 f43"/>
                <a:gd name="f85" fmla="*/ f65 1 f44"/>
                <a:gd name="f86" fmla="*/ f66 1 f43"/>
                <a:gd name="f87" fmla="*/ f67 1 f44"/>
                <a:gd name="f88" fmla="*/ f68 1 f43"/>
                <a:gd name="f89" fmla="*/ f69 1 f44"/>
                <a:gd name="f90" fmla="*/ f70 1 f43"/>
                <a:gd name="f91" fmla="*/ f71 1 f44"/>
                <a:gd name="f92" fmla="*/ f72 1 f44"/>
                <a:gd name="f93" fmla="*/ f73 1 f43"/>
                <a:gd name="f94" fmla="*/ f74 1 f44"/>
                <a:gd name="f95" fmla="*/ f75 1 f43"/>
                <a:gd name="f96" fmla="*/ f76 1 f44"/>
                <a:gd name="f97" fmla="*/ f77 1 f44"/>
                <a:gd name="f98" fmla="*/ f78 f34 1"/>
                <a:gd name="f99" fmla="*/ f79 f34 1"/>
                <a:gd name="f100" fmla="*/ f81 f35 1"/>
                <a:gd name="f101" fmla="*/ f80 f35 1"/>
                <a:gd name="f102" fmla="*/ f82 f34 1"/>
                <a:gd name="f103" fmla="*/ f83 f35 1"/>
                <a:gd name="f104" fmla="*/ f84 f34 1"/>
                <a:gd name="f105" fmla="*/ f85 f35 1"/>
                <a:gd name="f106" fmla="*/ f86 f34 1"/>
                <a:gd name="f107" fmla="*/ f87 f35 1"/>
                <a:gd name="f108" fmla="*/ f88 f34 1"/>
                <a:gd name="f109" fmla="*/ f89 f35 1"/>
                <a:gd name="f110" fmla="*/ f90 f34 1"/>
                <a:gd name="f111" fmla="*/ f91 f35 1"/>
                <a:gd name="f112" fmla="*/ f92 f35 1"/>
                <a:gd name="f113" fmla="*/ f93 f34 1"/>
                <a:gd name="f114" fmla="*/ f94 f35 1"/>
                <a:gd name="f115" fmla="*/ f95 f34 1"/>
                <a:gd name="f116" fmla="*/ f96 f35 1"/>
                <a:gd name="f117" fmla="*/ f97 f35 1"/>
              </a:gdLst>
              <a:ahLst/>
              <a:cxnLst>
                <a:cxn ang="3cd4">
                  <a:pos x="hc" y="t"/>
                </a:cxn>
                <a:cxn ang="0">
                  <a:pos x="r" y="vc"/>
                </a:cxn>
                <a:cxn ang="cd4">
                  <a:pos x="hc" y="b"/>
                </a:cxn>
                <a:cxn ang="cd2">
                  <a:pos x="l" y="vc"/>
                </a:cxn>
                <a:cxn ang="f61">
                  <a:pos x="f102" y="f103"/>
                </a:cxn>
                <a:cxn ang="f61">
                  <a:pos x="f104" y="f105"/>
                </a:cxn>
                <a:cxn ang="f61">
                  <a:pos x="f106" y="f107"/>
                </a:cxn>
                <a:cxn ang="f61">
                  <a:pos x="f108" y="f109"/>
                </a:cxn>
                <a:cxn ang="f61">
                  <a:pos x="f110" y="f111"/>
                </a:cxn>
                <a:cxn ang="f61">
                  <a:pos x="f110" y="f112"/>
                </a:cxn>
                <a:cxn ang="f61">
                  <a:pos x="f113" y="f114"/>
                </a:cxn>
                <a:cxn ang="f61">
                  <a:pos x="f115" y="f116"/>
                </a:cxn>
                <a:cxn ang="f61">
                  <a:pos x="f102" y="f117"/>
                </a:cxn>
              </a:cxnLst>
              <a:rect l="f98" t="f101" r="f99" b="f100"/>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1745F786-ED65-4A3E-8DE2-A22DE9B2D8A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18BE0B88-BAB2-4279-832E-E8733FCD5850}"/>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3912734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A5F3588-04C6-405A-9070-C19932A6BDB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D1570F9-A800-4A9B-B59E-625B9B9E4E2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263DFB8-D959-4908-BF68-BC2D9275E6F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889B1C6-581A-4184-9ACE-2A4A817BCD83}"/>
              </a:ext>
            </a:extLst>
          </p:cNvPr>
          <p:cNvSpPr txBox="1">
            <a:spLocks noGrp="1"/>
          </p:cNvSpPr>
          <p:nvPr>
            <p:ph type="sldNum" sz="quarter" idx="8"/>
          </p:nvPr>
        </p:nvSpPr>
        <p:spPr/>
        <p:txBody>
          <a:bodyPr/>
          <a:lstStyle>
            <a:lvl1pPr>
              <a:defRPr>
                <a:solidFill>
                  <a:srgbClr val="AFB3B9"/>
                </a:solidFill>
              </a:defRPr>
            </a:lvl1pPr>
          </a:lstStyle>
          <a:p>
            <a:pPr lvl="0"/>
            <a:fld id="{C8514D75-1859-414A-A3BD-CF2FAEC267C5}" type="slidenum">
              <a:t>‹#›</a:t>
            </a:fld>
            <a:endParaRPr lang="en-US"/>
          </a:p>
        </p:txBody>
      </p:sp>
      <p:cxnSp>
        <p:nvCxnSpPr>
          <p:cNvPr id="6" name="Straight Connector 7">
            <a:extLst>
              <a:ext uri="{FF2B5EF4-FFF2-40B4-BE49-F238E27FC236}">
                <a16:creationId xmlns:a16="http://schemas.microsoft.com/office/drawing/2014/main" id="{0169B800-F4B2-42EC-BD44-C2442BC5548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FB5AD64-977C-4EBA-BCB7-29A42C94B46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031D83C-F8B1-4C67-B5AD-8838B6B58B4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ECE0627-8FBE-432A-BABF-75BDBFCAD33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7956923-B5F0-4B04-9E81-74AD2FCAF88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3B216D7-A56A-435E-8050-F9AE4153B9D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51F8064-D7E5-412D-A120-CDE18E09091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DFF48783-A85B-47E5-8562-EA6833FDEC9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404328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7/25/2025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9619239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0E9E02B-52A5-4444-BD67-15A646DC049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25BBE57-1AC8-4976-BA59-BC23AD0B410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2825FBF-D6B2-4C10-A1DC-4FE664FF8FA6}"/>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8823AE1-59DB-4DF3-93FC-124C9C7C6967}"/>
              </a:ext>
            </a:extLst>
          </p:cNvPr>
          <p:cNvSpPr txBox="1">
            <a:spLocks noGrp="1"/>
          </p:cNvSpPr>
          <p:nvPr>
            <p:ph type="sldNum" sz="quarter" idx="8"/>
          </p:nvPr>
        </p:nvSpPr>
        <p:spPr/>
        <p:txBody>
          <a:bodyPr/>
          <a:lstStyle>
            <a:lvl1pPr>
              <a:defRPr>
                <a:solidFill>
                  <a:srgbClr val="AFB3B9"/>
                </a:solidFill>
              </a:defRPr>
            </a:lvl1pPr>
          </a:lstStyle>
          <a:p>
            <a:pPr lvl="0"/>
            <a:fld id="{85384173-FD4E-40DC-BBD1-211D5FEDD423}" type="slidenum">
              <a:t>‹#›</a:t>
            </a:fld>
            <a:endParaRPr lang="en-US"/>
          </a:p>
        </p:txBody>
      </p:sp>
      <p:cxnSp>
        <p:nvCxnSpPr>
          <p:cNvPr id="6" name="Straight Connector 7">
            <a:extLst>
              <a:ext uri="{FF2B5EF4-FFF2-40B4-BE49-F238E27FC236}">
                <a16:creationId xmlns:a16="http://schemas.microsoft.com/office/drawing/2014/main" id="{0F105CD5-6B64-418D-8CEE-FB8C23C7157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F4E6A3F-9454-462E-80C3-6BB0C3546F1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98A8C17-A47D-4BFF-8AA9-B4FB26B313E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5858AFE-3F59-431D-B870-FE85F2FF8F0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B782E31-3AA2-42D8-AC47-4DB5ADE64A5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7104C73-4458-4236-9852-1D67EE39278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3C96587-8A0B-4930-964E-EC3D7FE997E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C5521F8-1EE6-467C-8083-4E2B6D4F60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8738083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4D0D0DFF-C2D0-4027-87E8-64B84214BF5E}"/>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F5BE19CE-6B0F-4392-8DDC-33614676AD5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5D755240-A916-4DCD-97EA-C0581EE7D4DE}"/>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F1DC44A2-C9C2-4E28-A17F-0B026BF52C9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864579FD-2C84-4E57-8855-8A484C20D3B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CDCF092-C733-4D7A-8020-DF12CFF93AC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297C9745-6515-4334-AA30-E36B6AD4EEB0}"/>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A6CEEAFD-7BE4-4BAE-BC7B-680F6DC58C43}"/>
              </a:ext>
            </a:extLst>
          </p:cNvPr>
          <p:cNvSpPr txBox="1">
            <a:spLocks noGrp="1"/>
          </p:cNvSpPr>
          <p:nvPr>
            <p:ph type="sldNum" sz="quarter" idx="8"/>
          </p:nvPr>
        </p:nvSpPr>
        <p:spPr/>
        <p:txBody>
          <a:bodyPr/>
          <a:lstStyle>
            <a:lvl1pPr>
              <a:defRPr>
                <a:solidFill>
                  <a:srgbClr val="AFB3B9"/>
                </a:solidFill>
              </a:defRPr>
            </a:lvl1pPr>
          </a:lstStyle>
          <a:p>
            <a:pPr lvl="0"/>
            <a:fld id="{13874F8E-09EC-4025-A035-FBF1A2968C64}" type="slidenum">
              <a:t>‹#›</a:t>
            </a:fld>
            <a:endParaRPr lang="en-US"/>
          </a:p>
        </p:txBody>
      </p:sp>
      <p:cxnSp>
        <p:nvCxnSpPr>
          <p:cNvPr id="10" name="Straight Connector 7">
            <a:extLst>
              <a:ext uri="{FF2B5EF4-FFF2-40B4-BE49-F238E27FC236}">
                <a16:creationId xmlns:a16="http://schemas.microsoft.com/office/drawing/2014/main" id="{F9A8E190-7E2B-425B-B58C-55EED477BC3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0CD04E69-D880-469B-8C0B-F63DE64BDCA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00211337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536F78-D0D4-4F31-B112-AE24403181CE}"/>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8767D54E-6FCA-4FA9-BE21-5C8C68E6FE79}"/>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754A1B0F-B949-4B19-B6EC-4E9582FBC99F}"/>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0DF991E-0C0D-45EA-A4C9-BF5FEB81715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2D46B031-997F-4E3B-9DF2-FD2FD2CF72EB}"/>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60BC6419-8B54-4997-8ACE-622B100BE33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FCBD945E-118A-4249-B9B0-2F47AE9FAE8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953521D5-88EF-44DE-B28F-A029A10A22C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260C773A-01C3-4244-AFFA-D1BA0FBD52B0}"/>
              </a:ext>
            </a:extLst>
          </p:cNvPr>
          <p:cNvSpPr txBox="1">
            <a:spLocks noGrp="1"/>
          </p:cNvSpPr>
          <p:nvPr>
            <p:ph type="sldNum" sz="quarter" idx="8"/>
          </p:nvPr>
        </p:nvSpPr>
        <p:spPr>
          <a:xfrm>
            <a:off x="8839193" y="6356351"/>
            <a:ext cx="2743200" cy="365129"/>
          </a:xfrm>
        </p:spPr>
        <p:txBody>
          <a:bodyPr/>
          <a:lstStyle>
            <a:lvl1pPr>
              <a:defRPr/>
            </a:lvl1pPr>
          </a:lstStyle>
          <a:p>
            <a:pPr lvl="0"/>
            <a:fld id="{4C407FE5-429C-4CEE-91EC-4A9DB6E984F4}" type="slidenum">
              <a:t>‹#›</a:t>
            </a:fld>
            <a:endParaRPr lang="en-US"/>
          </a:p>
        </p:txBody>
      </p:sp>
      <p:cxnSp>
        <p:nvCxnSpPr>
          <p:cNvPr id="11" name="Straight Connector 6">
            <a:extLst>
              <a:ext uri="{FF2B5EF4-FFF2-40B4-BE49-F238E27FC236}">
                <a16:creationId xmlns:a16="http://schemas.microsoft.com/office/drawing/2014/main" id="{2D5C5F1B-C413-4345-9903-596FB3DA6A5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85A64B54-81F7-4080-8AB5-CA5B42A428E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67629197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9206F28-1DA7-4C49-BBCE-C476C14440B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4F77CF28-04EC-4BCE-893A-237FA2E92A8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8CFDE3B5-E978-4F57-9798-0FEF1B7DC09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1B3C954A-CCCB-449F-A44E-F551A74A5DB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D3B8F40-B923-4285-B729-89EAD76FCDA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5827B4B-EC23-4F39-AD9B-3D7AA25D8B9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50E7214B-CB60-4314-B223-340813F800C5}"/>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77BF034E-1287-4C07-A130-626195768FD2}"/>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8042E16B-FFF0-4006-983B-3343CDD88725}"/>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CF2F0D5-9227-41AC-994F-5AE4AB1DCFA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6B15CB3C-27A9-4A8C-97D8-824D360BA871}"/>
              </a:ext>
            </a:extLst>
          </p:cNvPr>
          <p:cNvSpPr txBox="1">
            <a:spLocks noGrp="1"/>
          </p:cNvSpPr>
          <p:nvPr>
            <p:ph type="sldNum" sz="quarter" idx="8"/>
          </p:nvPr>
        </p:nvSpPr>
        <p:spPr/>
        <p:txBody>
          <a:bodyPr/>
          <a:lstStyle>
            <a:lvl1pPr>
              <a:defRPr/>
            </a:lvl1pPr>
          </a:lstStyle>
          <a:p>
            <a:pPr lvl="0"/>
            <a:fld id="{E68DE372-5A41-481B-8BC0-876DAAE56276}" type="slidenum">
              <a:t>‹#›</a:t>
            </a:fld>
            <a:endParaRPr lang="en-US"/>
          </a:p>
        </p:txBody>
      </p:sp>
      <p:cxnSp>
        <p:nvCxnSpPr>
          <p:cNvPr id="13" name="Straight Connector 8">
            <a:extLst>
              <a:ext uri="{FF2B5EF4-FFF2-40B4-BE49-F238E27FC236}">
                <a16:creationId xmlns:a16="http://schemas.microsoft.com/office/drawing/2014/main" id="{C0A709E0-D57D-4CD9-9E20-A87E89D3126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345592CC-2289-450E-A07C-42A8B6767B6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11449161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044ABFE-BB0E-4946-B6D2-A4D0E96B23C4}"/>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844305AF-FB8A-435F-878F-3C7E87E9316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588B4EC4-A025-4032-80ED-143893BB51FD}"/>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972F08C1-A9B5-446E-999F-7259CC200EF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F296D6C0-61C5-424A-BB10-A8EC9E1421A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18B4E0C-485F-4EBD-8597-5115785D915F}"/>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7F392EEC-2398-4CBA-BF75-2C5627F40E87}"/>
              </a:ext>
            </a:extLst>
          </p:cNvPr>
          <p:cNvSpPr txBox="1">
            <a:spLocks noGrp="1"/>
          </p:cNvSpPr>
          <p:nvPr>
            <p:ph type="sldNum" sz="quarter" idx="8"/>
          </p:nvPr>
        </p:nvSpPr>
        <p:spPr/>
        <p:txBody>
          <a:bodyPr/>
          <a:lstStyle>
            <a:lvl1pPr>
              <a:defRPr/>
            </a:lvl1pPr>
          </a:lstStyle>
          <a:p>
            <a:pPr lvl="0"/>
            <a:fld id="{C7ACD114-723A-46D6-A2A5-791A25AC65D9}" type="slidenum">
              <a:t>‹#›</a:t>
            </a:fld>
            <a:endParaRPr lang="en-US"/>
          </a:p>
        </p:txBody>
      </p:sp>
      <p:cxnSp>
        <p:nvCxnSpPr>
          <p:cNvPr id="9" name="Straight Connector 6">
            <a:extLst>
              <a:ext uri="{FF2B5EF4-FFF2-40B4-BE49-F238E27FC236}">
                <a16:creationId xmlns:a16="http://schemas.microsoft.com/office/drawing/2014/main" id="{737B4363-83A3-403F-B571-CA009E0E581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1983B0A6-3EC8-4512-8F88-9AB3D8A4196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906211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DDAA6F8E-7E33-4535-87D8-20D591B8AE6C}"/>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B3AB31CA-25D0-4D59-B15B-CBE7E1B3BE86}"/>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val f5"/>
                <a:gd name="f66" fmla="val f6"/>
                <a:gd name="f67" fmla="val f7"/>
                <a:gd name="f68" fmla="*/ f62 f0 1"/>
                <a:gd name="f69" fmla="+- f67 0 f65"/>
                <a:gd name="f70" fmla="+- f66 0 f65"/>
                <a:gd name="f71" fmla="*/ f68 1 f2"/>
                <a:gd name="f72" fmla="*/ f70 1 12192000"/>
                <a:gd name="f73" fmla="*/ f69 1 2148830"/>
                <a:gd name="f74" fmla="*/ 2318293 f70 1"/>
                <a:gd name="f75" fmla="*/ 0 f69 1"/>
                <a:gd name="f76" fmla="*/ 2110341 f70 1"/>
                <a:gd name="f77" fmla="*/ 1952334 f70 1"/>
                <a:gd name="f78" fmla="*/ 920 f69 1"/>
                <a:gd name="f79" fmla="*/ 184205 f70 1"/>
                <a:gd name="f80" fmla="*/ 435928 f69 1"/>
                <a:gd name="f81" fmla="*/ 0 f70 1"/>
                <a:gd name="f82" fmla="*/ 536864 f69 1"/>
                <a:gd name="f83" fmla="*/ 554713 f69 1"/>
                <a:gd name="f84" fmla="*/ 201115 f70 1"/>
                <a:gd name="f85" fmla="*/ 452796 f69 1"/>
                <a:gd name="f86" fmla="*/ 1947588 f70 1"/>
                <a:gd name="f87" fmla="*/ 66249 f69 1"/>
                <a:gd name="f88" fmla="*/ 4778140 f70 1"/>
                <a:gd name="f89" fmla="*/ 604018 f69 1"/>
                <a:gd name="f90" fmla="*/ 11996242 f70 1"/>
                <a:gd name="f91" fmla="*/ 2036894 f69 1"/>
                <a:gd name="f92" fmla="*/ 12192000 f70 1"/>
                <a:gd name="f93" fmla="*/ 2002266 f69 1"/>
                <a:gd name="f94" fmla="*/ 1415250 f69 1"/>
                <a:gd name="f95" fmla="*/ 12022971 f70 1"/>
                <a:gd name="f96" fmla="*/ 1470801 f69 1"/>
                <a:gd name="f97" fmla="*/ 7970940 f70 1"/>
                <a:gd name="f98" fmla="*/ 1436986 f69 1"/>
                <a:gd name="f99" fmla="*/ 4800356 f70 1"/>
                <a:gd name="f100" fmla="*/ 456582 f69 1"/>
                <a:gd name="f101" fmla="*/ 2646880 f70 1"/>
                <a:gd name="f102" fmla="*/ 17560 f69 1"/>
                <a:gd name="f103" fmla="+- f71 0 f1"/>
                <a:gd name="f104" fmla="*/ f74 1 12192000"/>
                <a:gd name="f105" fmla="*/ f75 1 2148830"/>
                <a:gd name="f106" fmla="*/ f76 1 12192000"/>
                <a:gd name="f107" fmla="*/ f77 1 12192000"/>
                <a:gd name="f108" fmla="*/ f78 1 2148830"/>
                <a:gd name="f109" fmla="*/ f79 1 12192000"/>
                <a:gd name="f110" fmla="*/ f80 1 2148830"/>
                <a:gd name="f111" fmla="*/ f81 1 12192000"/>
                <a:gd name="f112" fmla="*/ f82 1 2148830"/>
                <a:gd name="f113" fmla="*/ f83 1 2148830"/>
                <a:gd name="f114" fmla="*/ f84 1 12192000"/>
                <a:gd name="f115" fmla="*/ f85 1 2148830"/>
                <a:gd name="f116" fmla="*/ f86 1 12192000"/>
                <a:gd name="f117" fmla="*/ f87 1 2148830"/>
                <a:gd name="f118" fmla="*/ f88 1 12192000"/>
                <a:gd name="f119" fmla="*/ f89 1 2148830"/>
                <a:gd name="f120" fmla="*/ f90 1 12192000"/>
                <a:gd name="f121" fmla="*/ f91 1 2148830"/>
                <a:gd name="f122" fmla="*/ f92 1 12192000"/>
                <a:gd name="f123" fmla="*/ f93 1 2148830"/>
                <a:gd name="f124" fmla="*/ f94 1 2148830"/>
                <a:gd name="f125" fmla="*/ f95 1 12192000"/>
                <a:gd name="f126" fmla="*/ f96 1 2148830"/>
                <a:gd name="f127" fmla="*/ f97 1 12192000"/>
                <a:gd name="f128" fmla="*/ f98 1 2148830"/>
                <a:gd name="f129" fmla="*/ f99 1 12192000"/>
                <a:gd name="f130" fmla="*/ f100 1 2148830"/>
                <a:gd name="f131" fmla="*/ f101 1 12192000"/>
                <a:gd name="f132" fmla="*/ f102 1 2148830"/>
                <a:gd name="f133" fmla="*/ f65 1 f72"/>
                <a:gd name="f134" fmla="*/ f66 1 f72"/>
                <a:gd name="f135" fmla="*/ f65 1 f73"/>
                <a:gd name="f136" fmla="*/ f67 1 f73"/>
                <a:gd name="f137" fmla="*/ f104 1 f72"/>
                <a:gd name="f138" fmla="*/ f105 1 f73"/>
                <a:gd name="f139" fmla="*/ f106 1 f72"/>
                <a:gd name="f140" fmla="*/ f107 1 f72"/>
                <a:gd name="f141" fmla="*/ f108 1 f73"/>
                <a:gd name="f142" fmla="*/ f109 1 f72"/>
                <a:gd name="f143" fmla="*/ f110 1 f73"/>
                <a:gd name="f144" fmla="*/ f111 1 f72"/>
                <a:gd name="f145" fmla="*/ f112 1 f73"/>
                <a:gd name="f146" fmla="*/ f113 1 f73"/>
                <a:gd name="f147" fmla="*/ f114 1 f72"/>
                <a:gd name="f148" fmla="*/ f115 1 f73"/>
                <a:gd name="f149" fmla="*/ f116 1 f72"/>
                <a:gd name="f150" fmla="*/ f117 1 f73"/>
                <a:gd name="f151" fmla="*/ f118 1 f72"/>
                <a:gd name="f152" fmla="*/ f119 1 f73"/>
                <a:gd name="f153" fmla="*/ f120 1 f72"/>
                <a:gd name="f154" fmla="*/ f121 1 f73"/>
                <a:gd name="f155" fmla="*/ f122 1 f72"/>
                <a:gd name="f156" fmla="*/ f123 1 f73"/>
                <a:gd name="f157" fmla="*/ f124 1 f73"/>
                <a:gd name="f158" fmla="*/ f125 1 f72"/>
                <a:gd name="f159" fmla="*/ f126 1 f73"/>
                <a:gd name="f160" fmla="*/ f127 1 f72"/>
                <a:gd name="f161" fmla="*/ f128 1 f73"/>
                <a:gd name="f162" fmla="*/ f129 1 f72"/>
                <a:gd name="f163" fmla="*/ f130 1 f73"/>
                <a:gd name="f164" fmla="*/ f131 1 f72"/>
                <a:gd name="f165" fmla="*/ f132 1 f73"/>
                <a:gd name="f166" fmla="*/ f133 f63 1"/>
                <a:gd name="f167" fmla="*/ f134 f63 1"/>
                <a:gd name="f168" fmla="*/ f136 f64 1"/>
                <a:gd name="f169" fmla="*/ f135 f64 1"/>
                <a:gd name="f170" fmla="*/ f137 f63 1"/>
                <a:gd name="f171" fmla="*/ f138 f64 1"/>
                <a:gd name="f172" fmla="*/ f139 f63 1"/>
                <a:gd name="f173" fmla="*/ f140 f63 1"/>
                <a:gd name="f174" fmla="*/ f141 f64 1"/>
                <a:gd name="f175" fmla="*/ f142 f63 1"/>
                <a:gd name="f176" fmla="*/ f143 f64 1"/>
                <a:gd name="f177" fmla="*/ f144 f63 1"/>
                <a:gd name="f178" fmla="*/ f145 f64 1"/>
                <a:gd name="f179" fmla="*/ f146 f64 1"/>
                <a:gd name="f180" fmla="*/ f147 f63 1"/>
                <a:gd name="f181" fmla="*/ f148 f64 1"/>
                <a:gd name="f182" fmla="*/ f149 f63 1"/>
                <a:gd name="f183" fmla="*/ f150 f64 1"/>
                <a:gd name="f184" fmla="*/ f151 f63 1"/>
                <a:gd name="f185" fmla="*/ f152 f64 1"/>
                <a:gd name="f186" fmla="*/ f153 f63 1"/>
                <a:gd name="f187" fmla="*/ f154 f64 1"/>
                <a:gd name="f188" fmla="*/ f155 f63 1"/>
                <a:gd name="f189" fmla="*/ f156 f64 1"/>
                <a:gd name="f190" fmla="*/ f157 f64 1"/>
                <a:gd name="f191" fmla="*/ f158 f63 1"/>
                <a:gd name="f192" fmla="*/ f159 f64 1"/>
                <a:gd name="f193" fmla="*/ f160 f63 1"/>
                <a:gd name="f194" fmla="*/ f161 f64 1"/>
                <a:gd name="f195" fmla="*/ f162 f63 1"/>
                <a:gd name="f196" fmla="*/ f163 f64 1"/>
                <a:gd name="f197" fmla="*/ f164 f63 1"/>
                <a:gd name="f198" fmla="*/ f165 f64 1"/>
              </a:gdLst>
              <a:ahLst/>
              <a:cxnLst>
                <a:cxn ang="3cd4">
                  <a:pos x="hc" y="t"/>
                </a:cxn>
                <a:cxn ang="0">
                  <a:pos x="r" y="vc"/>
                </a:cxn>
                <a:cxn ang="cd4">
                  <a:pos x="hc" y="b"/>
                </a:cxn>
                <a:cxn ang="cd2">
                  <a:pos x="l" y="vc"/>
                </a:cxn>
                <a:cxn ang="f103">
                  <a:pos x="f170" y="f171"/>
                </a:cxn>
                <a:cxn ang="f103">
                  <a:pos x="f172" y="f171"/>
                </a:cxn>
                <a:cxn ang="f103">
                  <a:pos x="f173" y="f174"/>
                </a:cxn>
                <a:cxn ang="f103">
                  <a:pos x="f175" y="f176"/>
                </a:cxn>
                <a:cxn ang="f103">
                  <a:pos x="f177" y="f178"/>
                </a:cxn>
                <a:cxn ang="f103">
                  <a:pos x="f177" y="f179"/>
                </a:cxn>
                <a:cxn ang="f103">
                  <a:pos x="f180" y="f181"/>
                </a:cxn>
                <a:cxn ang="f103">
                  <a:pos x="f182" y="f183"/>
                </a:cxn>
                <a:cxn ang="f103">
                  <a:pos x="f184" y="f185"/>
                </a:cxn>
                <a:cxn ang="f103">
                  <a:pos x="f186" y="f187"/>
                </a:cxn>
                <a:cxn ang="f103">
                  <a:pos x="f188" y="f189"/>
                </a:cxn>
                <a:cxn ang="f103">
                  <a:pos x="f188" y="f190"/>
                </a:cxn>
                <a:cxn ang="f103">
                  <a:pos x="f191" y="f192"/>
                </a:cxn>
                <a:cxn ang="f103">
                  <a:pos x="f193" y="f194"/>
                </a:cxn>
                <a:cxn ang="f103">
                  <a:pos x="f195" y="f196"/>
                </a:cxn>
                <a:cxn ang="f103">
                  <a:pos x="f197" y="f198"/>
                </a:cxn>
              </a:cxnLst>
              <a:rect l="f166" t="f169" r="f167" b="f168"/>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9D3FDE93-B3AB-4688-8CCC-F885FB085CDD}"/>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val f5"/>
                <a:gd name="f60" fmla="val f6"/>
                <a:gd name="f61" fmla="val f7"/>
                <a:gd name="f62" fmla="*/ f56 f0 1"/>
                <a:gd name="f63" fmla="+- f61 0 f59"/>
                <a:gd name="f64" fmla="+- f60 0 f59"/>
                <a:gd name="f65" fmla="*/ f62 1 f2"/>
                <a:gd name="f66" fmla="*/ f64 1 12192000"/>
                <a:gd name="f67" fmla="*/ f63 1 1992138"/>
                <a:gd name="f68" fmla="*/ 2724271 f64 1"/>
                <a:gd name="f69" fmla="*/ 0 f63 1"/>
                <a:gd name="f70" fmla="*/ 1788442 f64 1"/>
                <a:gd name="f71" fmla="*/ 1635403 f64 1"/>
                <a:gd name="f72" fmla="*/ 12925 f63 1"/>
                <a:gd name="f73" fmla="*/ 178220 f64 1"/>
                <a:gd name="f74" fmla="*/ 451207 f63 1"/>
                <a:gd name="f75" fmla="*/ 0 f64 1"/>
                <a:gd name="f76" fmla="*/ 552718 f63 1"/>
                <a:gd name="f77" fmla="*/ 570885 f63 1"/>
                <a:gd name="f78" fmla="*/ 195368 f64 1"/>
                <a:gd name="f79" fmla="*/ 467800 f63 1"/>
                <a:gd name="f80" fmla="*/ 1934073 f64 1"/>
                <a:gd name="f81" fmla="*/ 52850 f63 1"/>
                <a:gd name="f82" fmla="*/ 4771217 f64 1"/>
                <a:gd name="f83" fmla="*/ 543645 f63 1"/>
                <a:gd name="f84" fmla="*/ 12007222 f64 1"/>
                <a:gd name="f85" fmla="*/ 1856729 f63 1"/>
                <a:gd name="f86" fmla="*/ 12192000 f64 1"/>
                <a:gd name="f87" fmla="*/ 1820900 f63 1"/>
                <a:gd name="f88" fmla="*/ 897073 f63 1"/>
                <a:gd name="f89" fmla="*/ 12062517 f64 1"/>
                <a:gd name="f90" fmla="*/ 950128 f63 1"/>
                <a:gd name="f91" fmla="*/ 8435105 f64 1"/>
                <a:gd name="f92" fmla="*/ 1266613 f63 1"/>
                <a:gd name="f93" fmla="*/ 2948502 f64 1"/>
                <a:gd name="f94" fmla="*/ 20548 f63 1"/>
                <a:gd name="f95" fmla="+- f65 0 f1"/>
                <a:gd name="f96" fmla="*/ f68 1 12192000"/>
                <a:gd name="f97" fmla="*/ f69 1 1992138"/>
                <a:gd name="f98" fmla="*/ f70 1 12192000"/>
                <a:gd name="f99" fmla="*/ f71 1 12192000"/>
                <a:gd name="f100" fmla="*/ f72 1 1992138"/>
                <a:gd name="f101" fmla="*/ f73 1 12192000"/>
                <a:gd name="f102" fmla="*/ f74 1 1992138"/>
                <a:gd name="f103" fmla="*/ f75 1 12192000"/>
                <a:gd name="f104" fmla="*/ f76 1 1992138"/>
                <a:gd name="f105" fmla="*/ f77 1 1992138"/>
                <a:gd name="f106" fmla="*/ f78 1 12192000"/>
                <a:gd name="f107" fmla="*/ f79 1 1992138"/>
                <a:gd name="f108" fmla="*/ f80 1 12192000"/>
                <a:gd name="f109" fmla="*/ f81 1 1992138"/>
                <a:gd name="f110" fmla="*/ f82 1 12192000"/>
                <a:gd name="f111" fmla="*/ f83 1 1992138"/>
                <a:gd name="f112" fmla="*/ f84 1 12192000"/>
                <a:gd name="f113" fmla="*/ f85 1 1992138"/>
                <a:gd name="f114" fmla="*/ f86 1 12192000"/>
                <a:gd name="f115" fmla="*/ f87 1 1992138"/>
                <a:gd name="f116" fmla="*/ f88 1 1992138"/>
                <a:gd name="f117" fmla="*/ f89 1 12192000"/>
                <a:gd name="f118" fmla="*/ f90 1 1992138"/>
                <a:gd name="f119" fmla="*/ f91 1 12192000"/>
                <a:gd name="f120" fmla="*/ f92 1 1992138"/>
                <a:gd name="f121" fmla="*/ f93 1 12192000"/>
                <a:gd name="f122" fmla="*/ f94 1 1992138"/>
                <a:gd name="f123" fmla="*/ f59 1 f66"/>
                <a:gd name="f124" fmla="*/ f60 1 f66"/>
                <a:gd name="f125" fmla="*/ f59 1 f67"/>
                <a:gd name="f126" fmla="*/ f61 1 f67"/>
                <a:gd name="f127" fmla="*/ f96 1 f66"/>
                <a:gd name="f128" fmla="*/ f97 1 f67"/>
                <a:gd name="f129" fmla="*/ f98 1 f66"/>
                <a:gd name="f130" fmla="*/ f99 1 f66"/>
                <a:gd name="f131" fmla="*/ f100 1 f67"/>
                <a:gd name="f132" fmla="*/ f101 1 f66"/>
                <a:gd name="f133" fmla="*/ f102 1 f67"/>
                <a:gd name="f134" fmla="*/ f103 1 f66"/>
                <a:gd name="f135" fmla="*/ f104 1 f67"/>
                <a:gd name="f136" fmla="*/ f105 1 f67"/>
                <a:gd name="f137" fmla="*/ f106 1 f66"/>
                <a:gd name="f138" fmla="*/ f107 1 f67"/>
                <a:gd name="f139" fmla="*/ f108 1 f66"/>
                <a:gd name="f140" fmla="*/ f109 1 f67"/>
                <a:gd name="f141" fmla="*/ f110 1 f66"/>
                <a:gd name="f142" fmla="*/ f111 1 f67"/>
                <a:gd name="f143" fmla="*/ f112 1 f66"/>
                <a:gd name="f144" fmla="*/ f113 1 f67"/>
                <a:gd name="f145" fmla="*/ f114 1 f66"/>
                <a:gd name="f146" fmla="*/ f115 1 f67"/>
                <a:gd name="f147" fmla="*/ f116 1 f67"/>
                <a:gd name="f148" fmla="*/ f117 1 f66"/>
                <a:gd name="f149" fmla="*/ f118 1 f67"/>
                <a:gd name="f150" fmla="*/ f119 1 f66"/>
                <a:gd name="f151" fmla="*/ f120 1 f67"/>
                <a:gd name="f152" fmla="*/ f121 1 f66"/>
                <a:gd name="f153" fmla="*/ f122 1 f67"/>
                <a:gd name="f154" fmla="*/ f123 f57 1"/>
                <a:gd name="f155" fmla="*/ f124 f57 1"/>
                <a:gd name="f156" fmla="*/ f126 f58 1"/>
                <a:gd name="f157" fmla="*/ f125 f58 1"/>
                <a:gd name="f158" fmla="*/ f127 f57 1"/>
                <a:gd name="f159" fmla="*/ f128 f58 1"/>
                <a:gd name="f160" fmla="*/ f129 f57 1"/>
                <a:gd name="f161" fmla="*/ f130 f57 1"/>
                <a:gd name="f162" fmla="*/ f131 f58 1"/>
                <a:gd name="f163" fmla="*/ f132 f57 1"/>
                <a:gd name="f164" fmla="*/ f133 f58 1"/>
                <a:gd name="f165" fmla="*/ f134 f57 1"/>
                <a:gd name="f166" fmla="*/ f135 f58 1"/>
                <a:gd name="f167" fmla="*/ f136 f58 1"/>
                <a:gd name="f168" fmla="*/ f137 f57 1"/>
                <a:gd name="f169" fmla="*/ f138 f58 1"/>
                <a:gd name="f170" fmla="*/ f139 f57 1"/>
                <a:gd name="f171" fmla="*/ f140 f58 1"/>
                <a:gd name="f172" fmla="*/ f141 f57 1"/>
                <a:gd name="f173" fmla="*/ f142 f58 1"/>
                <a:gd name="f174" fmla="*/ f143 f57 1"/>
                <a:gd name="f175" fmla="*/ f144 f58 1"/>
                <a:gd name="f176" fmla="*/ f145 f57 1"/>
                <a:gd name="f177" fmla="*/ f146 f58 1"/>
                <a:gd name="f178" fmla="*/ f147 f58 1"/>
                <a:gd name="f179" fmla="*/ f148 f57 1"/>
                <a:gd name="f180" fmla="*/ f149 f58 1"/>
                <a:gd name="f181" fmla="*/ f150 f57 1"/>
                <a:gd name="f182" fmla="*/ f151 f58 1"/>
                <a:gd name="f183" fmla="*/ f152 f57 1"/>
                <a:gd name="f184" fmla="*/ f153 f58 1"/>
              </a:gdLst>
              <a:ahLst/>
              <a:cxnLst>
                <a:cxn ang="3cd4">
                  <a:pos x="hc" y="t"/>
                </a:cxn>
                <a:cxn ang="0">
                  <a:pos x="r" y="vc"/>
                </a:cxn>
                <a:cxn ang="cd4">
                  <a:pos x="hc" y="b"/>
                </a:cxn>
                <a:cxn ang="cd2">
                  <a:pos x="l" y="vc"/>
                </a:cxn>
                <a:cxn ang="f95">
                  <a:pos x="f158" y="f159"/>
                </a:cxn>
                <a:cxn ang="f95">
                  <a:pos x="f160" y="f159"/>
                </a:cxn>
                <a:cxn ang="f95">
                  <a:pos x="f161" y="f162"/>
                </a:cxn>
                <a:cxn ang="f95">
                  <a:pos x="f163" y="f164"/>
                </a:cxn>
                <a:cxn ang="f95">
                  <a:pos x="f165" y="f166"/>
                </a:cxn>
                <a:cxn ang="f95">
                  <a:pos x="f165" y="f167"/>
                </a:cxn>
                <a:cxn ang="f95">
                  <a:pos x="f168" y="f169"/>
                </a:cxn>
                <a:cxn ang="f95">
                  <a:pos x="f170" y="f171"/>
                </a:cxn>
                <a:cxn ang="f95">
                  <a:pos x="f172" y="f173"/>
                </a:cxn>
                <a:cxn ang="f95">
                  <a:pos x="f174" y="f175"/>
                </a:cxn>
                <a:cxn ang="f95">
                  <a:pos x="f176" y="f177"/>
                </a:cxn>
                <a:cxn ang="f95">
                  <a:pos x="f176" y="f178"/>
                </a:cxn>
                <a:cxn ang="f95">
                  <a:pos x="f179" y="f180"/>
                </a:cxn>
                <a:cxn ang="f95">
                  <a:pos x="f181" y="f182"/>
                </a:cxn>
                <a:cxn ang="f95">
                  <a:pos x="f183" y="f184"/>
                </a:cxn>
              </a:cxnLst>
              <a:rect l="f154" t="f157" r="f155" b="f156"/>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A903A6B-E2D4-41B0-8FF1-F7DCDBD9D58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06726DA-DC11-49EE-ADA5-7DD842F62129}"/>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D2B3F6F-FCA1-4528-9A78-1935B09213C2}"/>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5507A02-0AAE-4CB3-8AC4-CD2501EC7E9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EB51A8E-14AC-4829-AB24-72819E03700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99262806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06876F6E-855B-4480-AB07-1FFB26A83CBE}"/>
              </a:ext>
            </a:extLst>
          </p:cNvPr>
          <p:cNvSpPr txBox="1">
            <a:spLocks noGrp="1"/>
          </p:cNvSpPr>
          <p:nvPr>
            <p:ph type="sldNum" sz="quarter" idx="8"/>
          </p:nvPr>
        </p:nvSpPr>
        <p:spPr/>
        <p:txBody>
          <a:bodyPr/>
          <a:lstStyle>
            <a:lvl1pPr>
              <a:defRPr/>
            </a:lvl1pPr>
          </a:lstStyle>
          <a:p>
            <a:pPr lvl="0"/>
            <a:fld id="{999E903D-7353-4C89-8422-997996E08A72}" type="slidenum">
              <a:t>‹#›</a:t>
            </a:fld>
            <a:endParaRPr lang="en-US"/>
          </a:p>
        </p:txBody>
      </p:sp>
      <p:cxnSp>
        <p:nvCxnSpPr>
          <p:cNvPr id="3" name="Straight Connector 3">
            <a:extLst>
              <a:ext uri="{FF2B5EF4-FFF2-40B4-BE49-F238E27FC236}">
                <a16:creationId xmlns:a16="http://schemas.microsoft.com/office/drawing/2014/main" id="{D2A8E971-E21B-4E76-A3E6-7D5AC7487D9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3A6A51B8-F7BA-4351-80D1-80783C7D159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3BD00A4B-90C2-45E3-8A0B-1530673E2217}"/>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01F435C9-D336-45E3-8596-655D3BB620D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1459F0D0-DD22-4EF1-85D3-7E500135FA2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BA6740F1-E488-47DB-9D8A-04B29F82BC3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7F28337-39A7-4D43-8504-F2A3FAC0937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09059660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80795EB5-5F2C-49F2-9096-872D6DF56F3F}"/>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66AE84E2-5F31-471D-8528-F244E59F02B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D3F6BA56-5711-4F02-8D41-54B46890E9B0}"/>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E0C3095F-D636-4E44-A909-FFF4C785C15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21EA97E3-AC42-4636-92BD-DB376A2C482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B4E8FFF-5CF2-4EDF-82F9-B6D87F9AE4A2}"/>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F77AB4CA-C982-4F73-84FE-E040F4EDB451}"/>
              </a:ext>
            </a:extLst>
          </p:cNvPr>
          <p:cNvSpPr txBox="1">
            <a:spLocks noGrp="1"/>
          </p:cNvSpPr>
          <p:nvPr>
            <p:ph type="sldNum" sz="quarter" idx="8"/>
          </p:nvPr>
        </p:nvSpPr>
        <p:spPr/>
        <p:txBody>
          <a:bodyPr/>
          <a:lstStyle>
            <a:lvl1pPr>
              <a:defRPr/>
            </a:lvl1pPr>
          </a:lstStyle>
          <a:p>
            <a:pPr lvl="0"/>
            <a:fld id="{41215EFC-0C72-4BCF-BAEE-99C04C16D127}" type="slidenum">
              <a:t>‹#›</a:t>
            </a:fld>
            <a:endParaRPr lang="en-US"/>
          </a:p>
        </p:txBody>
      </p:sp>
      <p:cxnSp>
        <p:nvCxnSpPr>
          <p:cNvPr id="9" name="Straight Connector 6">
            <a:extLst>
              <a:ext uri="{FF2B5EF4-FFF2-40B4-BE49-F238E27FC236}">
                <a16:creationId xmlns:a16="http://schemas.microsoft.com/office/drawing/2014/main" id="{AABA0F48-DD85-4D84-892D-79FE2E7D217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CF0E5A0-433B-4CA4-9556-B5A984C5A70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3174080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289BA432-3DFE-477E-A0AC-70B20FFA832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9AB570FC-C637-43A0-96DC-AAF99CAB783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9F7B281F-00C6-48D3-9941-841674EDFE15}"/>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BBFAC211-A109-416F-A761-2DDBF498208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EA2CC3B7-05BE-4EB0-A816-76AC735EB5F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87DF548-E9C4-4B7A-B6BF-7192479FC3B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36B8CB48-6F94-4FE7-BC75-2A1750BA9582}"/>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DBDF875B-45AF-4D7E-9751-DF26ADAE1573}"/>
              </a:ext>
            </a:extLst>
          </p:cNvPr>
          <p:cNvSpPr txBox="1">
            <a:spLocks noGrp="1"/>
          </p:cNvSpPr>
          <p:nvPr>
            <p:ph type="sldNum" sz="quarter" idx="8"/>
          </p:nvPr>
        </p:nvSpPr>
        <p:spPr/>
        <p:txBody>
          <a:bodyPr/>
          <a:lstStyle>
            <a:lvl1pPr>
              <a:defRPr>
                <a:solidFill>
                  <a:srgbClr val="AFB3B9"/>
                </a:solidFill>
              </a:defRPr>
            </a:lvl1pPr>
          </a:lstStyle>
          <a:p>
            <a:pPr lvl="0"/>
            <a:fld id="{815D2DE9-8814-44DA-8313-2AF765A93175}" type="slidenum">
              <a:t>‹#›</a:t>
            </a:fld>
            <a:endParaRPr lang="en-US"/>
          </a:p>
        </p:txBody>
      </p:sp>
      <p:cxnSp>
        <p:nvCxnSpPr>
          <p:cNvPr id="10" name="Straight Connector 7">
            <a:extLst>
              <a:ext uri="{FF2B5EF4-FFF2-40B4-BE49-F238E27FC236}">
                <a16:creationId xmlns:a16="http://schemas.microsoft.com/office/drawing/2014/main" id="{6B404F2C-329F-4A80-A23A-7EF8284A709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7B6E50B4-4DAB-487A-97AB-26162FD2CBD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751625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375B88-3258-46DE-82A0-7719F519A46D}"/>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4B11B166-63AC-41F6-A190-B0366949849D}"/>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9277D7C5-2283-4EBB-9BDC-D6CEDAAE10F6}"/>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4394FD9-D98E-4D78-9DFB-99AA5A691AB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3C967898-B9A7-4D3C-956C-F76867489F27}"/>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BA9F51F7-893F-44BA-91C6-1CDE201945F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val f5"/>
                  <a:gd name="f223" fmla="val f6"/>
                  <a:gd name="f224" fmla="val f7"/>
                  <a:gd name="f225" fmla="*/ f219 f0 1"/>
                  <a:gd name="f226" fmla="+- f224 0 f222"/>
                  <a:gd name="f227" fmla="+- f223 0 f222"/>
                  <a:gd name="f228" fmla="*/ f225 1 f2"/>
                  <a:gd name="f229" fmla="*/ f227 1 5005729"/>
                  <a:gd name="f230" fmla="*/ f226 1 1427495"/>
                  <a:gd name="f231" fmla="*/ 0 f227 1"/>
                  <a:gd name="f232" fmla="*/ 0 f226 1"/>
                  <a:gd name="f233" fmla="*/ 165533 f227 1"/>
                  <a:gd name="f234" fmla="*/ 215699 f227 1"/>
                  <a:gd name="f235" fmla="*/ 35841 f226 1"/>
                  <a:gd name="f236" fmla="*/ 876476 f227 1"/>
                  <a:gd name="f237" fmla="*/ 498295 f226 1"/>
                  <a:gd name="f238" fmla="*/ 1566628 f227 1"/>
                  <a:gd name="f239" fmla="*/ 910605 f226 1"/>
                  <a:gd name="f240" fmla="*/ 2307294 f227 1"/>
                  <a:gd name="f241" fmla="*/ 1218776 f226 1"/>
                  <a:gd name="f242" fmla="*/ 2696502 f227 1"/>
                  <a:gd name="f243" fmla="*/ 1318134 f226 1"/>
                  <a:gd name="f244" fmla="*/ 3094217 f227 1"/>
                  <a:gd name="f245" fmla="*/ 1375517 f226 1"/>
                  <a:gd name="f246" fmla="*/ 3496186 f227 1"/>
                  <a:gd name="f247" fmla="*/ 1391457 f226 1"/>
                  <a:gd name="f248" fmla="*/ 3596679 f227 1"/>
                  <a:gd name="f249" fmla="*/ 1388800 f226 1"/>
                  <a:gd name="f250" fmla="*/ 3647191 f227 1"/>
                  <a:gd name="f251" fmla="*/ 1387207 f226 1"/>
                  <a:gd name="f252" fmla="*/ 3697703 f227 1"/>
                  <a:gd name="f253" fmla="*/ 1384018 f226 1"/>
                  <a:gd name="f254" fmla="*/ 3798195 f227 1"/>
                  <a:gd name="f255" fmla="*/ 1377643 f226 1"/>
                  <a:gd name="f256" fmla="*/ 3898687 f227 1"/>
                  <a:gd name="f257" fmla="*/ 1367547 f226 1"/>
                  <a:gd name="f258" fmla="*/ 3948667 f227 1"/>
                  <a:gd name="f259" fmla="*/ 1362234 f226 1"/>
                  <a:gd name="f260" fmla="*/ 3998648 f227 1"/>
                  <a:gd name="f261" fmla="*/ 1355327 f226 1"/>
                  <a:gd name="f262" fmla="*/ 4098609 f227 1"/>
                  <a:gd name="f263" fmla="*/ 1341512 f226 1"/>
                  <a:gd name="f264" fmla="*/ 4198037 f227 1"/>
                  <a:gd name="f265" fmla="*/ 1324510 f226 1"/>
                  <a:gd name="f266" fmla="*/ 4223027 f227 1"/>
                  <a:gd name="f267" fmla="*/ 1320259 f226 1"/>
                  <a:gd name="f268" fmla="*/ 4248017 f227 1"/>
                  <a:gd name="f269" fmla="*/ 1315477 f226 1"/>
                  <a:gd name="f270" fmla="*/ 4297466 f227 1"/>
                  <a:gd name="f271" fmla="*/ 1305382 f226 1"/>
                  <a:gd name="f272" fmla="*/ 4346915 f227 1"/>
                  <a:gd name="f273" fmla="*/ 1295287 f226 1"/>
                  <a:gd name="f274" fmla="*/ 4371374 f227 1"/>
                  <a:gd name="f275" fmla="*/ 1289974 f226 1"/>
                  <a:gd name="f276" fmla="*/ 4395831 f227 1"/>
                  <a:gd name="f277" fmla="*/ 1284129 f226 1"/>
                  <a:gd name="f278" fmla="*/ 4494197 f227 1"/>
                  <a:gd name="f279" fmla="*/ 1260751 f226 1"/>
                  <a:gd name="f280" fmla="*/ 4506426 f227 1"/>
                  <a:gd name="f281" fmla="*/ 1258094 f226 1"/>
                  <a:gd name="f282" fmla="*/ 4518656 f227 1"/>
                  <a:gd name="f283" fmla="*/ 1254906 f226 1"/>
                  <a:gd name="f284" fmla="*/ 4543113 f227 1"/>
                  <a:gd name="f285" fmla="*/ 1248530 f226 1"/>
                  <a:gd name="f286" fmla="*/ 4592031 f227 1"/>
                  <a:gd name="f287" fmla="*/ 1235247 f226 1"/>
                  <a:gd name="f288" fmla="*/ 4640948 f227 1"/>
                  <a:gd name="f289" fmla="*/ 1221963 f226 1"/>
                  <a:gd name="f290" fmla="*/ 4689332 f227 1"/>
                  <a:gd name="f291" fmla="*/ 1207618 f226 1"/>
                  <a:gd name="f292" fmla="*/ 4881644 f227 1"/>
                  <a:gd name="f293" fmla="*/ 1145934 f226 1"/>
                  <a:gd name="f294" fmla="*/ 5005729 f227 1"/>
                  <a:gd name="f295" fmla="*/ 1100085 f226 1"/>
                  <a:gd name="f296" fmla="*/ 1108460 f226 1"/>
                  <a:gd name="f297" fmla="*/ 4884859 f227 1"/>
                  <a:gd name="f298" fmla="*/ 1155423 f226 1"/>
                  <a:gd name="f299" fmla="*/ 4693055 f227 1"/>
                  <a:gd name="f300" fmla="*/ 1220370 f226 1"/>
                  <a:gd name="f301" fmla="*/ 4644670 f227 1"/>
                  <a:gd name="f302" fmla="*/ 1235778 f226 1"/>
                  <a:gd name="f303" fmla="*/ 4596284 f227 1"/>
                  <a:gd name="f304" fmla="*/ 1250124 f226 1"/>
                  <a:gd name="f305" fmla="*/ 4547367 f227 1"/>
                  <a:gd name="f306" fmla="*/ 1263938 f226 1"/>
                  <a:gd name="f307" fmla="*/ 4522910 f227 1"/>
                  <a:gd name="f308" fmla="*/ 1270846 f226 1"/>
                  <a:gd name="f309" fmla="*/ 4510680 f227 1"/>
                  <a:gd name="f310" fmla="*/ 1274565 f226 1"/>
                  <a:gd name="f311" fmla="*/ 4498451 f227 1"/>
                  <a:gd name="f312" fmla="*/ 1277753 f226 1"/>
                  <a:gd name="f313" fmla="*/ 4400085 f227 1"/>
                  <a:gd name="f314" fmla="*/ 1302725 f226 1"/>
                  <a:gd name="f315" fmla="*/ 4375626 f227 1"/>
                  <a:gd name="f316" fmla="*/ 1309101 f226 1"/>
                  <a:gd name="f317" fmla="*/ 4351169 f227 1"/>
                  <a:gd name="f318" fmla="*/ 1314415 f226 1"/>
                  <a:gd name="f319" fmla="*/ 4301720 f227 1"/>
                  <a:gd name="f320" fmla="*/ 1325572 f226 1"/>
                  <a:gd name="f321" fmla="*/ 4252271 f227 1"/>
                  <a:gd name="f322" fmla="*/ 1336730 f226 1"/>
                  <a:gd name="f323" fmla="*/ 4227281 f227 1"/>
                  <a:gd name="f324" fmla="*/ 1342044 f226 1"/>
                  <a:gd name="f325" fmla="*/ 4202291 f227 1"/>
                  <a:gd name="f326" fmla="*/ 1346825 f226 1"/>
                  <a:gd name="f327" fmla="*/ 4102862 f227 1"/>
                  <a:gd name="f328" fmla="*/ 1365422 f226 1"/>
                  <a:gd name="f329" fmla="*/ 4002902 f227 1"/>
                  <a:gd name="f330" fmla="*/ 1380831 f226 1"/>
                  <a:gd name="f331" fmla="*/ 3952921 f227 1"/>
                  <a:gd name="f332" fmla="*/ 3902409 f227 1"/>
                  <a:gd name="f333" fmla="*/ 1394645 f226 1"/>
                  <a:gd name="f334" fmla="*/ 3801917 f227 1"/>
                  <a:gd name="f335" fmla="*/ 1406334 f226 1"/>
                  <a:gd name="f336" fmla="*/ 3700893 f227 1"/>
                  <a:gd name="f337" fmla="*/ 1414836 f226 1"/>
                  <a:gd name="f338" fmla="*/ 3650381 f227 1"/>
                  <a:gd name="f339" fmla="*/ 1419086 f226 1"/>
                  <a:gd name="f340" fmla="*/ 3599869 f227 1"/>
                  <a:gd name="f341" fmla="*/ 1421743 f226 1"/>
                  <a:gd name="f342" fmla="*/ 3498313 f227 1"/>
                  <a:gd name="f343" fmla="*/ 1425993 f226 1"/>
                  <a:gd name="f344" fmla="*/ 3092622 f227 1"/>
                  <a:gd name="f345" fmla="*/ 1416430 f226 1"/>
                  <a:gd name="f346" fmla="*/ 2689590 f227 1"/>
                  <a:gd name="f347" fmla="*/ 1364891 f226 1"/>
                  <a:gd name="f348" fmla="*/ 2294001 f227 1"/>
                  <a:gd name="f349" fmla="*/ 1538448 f227 1"/>
                  <a:gd name="f350" fmla="*/ 971177 f226 1"/>
                  <a:gd name="f351" fmla="*/ 834471 f227 1"/>
                  <a:gd name="f352" fmla="*/ 566305 f226 1"/>
                  <a:gd name="f353" fmla="*/ 163459 f227 1"/>
                  <a:gd name="f354" fmla="*/ 112750 f226 1"/>
                  <a:gd name="f355" fmla="+- f228 0 f1"/>
                  <a:gd name="f356" fmla="*/ f231 1 5005729"/>
                  <a:gd name="f357" fmla="*/ f232 1 1427495"/>
                  <a:gd name="f358" fmla="*/ f233 1 5005729"/>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5005729"/>
                  <a:gd name="f418" fmla="*/ f293 1 1427495"/>
                  <a:gd name="f419" fmla="*/ f294 1 5005729"/>
                  <a:gd name="f420" fmla="*/ f295 1 1427495"/>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1427495"/>
                  <a:gd name="f454" fmla="*/ f329 1 5005729"/>
                  <a:gd name="f455" fmla="*/ f330 1 1427495"/>
                  <a:gd name="f456" fmla="*/ f331 1 5005729"/>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1427495"/>
                  <a:gd name="f471" fmla="*/ f346 1 5005729"/>
                  <a:gd name="f472" fmla="*/ f347 1 1427495"/>
                  <a:gd name="f473" fmla="*/ f348 1 5005729"/>
                  <a:gd name="f474" fmla="*/ f349 1 5005729"/>
                  <a:gd name="f475" fmla="*/ f350 1 1427495"/>
                  <a:gd name="f476" fmla="*/ f351 1 5005729"/>
                  <a:gd name="f477" fmla="*/ f352 1 1427495"/>
                  <a:gd name="f478" fmla="*/ f353 1 5005729"/>
                  <a:gd name="f479" fmla="*/ f354 1 1427495"/>
                  <a:gd name="f480" fmla="*/ f222 1 f229"/>
                  <a:gd name="f481" fmla="*/ f223 1 f229"/>
                  <a:gd name="f482" fmla="*/ f222 1 f230"/>
                  <a:gd name="f483" fmla="*/ f224 1 f230"/>
                  <a:gd name="f484" fmla="*/ f356 1 f229"/>
                  <a:gd name="f485" fmla="*/ f357 1 f230"/>
                  <a:gd name="f486" fmla="*/ f358 1 f229"/>
                  <a:gd name="f487" fmla="*/ f359 1 f229"/>
                  <a:gd name="f488" fmla="*/ f360 1 f230"/>
                  <a:gd name="f489" fmla="*/ f361 1 f229"/>
                  <a:gd name="f490" fmla="*/ f362 1 f230"/>
                  <a:gd name="f491" fmla="*/ f363 1 f229"/>
                  <a:gd name="f492" fmla="*/ f364 1 f230"/>
                  <a:gd name="f493" fmla="*/ f365 1 f229"/>
                  <a:gd name="f494" fmla="*/ f366 1 f230"/>
                  <a:gd name="f495" fmla="*/ f367 1 f229"/>
                  <a:gd name="f496" fmla="*/ f368 1 f230"/>
                  <a:gd name="f497" fmla="*/ f369 1 f229"/>
                  <a:gd name="f498" fmla="*/ f370 1 f230"/>
                  <a:gd name="f499" fmla="*/ f371 1 f229"/>
                  <a:gd name="f500" fmla="*/ f372 1 f230"/>
                  <a:gd name="f501" fmla="*/ f373 1 f229"/>
                  <a:gd name="f502" fmla="*/ f374 1 f230"/>
                  <a:gd name="f503" fmla="*/ f375 1 f229"/>
                  <a:gd name="f504" fmla="*/ f376 1 f230"/>
                  <a:gd name="f505" fmla="*/ f377 1 f229"/>
                  <a:gd name="f506" fmla="*/ f378 1 f230"/>
                  <a:gd name="f507" fmla="*/ f379 1 f229"/>
                  <a:gd name="f508" fmla="*/ f380 1 f230"/>
                  <a:gd name="f509" fmla="*/ f381 1 f229"/>
                  <a:gd name="f510" fmla="*/ f382 1 f230"/>
                  <a:gd name="f511" fmla="*/ f383 1 f229"/>
                  <a:gd name="f512" fmla="*/ f384 1 f230"/>
                  <a:gd name="f513" fmla="*/ f385 1 f229"/>
                  <a:gd name="f514" fmla="*/ f386 1 f230"/>
                  <a:gd name="f515" fmla="*/ f387 1 f229"/>
                  <a:gd name="f516" fmla="*/ f388 1 f230"/>
                  <a:gd name="f517" fmla="*/ f389 1 f229"/>
                  <a:gd name="f518" fmla="*/ f390 1 f230"/>
                  <a:gd name="f519" fmla="*/ f391 1 f229"/>
                  <a:gd name="f520" fmla="*/ f392 1 f230"/>
                  <a:gd name="f521" fmla="*/ f393 1 f229"/>
                  <a:gd name="f522" fmla="*/ f394 1 f230"/>
                  <a:gd name="f523" fmla="*/ f395 1 f229"/>
                  <a:gd name="f524" fmla="*/ f396 1 f230"/>
                  <a:gd name="f525" fmla="*/ f397 1 f229"/>
                  <a:gd name="f526" fmla="*/ f398 1 f230"/>
                  <a:gd name="f527" fmla="*/ f399 1 f229"/>
                  <a:gd name="f528" fmla="*/ f400 1 f230"/>
                  <a:gd name="f529" fmla="*/ f401 1 f229"/>
                  <a:gd name="f530" fmla="*/ f402 1 f230"/>
                  <a:gd name="f531" fmla="*/ f403 1 f229"/>
                  <a:gd name="f532" fmla="*/ f404 1 f230"/>
                  <a:gd name="f533" fmla="*/ f405 1 f229"/>
                  <a:gd name="f534" fmla="*/ f406 1 f230"/>
                  <a:gd name="f535" fmla="*/ f407 1 f229"/>
                  <a:gd name="f536" fmla="*/ f408 1 f230"/>
                  <a:gd name="f537" fmla="*/ f409 1 f229"/>
                  <a:gd name="f538" fmla="*/ f410 1 f230"/>
                  <a:gd name="f539" fmla="*/ f411 1 f229"/>
                  <a:gd name="f540" fmla="*/ f412 1 f230"/>
                  <a:gd name="f541" fmla="*/ f413 1 f229"/>
                  <a:gd name="f542" fmla="*/ f414 1 f230"/>
                  <a:gd name="f543" fmla="*/ f415 1 f229"/>
                  <a:gd name="f544" fmla="*/ f416 1 f230"/>
                  <a:gd name="f545" fmla="*/ f417 1 f229"/>
                  <a:gd name="f546" fmla="*/ f418 1 f230"/>
                  <a:gd name="f547" fmla="*/ f419 1 f229"/>
                  <a:gd name="f548" fmla="*/ f420 1 f230"/>
                  <a:gd name="f549" fmla="*/ f421 1 f230"/>
                  <a:gd name="f550" fmla="*/ f422 1 f229"/>
                  <a:gd name="f551" fmla="*/ f423 1 f230"/>
                  <a:gd name="f552" fmla="*/ f424 1 f229"/>
                  <a:gd name="f553" fmla="*/ f425 1 f230"/>
                  <a:gd name="f554" fmla="*/ f426 1 f229"/>
                  <a:gd name="f555" fmla="*/ f427 1 f230"/>
                  <a:gd name="f556" fmla="*/ f428 1 f229"/>
                  <a:gd name="f557" fmla="*/ f429 1 f230"/>
                  <a:gd name="f558" fmla="*/ f430 1 f229"/>
                  <a:gd name="f559" fmla="*/ f431 1 f230"/>
                  <a:gd name="f560" fmla="*/ f432 1 f229"/>
                  <a:gd name="f561" fmla="*/ f433 1 f230"/>
                  <a:gd name="f562" fmla="*/ f434 1 f229"/>
                  <a:gd name="f563" fmla="*/ f435 1 f230"/>
                  <a:gd name="f564" fmla="*/ f436 1 f229"/>
                  <a:gd name="f565" fmla="*/ f437 1 f230"/>
                  <a:gd name="f566" fmla="*/ f438 1 f229"/>
                  <a:gd name="f567" fmla="*/ f439 1 f230"/>
                  <a:gd name="f568" fmla="*/ f440 1 f229"/>
                  <a:gd name="f569" fmla="*/ f441 1 f230"/>
                  <a:gd name="f570" fmla="*/ f442 1 f229"/>
                  <a:gd name="f571" fmla="*/ f443 1 f230"/>
                  <a:gd name="f572" fmla="*/ f444 1 f229"/>
                  <a:gd name="f573" fmla="*/ f445 1 f230"/>
                  <a:gd name="f574" fmla="*/ f446 1 f229"/>
                  <a:gd name="f575" fmla="*/ f447 1 f230"/>
                  <a:gd name="f576" fmla="*/ f448 1 f229"/>
                  <a:gd name="f577" fmla="*/ f449 1 f230"/>
                  <a:gd name="f578" fmla="*/ f450 1 f229"/>
                  <a:gd name="f579" fmla="*/ f451 1 f230"/>
                  <a:gd name="f580" fmla="*/ f452 1 f229"/>
                  <a:gd name="f581" fmla="*/ f453 1 f230"/>
                  <a:gd name="f582" fmla="*/ f454 1 f229"/>
                  <a:gd name="f583" fmla="*/ f455 1 f230"/>
                  <a:gd name="f584" fmla="*/ f456 1 f229"/>
                  <a:gd name="f585" fmla="*/ f457 1 f229"/>
                  <a:gd name="f586" fmla="*/ f458 1 f230"/>
                  <a:gd name="f587" fmla="*/ f459 1 f229"/>
                  <a:gd name="f588" fmla="*/ f460 1 f230"/>
                  <a:gd name="f589" fmla="*/ f461 1 f229"/>
                  <a:gd name="f590" fmla="*/ f462 1 f230"/>
                  <a:gd name="f591" fmla="*/ f463 1 f229"/>
                  <a:gd name="f592" fmla="*/ f464 1 f230"/>
                  <a:gd name="f593" fmla="*/ f465 1 f229"/>
                  <a:gd name="f594" fmla="*/ f466 1 f230"/>
                  <a:gd name="f595" fmla="*/ f467 1 f229"/>
                  <a:gd name="f596" fmla="*/ f468 1 f230"/>
                  <a:gd name="f597" fmla="*/ f469 1 f229"/>
                  <a:gd name="f598" fmla="*/ f470 1 f230"/>
                  <a:gd name="f599" fmla="*/ f471 1 f229"/>
                  <a:gd name="f600" fmla="*/ f472 1 f230"/>
                  <a:gd name="f601" fmla="*/ f473 1 f229"/>
                  <a:gd name="f602" fmla="*/ f474 1 f229"/>
                  <a:gd name="f603" fmla="*/ f475 1 f230"/>
                  <a:gd name="f604" fmla="*/ f476 1 f229"/>
                  <a:gd name="f605" fmla="*/ f477 1 f230"/>
                  <a:gd name="f606" fmla="*/ f478 1 f229"/>
                  <a:gd name="f607" fmla="*/ f479 1 f230"/>
                  <a:gd name="f608" fmla="*/ f480 f220 1"/>
                  <a:gd name="f609" fmla="*/ f481 f220 1"/>
                  <a:gd name="f610" fmla="*/ f483 f221 1"/>
                  <a:gd name="f611" fmla="*/ f482 f221 1"/>
                  <a:gd name="f612" fmla="*/ f484 f220 1"/>
                  <a:gd name="f613" fmla="*/ f485 f221 1"/>
                  <a:gd name="f614" fmla="*/ f486 f220 1"/>
                  <a:gd name="f615" fmla="*/ f487 f220 1"/>
                  <a:gd name="f616" fmla="*/ f488 f221 1"/>
                  <a:gd name="f617" fmla="*/ f489 f220 1"/>
                  <a:gd name="f618" fmla="*/ f490 f221 1"/>
                  <a:gd name="f619" fmla="*/ f491 f220 1"/>
                  <a:gd name="f620" fmla="*/ f492 f221 1"/>
                  <a:gd name="f621" fmla="*/ f493 f220 1"/>
                  <a:gd name="f622" fmla="*/ f494 f221 1"/>
                  <a:gd name="f623" fmla="*/ f495 f220 1"/>
                  <a:gd name="f624" fmla="*/ f496 f221 1"/>
                  <a:gd name="f625" fmla="*/ f497 f220 1"/>
                  <a:gd name="f626" fmla="*/ f498 f221 1"/>
                  <a:gd name="f627" fmla="*/ f499 f220 1"/>
                  <a:gd name="f628" fmla="*/ f500 f221 1"/>
                  <a:gd name="f629" fmla="*/ f501 f220 1"/>
                  <a:gd name="f630" fmla="*/ f502 f221 1"/>
                  <a:gd name="f631" fmla="*/ f503 f220 1"/>
                  <a:gd name="f632" fmla="*/ f504 f221 1"/>
                  <a:gd name="f633" fmla="*/ f505 f220 1"/>
                  <a:gd name="f634" fmla="*/ f506 f221 1"/>
                  <a:gd name="f635" fmla="*/ f507 f220 1"/>
                  <a:gd name="f636" fmla="*/ f508 f221 1"/>
                  <a:gd name="f637" fmla="*/ f509 f220 1"/>
                  <a:gd name="f638" fmla="*/ f510 f221 1"/>
                  <a:gd name="f639" fmla="*/ f511 f220 1"/>
                  <a:gd name="f640" fmla="*/ f512 f221 1"/>
                  <a:gd name="f641" fmla="*/ f513 f220 1"/>
                  <a:gd name="f642" fmla="*/ f514 f221 1"/>
                  <a:gd name="f643" fmla="*/ f515 f220 1"/>
                  <a:gd name="f644" fmla="*/ f516 f221 1"/>
                  <a:gd name="f645" fmla="*/ f517 f220 1"/>
                  <a:gd name="f646" fmla="*/ f518 f221 1"/>
                  <a:gd name="f647" fmla="*/ f519 f220 1"/>
                  <a:gd name="f648" fmla="*/ f520 f221 1"/>
                  <a:gd name="f649" fmla="*/ f521 f220 1"/>
                  <a:gd name="f650" fmla="*/ f522 f221 1"/>
                  <a:gd name="f651" fmla="*/ f523 f220 1"/>
                  <a:gd name="f652" fmla="*/ f524 f221 1"/>
                  <a:gd name="f653" fmla="*/ f525 f220 1"/>
                  <a:gd name="f654" fmla="*/ f526 f221 1"/>
                  <a:gd name="f655" fmla="*/ f527 f220 1"/>
                  <a:gd name="f656" fmla="*/ f528 f221 1"/>
                  <a:gd name="f657" fmla="*/ f529 f220 1"/>
                  <a:gd name="f658" fmla="*/ f530 f221 1"/>
                  <a:gd name="f659" fmla="*/ f531 f220 1"/>
                  <a:gd name="f660" fmla="*/ f532 f221 1"/>
                  <a:gd name="f661" fmla="*/ f533 f220 1"/>
                  <a:gd name="f662" fmla="*/ f534 f221 1"/>
                  <a:gd name="f663" fmla="*/ f535 f220 1"/>
                  <a:gd name="f664" fmla="*/ f536 f221 1"/>
                  <a:gd name="f665" fmla="*/ f537 f220 1"/>
                  <a:gd name="f666" fmla="*/ f538 f221 1"/>
                  <a:gd name="f667" fmla="*/ f539 f220 1"/>
                  <a:gd name="f668" fmla="*/ f540 f221 1"/>
                  <a:gd name="f669" fmla="*/ f541 f220 1"/>
                  <a:gd name="f670" fmla="*/ f542 f221 1"/>
                  <a:gd name="f671" fmla="*/ f543 f220 1"/>
                  <a:gd name="f672" fmla="*/ f544 f221 1"/>
                  <a:gd name="f673" fmla="*/ f545 f220 1"/>
                  <a:gd name="f674" fmla="*/ f546 f221 1"/>
                  <a:gd name="f675" fmla="*/ f547 f220 1"/>
                  <a:gd name="f676" fmla="*/ f548 f221 1"/>
                  <a:gd name="f677" fmla="*/ f549 f221 1"/>
                  <a:gd name="f678" fmla="*/ f550 f220 1"/>
                  <a:gd name="f679" fmla="*/ f551 f221 1"/>
                  <a:gd name="f680" fmla="*/ f552 f220 1"/>
                  <a:gd name="f681" fmla="*/ f553 f221 1"/>
                  <a:gd name="f682" fmla="*/ f554 f220 1"/>
                  <a:gd name="f683" fmla="*/ f555 f221 1"/>
                  <a:gd name="f684" fmla="*/ f556 f220 1"/>
                  <a:gd name="f685" fmla="*/ f557 f221 1"/>
                  <a:gd name="f686" fmla="*/ f558 f220 1"/>
                  <a:gd name="f687" fmla="*/ f559 f221 1"/>
                  <a:gd name="f688" fmla="*/ f560 f220 1"/>
                  <a:gd name="f689" fmla="*/ f561 f221 1"/>
                  <a:gd name="f690" fmla="*/ f562 f220 1"/>
                  <a:gd name="f691" fmla="*/ f563 f221 1"/>
                  <a:gd name="f692" fmla="*/ f564 f220 1"/>
                  <a:gd name="f693" fmla="*/ f565 f221 1"/>
                  <a:gd name="f694" fmla="*/ f566 f220 1"/>
                  <a:gd name="f695" fmla="*/ f567 f221 1"/>
                  <a:gd name="f696" fmla="*/ f568 f220 1"/>
                  <a:gd name="f697" fmla="*/ f569 f221 1"/>
                  <a:gd name="f698" fmla="*/ f570 f220 1"/>
                  <a:gd name="f699" fmla="*/ f571 f221 1"/>
                  <a:gd name="f700" fmla="*/ f572 f220 1"/>
                  <a:gd name="f701" fmla="*/ f573 f221 1"/>
                  <a:gd name="f702" fmla="*/ f574 f220 1"/>
                  <a:gd name="f703" fmla="*/ f575 f221 1"/>
                  <a:gd name="f704" fmla="*/ f576 f220 1"/>
                  <a:gd name="f705" fmla="*/ f577 f221 1"/>
                  <a:gd name="f706" fmla="*/ f578 f220 1"/>
                  <a:gd name="f707" fmla="*/ f579 f221 1"/>
                  <a:gd name="f708" fmla="*/ f580 f220 1"/>
                  <a:gd name="f709" fmla="*/ f581 f221 1"/>
                  <a:gd name="f710" fmla="*/ f582 f220 1"/>
                  <a:gd name="f711" fmla="*/ f583 f221 1"/>
                  <a:gd name="f712" fmla="*/ f584 f220 1"/>
                  <a:gd name="f713" fmla="*/ f585 f220 1"/>
                  <a:gd name="f714" fmla="*/ f586 f221 1"/>
                  <a:gd name="f715" fmla="*/ f587 f220 1"/>
                  <a:gd name="f716" fmla="*/ f588 f221 1"/>
                  <a:gd name="f717" fmla="*/ f589 f220 1"/>
                  <a:gd name="f718" fmla="*/ f590 f221 1"/>
                  <a:gd name="f719" fmla="*/ f591 f220 1"/>
                  <a:gd name="f720" fmla="*/ f592 f221 1"/>
                  <a:gd name="f721" fmla="*/ f593 f220 1"/>
                  <a:gd name="f722" fmla="*/ f594 f221 1"/>
                  <a:gd name="f723" fmla="*/ f595 f220 1"/>
                  <a:gd name="f724" fmla="*/ f596 f221 1"/>
                  <a:gd name="f725" fmla="*/ f597 f220 1"/>
                  <a:gd name="f726" fmla="*/ f598 f221 1"/>
                  <a:gd name="f727" fmla="*/ f599 f220 1"/>
                  <a:gd name="f728" fmla="*/ f600 f221 1"/>
                  <a:gd name="f729" fmla="*/ f601 f220 1"/>
                  <a:gd name="f730" fmla="*/ f602 f220 1"/>
                  <a:gd name="f731" fmla="*/ f603 f221 1"/>
                  <a:gd name="f732" fmla="*/ f604 f220 1"/>
                  <a:gd name="f733" fmla="*/ f605 f221 1"/>
                  <a:gd name="f734" fmla="*/ f606 f220 1"/>
                  <a:gd name="f735" fmla="*/ f607 f221 1"/>
                </a:gdLst>
                <a:ahLst/>
                <a:cxnLst>
                  <a:cxn ang="3cd4">
                    <a:pos x="hc" y="t"/>
                  </a:cxn>
                  <a:cxn ang="0">
                    <a:pos x="r" y="vc"/>
                  </a:cxn>
                  <a:cxn ang="cd4">
                    <a:pos x="hc" y="b"/>
                  </a:cxn>
                  <a:cxn ang="cd2">
                    <a:pos x="l" y="vc"/>
                  </a:cxn>
                  <a:cxn ang="f355">
                    <a:pos x="f612" y="f613"/>
                  </a:cxn>
                  <a:cxn ang="f355">
                    <a:pos x="f614" y="f613"/>
                  </a:cxn>
                  <a:cxn ang="f355">
                    <a:pos x="f615" y="f616"/>
                  </a:cxn>
                  <a:cxn ang="f355">
                    <a:pos x="f617" y="f618"/>
                  </a:cxn>
                  <a:cxn ang="f355">
                    <a:pos x="f619" y="f620"/>
                  </a:cxn>
                  <a:cxn ang="f355">
                    <a:pos x="f621" y="f622"/>
                  </a:cxn>
                  <a:cxn ang="f355">
                    <a:pos x="f623" y="f624"/>
                  </a:cxn>
                  <a:cxn ang="f355">
                    <a:pos x="f625" y="f626"/>
                  </a:cxn>
                  <a:cxn ang="f355">
                    <a:pos x="f627" y="f628"/>
                  </a:cxn>
                  <a:cxn ang="f355">
                    <a:pos x="f629" y="f630"/>
                  </a:cxn>
                  <a:cxn ang="f355">
                    <a:pos x="f631" y="f632"/>
                  </a:cxn>
                  <a:cxn ang="f355">
                    <a:pos x="f633" y="f634"/>
                  </a:cxn>
                  <a:cxn ang="f355">
                    <a:pos x="f635" y="f636"/>
                  </a:cxn>
                  <a:cxn ang="f355">
                    <a:pos x="f637" y="f638"/>
                  </a:cxn>
                  <a:cxn ang="f355">
                    <a:pos x="f639" y="f640"/>
                  </a:cxn>
                  <a:cxn ang="f355">
                    <a:pos x="f641" y="f642"/>
                  </a:cxn>
                  <a:cxn ang="f355">
                    <a:pos x="f643" y="f644"/>
                  </a:cxn>
                  <a:cxn ang="f355">
                    <a:pos x="f645" y="f646"/>
                  </a:cxn>
                  <a:cxn ang="f355">
                    <a:pos x="f647" y="f648"/>
                  </a:cxn>
                  <a:cxn ang="f355">
                    <a:pos x="f649" y="f650"/>
                  </a:cxn>
                  <a:cxn ang="f355">
                    <a:pos x="f651" y="f652"/>
                  </a:cxn>
                  <a:cxn ang="f355">
                    <a:pos x="f653" y="f654"/>
                  </a:cxn>
                  <a:cxn ang="f355">
                    <a:pos x="f655" y="f656"/>
                  </a:cxn>
                  <a:cxn ang="f355">
                    <a:pos x="f657" y="f658"/>
                  </a:cxn>
                  <a:cxn ang="f355">
                    <a:pos x="f659" y="f660"/>
                  </a:cxn>
                  <a:cxn ang="f355">
                    <a:pos x="f661" y="f662"/>
                  </a:cxn>
                  <a:cxn ang="f355">
                    <a:pos x="f663" y="f664"/>
                  </a:cxn>
                  <a:cxn ang="f355">
                    <a:pos x="f665" y="f666"/>
                  </a:cxn>
                  <a:cxn ang="f355">
                    <a:pos x="f667" y="f668"/>
                  </a:cxn>
                  <a:cxn ang="f355">
                    <a:pos x="f669" y="f670"/>
                  </a:cxn>
                  <a:cxn ang="f355">
                    <a:pos x="f671" y="f672"/>
                  </a:cxn>
                  <a:cxn ang="f355">
                    <a:pos x="f673" y="f674"/>
                  </a:cxn>
                  <a:cxn ang="f355">
                    <a:pos x="f675" y="f676"/>
                  </a:cxn>
                  <a:cxn ang="f355">
                    <a:pos x="f675" y="f677"/>
                  </a:cxn>
                  <a:cxn ang="f355">
                    <a:pos x="f678" y="f679"/>
                  </a:cxn>
                  <a:cxn ang="f355">
                    <a:pos x="f680" y="f681"/>
                  </a:cxn>
                  <a:cxn ang="f355">
                    <a:pos x="f682" y="f683"/>
                  </a:cxn>
                  <a:cxn ang="f355">
                    <a:pos x="f684" y="f685"/>
                  </a:cxn>
                  <a:cxn ang="f355">
                    <a:pos x="f686" y="f687"/>
                  </a:cxn>
                  <a:cxn ang="f355">
                    <a:pos x="f688" y="f689"/>
                  </a:cxn>
                  <a:cxn ang="f355">
                    <a:pos x="f690" y="f691"/>
                  </a:cxn>
                  <a:cxn ang="f355">
                    <a:pos x="f692" y="f693"/>
                  </a:cxn>
                  <a:cxn ang="f355">
                    <a:pos x="f694" y="f695"/>
                  </a:cxn>
                  <a:cxn ang="f355">
                    <a:pos x="f696" y="f697"/>
                  </a:cxn>
                  <a:cxn ang="f355">
                    <a:pos x="f698" y="f699"/>
                  </a:cxn>
                  <a:cxn ang="f355">
                    <a:pos x="f700" y="f701"/>
                  </a:cxn>
                  <a:cxn ang="f355">
                    <a:pos x="f702" y="f703"/>
                  </a:cxn>
                  <a:cxn ang="f355">
                    <a:pos x="f704" y="f705"/>
                  </a:cxn>
                  <a:cxn ang="f355">
                    <a:pos x="f706" y="f707"/>
                  </a:cxn>
                  <a:cxn ang="f355">
                    <a:pos x="f708" y="f709"/>
                  </a:cxn>
                  <a:cxn ang="f355">
                    <a:pos x="f710" y="f711"/>
                  </a:cxn>
                  <a:cxn ang="f355">
                    <a:pos x="f712" y="f630"/>
                  </a:cxn>
                  <a:cxn ang="f355">
                    <a:pos x="f713" y="f714"/>
                  </a:cxn>
                  <a:cxn ang="f355">
                    <a:pos x="f715" y="f716"/>
                  </a:cxn>
                  <a:cxn ang="f355">
                    <a:pos x="f717" y="f718"/>
                  </a:cxn>
                  <a:cxn ang="f355">
                    <a:pos x="f719" y="f720"/>
                  </a:cxn>
                  <a:cxn ang="f355">
                    <a:pos x="f721" y="f722"/>
                  </a:cxn>
                  <a:cxn ang="f355">
                    <a:pos x="f723" y="f724"/>
                  </a:cxn>
                  <a:cxn ang="f355">
                    <a:pos x="f725" y="f726"/>
                  </a:cxn>
                  <a:cxn ang="f355">
                    <a:pos x="f727" y="f728"/>
                  </a:cxn>
                  <a:cxn ang="f355">
                    <a:pos x="f729" y="f689"/>
                  </a:cxn>
                  <a:cxn ang="f355">
                    <a:pos x="f730" y="f731"/>
                  </a:cxn>
                  <a:cxn ang="f355">
                    <a:pos x="f732" y="f733"/>
                  </a:cxn>
                  <a:cxn ang="f355">
                    <a:pos x="f734" y="f735"/>
                  </a:cxn>
                </a:cxnLst>
                <a:rect l="f608" t="f611" r="f609" b="f610"/>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3F54C1A7-9591-484B-803B-C4C2E79DB9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val f5"/>
                  <a:gd name="f184" fmla="val f6"/>
                  <a:gd name="f185" fmla="val f7"/>
                  <a:gd name="f186" fmla="*/ f180 f0 1"/>
                  <a:gd name="f187" fmla="+- f185 0 f183"/>
                  <a:gd name="f188" fmla="+- f184 0 f183"/>
                  <a:gd name="f189" fmla="*/ f186 1 f2"/>
                  <a:gd name="f190" fmla="*/ f188 1 4861820"/>
                  <a:gd name="f191" fmla="*/ f187 1 1389331"/>
                  <a:gd name="f192" fmla="*/ 0 f188 1"/>
                  <a:gd name="f193" fmla="*/ 0 f187 1"/>
                  <a:gd name="f194" fmla="*/ 229890 f188 1"/>
                  <a:gd name="f195" fmla="*/ 373317 f188 1"/>
                  <a:gd name="f196" fmla="*/ 108292 f187 1"/>
                  <a:gd name="f197" fmla="*/ 702260 f188 1"/>
                  <a:gd name="f198" fmla="*/ 348992 f187 1"/>
                  <a:gd name="f199" fmla="*/ 1384969 f188 1"/>
                  <a:gd name="f200" fmla="*/ 788400 f187 1"/>
                  <a:gd name="f201" fmla="*/ 2120849 f188 1"/>
                  <a:gd name="f202" fmla="*/ 1125262 f187 1"/>
                  <a:gd name="f203" fmla="*/ 3720750 f188 1"/>
                  <a:gd name="f204" fmla="*/ 1329823 f187 1"/>
                  <a:gd name="f205" fmla="*/ 3771794 f188 1"/>
                  <a:gd name="f206" fmla="*/ 1326104 f187 1"/>
                  <a:gd name="f207" fmla="*/ 3822306 f188 1"/>
                  <a:gd name="f208" fmla="*/ 1320790 f187 1"/>
                  <a:gd name="f209" fmla="*/ 3872818 f188 1"/>
                  <a:gd name="f210" fmla="*/ 1315477 f187 1"/>
                  <a:gd name="f211" fmla="*/ 3898339 f188 1"/>
                  <a:gd name="f212" fmla="*/ 1312820 f187 1"/>
                  <a:gd name="f213" fmla="*/ 3923861 f188 1"/>
                  <a:gd name="f214" fmla="*/ 1309632 f187 1"/>
                  <a:gd name="f215" fmla="*/ 4024885 f188 1"/>
                  <a:gd name="f216" fmla="*/ 1295818 f187 1"/>
                  <a:gd name="f217" fmla="*/ 4050407 f188 1"/>
                  <a:gd name="f218" fmla="*/ 1292630 f187 1"/>
                  <a:gd name="f219" fmla="*/ 4075397 f188 1"/>
                  <a:gd name="f220" fmla="*/ 1288379 f187 1"/>
                  <a:gd name="f221" fmla="*/ 4125909 f188 1"/>
                  <a:gd name="f222" fmla="*/ 1279878 f187 1"/>
                  <a:gd name="f223" fmla="*/ 4226401 f188 1"/>
                  <a:gd name="f224" fmla="*/ 1261813 f187 1"/>
                  <a:gd name="f225" fmla="*/ 4326362 f188 1"/>
                  <a:gd name="f226" fmla="*/ 1241622 f187 1"/>
                  <a:gd name="f227" fmla="*/ 4425790 f188 1"/>
                  <a:gd name="f228" fmla="*/ 1218775 f187 1"/>
                  <a:gd name="f229" fmla="*/ 4450781 f188 1"/>
                  <a:gd name="f230" fmla="*/ 1212931 f187 1"/>
                  <a:gd name="f231" fmla="*/ 4475239 f188 1"/>
                  <a:gd name="f232" fmla="*/ 1206555 f187 1"/>
                  <a:gd name="f233" fmla="*/ 4524688 f188 1"/>
                  <a:gd name="f234" fmla="*/ 1193803 f187 1"/>
                  <a:gd name="f235" fmla="*/ 4721220 f188 1"/>
                  <a:gd name="f236" fmla="*/ 1137947 f187 1"/>
                  <a:gd name="f237" fmla="*/ 4861820 f188 1"/>
                  <a:gd name="f238" fmla="*/ 1091339 f187 1"/>
                  <a:gd name="f239" fmla="*/ 1102902 f187 1"/>
                  <a:gd name="f240" fmla="*/ 4725208 f188 1"/>
                  <a:gd name="f241" fmla="*/ 1151761 f187 1"/>
                  <a:gd name="f242" fmla="*/ 4529473 f188 1"/>
                  <a:gd name="f243" fmla="*/ 1212399 f187 1"/>
                  <a:gd name="f244" fmla="*/ 4480025 f188 1"/>
                  <a:gd name="f245" fmla="*/ 1226214 f187 1"/>
                  <a:gd name="f246" fmla="*/ 4455566 f188 1"/>
                  <a:gd name="f247" fmla="*/ 1233121 f187 1"/>
                  <a:gd name="f248" fmla="*/ 4430576 f188 1"/>
                  <a:gd name="f249" fmla="*/ 1239497 f187 1"/>
                  <a:gd name="f250" fmla="*/ 4331148 f188 1"/>
                  <a:gd name="f251" fmla="*/ 1265001 f187 1"/>
                  <a:gd name="f252" fmla="*/ 4231187 f188 1"/>
                  <a:gd name="f253" fmla="*/ 1287848 f187 1"/>
                  <a:gd name="f254" fmla="*/ 4130694 f188 1"/>
                  <a:gd name="f255" fmla="*/ 1308570 f187 1"/>
                  <a:gd name="f256" fmla="*/ 4080182 f188 1"/>
                  <a:gd name="f257" fmla="*/ 1318134 f187 1"/>
                  <a:gd name="f258" fmla="*/ 4055192 f188 1"/>
                  <a:gd name="f259" fmla="*/ 1322915 f187 1"/>
                  <a:gd name="f260" fmla="*/ 4029670 f188 1"/>
                  <a:gd name="f261" fmla="*/ 1327166 f187 1"/>
                  <a:gd name="f262" fmla="*/ 3928115 f188 1"/>
                  <a:gd name="f263" fmla="*/ 1343637 f187 1"/>
                  <a:gd name="f264" fmla="*/ 3902593 f188 1"/>
                  <a:gd name="f265" fmla="*/ 1347357 f187 1"/>
                  <a:gd name="f266" fmla="*/ 3877071 f188 1"/>
                  <a:gd name="f267" fmla="*/ 1350545 f187 1"/>
                  <a:gd name="f268" fmla="*/ 3826027 f188 1"/>
                  <a:gd name="f269" fmla="*/ 1356921 f187 1"/>
                  <a:gd name="f270" fmla="*/ 3774984 f188 1"/>
                  <a:gd name="f271" fmla="*/ 1363297 f187 1"/>
                  <a:gd name="f272" fmla="*/ 3723940 f188 1"/>
                  <a:gd name="f273" fmla="*/ 1368078 f187 1"/>
                  <a:gd name="f274" fmla="*/ 3621321 f188 1"/>
                  <a:gd name="f275" fmla="*/ 1377642 f187 1"/>
                  <a:gd name="f276" fmla="*/ 3518702 f188 1"/>
                  <a:gd name="f277" fmla="*/ 1383487 f187 1"/>
                  <a:gd name="f278" fmla="*/ 3467126 f188 1"/>
                  <a:gd name="f279" fmla="*/ 1386144 f187 1"/>
                  <a:gd name="f280" fmla="*/ 3415551 f188 1"/>
                  <a:gd name="f281" fmla="*/ 1387206 f187 1"/>
                  <a:gd name="f282" fmla="*/ 3312400 f188 1"/>
                  <a:gd name="f283" fmla="*/ 1389331 f187 1"/>
                  <a:gd name="f284" fmla="*/ 2900860 f188 1"/>
                  <a:gd name="f285" fmla="*/ 1368610 f187 1"/>
                  <a:gd name="f286" fmla="*/ 2094264 f188 1"/>
                  <a:gd name="f287" fmla="*/ 1199648 f187 1"/>
                  <a:gd name="f288" fmla="*/ 1335520 f188 1"/>
                  <a:gd name="f289" fmla="*/ 875006 f187 1"/>
                  <a:gd name="f290" fmla="*/ 632075 f188 1"/>
                  <a:gd name="f291" fmla="*/ 446225 f187 1"/>
                  <a:gd name="f292" fmla="*/ 294907 f188 1"/>
                  <a:gd name="f293" fmla="*/ 211710 f187 1"/>
                  <a:gd name="f294" fmla="+- f189 0 f1"/>
                  <a:gd name="f295" fmla="*/ f192 1 4861820"/>
                  <a:gd name="f296" fmla="*/ f193 1 1389331"/>
                  <a:gd name="f297" fmla="*/ f194 1 4861820"/>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4861820"/>
                  <a:gd name="f339" fmla="*/ f236 1 1389331"/>
                  <a:gd name="f340" fmla="*/ f237 1 4861820"/>
                  <a:gd name="f341" fmla="*/ f238 1 1389331"/>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290 1 4861820"/>
                  <a:gd name="f394" fmla="*/ f291 1 1389331"/>
                  <a:gd name="f395" fmla="*/ f292 1 4861820"/>
                  <a:gd name="f396" fmla="*/ f293 1 1389331"/>
                  <a:gd name="f397" fmla="*/ f183 1 f190"/>
                  <a:gd name="f398" fmla="*/ f184 1 f190"/>
                  <a:gd name="f399" fmla="*/ f183 1 f191"/>
                  <a:gd name="f400" fmla="*/ f185 1 f191"/>
                  <a:gd name="f401" fmla="*/ f295 1 f190"/>
                  <a:gd name="f402" fmla="*/ f296 1 f191"/>
                  <a:gd name="f403" fmla="*/ f297 1 f190"/>
                  <a:gd name="f404" fmla="*/ f298 1 f190"/>
                  <a:gd name="f405" fmla="*/ f299 1 f191"/>
                  <a:gd name="f406" fmla="*/ f300 1 f190"/>
                  <a:gd name="f407" fmla="*/ f301 1 f191"/>
                  <a:gd name="f408" fmla="*/ f302 1 f190"/>
                  <a:gd name="f409" fmla="*/ f303 1 f191"/>
                  <a:gd name="f410" fmla="*/ f304 1 f190"/>
                  <a:gd name="f411" fmla="*/ f305 1 f191"/>
                  <a:gd name="f412" fmla="*/ f306 1 f190"/>
                  <a:gd name="f413" fmla="*/ f307 1 f191"/>
                  <a:gd name="f414" fmla="*/ f308 1 f190"/>
                  <a:gd name="f415" fmla="*/ f309 1 f191"/>
                  <a:gd name="f416" fmla="*/ f310 1 f190"/>
                  <a:gd name="f417" fmla="*/ f311 1 f191"/>
                  <a:gd name="f418" fmla="*/ f312 1 f190"/>
                  <a:gd name="f419" fmla="*/ f313 1 f191"/>
                  <a:gd name="f420" fmla="*/ f314 1 f190"/>
                  <a:gd name="f421" fmla="*/ f315 1 f191"/>
                  <a:gd name="f422" fmla="*/ f316 1 f190"/>
                  <a:gd name="f423" fmla="*/ f317 1 f191"/>
                  <a:gd name="f424" fmla="*/ f318 1 f190"/>
                  <a:gd name="f425" fmla="*/ f319 1 f191"/>
                  <a:gd name="f426" fmla="*/ f320 1 f190"/>
                  <a:gd name="f427" fmla="*/ f321 1 f191"/>
                  <a:gd name="f428" fmla="*/ f322 1 f190"/>
                  <a:gd name="f429" fmla="*/ f323 1 f191"/>
                  <a:gd name="f430" fmla="*/ f324 1 f190"/>
                  <a:gd name="f431" fmla="*/ f325 1 f191"/>
                  <a:gd name="f432" fmla="*/ f326 1 f190"/>
                  <a:gd name="f433" fmla="*/ f327 1 f191"/>
                  <a:gd name="f434" fmla="*/ f328 1 f190"/>
                  <a:gd name="f435" fmla="*/ f329 1 f191"/>
                  <a:gd name="f436" fmla="*/ f330 1 f190"/>
                  <a:gd name="f437" fmla="*/ f331 1 f191"/>
                  <a:gd name="f438" fmla="*/ f332 1 f190"/>
                  <a:gd name="f439" fmla="*/ f333 1 f191"/>
                  <a:gd name="f440" fmla="*/ f334 1 f190"/>
                  <a:gd name="f441" fmla="*/ f335 1 f191"/>
                  <a:gd name="f442" fmla="*/ f336 1 f190"/>
                  <a:gd name="f443" fmla="*/ f337 1 f191"/>
                  <a:gd name="f444" fmla="*/ f338 1 f190"/>
                  <a:gd name="f445" fmla="*/ f339 1 f191"/>
                  <a:gd name="f446" fmla="*/ f340 1 f190"/>
                  <a:gd name="f447" fmla="*/ f341 1 f191"/>
                  <a:gd name="f448" fmla="*/ f342 1 f191"/>
                  <a:gd name="f449" fmla="*/ f343 1 f190"/>
                  <a:gd name="f450" fmla="*/ f344 1 f191"/>
                  <a:gd name="f451" fmla="*/ f345 1 f190"/>
                  <a:gd name="f452" fmla="*/ f346 1 f191"/>
                  <a:gd name="f453" fmla="*/ f347 1 f190"/>
                  <a:gd name="f454" fmla="*/ f348 1 f191"/>
                  <a:gd name="f455" fmla="*/ f349 1 f190"/>
                  <a:gd name="f456" fmla="*/ f350 1 f191"/>
                  <a:gd name="f457" fmla="*/ f351 1 f190"/>
                  <a:gd name="f458" fmla="*/ f352 1 f191"/>
                  <a:gd name="f459" fmla="*/ f353 1 f190"/>
                  <a:gd name="f460" fmla="*/ f354 1 f191"/>
                  <a:gd name="f461" fmla="*/ f355 1 f190"/>
                  <a:gd name="f462" fmla="*/ f356 1 f191"/>
                  <a:gd name="f463" fmla="*/ f357 1 f190"/>
                  <a:gd name="f464" fmla="*/ f358 1 f191"/>
                  <a:gd name="f465" fmla="*/ f359 1 f190"/>
                  <a:gd name="f466" fmla="*/ f360 1 f191"/>
                  <a:gd name="f467" fmla="*/ f361 1 f190"/>
                  <a:gd name="f468" fmla="*/ f362 1 f191"/>
                  <a:gd name="f469" fmla="*/ f363 1 f190"/>
                  <a:gd name="f470" fmla="*/ f364 1 f191"/>
                  <a:gd name="f471" fmla="*/ f365 1 f190"/>
                  <a:gd name="f472" fmla="*/ f366 1 f191"/>
                  <a:gd name="f473" fmla="*/ f367 1 f190"/>
                  <a:gd name="f474" fmla="*/ f368 1 f191"/>
                  <a:gd name="f475" fmla="*/ f369 1 f190"/>
                  <a:gd name="f476" fmla="*/ f370 1 f191"/>
                  <a:gd name="f477" fmla="*/ f371 1 f190"/>
                  <a:gd name="f478" fmla="*/ f372 1 f191"/>
                  <a:gd name="f479" fmla="*/ f373 1 f190"/>
                  <a:gd name="f480" fmla="*/ f374 1 f191"/>
                  <a:gd name="f481" fmla="*/ f375 1 f190"/>
                  <a:gd name="f482" fmla="*/ f376 1 f191"/>
                  <a:gd name="f483" fmla="*/ f377 1 f190"/>
                  <a:gd name="f484" fmla="*/ f378 1 f191"/>
                  <a:gd name="f485" fmla="*/ f379 1 f190"/>
                  <a:gd name="f486" fmla="*/ f380 1 f191"/>
                  <a:gd name="f487" fmla="*/ f381 1 f190"/>
                  <a:gd name="f488" fmla="*/ f382 1 f191"/>
                  <a:gd name="f489" fmla="*/ f383 1 f190"/>
                  <a:gd name="f490" fmla="*/ f384 1 f191"/>
                  <a:gd name="f491" fmla="*/ f385 1 f190"/>
                  <a:gd name="f492" fmla="*/ f386 1 f191"/>
                  <a:gd name="f493" fmla="*/ f387 1 f190"/>
                  <a:gd name="f494" fmla="*/ f388 1 f191"/>
                  <a:gd name="f495" fmla="*/ f389 1 f190"/>
                  <a:gd name="f496" fmla="*/ f390 1 f191"/>
                  <a:gd name="f497" fmla="*/ f391 1 f190"/>
                  <a:gd name="f498" fmla="*/ f392 1 f191"/>
                  <a:gd name="f499" fmla="*/ f393 1 f190"/>
                  <a:gd name="f500" fmla="*/ f394 1 f191"/>
                  <a:gd name="f501" fmla="*/ f395 1 f190"/>
                  <a:gd name="f502" fmla="*/ f396 1 f191"/>
                  <a:gd name="f503" fmla="*/ f397 f181 1"/>
                  <a:gd name="f504" fmla="*/ f398 f181 1"/>
                  <a:gd name="f505" fmla="*/ f400 f182 1"/>
                  <a:gd name="f506" fmla="*/ f399 f182 1"/>
                  <a:gd name="f507" fmla="*/ f401 f181 1"/>
                  <a:gd name="f508" fmla="*/ f402 f182 1"/>
                  <a:gd name="f509" fmla="*/ f403 f181 1"/>
                  <a:gd name="f510" fmla="*/ f404 f181 1"/>
                  <a:gd name="f511" fmla="*/ f405 f182 1"/>
                  <a:gd name="f512" fmla="*/ f406 f181 1"/>
                  <a:gd name="f513" fmla="*/ f407 f182 1"/>
                  <a:gd name="f514" fmla="*/ f408 f181 1"/>
                  <a:gd name="f515" fmla="*/ f409 f182 1"/>
                  <a:gd name="f516" fmla="*/ f410 f181 1"/>
                  <a:gd name="f517" fmla="*/ f411 f182 1"/>
                  <a:gd name="f518" fmla="*/ f412 f181 1"/>
                  <a:gd name="f519" fmla="*/ f413 f182 1"/>
                  <a:gd name="f520" fmla="*/ f414 f181 1"/>
                  <a:gd name="f521" fmla="*/ f415 f182 1"/>
                  <a:gd name="f522" fmla="*/ f416 f181 1"/>
                  <a:gd name="f523" fmla="*/ f417 f182 1"/>
                  <a:gd name="f524" fmla="*/ f418 f181 1"/>
                  <a:gd name="f525" fmla="*/ f419 f182 1"/>
                  <a:gd name="f526" fmla="*/ f420 f181 1"/>
                  <a:gd name="f527" fmla="*/ f421 f182 1"/>
                  <a:gd name="f528" fmla="*/ f422 f181 1"/>
                  <a:gd name="f529" fmla="*/ f423 f182 1"/>
                  <a:gd name="f530" fmla="*/ f424 f181 1"/>
                  <a:gd name="f531" fmla="*/ f425 f182 1"/>
                  <a:gd name="f532" fmla="*/ f426 f181 1"/>
                  <a:gd name="f533" fmla="*/ f427 f182 1"/>
                  <a:gd name="f534" fmla="*/ f428 f181 1"/>
                  <a:gd name="f535" fmla="*/ f429 f182 1"/>
                  <a:gd name="f536" fmla="*/ f430 f181 1"/>
                  <a:gd name="f537" fmla="*/ f431 f182 1"/>
                  <a:gd name="f538" fmla="*/ f432 f181 1"/>
                  <a:gd name="f539" fmla="*/ f433 f182 1"/>
                  <a:gd name="f540" fmla="*/ f434 f181 1"/>
                  <a:gd name="f541" fmla="*/ f435 f182 1"/>
                  <a:gd name="f542" fmla="*/ f436 f181 1"/>
                  <a:gd name="f543" fmla="*/ f437 f182 1"/>
                  <a:gd name="f544" fmla="*/ f438 f181 1"/>
                  <a:gd name="f545" fmla="*/ f439 f182 1"/>
                  <a:gd name="f546" fmla="*/ f440 f181 1"/>
                  <a:gd name="f547" fmla="*/ f441 f182 1"/>
                  <a:gd name="f548" fmla="*/ f442 f181 1"/>
                  <a:gd name="f549" fmla="*/ f443 f182 1"/>
                  <a:gd name="f550" fmla="*/ f444 f181 1"/>
                  <a:gd name="f551" fmla="*/ f445 f182 1"/>
                  <a:gd name="f552" fmla="*/ f446 f181 1"/>
                  <a:gd name="f553" fmla="*/ f447 f182 1"/>
                  <a:gd name="f554" fmla="*/ f448 f182 1"/>
                  <a:gd name="f555" fmla="*/ f449 f181 1"/>
                  <a:gd name="f556" fmla="*/ f450 f182 1"/>
                  <a:gd name="f557" fmla="*/ f451 f181 1"/>
                  <a:gd name="f558" fmla="*/ f452 f182 1"/>
                  <a:gd name="f559" fmla="*/ f453 f181 1"/>
                  <a:gd name="f560" fmla="*/ f454 f182 1"/>
                  <a:gd name="f561" fmla="*/ f455 f181 1"/>
                  <a:gd name="f562" fmla="*/ f456 f182 1"/>
                  <a:gd name="f563" fmla="*/ f457 f181 1"/>
                  <a:gd name="f564" fmla="*/ f458 f182 1"/>
                  <a:gd name="f565" fmla="*/ f459 f181 1"/>
                  <a:gd name="f566" fmla="*/ f460 f182 1"/>
                  <a:gd name="f567" fmla="*/ f461 f181 1"/>
                  <a:gd name="f568" fmla="*/ f462 f182 1"/>
                  <a:gd name="f569" fmla="*/ f463 f181 1"/>
                  <a:gd name="f570" fmla="*/ f464 f182 1"/>
                  <a:gd name="f571" fmla="*/ f465 f181 1"/>
                  <a:gd name="f572" fmla="*/ f466 f182 1"/>
                  <a:gd name="f573" fmla="*/ f467 f181 1"/>
                  <a:gd name="f574" fmla="*/ f468 f182 1"/>
                  <a:gd name="f575" fmla="*/ f469 f181 1"/>
                  <a:gd name="f576" fmla="*/ f470 f182 1"/>
                  <a:gd name="f577" fmla="*/ f471 f181 1"/>
                  <a:gd name="f578" fmla="*/ f472 f182 1"/>
                  <a:gd name="f579" fmla="*/ f473 f181 1"/>
                  <a:gd name="f580" fmla="*/ f474 f182 1"/>
                  <a:gd name="f581" fmla="*/ f475 f181 1"/>
                  <a:gd name="f582" fmla="*/ f476 f182 1"/>
                  <a:gd name="f583" fmla="*/ f477 f181 1"/>
                  <a:gd name="f584" fmla="*/ f478 f182 1"/>
                  <a:gd name="f585" fmla="*/ f479 f181 1"/>
                  <a:gd name="f586" fmla="*/ f480 f182 1"/>
                  <a:gd name="f587" fmla="*/ f481 f181 1"/>
                  <a:gd name="f588" fmla="*/ f482 f182 1"/>
                  <a:gd name="f589" fmla="*/ f483 f181 1"/>
                  <a:gd name="f590" fmla="*/ f484 f182 1"/>
                  <a:gd name="f591" fmla="*/ f485 f181 1"/>
                  <a:gd name="f592" fmla="*/ f486 f182 1"/>
                  <a:gd name="f593" fmla="*/ f487 f181 1"/>
                  <a:gd name="f594" fmla="*/ f488 f182 1"/>
                  <a:gd name="f595" fmla="*/ f489 f181 1"/>
                  <a:gd name="f596" fmla="*/ f490 f182 1"/>
                  <a:gd name="f597" fmla="*/ f491 f181 1"/>
                  <a:gd name="f598" fmla="*/ f492 f182 1"/>
                  <a:gd name="f599" fmla="*/ f493 f181 1"/>
                  <a:gd name="f600" fmla="*/ f494 f182 1"/>
                  <a:gd name="f601" fmla="*/ f495 f181 1"/>
                  <a:gd name="f602" fmla="*/ f496 f182 1"/>
                  <a:gd name="f603" fmla="*/ f497 f181 1"/>
                  <a:gd name="f604" fmla="*/ f498 f182 1"/>
                  <a:gd name="f605" fmla="*/ f499 f181 1"/>
                  <a:gd name="f606" fmla="*/ f500 f182 1"/>
                  <a:gd name="f607" fmla="*/ f501 f181 1"/>
                  <a:gd name="f608" fmla="*/ f502 f182 1"/>
                </a:gdLst>
                <a:ahLst/>
                <a:cxnLst>
                  <a:cxn ang="3cd4">
                    <a:pos x="hc" y="t"/>
                  </a:cxn>
                  <a:cxn ang="0">
                    <a:pos x="r" y="vc"/>
                  </a:cxn>
                  <a:cxn ang="cd4">
                    <a:pos x="hc" y="b"/>
                  </a:cxn>
                  <a:cxn ang="cd2">
                    <a:pos x="l" y="vc"/>
                  </a:cxn>
                  <a:cxn ang="f294">
                    <a:pos x="f507" y="f508"/>
                  </a:cxn>
                  <a:cxn ang="f294">
                    <a:pos x="f509" y="f508"/>
                  </a:cxn>
                  <a:cxn ang="f294">
                    <a:pos x="f510" y="f511"/>
                  </a:cxn>
                  <a:cxn ang="f294">
                    <a:pos x="f512" y="f513"/>
                  </a:cxn>
                  <a:cxn ang="f294">
                    <a:pos x="f514" y="f515"/>
                  </a:cxn>
                  <a:cxn ang="f294">
                    <a:pos x="f516" y="f517"/>
                  </a:cxn>
                  <a:cxn ang="f294">
                    <a:pos x="f518" y="f519"/>
                  </a:cxn>
                  <a:cxn ang="f294">
                    <a:pos x="f520" y="f521"/>
                  </a:cxn>
                  <a:cxn ang="f294">
                    <a:pos x="f522" y="f523"/>
                  </a:cxn>
                  <a:cxn ang="f294">
                    <a:pos x="f524" y="f525"/>
                  </a:cxn>
                  <a:cxn ang="f294">
                    <a:pos x="f526" y="f527"/>
                  </a:cxn>
                  <a:cxn ang="f294">
                    <a:pos x="f528" y="f529"/>
                  </a:cxn>
                  <a:cxn ang="f294">
                    <a:pos x="f530" y="f531"/>
                  </a:cxn>
                  <a:cxn ang="f294">
                    <a:pos x="f532" y="f533"/>
                  </a:cxn>
                  <a:cxn ang="f294">
                    <a:pos x="f534" y="f535"/>
                  </a:cxn>
                  <a:cxn ang="f294">
                    <a:pos x="f536" y="f537"/>
                  </a:cxn>
                  <a:cxn ang="f294">
                    <a:pos x="f538" y="f539"/>
                  </a:cxn>
                  <a:cxn ang="f294">
                    <a:pos x="f540" y="f541"/>
                  </a:cxn>
                  <a:cxn ang="f294">
                    <a:pos x="f542" y="f543"/>
                  </a:cxn>
                  <a:cxn ang="f294">
                    <a:pos x="f544" y="f545"/>
                  </a:cxn>
                  <a:cxn ang="f294">
                    <a:pos x="f546" y="f547"/>
                  </a:cxn>
                  <a:cxn ang="f294">
                    <a:pos x="f548" y="f549"/>
                  </a:cxn>
                  <a:cxn ang="f294">
                    <a:pos x="f550" y="f551"/>
                  </a:cxn>
                  <a:cxn ang="f294">
                    <a:pos x="f552" y="f553"/>
                  </a:cxn>
                  <a:cxn ang="f294">
                    <a:pos x="f552" y="f554"/>
                  </a:cxn>
                  <a:cxn ang="f294">
                    <a:pos x="f555" y="f556"/>
                  </a:cxn>
                  <a:cxn ang="f294">
                    <a:pos x="f557" y="f558"/>
                  </a:cxn>
                  <a:cxn ang="f294">
                    <a:pos x="f559" y="f560"/>
                  </a:cxn>
                  <a:cxn ang="f294">
                    <a:pos x="f561" y="f562"/>
                  </a:cxn>
                  <a:cxn ang="f294">
                    <a:pos x="f563" y="f564"/>
                  </a:cxn>
                  <a:cxn ang="f294">
                    <a:pos x="f565" y="f566"/>
                  </a:cxn>
                  <a:cxn ang="f294">
                    <a:pos x="f567" y="f568"/>
                  </a:cxn>
                  <a:cxn ang="f294">
                    <a:pos x="f569" y="f570"/>
                  </a:cxn>
                  <a:cxn ang="f294">
                    <a:pos x="f571" y="f572"/>
                  </a:cxn>
                  <a:cxn ang="f294">
                    <a:pos x="f573" y="f574"/>
                  </a:cxn>
                  <a:cxn ang="f294">
                    <a:pos x="f575" y="f576"/>
                  </a:cxn>
                  <a:cxn ang="f294">
                    <a:pos x="f577" y="f578"/>
                  </a:cxn>
                  <a:cxn ang="f294">
                    <a:pos x="f579" y="f580"/>
                  </a:cxn>
                  <a:cxn ang="f294">
                    <a:pos x="f581" y="f582"/>
                  </a:cxn>
                  <a:cxn ang="f294">
                    <a:pos x="f583" y="f584"/>
                  </a:cxn>
                  <a:cxn ang="f294">
                    <a:pos x="f585" y="f586"/>
                  </a:cxn>
                  <a:cxn ang="f294">
                    <a:pos x="f587" y="f588"/>
                  </a:cxn>
                  <a:cxn ang="f294">
                    <a:pos x="f589" y="f590"/>
                  </a:cxn>
                  <a:cxn ang="f294">
                    <a:pos x="f591" y="f592"/>
                  </a:cxn>
                  <a:cxn ang="f294">
                    <a:pos x="f593" y="f594"/>
                  </a:cxn>
                  <a:cxn ang="f294">
                    <a:pos x="f595" y="f596"/>
                  </a:cxn>
                  <a:cxn ang="f294">
                    <a:pos x="f597" y="f598"/>
                  </a:cxn>
                  <a:cxn ang="f294">
                    <a:pos x="f599" y="f600"/>
                  </a:cxn>
                  <a:cxn ang="f294">
                    <a:pos x="f601" y="f602"/>
                  </a:cxn>
                  <a:cxn ang="f294">
                    <a:pos x="f603" y="f604"/>
                  </a:cxn>
                  <a:cxn ang="f294">
                    <a:pos x="f605" y="f606"/>
                  </a:cxn>
                  <a:cxn ang="f294">
                    <a:pos x="f607" y="f608"/>
                  </a:cxn>
                </a:cxnLst>
                <a:rect l="f503" t="f506" r="f504" b="f505"/>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8F231A15-DA9A-4C51-B975-9D08E75EA0D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C6492A9-3118-4D0D-94DC-7065BD6FAAD8}"/>
              </a:ext>
            </a:extLst>
          </p:cNvPr>
          <p:cNvSpPr txBox="1">
            <a:spLocks noGrp="1"/>
          </p:cNvSpPr>
          <p:nvPr>
            <p:ph type="sldNum" sz="quarter" idx="8"/>
          </p:nvPr>
        </p:nvSpPr>
        <p:spPr>
          <a:xfrm>
            <a:off x="8839193" y="6356351"/>
            <a:ext cx="2743200" cy="365129"/>
          </a:xfrm>
        </p:spPr>
        <p:txBody>
          <a:bodyPr/>
          <a:lstStyle>
            <a:lvl1pPr>
              <a:defRPr/>
            </a:lvl1pPr>
          </a:lstStyle>
          <a:p>
            <a:pPr lvl="0"/>
            <a:fld id="{60B90187-20F6-46CC-9BB5-EC1F23DC84EF}" type="slidenum">
              <a:t>‹#›</a:t>
            </a:fld>
            <a:endParaRPr lang="en-US"/>
          </a:p>
        </p:txBody>
      </p:sp>
      <p:cxnSp>
        <p:nvCxnSpPr>
          <p:cNvPr id="11" name="Straight Connector 6">
            <a:extLst>
              <a:ext uri="{FF2B5EF4-FFF2-40B4-BE49-F238E27FC236}">
                <a16:creationId xmlns:a16="http://schemas.microsoft.com/office/drawing/2014/main" id="{50B2FDF1-E9D9-4EC8-9AA6-A3D15E9E409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5C732B13-8A9D-48D1-81A2-4F626382604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09080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4" Type="http://schemas.openxmlformats.org/officeDocument/2006/relationships/slideLayout" Target="../slideLayouts/slideLayout21.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42.xml"/><Relationship Id="rId21" Type="http://schemas.openxmlformats.org/officeDocument/2006/relationships/slideLayout" Target="../slideLayouts/slideLayout46.xml"/><Relationship Id="rId324" Type="http://schemas.openxmlformats.org/officeDocument/2006/relationships/slideLayout" Target="../slideLayouts/slideLayout349.xml"/><Relationship Id="rId531" Type="http://schemas.openxmlformats.org/officeDocument/2006/relationships/slideLayout" Target="../slideLayouts/slideLayout556.xml"/><Relationship Id="rId170" Type="http://schemas.openxmlformats.org/officeDocument/2006/relationships/slideLayout" Target="../slideLayouts/slideLayout195.xml"/><Relationship Id="rId268" Type="http://schemas.openxmlformats.org/officeDocument/2006/relationships/slideLayout" Target="../slideLayouts/slideLayout293.xml"/><Relationship Id="rId475" Type="http://schemas.openxmlformats.org/officeDocument/2006/relationships/slideLayout" Target="../slideLayouts/slideLayout500.xml"/><Relationship Id="rId32" Type="http://schemas.openxmlformats.org/officeDocument/2006/relationships/slideLayout" Target="../slideLayouts/slideLayout57.xml"/><Relationship Id="rId128" Type="http://schemas.openxmlformats.org/officeDocument/2006/relationships/slideLayout" Target="../slideLayouts/slideLayout153.xml"/><Relationship Id="rId335" Type="http://schemas.openxmlformats.org/officeDocument/2006/relationships/slideLayout" Target="../slideLayouts/slideLayout360.xml"/><Relationship Id="rId542" Type="http://schemas.openxmlformats.org/officeDocument/2006/relationships/slideLayout" Target="../slideLayouts/slideLayout567.xml"/><Relationship Id="rId181" Type="http://schemas.openxmlformats.org/officeDocument/2006/relationships/slideLayout" Target="../slideLayouts/slideLayout206.xml"/><Relationship Id="rId402" Type="http://schemas.openxmlformats.org/officeDocument/2006/relationships/slideLayout" Target="../slideLayouts/slideLayout427.xml"/><Relationship Id="rId279" Type="http://schemas.openxmlformats.org/officeDocument/2006/relationships/slideLayout" Target="../slideLayouts/slideLayout304.xml"/><Relationship Id="rId486" Type="http://schemas.openxmlformats.org/officeDocument/2006/relationships/slideLayout" Target="../slideLayouts/slideLayout511.xml"/><Relationship Id="rId43" Type="http://schemas.openxmlformats.org/officeDocument/2006/relationships/slideLayout" Target="../slideLayouts/slideLayout68.xml"/><Relationship Id="rId139" Type="http://schemas.openxmlformats.org/officeDocument/2006/relationships/slideLayout" Target="../slideLayouts/slideLayout164.xml"/><Relationship Id="rId346" Type="http://schemas.openxmlformats.org/officeDocument/2006/relationships/slideLayout" Target="../slideLayouts/slideLayout371.xml"/><Relationship Id="rId553" Type="http://schemas.openxmlformats.org/officeDocument/2006/relationships/slideLayout" Target="../slideLayouts/slideLayout578.xml"/><Relationship Id="rId192" Type="http://schemas.openxmlformats.org/officeDocument/2006/relationships/slideLayout" Target="../slideLayouts/slideLayout217.xml"/><Relationship Id="rId206" Type="http://schemas.openxmlformats.org/officeDocument/2006/relationships/slideLayout" Target="../slideLayouts/slideLayout231.xml"/><Relationship Id="rId413" Type="http://schemas.openxmlformats.org/officeDocument/2006/relationships/slideLayout" Target="../slideLayouts/slideLayout438.xml"/><Relationship Id="rId497" Type="http://schemas.openxmlformats.org/officeDocument/2006/relationships/slideLayout" Target="../slideLayouts/slideLayout522.xml"/><Relationship Id="rId357" Type="http://schemas.openxmlformats.org/officeDocument/2006/relationships/slideLayout" Target="../slideLayouts/slideLayout382.xml"/><Relationship Id="rId54" Type="http://schemas.openxmlformats.org/officeDocument/2006/relationships/slideLayout" Target="../slideLayouts/slideLayout79.xml"/><Relationship Id="rId217" Type="http://schemas.openxmlformats.org/officeDocument/2006/relationships/slideLayout" Target="../slideLayouts/slideLayout242.xml"/><Relationship Id="rId564" Type="http://schemas.openxmlformats.org/officeDocument/2006/relationships/slideLayout" Target="../slideLayouts/slideLayout589.xml"/><Relationship Id="rId424" Type="http://schemas.openxmlformats.org/officeDocument/2006/relationships/slideLayout" Target="../slideLayouts/slideLayout449.xml"/><Relationship Id="rId270" Type="http://schemas.openxmlformats.org/officeDocument/2006/relationships/slideLayout" Target="../slideLayouts/slideLayout295.xml"/><Relationship Id="rId65" Type="http://schemas.openxmlformats.org/officeDocument/2006/relationships/slideLayout" Target="../slideLayouts/slideLayout90.xml"/><Relationship Id="rId130" Type="http://schemas.openxmlformats.org/officeDocument/2006/relationships/slideLayout" Target="../slideLayouts/slideLayout155.xml"/><Relationship Id="rId368" Type="http://schemas.openxmlformats.org/officeDocument/2006/relationships/slideLayout" Target="../slideLayouts/slideLayout393.xml"/><Relationship Id="rId575" Type="http://schemas.openxmlformats.org/officeDocument/2006/relationships/slideLayout" Target="../slideLayouts/slideLayout600.xml"/><Relationship Id="rId228" Type="http://schemas.openxmlformats.org/officeDocument/2006/relationships/slideLayout" Target="../slideLayouts/slideLayout253.xml"/><Relationship Id="rId435" Type="http://schemas.openxmlformats.org/officeDocument/2006/relationships/slideLayout" Target="../slideLayouts/slideLayout460.xml"/><Relationship Id="rId281" Type="http://schemas.openxmlformats.org/officeDocument/2006/relationships/slideLayout" Target="../slideLayouts/slideLayout306.xml"/><Relationship Id="rId502" Type="http://schemas.openxmlformats.org/officeDocument/2006/relationships/slideLayout" Target="../slideLayouts/slideLayout527.xml"/><Relationship Id="rId76" Type="http://schemas.openxmlformats.org/officeDocument/2006/relationships/slideLayout" Target="../slideLayouts/slideLayout101.xml"/><Relationship Id="rId141" Type="http://schemas.openxmlformats.org/officeDocument/2006/relationships/slideLayout" Target="../slideLayouts/slideLayout166.xml"/><Relationship Id="rId379" Type="http://schemas.openxmlformats.org/officeDocument/2006/relationships/slideLayout" Target="../slideLayouts/slideLayout404.xml"/><Relationship Id="rId586" Type="http://schemas.openxmlformats.org/officeDocument/2006/relationships/slideLayout" Target="../slideLayouts/slideLayout611.xml"/><Relationship Id="rId7" Type="http://schemas.openxmlformats.org/officeDocument/2006/relationships/slideLayout" Target="../slideLayouts/slideLayout32.xml"/><Relationship Id="rId239" Type="http://schemas.openxmlformats.org/officeDocument/2006/relationships/slideLayout" Target="../slideLayouts/slideLayout264.xml"/><Relationship Id="rId446" Type="http://schemas.openxmlformats.org/officeDocument/2006/relationships/slideLayout" Target="../slideLayouts/slideLayout471.xml"/><Relationship Id="rId292" Type="http://schemas.openxmlformats.org/officeDocument/2006/relationships/slideLayout" Target="../slideLayouts/slideLayout317.xml"/><Relationship Id="rId306" Type="http://schemas.openxmlformats.org/officeDocument/2006/relationships/slideLayout" Target="../slideLayouts/slideLayout331.xml"/><Relationship Id="rId87" Type="http://schemas.openxmlformats.org/officeDocument/2006/relationships/slideLayout" Target="../slideLayouts/slideLayout112.xml"/><Relationship Id="rId513" Type="http://schemas.openxmlformats.org/officeDocument/2006/relationships/slideLayout" Target="../slideLayouts/slideLayout538.xml"/><Relationship Id="rId152" Type="http://schemas.openxmlformats.org/officeDocument/2006/relationships/slideLayout" Target="../slideLayouts/slideLayout177.xml"/><Relationship Id="rId194" Type="http://schemas.openxmlformats.org/officeDocument/2006/relationships/slideLayout" Target="../slideLayouts/slideLayout219.xml"/><Relationship Id="rId208" Type="http://schemas.openxmlformats.org/officeDocument/2006/relationships/slideLayout" Target="../slideLayouts/slideLayout233.xml"/><Relationship Id="rId415" Type="http://schemas.openxmlformats.org/officeDocument/2006/relationships/slideLayout" Target="../slideLayouts/slideLayout440.xml"/><Relationship Id="rId457" Type="http://schemas.openxmlformats.org/officeDocument/2006/relationships/slideLayout" Target="../slideLayouts/slideLayout482.xml"/><Relationship Id="rId261" Type="http://schemas.openxmlformats.org/officeDocument/2006/relationships/slideLayout" Target="../slideLayouts/slideLayout286.xml"/><Relationship Id="rId499" Type="http://schemas.openxmlformats.org/officeDocument/2006/relationships/slideLayout" Target="../slideLayouts/slideLayout524.xml"/><Relationship Id="rId14" Type="http://schemas.openxmlformats.org/officeDocument/2006/relationships/slideLayout" Target="../slideLayouts/slideLayout39.xml"/><Relationship Id="rId56" Type="http://schemas.openxmlformats.org/officeDocument/2006/relationships/slideLayout" Target="../slideLayouts/slideLayout81.xml"/><Relationship Id="rId317" Type="http://schemas.openxmlformats.org/officeDocument/2006/relationships/slideLayout" Target="../slideLayouts/slideLayout342.xml"/><Relationship Id="rId359" Type="http://schemas.openxmlformats.org/officeDocument/2006/relationships/slideLayout" Target="../slideLayouts/slideLayout384.xml"/><Relationship Id="rId524" Type="http://schemas.openxmlformats.org/officeDocument/2006/relationships/slideLayout" Target="../slideLayouts/slideLayout549.xml"/><Relationship Id="rId566" Type="http://schemas.openxmlformats.org/officeDocument/2006/relationships/slideLayout" Target="../slideLayouts/slideLayout591.xml"/><Relationship Id="rId98" Type="http://schemas.openxmlformats.org/officeDocument/2006/relationships/slideLayout" Target="../slideLayouts/slideLayout123.xml"/><Relationship Id="rId121" Type="http://schemas.openxmlformats.org/officeDocument/2006/relationships/slideLayout" Target="../slideLayouts/slideLayout146.xml"/><Relationship Id="rId163" Type="http://schemas.openxmlformats.org/officeDocument/2006/relationships/slideLayout" Target="../slideLayouts/slideLayout188.xml"/><Relationship Id="rId219" Type="http://schemas.openxmlformats.org/officeDocument/2006/relationships/slideLayout" Target="../slideLayouts/slideLayout244.xml"/><Relationship Id="rId370" Type="http://schemas.openxmlformats.org/officeDocument/2006/relationships/slideLayout" Target="../slideLayouts/slideLayout395.xml"/><Relationship Id="rId426" Type="http://schemas.openxmlformats.org/officeDocument/2006/relationships/slideLayout" Target="../slideLayouts/slideLayout451.xml"/><Relationship Id="rId230" Type="http://schemas.openxmlformats.org/officeDocument/2006/relationships/slideLayout" Target="../slideLayouts/slideLayout255.xml"/><Relationship Id="rId468" Type="http://schemas.openxmlformats.org/officeDocument/2006/relationships/slideLayout" Target="../slideLayouts/slideLayout493.xml"/><Relationship Id="rId25" Type="http://schemas.openxmlformats.org/officeDocument/2006/relationships/slideLayout" Target="../slideLayouts/slideLayout50.xml"/><Relationship Id="rId67" Type="http://schemas.openxmlformats.org/officeDocument/2006/relationships/slideLayout" Target="../slideLayouts/slideLayout92.xml"/><Relationship Id="rId272" Type="http://schemas.openxmlformats.org/officeDocument/2006/relationships/slideLayout" Target="../slideLayouts/slideLayout297.xml"/><Relationship Id="rId328" Type="http://schemas.openxmlformats.org/officeDocument/2006/relationships/slideLayout" Target="../slideLayouts/slideLayout353.xml"/><Relationship Id="rId535" Type="http://schemas.openxmlformats.org/officeDocument/2006/relationships/slideLayout" Target="../slideLayouts/slideLayout560.xml"/><Relationship Id="rId577" Type="http://schemas.openxmlformats.org/officeDocument/2006/relationships/slideLayout" Target="../slideLayouts/slideLayout602.xml"/><Relationship Id="rId132" Type="http://schemas.openxmlformats.org/officeDocument/2006/relationships/slideLayout" Target="../slideLayouts/slideLayout157.xml"/><Relationship Id="rId174" Type="http://schemas.openxmlformats.org/officeDocument/2006/relationships/slideLayout" Target="../slideLayouts/slideLayout199.xml"/><Relationship Id="rId381" Type="http://schemas.openxmlformats.org/officeDocument/2006/relationships/slideLayout" Target="../slideLayouts/slideLayout406.xml"/><Relationship Id="rId241" Type="http://schemas.openxmlformats.org/officeDocument/2006/relationships/slideLayout" Target="../slideLayouts/slideLayout266.xml"/><Relationship Id="rId437" Type="http://schemas.openxmlformats.org/officeDocument/2006/relationships/slideLayout" Target="../slideLayouts/slideLayout462.xml"/><Relationship Id="rId479" Type="http://schemas.openxmlformats.org/officeDocument/2006/relationships/slideLayout" Target="../slideLayouts/slideLayout504.xml"/><Relationship Id="rId36" Type="http://schemas.openxmlformats.org/officeDocument/2006/relationships/slideLayout" Target="../slideLayouts/slideLayout61.xml"/><Relationship Id="rId283" Type="http://schemas.openxmlformats.org/officeDocument/2006/relationships/slideLayout" Target="../slideLayouts/slideLayout308.xml"/><Relationship Id="rId339" Type="http://schemas.openxmlformats.org/officeDocument/2006/relationships/slideLayout" Target="../slideLayouts/slideLayout364.xml"/><Relationship Id="rId490" Type="http://schemas.openxmlformats.org/officeDocument/2006/relationships/slideLayout" Target="../slideLayouts/slideLayout515.xml"/><Relationship Id="rId504" Type="http://schemas.openxmlformats.org/officeDocument/2006/relationships/slideLayout" Target="../slideLayouts/slideLayout529.xml"/><Relationship Id="rId546" Type="http://schemas.openxmlformats.org/officeDocument/2006/relationships/slideLayout" Target="../slideLayouts/slideLayout571.xml"/><Relationship Id="rId78" Type="http://schemas.openxmlformats.org/officeDocument/2006/relationships/slideLayout" Target="../slideLayouts/slideLayout103.xml"/><Relationship Id="rId101" Type="http://schemas.openxmlformats.org/officeDocument/2006/relationships/slideLayout" Target="../slideLayouts/slideLayout126.xml"/><Relationship Id="rId143" Type="http://schemas.openxmlformats.org/officeDocument/2006/relationships/slideLayout" Target="../slideLayouts/slideLayout168.xml"/><Relationship Id="rId185" Type="http://schemas.openxmlformats.org/officeDocument/2006/relationships/slideLayout" Target="../slideLayouts/slideLayout210.xml"/><Relationship Id="rId350" Type="http://schemas.openxmlformats.org/officeDocument/2006/relationships/slideLayout" Target="../slideLayouts/slideLayout375.xml"/><Relationship Id="rId406" Type="http://schemas.openxmlformats.org/officeDocument/2006/relationships/slideLayout" Target="../slideLayouts/slideLayout431.xml"/><Relationship Id="rId588" Type="http://schemas.openxmlformats.org/officeDocument/2006/relationships/slideLayout" Target="../slideLayouts/slideLayout613.xml"/><Relationship Id="rId9" Type="http://schemas.openxmlformats.org/officeDocument/2006/relationships/slideLayout" Target="../slideLayouts/slideLayout34.xml"/><Relationship Id="rId210" Type="http://schemas.openxmlformats.org/officeDocument/2006/relationships/slideLayout" Target="../slideLayouts/slideLayout235.xml"/><Relationship Id="rId392" Type="http://schemas.openxmlformats.org/officeDocument/2006/relationships/slideLayout" Target="../slideLayouts/slideLayout417.xml"/><Relationship Id="rId448" Type="http://schemas.openxmlformats.org/officeDocument/2006/relationships/slideLayout" Target="../slideLayouts/slideLayout473.xml"/><Relationship Id="rId252" Type="http://schemas.openxmlformats.org/officeDocument/2006/relationships/slideLayout" Target="../slideLayouts/slideLayout277.xml"/><Relationship Id="rId294" Type="http://schemas.openxmlformats.org/officeDocument/2006/relationships/slideLayout" Target="../slideLayouts/slideLayout319.xml"/><Relationship Id="rId308" Type="http://schemas.openxmlformats.org/officeDocument/2006/relationships/slideLayout" Target="../slideLayouts/slideLayout333.xml"/><Relationship Id="rId515" Type="http://schemas.openxmlformats.org/officeDocument/2006/relationships/slideLayout" Target="../slideLayouts/slideLayout540.xml"/><Relationship Id="rId47" Type="http://schemas.openxmlformats.org/officeDocument/2006/relationships/slideLayout" Target="../slideLayouts/slideLayout72.xml"/><Relationship Id="rId89" Type="http://schemas.openxmlformats.org/officeDocument/2006/relationships/slideLayout" Target="../slideLayouts/slideLayout114.xml"/><Relationship Id="rId112" Type="http://schemas.openxmlformats.org/officeDocument/2006/relationships/slideLayout" Target="../slideLayouts/slideLayout137.xml"/><Relationship Id="rId154" Type="http://schemas.openxmlformats.org/officeDocument/2006/relationships/slideLayout" Target="../slideLayouts/slideLayout179.xml"/><Relationship Id="rId361" Type="http://schemas.openxmlformats.org/officeDocument/2006/relationships/slideLayout" Target="../slideLayouts/slideLayout386.xml"/><Relationship Id="rId557" Type="http://schemas.openxmlformats.org/officeDocument/2006/relationships/slideLayout" Target="../slideLayouts/slideLayout582.xml"/><Relationship Id="rId196" Type="http://schemas.openxmlformats.org/officeDocument/2006/relationships/slideLayout" Target="../slideLayouts/slideLayout221.xml"/><Relationship Id="rId417" Type="http://schemas.openxmlformats.org/officeDocument/2006/relationships/slideLayout" Target="../slideLayouts/slideLayout442.xml"/><Relationship Id="rId459" Type="http://schemas.openxmlformats.org/officeDocument/2006/relationships/slideLayout" Target="../slideLayouts/slideLayout484.xml"/><Relationship Id="rId16" Type="http://schemas.openxmlformats.org/officeDocument/2006/relationships/slideLayout" Target="../slideLayouts/slideLayout41.xml"/><Relationship Id="rId221" Type="http://schemas.openxmlformats.org/officeDocument/2006/relationships/slideLayout" Target="../slideLayouts/slideLayout246.xml"/><Relationship Id="rId263" Type="http://schemas.openxmlformats.org/officeDocument/2006/relationships/slideLayout" Target="../slideLayouts/slideLayout288.xml"/><Relationship Id="rId319" Type="http://schemas.openxmlformats.org/officeDocument/2006/relationships/slideLayout" Target="../slideLayouts/slideLayout344.xml"/><Relationship Id="rId470" Type="http://schemas.openxmlformats.org/officeDocument/2006/relationships/slideLayout" Target="../slideLayouts/slideLayout495.xml"/><Relationship Id="rId526" Type="http://schemas.openxmlformats.org/officeDocument/2006/relationships/slideLayout" Target="../slideLayouts/slideLayout551.xml"/><Relationship Id="rId58" Type="http://schemas.openxmlformats.org/officeDocument/2006/relationships/slideLayout" Target="../slideLayouts/slideLayout83.xml"/><Relationship Id="rId123" Type="http://schemas.openxmlformats.org/officeDocument/2006/relationships/slideLayout" Target="../slideLayouts/slideLayout148.xml"/><Relationship Id="rId330" Type="http://schemas.openxmlformats.org/officeDocument/2006/relationships/slideLayout" Target="../slideLayouts/slideLayout355.xml"/><Relationship Id="rId568" Type="http://schemas.openxmlformats.org/officeDocument/2006/relationships/slideLayout" Target="../slideLayouts/slideLayout593.xml"/><Relationship Id="rId165" Type="http://schemas.openxmlformats.org/officeDocument/2006/relationships/slideLayout" Target="../slideLayouts/slideLayout190.xml"/><Relationship Id="rId372" Type="http://schemas.openxmlformats.org/officeDocument/2006/relationships/slideLayout" Target="../slideLayouts/slideLayout397.xml"/><Relationship Id="rId428" Type="http://schemas.openxmlformats.org/officeDocument/2006/relationships/slideLayout" Target="../slideLayouts/slideLayout453.xml"/><Relationship Id="rId232" Type="http://schemas.openxmlformats.org/officeDocument/2006/relationships/slideLayout" Target="../slideLayouts/slideLayout257.xml"/><Relationship Id="rId274" Type="http://schemas.openxmlformats.org/officeDocument/2006/relationships/slideLayout" Target="../slideLayouts/slideLayout299.xml"/><Relationship Id="rId481" Type="http://schemas.openxmlformats.org/officeDocument/2006/relationships/slideLayout" Target="../slideLayouts/slideLayout506.xml"/><Relationship Id="rId27" Type="http://schemas.openxmlformats.org/officeDocument/2006/relationships/slideLayout" Target="../slideLayouts/slideLayout52.xml"/><Relationship Id="rId69" Type="http://schemas.openxmlformats.org/officeDocument/2006/relationships/slideLayout" Target="../slideLayouts/slideLayout94.xml"/><Relationship Id="rId134" Type="http://schemas.openxmlformats.org/officeDocument/2006/relationships/slideLayout" Target="../slideLayouts/slideLayout159.xml"/><Relationship Id="rId537" Type="http://schemas.openxmlformats.org/officeDocument/2006/relationships/slideLayout" Target="../slideLayouts/slideLayout562.xml"/><Relationship Id="rId579" Type="http://schemas.openxmlformats.org/officeDocument/2006/relationships/slideLayout" Target="../slideLayouts/slideLayout604.xml"/><Relationship Id="rId80" Type="http://schemas.openxmlformats.org/officeDocument/2006/relationships/slideLayout" Target="../slideLayouts/slideLayout105.xml"/><Relationship Id="rId176" Type="http://schemas.openxmlformats.org/officeDocument/2006/relationships/slideLayout" Target="../slideLayouts/slideLayout201.xml"/><Relationship Id="rId341" Type="http://schemas.openxmlformats.org/officeDocument/2006/relationships/slideLayout" Target="../slideLayouts/slideLayout366.xml"/><Relationship Id="rId383" Type="http://schemas.openxmlformats.org/officeDocument/2006/relationships/slideLayout" Target="../slideLayouts/slideLayout408.xml"/><Relationship Id="rId439" Type="http://schemas.openxmlformats.org/officeDocument/2006/relationships/slideLayout" Target="../slideLayouts/slideLayout464.xml"/><Relationship Id="rId590" Type="http://schemas.openxmlformats.org/officeDocument/2006/relationships/slideLayout" Target="../slideLayouts/slideLayout615.xml"/><Relationship Id="rId201" Type="http://schemas.openxmlformats.org/officeDocument/2006/relationships/slideLayout" Target="../slideLayouts/slideLayout226.xml"/><Relationship Id="rId243" Type="http://schemas.openxmlformats.org/officeDocument/2006/relationships/slideLayout" Target="../slideLayouts/slideLayout268.xml"/><Relationship Id="rId285" Type="http://schemas.openxmlformats.org/officeDocument/2006/relationships/slideLayout" Target="../slideLayouts/slideLayout310.xml"/><Relationship Id="rId450" Type="http://schemas.openxmlformats.org/officeDocument/2006/relationships/slideLayout" Target="../slideLayouts/slideLayout475.xml"/><Relationship Id="rId506" Type="http://schemas.openxmlformats.org/officeDocument/2006/relationships/slideLayout" Target="../slideLayouts/slideLayout531.xml"/><Relationship Id="rId38" Type="http://schemas.openxmlformats.org/officeDocument/2006/relationships/slideLayout" Target="../slideLayouts/slideLayout63.xml"/><Relationship Id="rId103" Type="http://schemas.openxmlformats.org/officeDocument/2006/relationships/slideLayout" Target="../slideLayouts/slideLayout128.xml"/><Relationship Id="rId310" Type="http://schemas.openxmlformats.org/officeDocument/2006/relationships/slideLayout" Target="../slideLayouts/slideLayout335.xml"/><Relationship Id="rId492" Type="http://schemas.openxmlformats.org/officeDocument/2006/relationships/slideLayout" Target="../slideLayouts/slideLayout517.xml"/><Relationship Id="rId548" Type="http://schemas.openxmlformats.org/officeDocument/2006/relationships/slideLayout" Target="../slideLayouts/slideLayout573.xml"/><Relationship Id="rId91" Type="http://schemas.openxmlformats.org/officeDocument/2006/relationships/slideLayout" Target="../slideLayouts/slideLayout116.xml"/><Relationship Id="rId145" Type="http://schemas.openxmlformats.org/officeDocument/2006/relationships/slideLayout" Target="../slideLayouts/slideLayout170.xml"/><Relationship Id="rId187" Type="http://schemas.openxmlformats.org/officeDocument/2006/relationships/slideLayout" Target="../slideLayouts/slideLayout212.xml"/><Relationship Id="rId352" Type="http://schemas.openxmlformats.org/officeDocument/2006/relationships/slideLayout" Target="../slideLayouts/slideLayout377.xml"/><Relationship Id="rId394" Type="http://schemas.openxmlformats.org/officeDocument/2006/relationships/slideLayout" Target="../slideLayouts/slideLayout419.xml"/><Relationship Id="rId408" Type="http://schemas.openxmlformats.org/officeDocument/2006/relationships/slideLayout" Target="../slideLayouts/slideLayout433.xml"/><Relationship Id="rId212" Type="http://schemas.openxmlformats.org/officeDocument/2006/relationships/slideLayout" Target="../slideLayouts/slideLayout237.xml"/><Relationship Id="rId254" Type="http://schemas.openxmlformats.org/officeDocument/2006/relationships/slideLayout" Target="../slideLayouts/slideLayout279.xml"/><Relationship Id="rId49" Type="http://schemas.openxmlformats.org/officeDocument/2006/relationships/slideLayout" Target="../slideLayouts/slideLayout74.xml"/><Relationship Id="rId114" Type="http://schemas.openxmlformats.org/officeDocument/2006/relationships/slideLayout" Target="../slideLayouts/slideLayout139.xml"/><Relationship Id="rId296" Type="http://schemas.openxmlformats.org/officeDocument/2006/relationships/slideLayout" Target="../slideLayouts/slideLayout321.xml"/><Relationship Id="rId461" Type="http://schemas.openxmlformats.org/officeDocument/2006/relationships/slideLayout" Target="../slideLayouts/slideLayout486.xml"/><Relationship Id="rId517" Type="http://schemas.openxmlformats.org/officeDocument/2006/relationships/slideLayout" Target="../slideLayouts/slideLayout542.xml"/><Relationship Id="rId559" Type="http://schemas.openxmlformats.org/officeDocument/2006/relationships/slideLayout" Target="../slideLayouts/slideLayout584.xml"/><Relationship Id="rId60" Type="http://schemas.openxmlformats.org/officeDocument/2006/relationships/slideLayout" Target="../slideLayouts/slideLayout85.xml"/><Relationship Id="rId156" Type="http://schemas.openxmlformats.org/officeDocument/2006/relationships/slideLayout" Target="../slideLayouts/slideLayout181.xml"/><Relationship Id="rId198" Type="http://schemas.openxmlformats.org/officeDocument/2006/relationships/slideLayout" Target="../slideLayouts/slideLayout223.xml"/><Relationship Id="rId321" Type="http://schemas.openxmlformats.org/officeDocument/2006/relationships/slideLayout" Target="../slideLayouts/slideLayout346.xml"/><Relationship Id="rId363" Type="http://schemas.openxmlformats.org/officeDocument/2006/relationships/slideLayout" Target="../slideLayouts/slideLayout388.xml"/><Relationship Id="rId419" Type="http://schemas.openxmlformats.org/officeDocument/2006/relationships/slideLayout" Target="../slideLayouts/slideLayout444.xml"/><Relationship Id="rId570" Type="http://schemas.openxmlformats.org/officeDocument/2006/relationships/slideLayout" Target="../slideLayouts/slideLayout595.xml"/><Relationship Id="rId223" Type="http://schemas.openxmlformats.org/officeDocument/2006/relationships/slideLayout" Target="../slideLayouts/slideLayout248.xml"/><Relationship Id="rId430" Type="http://schemas.openxmlformats.org/officeDocument/2006/relationships/slideLayout" Target="../slideLayouts/slideLayout455.xml"/><Relationship Id="rId18" Type="http://schemas.openxmlformats.org/officeDocument/2006/relationships/slideLayout" Target="../slideLayouts/slideLayout43.xml"/><Relationship Id="rId265" Type="http://schemas.openxmlformats.org/officeDocument/2006/relationships/slideLayout" Target="../slideLayouts/slideLayout290.xml"/><Relationship Id="rId472" Type="http://schemas.openxmlformats.org/officeDocument/2006/relationships/slideLayout" Target="../slideLayouts/slideLayout497.xml"/><Relationship Id="rId528" Type="http://schemas.openxmlformats.org/officeDocument/2006/relationships/slideLayout" Target="../slideLayouts/slideLayout553.xml"/><Relationship Id="rId125" Type="http://schemas.openxmlformats.org/officeDocument/2006/relationships/slideLayout" Target="../slideLayouts/slideLayout150.xml"/><Relationship Id="rId167" Type="http://schemas.openxmlformats.org/officeDocument/2006/relationships/slideLayout" Target="../slideLayouts/slideLayout192.xml"/><Relationship Id="rId332" Type="http://schemas.openxmlformats.org/officeDocument/2006/relationships/slideLayout" Target="../slideLayouts/slideLayout357.xml"/><Relationship Id="rId374" Type="http://schemas.openxmlformats.org/officeDocument/2006/relationships/slideLayout" Target="../slideLayouts/slideLayout399.xml"/><Relationship Id="rId581" Type="http://schemas.openxmlformats.org/officeDocument/2006/relationships/slideLayout" Target="../slideLayouts/slideLayout606.xml"/><Relationship Id="rId71" Type="http://schemas.openxmlformats.org/officeDocument/2006/relationships/slideLayout" Target="../slideLayouts/slideLayout96.xml"/><Relationship Id="rId234" Type="http://schemas.openxmlformats.org/officeDocument/2006/relationships/slideLayout" Target="../slideLayouts/slideLayout259.xml"/><Relationship Id="rId2" Type="http://schemas.openxmlformats.org/officeDocument/2006/relationships/slideLayout" Target="../slideLayouts/slideLayout27.xml"/><Relationship Id="rId29" Type="http://schemas.openxmlformats.org/officeDocument/2006/relationships/slideLayout" Target="../slideLayouts/slideLayout54.xml"/><Relationship Id="rId276" Type="http://schemas.openxmlformats.org/officeDocument/2006/relationships/slideLayout" Target="../slideLayouts/slideLayout301.xml"/><Relationship Id="rId441" Type="http://schemas.openxmlformats.org/officeDocument/2006/relationships/slideLayout" Target="../slideLayouts/slideLayout466.xml"/><Relationship Id="rId483" Type="http://schemas.openxmlformats.org/officeDocument/2006/relationships/slideLayout" Target="../slideLayouts/slideLayout508.xml"/><Relationship Id="rId539" Type="http://schemas.openxmlformats.org/officeDocument/2006/relationships/slideLayout" Target="../slideLayouts/slideLayout564.xml"/><Relationship Id="rId40" Type="http://schemas.openxmlformats.org/officeDocument/2006/relationships/slideLayout" Target="../slideLayouts/slideLayout65.xml"/><Relationship Id="rId136" Type="http://schemas.openxmlformats.org/officeDocument/2006/relationships/slideLayout" Target="../slideLayouts/slideLayout161.xml"/><Relationship Id="rId178" Type="http://schemas.openxmlformats.org/officeDocument/2006/relationships/slideLayout" Target="../slideLayouts/slideLayout203.xml"/><Relationship Id="rId301" Type="http://schemas.openxmlformats.org/officeDocument/2006/relationships/slideLayout" Target="../slideLayouts/slideLayout326.xml"/><Relationship Id="rId343" Type="http://schemas.openxmlformats.org/officeDocument/2006/relationships/slideLayout" Target="../slideLayouts/slideLayout368.xml"/><Relationship Id="rId550" Type="http://schemas.openxmlformats.org/officeDocument/2006/relationships/slideLayout" Target="../slideLayouts/slideLayout575.xml"/><Relationship Id="rId82" Type="http://schemas.openxmlformats.org/officeDocument/2006/relationships/slideLayout" Target="../slideLayouts/slideLayout107.xml"/><Relationship Id="rId203" Type="http://schemas.openxmlformats.org/officeDocument/2006/relationships/slideLayout" Target="../slideLayouts/slideLayout228.xml"/><Relationship Id="rId385" Type="http://schemas.openxmlformats.org/officeDocument/2006/relationships/slideLayout" Target="../slideLayouts/slideLayout410.xml"/><Relationship Id="rId592" Type="http://schemas.openxmlformats.org/officeDocument/2006/relationships/slideLayout" Target="../slideLayouts/slideLayout617.xml"/><Relationship Id="rId245" Type="http://schemas.openxmlformats.org/officeDocument/2006/relationships/slideLayout" Target="../slideLayouts/slideLayout270.xml"/><Relationship Id="rId287" Type="http://schemas.openxmlformats.org/officeDocument/2006/relationships/slideLayout" Target="../slideLayouts/slideLayout312.xml"/><Relationship Id="rId410" Type="http://schemas.openxmlformats.org/officeDocument/2006/relationships/slideLayout" Target="../slideLayouts/slideLayout435.xml"/><Relationship Id="rId452" Type="http://schemas.openxmlformats.org/officeDocument/2006/relationships/slideLayout" Target="../slideLayouts/slideLayout477.xml"/><Relationship Id="rId494" Type="http://schemas.openxmlformats.org/officeDocument/2006/relationships/slideLayout" Target="../slideLayouts/slideLayout519.xml"/><Relationship Id="rId508" Type="http://schemas.openxmlformats.org/officeDocument/2006/relationships/slideLayout" Target="../slideLayouts/slideLayout533.xml"/><Relationship Id="rId105" Type="http://schemas.openxmlformats.org/officeDocument/2006/relationships/slideLayout" Target="../slideLayouts/slideLayout130.xml"/><Relationship Id="rId147" Type="http://schemas.openxmlformats.org/officeDocument/2006/relationships/slideLayout" Target="../slideLayouts/slideLayout172.xml"/><Relationship Id="rId312" Type="http://schemas.openxmlformats.org/officeDocument/2006/relationships/slideLayout" Target="../slideLayouts/slideLayout337.xml"/><Relationship Id="rId354" Type="http://schemas.openxmlformats.org/officeDocument/2006/relationships/slideLayout" Target="../slideLayouts/slideLayout379.xml"/><Relationship Id="rId51" Type="http://schemas.openxmlformats.org/officeDocument/2006/relationships/slideLayout" Target="../slideLayouts/slideLayout76.xml"/><Relationship Id="rId93" Type="http://schemas.openxmlformats.org/officeDocument/2006/relationships/slideLayout" Target="../slideLayouts/slideLayout118.xml"/><Relationship Id="rId189" Type="http://schemas.openxmlformats.org/officeDocument/2006/relationships/slideLayout" Target="../slideLayouts/slideLayout214.xml"/><Relationship Id="rId396" Type="http://schemas.openxmlformats.org/officeDocument/2006/relationships/slideLayout" Target="../slideLayouts/slideLayout421.xml"/><Relationship Id="rId561" Type="http://schemas.openxmlformats.org/officeDocument/2006/relationships/slideLayout" Target="../slideLayouts/slideLayout586.xml"/><Relationship Id="rId214" Type="http://schemas.openxmlformats.org/officeDocument/2006/relationships/slideLayout" Target="../slideLayouts/slideLayout239.xml"/><Relationship Id="rId256" Type="http://schemas.openxmlformats.org/officeDocument/2006/relationships/slideLayout" Target="../slideLayouts/slideLayout281.xml"/><Relationship Id="rId298" Type="http://schemas.openxmlformats.org/officeDocument/2006/relationships/slideLayout" Target="../slideLayouts/slideLayout323.xml"/><Relationship Id="rId421" Type="http://schemas.openxmlformats.org/officeDocument/2006/relationships/slideLayout" Target="../slideLayouts/slideLayout446.xml"/><Relationship Id="rId463" Type="http://schemas.openxmlformats.org/officeDocument/2006/relationships/slideLayout" Target="../slideLayouts/slideLayout488.xml"/><Relationship Id="rId519" Type="http://schemas.openxmlformats.org/officeDocument/2006/relationships/slideLayout" Target="../slideLayouts/slideLayout544.xml"/><Relationship Id="rId116" Type="http://schemas.openxmlformats.org/officeDocument/2006/relationships/slideLayout" Target="../slideLayouts/slideLayout141.xml"/><Relationship Id="rId158" Type="http://schemas.openxmlformats.org/officeDocument/2006/relationships/slideLayout" Target="../slideLayouts/slideLayout183.xml"/><Relationship Id="rId323" Type="http://schemas.openxmlformats.org/officeDocument/2006/relationships/slideLayout" Target="../slideLayouts/slideLayout348.xml"/><Relationship Id="rId530" Type="http://schemas.openxmlformats.org/officeDocument/2006/relationships/slideLayout" Target="../slideLayouts/slideLayout555.xml"/><Relationship Id="rId20" Type="http://schemas.openxmlformats.org/officeDocument/2006/relationships/slideLayout" Target="../slideLayouts/slideLayout45.xml"/><Relationship Id="rId62" Type="http://schemas.openxmlformats.org/officeDocument/2006/relationships/slideLayout" Target="../slideLayouts/slideLayout87.xml"/><Relationship Id="rId365" Type="http://schemas.openxmlformats.org/officeDocument/2006/relationships/slideLayout" Target="../slideLayouts/slideLayout390.xml"/><Relationship Id="rId572" Type="http://schemas.openxmlformats.org/officeDocument/2006/relationships/slideLayout" Target="../slideLayouts/slideLayout597.xml"/><Relationship Id="rId225" Type="http://schemas.openxmlformats.org/officeDocument/2006/relationships/slideLayout" Target="../slideLayouts/slideLayout250.xml"/><Relationship Id="rId267" Type="http://schemas.openxmlformats.org/officeDocument/2006/relationships/slideLayout" Target="../slideLayouts/slideLayout292.xml"/><Relationship Id="rId432" Type="http://schemas.openxmlformats.org/officeDocument/2006/relationships/slideLayout" Target="../slideLayouts/slideLayout457.xml"/><Relationship Id="rId474" Type="http://schemas.openxmlformats.org/officeDocument/2006/relationships/slideLayout" Target="../slideLayouts/slideLayout499.xml"/><Relationship Id="rId127" Type="http://schemas.openxmlformats.org/officeDocument/2006/relationships/slideLayout" Target="../slideLayouts/slideLayout152.xml"/><Relationship Id="rId31" Type="http://schemas.openxmlformats.org/officeDocument/2006/relationships/slideLayout" Target="../slideLayouts/slideLayout56.xml"/><Relationship Id="rId73" Type="http://schemas.openxmlformats.org/officeDocument/2006/relationships/slideLayout" Target="../slideLayouts/slideLayout98.xml"/><Relationship Id="rId169" Type="http://schemas.openxmlformats.org/officeDocument/2006/relationships/slideLayout" Target="../slideLayouts/slideLayout194.xml"/><Relationship Id="rId334" Type="http://schemas.openxmlformats.org/officeDocument/2006/relationships/slideLayout" Target="../slideLayouts/slideLayout359.xml"/><Relationship Id="rId376" Type="http://schemas.openxmlformats.org/officeDocument/2006/relationships/slideLayout" Target="../slideLayouts/slideLayout401.xml"/><Relationship Id="rId541" Type="http://schemas.openxmlformats.org/officeDocument/2006/relationships/slideLayout" Target="../slideLayouts/slideLayout566.xml"/><Relationship Id="rId583" Type="http://schemas.openxmlformats.org/officeDocument/2006/relationships/slideLayout" Target="../slideLayouts/slideLayout608.xml"/><Relationship Id="rId4" Type="http://schemas.openxmlformats.org/officeDocument/2006/relationships/slideLayout" Target="../slideLayouts/slideLayout29.xml"/><Relationship Id="rId180" Type="http://schemas.openxmlformats.org/officeDocument/2006/relationships/slideLayout" Target="../slideLayouts/slideLayout205.xml"/><Relationship Id="rId236" Type="http://schemas.openxmlformats.org/officeDocument/2006/relationships/slideLayout" Target="../slideLayouts/slideLayout261.xml"/><Relationship Id="rId278" Type="http://schemas.openxmlformats.org/officeDocument/2006/relationships/slideLayout" Target="../slideLayouts/slideLayout303.xml"/><Relationship Id="rId401" Type="http://schemas.openxmlformats.org/officeDocument/2006/relationships/slideLayout" Target="../slideLayouts/slideLayout426.xml"/><Relationship Id="rId443" Type="http://schemas.openxmlformats.org/officeDocument/2006/relationships/slideLayout" Target="../slideLayouts/slideLayout468.xml"/><Relationship Id="rId303" Type="http://schemas.openxmlformats.org/officeDocument/2006/relationships/slideLayout" Target="../slideLayouts/slideLayout328.xml"/><Relationship Id="rId485" Type="http://schemas.openxmlformats.org/officeDocument/2006/relationships/slideLayout" Target="../slideLayouts/slideLayout510.xml"/><Relationship Id="rId42" Type="http://schemas.openxmlformats.org/officeDocument/2006/relationships/slideLayout" Target="../slideLayouts/slideLayout67.xml"/><Relationship Id="rId84" Type="http://schemas.openxmlformats.org/officeDocument/2006/relationships/slideLayout" Target="../slideLayouts/slideLayout109.xml"/><Relationship Id="rId138" Type="http://schemas.openxmlformats.org/officeDocument/2006/relationships/slideLayout" Target="../slideLayouts/slideLayout163.xml"/><Relationship Id="rId345" Type="http://schemas.openxmlformats.org/officeDocument/2006/relationships/slideLayout" Target="../slideLayouts/slideLayout370.xml"/><Relationship Id="rId387" Type="http://schemas.openxmlformats.org/officeDocument/2006/relationships/slideLayout" Target="../slideLayouts/slideLayout412.xml"/><Relationship Id="rId510" Type="http://schemas.openxmlformats.org/officeDocument/2006/relationships/slideLayout" Target="../slideLayouts/slideLayout535.xml"/><Relationship Id="rId552" Type="http://schemas.openxmlformats.org/officeDocument/2006/relationships/slideLayout" Target="../slideLayouts/slideLayout577.xml"/><Relationship Id="rId594" Type="http://schemas.openxmlformats.org/officeDocument/2006/relationships/slideLayout" Target="../slideLayouts/slideLayout619.xml"/><Relationship Id="rId191" Type="http://schemas.openxmlformats.org/officeDocument/2006/relationships/slideLayout" Target="../slideLayouts/slideLayout216.xml"/><Relationship Id="rId205" Type="http://schemas.openxmlformats.org/officeDocument/2006/relationships/slideLayout" Target="../slideLayouts/slideLayout230.xml"/><Relationship Id="rId247" Type="http://schemas.openxmlformats.org/officeDocument/2006/relationships/slideLayout" Target="../slideLayouts/slideLayout272.xml"/><Relationship Id="rId412" Type="http://schemas.openxmlformats.org/officeDocument/2006/relationships/slideLayout" Target="../slideLayouts/slideLayout437.xml"/><Relationship Id="rId107" Type="http://schemas.openxmlformats.org/officeDocument/2006/relationships/slideLayout" Target="../slideLayouts/slideLayout132.xml"/><Relationship Id="rId289" Type="http://schemas.openxmlformats.org/officeDocument/2006/relationships/slideLayout" Target="../slideLayouts/slideLayout314.xml"/><Relationship Id="rId454" Type="http://schemas.openxmlformats.org/officeDocument/2006/relationships/slideLayout" Target="../slideLayouts/slideLayout479.xml"/><Relationship Id="rId496" Type="http://schemas.openxmlformats.org/officeDocument/2006/relationships/slideLayout" Target="../slideLayouts/slideLayout521.xml"/><Relationship Id="rId11" Type="http://schemas.openxmlformats.org/officeDocument/2006/relationships/slideLayout" Target="../slideLayouts/slideLayout36.xml"/><Relationship Id="rId53" Type="http://schemas.openxmlformats.org/officeDocument/2006/relationships/slideLayout" Target="../slideLayouts/slideLayout78.xml"/><Relationship Id="rId149" Type="http://schemas.openxmlformats.org/officeDocument/2006/relationships/slideLayout" Target="../slideLayouts/slideLayout174.xml"/><Relationship Id="rId314" Type="http://schemas.openxmlformats.org/officeDocument/2006/relationships/slideLayout" Target="../slideLayouts/slideLayout339.xml"/><Relationship Id="rId356" Type="http://schemas.openxmlformats.org/officeDocument/2006/relationships/slideLayout" Target="../slideLayouts/slideLayout381.xml"/><Relationship Id="rId398" Type="http://schemas.openxmlformats.org/officeDocument/2006/relationships/slideLayout" Target="../slideLayouts/slideLayout423.xml"/><Relationship Id="rId521" Type="http://schemas.openxmlformats.org/officeDocument/2006/relationships/slideLayout" Target="../slideLayouts/slideLayout546.xml"/><Relationship Id="rId563" Type="http://schemas.openxmlformats.org/officeDocument/2006/relationships/slideLayout" Target="../slideLayouts/slideLayout588.xml"/><Relationship Id="rId95" Type="http://schemas.openxmlformats.org/officeDocument/2006/relationships/slideLayout" Target="../slideLayouts/slideLayout120.xml"/><Relationship Id="rId160" Type="http://schemas.openxmlformats.org/officeDocument/2006/relationships/slideLayout" Target="../slideLayouts/slideLayout185.xml"/><Relationship Id="rId216" Type="http://schemas.openxmlformats.org/officeDocument/2006/relationships/slideLayout" Target="../slideLayouts/slideLayout241.xml"/><Relationship Id="rId423" Type="http://schemas.openxmlformats.org/officeDocument/2006/relationships/slideLayout" Target="../slideLayouts/slideLayout448.xml"/><Relationship Id="rId258" Type="http://schemas.openxmlformats.org/officeDocument/2006/relationships/slideLayout" Target="../slideLayouts/slideLayout283.xml"/><Relationship Id="rId465" Type="http://schemas.openxmlformats.org/officeDocument/2006/relationships/slideLayout" Target="../slideLayouts/slideLayout490.xml"/><Relationship Id="rId22" Type="http://schemas.openxmlformats.org/officeDocument/2006/relationships/slideLayout" Target="../slideLayouts/slideLayout47.xml"/><Relationship Id="rId64" Type="http://schemas.openxmlformats.org/officeDocument/2006/relationships/slideLayout" Target="../slideLayouts/slideLayout89.xml"/><Relationship Id="rId118" Type="http://schemas.openxmlformats.org/officeDocument/2006/relationships/slideLayout" Target="../slideLayouts/slideLayout143.xml"/><Relationship Id="rId325" Type="http://schemas.openxmlformats.org/officeDocument/2006/relationships/slideLayout" Target="../slideLayouts/slideLayout350.xml"/><Relationship Id="rId367" Type="http://schemas.openxmlformats.org/officeDocument/2006/relationships/slideLayout" Target="../slideLayouts/slideLayout392.xml"/><Relationship Id="rId532" Type="http://schemas.openxmlformats.org/officeDocument/2006/relationships/slideLayout" Target="../slideLayouts/slideLayout557.xml"/><Relationship Id="rId574" Type="http://schemas.openxmlformats.org/officeDocument/2006/relationships/slideLayout" Target="../slideLayouts/slideLayout599.xml"/><Relationship Id="rId171" Type="http://schemas.openxmlformats.org/officeDocument/2006/relationships/slideLayout" Target="../slideLayouts/slideLayout196.xml"/><Relationship Id="rId227" Type="http://schemas.openxmlformats.org/officeDocument/2006/relationships/slideLayout" Target="../slideLayouts/slideLayout252.xml"/><Relationship Id="rId269" Type="http://schemas.openxmlformats.org/officeDocument/2006/relationships/slideLayout" Target="../slideLayouts/slideLayout294.xml"/><Relationship Id="rId434" Type="http://schemas.openxmlformats.org/officeDocument/2006/relationships/slideLayout" Target="../slideLayouts/slideLayout459.xml"/><Relationship Id="rId476" Type="http://schemas.openxmlformats.org/officeDocument/2006/relationships/slideLayout" Target="../slideLayouts/slideLayout501.xml"/><Relationship Id="rId33" Type="http://schemas.openxmlformats.org/officeDocument/2006/relationships/slideLayout" Target="../slideLayouts/slideLayout58.xml"/><Relationship Id="rId129" Type="http://schemas.openxmlformats.org/officeDocument/2006/relationships/slideLayout" Target="../slideLayouts/slideLayout154.xml"/><Relationship Id="rId280" Type="http://schemas.openxmlformats.org/officeDocument/2006/relationships/slideLayout" Target="../slideLayouts/slideLayout305.xml"/><Relationship Id="rId336" Type="http://schemas.openxmlformats.org/officeDocument/2006/relationships/slideLayout" Target="../slideLayouts/slideLayout361.xml"/><Relationship Id="rId501" Type="http://schemas.openxmlformats.org/officeDocument/2006/relationships/slideLayout" Target="../slideLayouts/slideLayout526.xml"/><Relationship Id="rId543" Type="http://schemas.openxmlformats.org/officeDocument/2006/relationships/slideLayout" Target="../slideLayouts/slideLayout568.xml"/><Relationship Id="rId75" Type="http://schemas.openxmlformats.org/officeDocument/2006/relationships/slideLayout" Target="../slideLayouts/slideLayout100.xml"/><Relationship Id="rId140" Type="http://schemas.openxmlformats.org/officeDocument/2006/relationships/slideLayout" Target="../slideLayouts/slideLayout165.xml"/><Relationship Id="rId182" Type="http://schemas.openxmlformats.org/officeDocument/2006/relationships/slideLayout" Target="../slideLayouts/slideLayout207.xml"/><Relationship Id="rId378" Type="http://schemas.openxmlformats.org/officeDocument/2006/relationships/slideLayout" Target="../slideLayouts/slideLayout403.xml"/><Relationship Id="rId403" Type="http://schemas.openxmlformats.org/officeDocument/2006/relationships/slideLayout" Target="../slideLayouts/slideLayout428.xml"/><Relationship Id="rId585" Type="http://schemas.openxmlformats.org/officeDocument/2006/relationships/slideLayout" Target="../slideLayouts/slideLayout610.xml"/><Relationship Id="rId6" Type="http://schemas.openxmlformats.org/officeDocument/2006/relationships/slideLayout" Target="../slideLayouts/slideLayout31.xml"/><Relationship Id="rId238" Type="http://schemas.openxmlformats.org/officeDocument/2006/relationships/slideLayout" Target="../slideLayouts/slideLayout263.xml"/><Relationship Id="rId445" Type="http://schemas.openxmlformats.org/officeDocument/2006/relationships/slideLayout" Target="../slideLayouts/slideLayout470.xml"/><Relationship Id="rId487" Type="http://schemas.openxmlformats.org/officeDocument/2006/relationships/slideLayout" Target="../slideLayouts/slideLayout512.xml"/><Relationship Id="rId291" Type="http://schemas.openxmlformats.org/officeDocument/2006/relationships/slideLayout" Target="../slideLayouts/slideLayout316.xml"/><Relationship Id="rId305" Type="http://schemas.openxmlformats.org/officeDocument/2006/relationships/slideLayout" Target="../slideLayouts/slideLayout330.xml"/><Relationship Id="rId347" Type="http://schemas.openxmlformats.org/officeDocument/2006/relationships/slideLayout" Target="../slideLayouts/slideLayout372.xml"/><Relationship Id="rId512" Type="http://schemas.openxmlformats.org/officeDocument/2006/relationships/slideLayout" Target="../slideLayouts/slideLayout537.xml"/><Relationship Id="rId44" Type="http://schemas.openxmlformats.org/officeDocument/2006/relationships/slideLayout" Target="../slideLayouts/slideLayout69.xml"/><Relationship Id="rId86" Type="http://schemas.openxmlformats.org/officeDocument/2006/relationships/slideLayout" Target="../slideLayouts/slideLayout111.xml"/><Relationship Id="rId151" Type="http://schemas.openxmlformats.org/officeDocument/2006/relationships/slideLayout" Target="../slideLayouts/slideLayout176.xml"/><Relationship Id="rId389" Type="http://schemas.openxmlformats.org/officeDocument/2006/relationships/slideLayout" Target="../slideLayouts/slideLayout414.xml"/><Relationship Id="rId554" Type="http://schemas.openxmlformats.org/officeDocument/2006/relationships/slideLayout" Target="../slideLayouts/slideLayout579.xml"/><Relationship Id="rId596" Type="http://schemas.openxmlformats.org/officeDocument/2006/relationships/theme" Target="../theme/theme4.xml"/><Relationship Id="rId193" Type="http://schemas.openxmlformats.org/officeDocument/2006/relationships/slideLayout" Target="../slideLayouts/slideLayout218.xml"/><Relationship Id="rId207" Type="http://schemas.openxmlformats.org/officeDocument/2006/relationships/slideLayout" Target="../slideLayouts/slideLayout232.xml"/><Relationship Id="rId249" Type="http://schemas.openxmlformats.org/officeDocument/2006/relationships/slideLayout" Target="../slideLayouts/slideLayout274.xml"/><Relationship Id="rId414" Type="http://schemas.openxmlformats.org/officeDocument/2006/relationships/slideLayout" Target="../slideLayouts/slideLayout439.xml"/><Relationship Id="rId456" Type="http://schemas.openxmlformats.org/officeDocument/2006/relationships/slideLayout" Target="../slideLayouts/slideLayout481.xml"/><Relationship Id="rId498" Type="http://schemas.openxmlformats.org/officeDocument/2006/relationships/slideLayout" Target="../slideLayouts/slideLayout523.xml"/><Relationship Id="rId13" Type="http://schemas.openxmlformats.org/officeDocument/2006/relationships/slideLayout" Target="../slideLayouts/slideLayout38.xml"/><Relationship Id="rId109" Type="http://schemas.openxmlformats.org/officeDocument/2006/relationships/slideLayout" Target="../slideLayouts/slideLayout134.xml"/><Relationship Id="rId260" Type="http://schemas.openxmlformats.org/officeDocument/2006/relationships/slideLayout" Target="../slideLayouts/slideLayout285.xml"/><Relationship Id="rId316" Type="http://schemas.openxmlformats.org/officeDocument/2006/relationships/slideLayout" Target="../slideLayouts/slideLayout341.xml"/><Relationship Id="rId523" Type="http://schemas.openxmlformats.org/officeDocument/2006/relationships/slideLayout" Target="../slideLayouts/slideLayout548.xml"/><Relationship Id="rId55" Type="http://schemas.openxmlformats.org/officeDocument/2006/relationships/slideLayout" Target="../slideLayouts/slideLayout80.xml"/><Relationship Id="rId97" Type="http://schemas.openxmlformats.org/officeDocument/2006/relationships/slideLayout" Target="../slideLayouts/slideLayout122.xml"/><Relationship Id="rId120" Type="http://schemas.openxmlformats.org/officeDocument/2006/relationships/slideLayout" Target="../slideLayouts/slideLayout145.xml"/><Relationship Id="rId358" Type="http://schemas.openxmlformats.org/officeDocument/2006/relationships/slideLayout" Target="../slideLayouts/slideLayout383.xml"/><Relationship Id="rId565" Type="http://schemas.openxmlformats.org/officeDocument/2006/relationships/slideLayout" Target="../slideLayouts/slideLayout590.xml"/><Relationship Id="rId162" Type="http://schemas.openxmlformats.org/officeDocument/2006/relationships/slideLayout" Target="../slideLayouts/slideLayout187.xml"/><Relationship Id="rId218" Type="http://schemas.openxmlformats.org/officeDocument/2006/relationships/slideLayout" Target="../slideLayouts/slideLayout243.xml"/><Relationship Id="rId425" Type="http://schemas.openxmlformats.org/officeDocument/2006/relationships/slideLayout" Target="../slideLayouts/slideLayout450.xml"/><Relationship Id="rId467" Type="http://schemas.openxmlformats.org/officeDocument/2006/relationships/slideLayout" Target="../slideLayouts/slideLayout492.xml"/><Relationship Id="rId271" Type="http://schemas.openxmlformats.org/officeDocument/2006/relationships/slideLayout" Target="../slideLayouts/slideLayout296.xml"/><Relationship Id="rId24" Type="http://schemas.openxmlformats.org/officeDocument/2006/relationships/slideLayout" Target="../slideLayouts/slideLayout49.xml"/><Relationship Id="rId66" Type="http://schemas.openxmlformats.org/officeDocument/2006/relationships/slideLayout" Target="../slideLayouts/slideLayout91.xml"/><Relationship Id="rId131" Type="http://schemas.openxmlformats.org/officeDocument/2006/relationships/slideLayout" Target="../slideLayouts/slideLayout156.xml"/><Relationship Id="rId327" Type="http://schemas.openxmlformats.org/officeDocument/2006/relationships/slideLayout" Target="../slideLayouts/slideLayout352.xml"/><Relationship Id="rId369" Type="http://schemas.openxmlformats.org/officeDocument/2006/relationships/slideLayout" Target="../slideLayouts/slideLayout394.xml"/><Relationship Id="rId534" Type="http://schemas.openxmlformats.org/officeDocument/2006/relationships/slideLayout" Target="../slideLayouts/slideLayout559.xml"/><Relationship Id="rId576" Type="http://schemas.openxmlformats.org/officeDocument/2006/relationships/slideLayout" Target="../slideLayouts/slideLayout601.xml"/><Relationship Id="rId173" Type="http://schemas.openxmlformats.org/officeDocument/2006/relationships/slideLayout" Target="../slideLayouts/slideLayout198.xml"/><Relationship Id="rId229" Type="http://schemas.openxmlformats.org/officeDocument/2006/relationships/slideLayout" Target="../slideLayouts/slideLayout254.xml"/><Relationship Id="rId380" Type="http://schemas.openxmlformats.org/officeDocument/2006/relationships/slideLayout" Target="../slideLayouts/slideLayout405.xml"/><Relationship Id="rId436" Type="http://schemas.openxmlformats.org/officeDocument/2006/relationships/slideLayout" Target="../slideLayouts/slideLayout461.xml"/><Relationship Id="rId240" Type="http://schemas.openxmlformats.org/officeDocument/2006/relationships/slideLayout" Target="../slideLayouts/slideLayout265.xml"/><Relationship Id="rId478" Type="http://schemas.openxmlformats.org/officeDocument/2006/relationships/slideLayout" Target="../slideLayouts/slideLayout503.xml"/><Relationship Id="rId35" Type="http://schemas.openxmlformats.org/officeDocument/2006/relationships/slideLayout" Target="../slideLayouts/slideLayout60.xml"/><Relationship Id="rId77" Type="http://schemas.openxmlformats.org/officeDocument/2006/relationships/slideLayout" Target="../slideLayouts/slideLayout102.xml"/><Relationship Id="rId100" Type="http://schemas.openxmlformats.org/officeDocument/2006/relationships/slideLayout" Target="../slideLayouts/slideLayout125.xml"/><Relationship Id="rId282" Type="http://schemas.openxmlformats.org/officeDocument/2006/relationships/slideLayout" Target="../slideLayouts/slideLayout307.xml"/><Relationship Id="rId338" Type="http://schemas.openxmlformats.org/officeDocument/2006/relationships/slideLayout" Target="../slideLayouts/slideLayout363.xml"/><Relationship Id="rId503" Type="http://schemas.openxmlformats.org/officeDocument/2006/relationships/slideLayout" Target="../slideLayouts/slideLayout528.xml"/><Relationship Id="rId545" Type="http://schemas.openxmlformats.org/officeDocument/2006/relationships/slideLayout" Target="../slideLayouts/slideLayout570.xml"/><Relationship Id="rId587" Type="http://schemas.openxmlformats.org/officeDocument/2006/relationships/slideLayout" Target="../slideLayouts/slideLayout612.xml"/><Relationship Id="rId8" Type="http://schemas.openxmlformats.org/officeDocument/2006/relationships/slideLayout" Target="../slideLayouts/slideLayout33.xml"/><Relationship Id="rId142" Type="http://schemas.openxmlformats.org/officeDocument/2006/relationships/slideLayout" Target="../slideLayouts/slideLayout167.xml"/><Relationship Id="rId184" Type="http://schemas.openxmlformats.org/officeDocument/2006/relationships/slideLayout" Target="../slideLayouts/slideLayout209.xml"/><Relationship Id="rId391" Type="http://schemas.openxmlformats.org/officeDocument/2006/relationships/slideLayout" Target="../slideLayouts/slideLayout416.xml"/><Relationship Id="rId405" Type="http://schemas.openxmlformats.org/officeDocument/2006/relationships/slideLayout" Target="../slideLayouts/slideLayout430.xml"/><Relationship Id="rId447" Type="http://schemas.openxmlformats.org/officeDocument/2006/relationships/slideLayout" Target="../slideLayouts/slideLayout472.xml"/><Relationship Id="rId251" Type="http://schemas.openxmlformats.org/officeDocument/2006/relationships/slideLayout" Target="../slideLayouts/slideLayout276.xml"/><Relationship Id="rId489" Type="http://schemas.openxmlformats.org/officeDocument/2006/relationships/slideLayout" Target="../slideLayouts/slideLayout514.xml"/><Relationship Id="rId46" Type="http://schemas.openxmlformats.org/officeDocument/2006/relationships/slideLayout" Target="../slideLayouts/slideLayout71.xml"/><Relationship Id="rId293" Type="http://schemas.openxmlformats.org/officeDocument/2006/relationships/slideLayout" Target="../slideLayouts/slideLayout318.xml"/><Relationship Id="rId307" Type="http://schemas.openxmlformats.org/officeDocument/2006/relationships/slideLayout" Target="../slideLayouts/slideLayout332.xml"/><Relationship Id="rId349" Type="http://schemas.openxmlformats.org/officeDocument/2006/relationships/slideLayout" Target="../slideLayouts/slideLayout374.xml"/><Relationship Id="rId514" Type="http://schemas.openxmlformats.org/officeDocument/2006/relationships/slideLayout" Target="../slideLayouts/slideLayout539.xml"/><Relationship Id="rId556" Type="http://schemas.openxmlformats.org/officeDocument/2006/relationships/slideLayout" Target="../slideLayouts/slideLayout581.xml"/><Relationship Id="rId88" Type="http://schemas.openxmlformats.org/officeDocument/2006/relationships/slideLayout" Target="../slideLayouts/slideLayout113.xml"/><Relationship Id="rId111" Type="http://schemas.openxmlformats.org/officeDocument/2006/relationships/slideLayout" Target="../slideLayouts/slideLayout136.xml"/><Relationship Id="rId153" Type="http://schemas.openxmlformats.org/officeDocument/2006/relationships/slideLayout" Target="../slideLayouts/slideLayout178.xml"/><Relationship Id="rId195" Type="http://schemas.openxmlformats.org/officeDocument/2006/relationships/slideLayout" Target="../slideLayouts/slideLayout220.xml"/><Relationship Id="rId209" Type="http://schemas.openxmlformats.org/officeDocument/2006/relationships/slideLayout" Target="../slideLayouts/slideLayout234.xml"/><Relationship Id="rId360" Type="http://schemas.openxmlformats.org/officeDocument/2006/relationships/slideLayout" Target="../slideLayouts/slideLayout385.xml"/><Relationship Id="rId416" Type="http://schemas.openxmlformats.org/officeDocument/2006/relationships/slideLayout" Target="../slideLayouts/slideLayout441.xml"/><Relationship Id="rId220" Type="http://schemas.openxmlformats.org/officeDocument/2006/relationships/slideLayout" Target="../slideLayouts/slideLayout245.xml"/><Relationship Id="rId458" Type="http://schemas.openxmlformats.org/officeDocument/2006/relationships/slideLayout" Target="../slideLayouts/slideLayout483.xml"/><Relationship Id="rId15" Type="http://schemas.openxmlformats.org/officeDocument/2006/relationships/slideLayout" Target="../slideLayouts/slideLayout40.xml"/><Relationship Id="rId57" Type="http://schemas.openxmlformats.org/officeDocument/2006/relationships/slideLayout" Target="../slideLayouts/slideLayout82.xml"/><Relationship Id="rId262" Type="http://schemas.openxmlformats.org/officeDocument/2006/relationships/slideLayout" Target="../slideLayouts/slideLayout287.xml"/><Relationship Id="rId318" Type="http://schemas.openxmlformats.org/officeDocument/2006/relationships/slideLayout" Target="../slideLayouts/slideLayout343.xml"/><Relationship Id="rId525" Type="http://schemas.openxmlformats.org/officeDocument/2006/relationships/slideLayout" Target="../slideLayouts/slideLayout550.xml"/><Relationship Id="rId567" Type="http://schemas.openxmlformats.org/officeDocument/2006/relationships/slideLayout" Target="../slideLayouts/slideLayout592.xml"/><Relationship Id="rId99" Type="http://schemas.openxmlformats.org/officeDocument/2006/relationships/slideLayout" Target="../slideLayouts/slideLayout124.xml"/><Relationship Id="rId122" Type="http://schemas.openxmlformats.org/officeDocument/2006/relationships/slideLayout" Target="../slideLayouts/slideLayout147.xml"/><Relationship Id="rId164" Type="http://schemas.openxmlformats.org/officeDocument/2006/relationships/slideLayout" Target="../slideLayouts/slideLayout189.xml"/><Relationship Id="rId371" Type="http://schemas.openxmlformats.org/officeDocument/2006/relationships/slideLayout" Target="../slideLayouts/slideLayout396.xml"/><Relationship Id="rId427" Type="http://schemas.openxmlformats.org/officeDocument/2006/relationships/slideLayout" Target="../slideLayouts/slideLayout452.xml"/><Relationship Id="rId469" Type="http://schemas.openxmlformats.org/officeDocument/2006/relationships/slideLayout" Target="../slideLayouts/slideLayout494.xml"/><Relationship Id="rId26" Type="http://schemas.openxmlformats.org/officeDocument/2006/relationships/slideLayout" Target="../slideLayouts/slideLayout51.xml"/><Relationship Id="rId231" Type="http://schemas.openxmlformats.org/officeDocument/2006/relationships/slideLayout" Target="../slideLayouts/slideLayout256.xml"/><Relationship Id="rId273" Type="http://schemas.openxmlformats.org/officeDocument/2006/relationships/slideLayout" Target="../slideLayouts/slideLayout298.xml"/><Relationship Id="rId329" Type="http://schemas.openxmlformats.org/officeDocument/2006/relationships/slideLayout" Target="../slideLayouts/slideLayout354.xml"/><Relationship Id="rId480" Type="http://schemas.openxmlformats.org/officeDocument/2006/relationships/slideLayout" Target="../slideLayouts/slideLayout505.xml"/><Relationship Id="rId536" Type="http://schemas.openxmlformats.org/officeDocument/2006/relationships/slideLayout" Target="../slideLayouts/slideLayout561.xml"/><Relationship Id="rId68" Type="http://schemas.openxmlformats.org/officeDocument/2006/relationships/slideLayout" Target="../slideLayouts/slideLayout93.xml"/><Relationship Id="rId133" Type="http://schemas.openxmlformats.org/officeDocument/2006/relationships/slideLayout" Target="../slideLayouts/slideLayout158.xml"/><Relationship Id="rId175" Type="http://schemas.openxmlformats.org/officeDocument/2006/relationships/slideLayout" Target="../slideLayouts/slideLayout200.xml"/><Relationship Id="rId340" Type="http://schemas.openxmlformats.org/officeDocument/2006/relationships/slideLayout" Target="../slideLayouts/slideLayout365.xml"/><Relationship Id="rId578" Type="http://schemas.openxmlformats.org/officeDocument/2006/relationships/slideLayout" Target="../slideLayouts/slideLayout603.xml"/><Relationship Id="rId200" Type="http://schemas.openxmlformats.org/officeDocument/2006/relationships/slideLayout" Target="../slideLayouts/slideLayout225.xml"/><Relationship Id="rId382" Type="http://schemas.openxmlformats.org/officeDocument/2006/relationships/slideLayout" Target="../slideLayouts/slideLayout407.xml"/><Relationship Id="rId438" Type="http://schemas.openxmlformats.org/officeDocument/2006/relationships/slideLayout" Target="../slideLayouts/slideLayout463.xml"/><Relationship Id="rId242" Type="http://schemas.openxmlformats.org/officeDocument/2006/relationships/slideLayout" Target="../slideLayouts/slideLayout267.xml"/><Relationship Id="rId284" Type="http://schemas.openxmlformats.org/officeDocument/2006/relationships/slideLayout" Target="../slideLayouts/slideLayout309.xml"/><Relationship Id="rId491" Type="http://schemas.openxmlformats.org/officeDocument/2006/relationships/slideLayout" Target="../slideLayouts/slideLayout516.xml"/><Relationship Id="rId505" Type="http://schemas.openxmlformats.org/officeDocument/2006/relationships/slideLayout" Target="../slideLayouts/slideLayout530.xml"/><Relationship Id="rId37" Type="http://schemas.openxmlformats.org/officeDocument/2006/relationships/slideLayout" Target="../slideLayouts/slideLayout62.xml"/><Relationship Id="rId79" Type="http://schemas.openxmlformats.org/officeDocument/2006/relationships/slideLayout" Target="../slideLayouts/slideLayout104.xml"/><Relationship Id="rId102" Type="http://schemas.openxmlformats.org/officeDocument/2006/relationships/slideLayout" Target="../slideLayouts/slideLayout127.xml"/><Relationship Id="rId144" Type="http://schemas.openxmlformats.org/officeDocument/2006/relationships/slideLayout" Target="../slideLayouts/slideLayout169.xml"/><Relationship Id="rId547" Type="http://schemas.openxmlformats.org/officeDocument/2006/relationships/slideLayout" Target="../slideLayouts/slideLayout572.xml"/><Relationship Id="rId589" Type="http://schemas.openxmlformats.org/officeDocument/2006/relationships/slideLayout" Target="../slideLayouts/slideLayout614.xml"/><Relationship Id="rId90" Type="http://schemas.openxmlformats.org/officeDocument/2006/relationships/slideLayout" Target="../slideLayouts/slideLayout115.xml"/><Relationship Id="rId186" Type="http://schemas.openxmlformats.org/officeDocument/2006/relationships/slideLayout" Target="../slideLayouts/slideLayout211.xml"/><Relationship Id="rId351" Type="http://schemas.openxmlformats.org/officeDocument/2006/relationships/slideLayout" Target="../slideLayouts/slideLayout376.xml"/><Relationship Id="rId393" Type="http://schemas.openxmlformats.org/officeDocument/2006/relationships/slideLayout" Target="../slideLayouts/slideLayout418.xml"/><Relationship Id="rId407" Type="http://schemas.openxmlformats.org/officeDocument/2006/relationships/slideLayout" Target="../slideLayouts/slideLayout432.xml"/><Relationship Id="rId449" Type="http://schemas.openxmlformats.org/officeDocument/2006/relationships/slideLayout" Target="../slideLayouts/slideLayout474.xml"/><Relationship Id="rId211" Type="http://schemas.openxmlformats.org/officeDocument/2006/relationships/slideLayout" Target="../slideLayouts/slideLayout236.xml"/><Relationship Id="rId253" Type="http://schemas.openxmlformats.org/officeDocument/2006/relationships/slideLayout" Target="../slideLayouts/slideLayout278.xml"/><Relationship Id="rId295" Type="http://schemas.openxmlformats.org/officeDocument/2006/relationships/slideLayout" Target="../slideLayouts/slideLayout320.xml"/><Relationship Id="rId309" Type="http://schemas.openxmlformats.org/officeDocument/2006/relationships/slideLayout" Target="../slideLayouts/slideLayout334.xml"/><Relationship Id="rId460" Type="http://schemas.openxmlformats.org/officeDocument/2006/relationships/slideLayout" Target="../slideLayouts/slideLayout485.xml"/><Relationship Id="rId516" Type="http://schemas.openxmlformats.org/officeDocument/2006/relationships/slideLayout" Target="../slideLayouts/slideLayout541.xml"/><Relationship Id="rId48" Type="http://schemas.openxmlformats.org/officeDocument/2006/relationships/slideLayout" Target="../slideLayouts/slideLayout73.xml"/><Relationship Id="rId113" Type="http://schemas.openxmlformats.org/officeDocument/2006/relationships/slideLayout" Target="../slideLayouts/slideLayout138.xml"/><Relationship Id="rId320" Type="http://schemas.openxmlformats.org/officeDocument/2006/relationships/slideLayout" Target="../slideLayouts/slideLayout345.xml"/><Relationship Id="rId558" Type="http://schemas.openxmlformats.org/officeDocument/2006/relationships/slideLayout" Target="../slideLayouts/slideLayout583.xml"/><Relationship Id="rId155" Type="http://schemas.openxmlformats.org/officeDocument/2006/relationships/slideLayout" Target="../slideLayouts/slideLayout180.xml"/><Relationship Id="rId197" Type="http://schemas.openxmlformats.org/officeDocument/2006/relationships/slideLayout" Target="../slideLayouts/slideLayout222.xml"/><Relationship Id="rId362" Type="http://schemas.openxmlformats.org/officeDocument/2006/relationships/slideLayout" Target="../slideLayouts/slideLayout387.xml"/><Relationship Id="rId418" Type="http://schemas.openxmlformats.org/officeDocument/2006/relationships/slideLayout" Target="../slideLayouts/slideLayout443.xml"/><Relationship Id="rId222" Type="http://schemas.openxmlformats.org/officeDocument/2006/relationships/slideLayout" Target="../slideLayouts/slideLayout247.xml"/><Relationship Id="rId264" Type="http://schemas.openxmlformats.org/officeDocument/2006/relationships/slideLayout" Target="../slideLayouts/slideLayout289.xml"/><Relationship Id="rId471" Type="http://schemas.openxmlformats.org/officeDocument/2006/relationships/slideLayout" Target="../slideLayouts/slideLayout496.xml"/><Relationship Id="rId17" Type="http://schemas.openxmlformats.org/officeDocument/2006/relationships/slideLayout" Target="../slideLayouts/slideLayout42.xml"/><Relationship Id="rId59" Type="http://schemas.openxmlformats.org/officeDocument/2006/relationships/slideLayout" Target="../slideLayouts/slideLayout84.xml"/><Relationship Id="rId124" Type="http://schemas.openxmlformats.org/officeDocument/2006/relationships/slideLayout" Target="../slideLayouts/slideLayout149.xml"/><Relationship Id="rId527" Type="http://schemas.openxmlformats.org/officeDocument/2006/relationships/slideLayout" Target="../slideLayouts/slideLayout552.xml"/><Relationship Id="rId569" Type="http://schemas.openxmlformats.org/officeDocument/2006/relationships/slideLayout" Target="../slideLayouts/slideLayout594.xml"/><Relationship Id="rId70" Type="http://schemas.openxmlformats.org/officeDocument/2006/relationships/slideLayout" Target="../slideLayouts/slideLayout95.xml"/><Relationship Id="rId166" Type="http://schemas.openxmlformats.org/officeDocument/2006/relationships/slideLayout" Target="../slideLayouts/slideLayout191.xml"/><Relationship Id="rId331" Type="http://schemas.openxmlformats.org/officeDocument/2006/relationships/slideLayout" Target="../slideLayouts/slideLayout356.xml"/><Relationship Id="rId373" Type="http://schemas.openxmlformats.org/officeDocument/2006/relationships/slideLayout" Target="../slideLayouts/slideLayout398.xml"/><Relationship Id="rId429" Type="http://schemas.openxmlformats.org/officeDocument/2006/relationships/slideLayout" Target="../slideLayouts/slideLayout454.xml"/><Relationship Id="rId580" Type="http://schemas.openxmlformats.org/officeDocument/2006/relationships/slideLayout" Target="../slideLayouts/slideLayout605.xml"/><Relationship Id="rId1" Type="http://schemas.openxmlformats.org/officeDocument/2006/relationships/slideLayout" Target="../slideLayouts/slideLayout26.xml"/><Relationship Id="rId233" Type="http://schemas.openxmlformats.org/officeDocument/2006/relationships/slideLayout" Target="../slideLayouts/slideLayout258.xml"/><Relationship Id="rId440" Type="http://schemas.openxmlformats.org/officeDocument/2006/relationships/slideLayout" Target="../slideLayouts/slideLayout465.xml"/><Relationship Id="rId28" Type="http://schemas.openxmlformats.org/officeDocument/2006/relationships/slideLayout" Target="../slideLayouts/slideLayout53.xml"/><Relationship Id="rId275" Type="http://schemas.openxmlformats.org/officeDocument/2006/relationships/slideLayout" Target="../slideLayouts/slideLayout300.xml"/><Relationship Id="rId300" Type="http://schemas.openxmlformats.org/officeDocument/2006/relationships/slideLayout" Target="../slideLayouts/slideLayout325.xml"/><Relationship Id="rId482" Type="http://schemas.openxmlformats.org/officeDocument/2006/relationships/slideLayout" Target="../slideLayouts/slideLayout507.xml"/><Relationship Id="rId538" Type="http://schemas.openxmlformats.org/officeDocument/2006/relationships/slideLayout" Target="../slideLayouts/slideLayout563.xml"/><Relationship Id="rId81" Type="http://schemas.openxmlformats.org/officeDocument/2006/relationships/slideLayout" Target="../slideLayouts/slideLayout106.xml"/><Relationship Id="rId135" Type="http://schemas.openxmlformats.org/officeDocument/2006/relationships/slideLayout" Target="../slideLayouts/slideLayout160.xml"/><Relationship Id="rId177" Type="http://schemas.openxmlformats.org/officeDocument/2006/relationships/slideLayout" Target="../slideLayouts/slideLayout202.xml"/><Relationship Id="rId342" Type="http://schemas.openxmlformats.org/officeDocument/2006/relationships/slideLayout" Target="../slideLayouts/slideLayout367.xml"/><Relationship Id="rId384" Type="http://schemas.openxmlformats.org/officeDocument/2006/relationships/slideLayout" Target="../slideLayouts/slideLayout409.xml"/><Relationship Id="rId591" Type="http://schemas.openxmlformats.org/officeDocument/2006/relationships/slideLayout" Target="../slideLayouts/slideLayout616.xml"/><Relationship Id="rId202" Type="http://schemas.openxmlformats.org/officeDocument/2006/relationships/slideLayout" Target="../slideLayouts/slideLayout227.xml"/><Relationship Id="rId244" Type="http://schemas.openxmlformats.org/officeDocument/2006/relationships/slideLayout" Target="../slideLayouts/slideLayout269.xml"/><Relationship Id="rId39" Type="http://schemas.openxmlformats.org/officeDocument/2006/relationships/slideLayout" Target="../slideLayouts/slideLayout64.xml"/><Relationship Id="rId286" Type="http://schemas.openxmlformats.org/officeDocument/2006/relationships/slideLayout" Target="../slideLayouts/slideLayout311.xml"/><Relationship Id="rId451" Type="http://schemas.openxmlformats.org/officeDocument/2006/relationships/slideLayout" Target="../slideLayouts/slideLayout476.xml"/><Relationship Id="rId493" Type="http://schemas.openxmlformats.org/officeDocument/2006/relationships/slideLayout" Target="../slideLayouts/slideLayout518.xml"/><Relationship Id="rId507" Type="http://schemas.openxmlformats.org/officeDocument/2006/relationships/slideLayout" Target="../slideLayouts/slideLayout532.xml"/><Relationship Id="rId549" Type="http://schemas.openxmlformats.org/officeDocument/2006/relationships/slideLayout" Target="../slideLayouts/slideLayout574.xml"/><Relationship Id="rId50" Type="http://schemas.openxmlformats.org/officeDocument/2006/relationships/slideLayout" Target="../slideLayouts/slideLayout75.xml"/><Relationship Id="rId104" Type="http://schemas.openxmlformats.org/officeDocument/2006/relationships/slideLayout" Target="../slideLayouts/slideLayout129.xml"/><Relationship Id="rId146" Type="http://schemas.openxmlformats.org/officeDocument/2006/relationships/slideLayout" Target="../slideLayouts/slideLayout171.xml"/><Relationship Id="rId188" Type="http://schemas.openxmlformats.org/officeDocument/2006/relationships/slideLayout" Target="../slideLayouts/slideLayout213.xml"/><Relationship Id="rId311" Type="http://schemas.openxmlformats.org/officeDocument/2006/relationships/slideLayout" Target="../slideLayouts/slideLayout336.xml"/><Relationship Id="rId353" Type="http://schemas.openxmlformats.org/officeDocument/2006/relationships/slideLayout" Target="../slideLayouts/slideLayout378.xml"/><Relationship Id="rId395" Type="http://schemas.openxmlformats.org/officeDocument/2006/relationships/slideLayout" Target="../slideLayouts/slideLayout420.xml"/><Relationship Id="rId409" Type="http://schemas.openxmlformats.org/officeDocument/2006/relationships/slideLayout" Target="../slideLayouts/slideLayout434.xml"/><Relationship Id="rId560" Type="http://schemas.openxmlformats.org/officeDocument/2006/relationships/slideLayout" Target="../slideLayouts/slideLayout585.xml"/><Relationship Id="rId92" Type="http://schemas.openxmlformats.org/officeDocument/2006/relationships/slideLayout" Target="../slideLayouts/slideLayout117.xml"/><Relationship Id="rId213" Type="http://schemas.openxmlformats.org/officeDocument/2006/relationships/slideLayout" Target="../slideLayouts/slideLayout238.xml"/><Relationship Id="rId420" Type="http://schemas.openxmlformats.org/officeDocument/2006/relationships/slideLayout" Target="../slideLayouts/slideLayout445.xml"/><Relationship Id="rId255" Type="http://schemas.openxmlformats.org/officeDocument/2006/relationships/slideLayout" Target="../slideLayouts/slideLayout280.xml"/><Relationship Id="rId297" Type="http://schemas.openxmlformats.org/officeDocument/2006/relationships/slideLayout" Target="../slideLayouts/slideLayout322.xml"/><Relationship Id="rId462" Type="http://schemas.openxmlformats.org/officeDocument/2006/relationships/slideLayout" Target="../slideLayouts/slideLayout487.xml"/><Relationship Id="rId518" Type="http://schemas.openxmlformats.org/officeDocument/2006/relationships/slideLayout" Target="../slideLayouts/slideLayout543.xml"/><Relationship Id="rId115" Type="http://schemas.openxmlformats.org/officeDocument/2006/relationships/slideLayout" Target="../slideLayouts/slideLayout140.xml"/><Relationship Id="rId157" Type="http://schemas.openxmlformats.org/officeDocument/2006/relationships/slideLayout" Target="../slideLayouts/slideLayout182.xml"/><Relationship Id="rId322" Type="http://schemas.openxmlformats.org/officeDocument/2006/relationships/slideLayout" Target="../slideLayouts/slideLayout347.xml"/><Relationship Id="rId364" Type="http://schemas.openxmlformats.org/officeDocument/2006/relationships/slideLayout" Target="../slideLayouts/slideLayout389.xml"/><Relationship Id="rId61" Type="http://schemas.openxmlformats.org/officeDocument/2006/relationships/slideLayout" Target="../slideLayouts/slideLayout86.xml"/><Relationship Id="rId199" Type="http://schemas.openxmlformats.org/officeDocument/2006/relationships/slideLayout" Target="../slideLayouts/slideLayout224.xml"/><Relationship Id="rId571" Type="http://schemas.openxmlformats.org/officeDocument/2006/relationships/slideLayout" Target="../slideLayouts/slideLayout596.xml"/><Relationship Id="rId19" Type="http://schemas.openxmlformats.org/officeDocument/2006/relationships/slideLayout" Target="../slideLayouts/slideLayout44.xml"/><Relationship Id="rId224" Type="http://schemas.openxmlformats.org/officeDocument/2006/relationships/slideLayout" Target="../slideLayouts/slideLayout249.xml"/><Relationship Id="rId266" Type="http://schemas.openxmlformats.org/officeDocument/2006/relationships/slideLayout" Target="../slideLayouts/slideLayout291.xml"/><Relationship Id="rId431" Type="http://schemas.openxmlformats.org/officeDocument/2006/relationships/slideLayout" Target="../slideLayouts/slideLayout456.xml"/><Relationship Id="rId473" Type="http://schemas.openxmlformats.org/officeDocument/2006/relationships/slideLayout" Target="../slideLayouts/slideLayout498.xml"/><Relationship Id="rId529" Type="http://schemas.openxmlformats.org/officeDocument/2006/relationships/slideLayout" Target="../slideLayouts/slideLayout554.xml"/><Relationship Id="rId30" Type="http://schemas.openxmlformats.org/officeDocument/2006/relationships/slideLayout" Target="../slideLayouts/slideLayout55.xml"/><Relationship Id="rId126" Type="http://schemas.openxmlformats.org/officeDocument/2006/relationships/slideLayout" Target="../slideLayouts/slideLayout151.xml"/><Relationship Id="rId168" Type="http://schemas.openxmlformats.org/officeDocument/2006/relationships/slideLayout" Target="../slideLayouts/slideLayout193.xml"/><Relationship Id="rId333" Type="http://schemas.openxmlformats.org/officeDocument/2006/relationships/slideLayout" Target="../slideLayouts/slideLayout358.xml"/><Relationship Id="rId540" Type="http://schemas.openxmlformats.org/officeDocument/2006/relationships/slideLayout" Target="../slideLayouts/slideLayout565.xml"/><Relationship Id="rId72" Type="http://schemas.openxmlformats.org/officeDocument/2006/relationships/slideLayout" Target="../slideLayouts/slideLayout97.xml"/><Relationship Id="rId375" Type="http://schemas.openxmlformats.org/officeDocument/2006/relationships/slideLayout" Target="../slideLayouts/slideLayout400.xml"/><Relationship Id="rId582" Type="http://schemas.openxmlformats.org/officeDocument/2006/relationships/slideLayout" Target="../slideLayouts/slideLayout607.xml"/><Relationship Id="rId3" Type="http://schemas.openxmlformats.org/officeDocument/2006/relationships/slideLayout" Target="../slideLayouts/slideLayout28.xml"/><Relationship Id="rId235" Type="http://schemas.openxmlformats.org/officeDocument/2006/relationships/slideLayout" Target="../slideLayouts/slideLayout260.xml"/><Relationship Id="rId277" Type="http://schemas.openxmlformats.org/officeDocument/2006/relationships/slideLayout" Target="../slideLayouts/slideLayout302.xml"/><Relationship Id="rId400" Type="http://schemas.openxmlformats.org/officeDocument/2006/relationships/slideLayout" Target="../slideLayouts/slideLayout425.xml"/><Relationship Id="rId442" Type="http://schemas.openxmlformats.org/officeDocument/2006/relationships/slideLayout" Target="../slideLayouts/slideLayout467.xml"/><Relationship Id="rId484" Type="http://schemas.openxmlformats.org/officeDocument/2006/relationships/slideLayout" Target="../slideLayouts/slideLayout509.xml"/><Relationship Id="rId137" Type="http://schemas.openxmlformats.org/officeDocument/2006/relationships/slideLayout" Target="../slideLayouts/slideLayout162.xml"/><Relationship Id="rId302" Type="http://schemas.openxmlformats.org/officeDocument/2006/relationships/slideLayout" Target="../slideLayouts/slideLayout327.xml"/><Relationship Id="rId344" Type="http://schemas.openxmlformats.org/officeDocument/2006/relationships/slideLayout" Target="../slideLayouts/slideLayout369.xml"/><Relationship Id="rId41" Type="http://schemas.openxmlformats.org/officeDocument/2006/relationships/slideLayout" Target="../slideLayouts/slideLayout66.xml"/><Relationship Id="rId83" Type="http://schemas.openxmlformats.org/officeDocument/2006/relationships/slideLayout" Target="../slideLayouts/slideLayout108.xml"/><Relationship Id="rId179" Type="http://schemas.openxmlformats.org/officeDocument/2006/relationships/slideLayout" Target="../slideLayouts/slideLayout204.xml"/><Relationship Id="rId386" Type="http://schemas.openxmlformats.org/officeDocument/2006/relationships/slideLayout" Target="../slideLayouts/slideLayout411.xml"/><Relationship Id="rId551" Type="http://schemas.openxmlformats.org/officeDocument/2006/relationships/slideLayout" Target="../slideLayouts/slideLayout576.xml"/><Relationship Id="rId593" Type="http://schemas.openxmlformats.org/officeDocument/2006/relationships/slideLayout" Target="../slideLayouts/slideLayout618.xml"/><Relationship Id="rId190" Type="http://schemas.openxmlformats.org/officeDocument/2006/relationships/slideLayout" Target="../slideLayouts/slideLayout215.xml"/><Relationship Id="rId204" Type="http://schemas.openxmlformats.org/officeDocument/2006/relationships/slideLayout" Target="../slideLayouts/slideLayout229.xml"/><Relationship Id="rId246" Type="http://schemas.openxmlformats.org/officeDocument/2006/relationships/slideLayout" Target="../slideLayouts/slideLayout271.xml"/><Relationship Id="rId288" Type="http://schemas.openxmlformats.org/officeDocument/2006/relationships/slideLayout" Target="../slideLayouts/slideLayout313.xml"/><Relationship Id="rId411" Type="http://schemas.openxmlformats.org/officeDocument/2006/relationships/slideLayout" Target="../slideLayouts/slideLayout436.xml"/><Relationship Id="rId453" Type="http://schemas.openxmlformats.org/officeDocument/2006/relationships/slideLayout" Target="../slideLayouts/slideLayout478.xml"/><Relationship Id="rId509" Type="http://schemas.openxmlformats.org/officeDocument/2006/relationships/slideLayout" Target="../slideLayouts/slideLayout534.xml"/><Relationship Id="rId106" Type="http://schemas.openxmlformats.org/officeDocument/2006/relationships/slideLayout" Target="../slideLayouts/slideLayout131.xml"/><Relationship Id="rId313" Type="http://schemas.openxmlformats.org/officeDocument/2006/relationships/slideLayout" Target="../slideLayouts/slideLayout338.xml"/><Relationship Id="rId495" Type="http://schemas.openxmlformats.org/officeDocument/2006/relationships/slideLayout" Target="../slideLayouts/slideLayout520.xml"/><Relationship Id="rId10" Type="http://schemas.openxmlformats.org/officeDocument/2006/relationships/slideLayout" Target="../slideLayouts/slideLayout35.xml"/><Relationship Id="rId52" Type="http://schemas.openxmlformats.org/officeDocument/2006/relationships/slideLayout" Target="../slideLayouts/slideLayout77.xml"/><Relationship Id="rId94" Type="http://schemas.openxmlformats.org/officeDocument/2006/relationships/slideLayout" Target="../slideLayouts/slideLayout119.xml"/><Relationship Id="rId148" Type="http://schemas.openxmlformats.org/officeDocument/2006/relationships/slideLayout" Target="../slideLayouts/slideLayout173.xml"/><Relationship Id="rId355" Type="http://schemas.openxmlformats.org/officeDocument/2006/relationships/slideLayout" Target="../slideLayouts/slideLayout380.xml"/><Relationship Id="rId397" Type="http://schemas.openxmlformats.org/officeDocument/2006/relationships/slideLayout" Target="../slideLayouts/slideLayout422.xml"/><Relationship Id="rId520" Type="http://schemas.openxmlformats.org/officeDocument/2006/relationships/slideLayout" Target="../slideLayouts/slideLayout545.xml"/><Relationship Id="rId562" Type="http://schemas.openxmlformats.org/officeDocument/2006/relationships/slideLayout" Target="../slideLayouts/slideLayout587.xml"/><Relationship Id="rId215" Type="http://schemas.openxmlformats.org/officeDocument/2006/relationships/slideLayout" Target="../slideLayouts/slideLayout240.xml"/><Relationship Id="rId257" Type="http://schemas.openxmlformats.org/officeDocument/2006/relationships/slideLayout" Target="../slideLayouts/slideLayout282.xml"/><Relationship Id="rId422" Type="http://schemas.openxmlformats.org/officeDocument/2006/relationships/slideLayout" Target="../slideLayouts/slideLayout447.xml"/><Relationship Id="rId464" Type="http://schemas.openxmlformats.org/officeDocument/2006/relationships/slideLayout" Target="../slideLayouts/slideLayout489.xml"/><Relationship Id="rId299" Type="http://schemas.openxmlformats.org/officeDocument/2006/relationships/slideLayout" Target="../slideLayouts/slideLayout324.xml"/><Relationship Id="rId63" Type="http://schemas.openxmlformats.org/officeDocument/2006/relationships/slideLayout" Target="../slideLayouts/slideLayout88.xml"/><Relationship Id="rId159" Type="http://schemas.openxmlformats.org/officeDocument/2006/relationships/slideLayout" Target="../slideLayouts/slideLayout184.xml"/><Relationship Id="rId366" Type="http://schemas.openxmlformats.org/officeDocument/2006/relationships/slideLayout" Target="../slideLayouts/slideLayout391.xml"/><Relationship Id="rId573" Type="http://schemas.openxmlformats.org/officeDocument/2006/relationships/slideLayout" Target="../slideLayouts/slideLayout598.xml"/><Relationship Id="rId226" Type="http://schemas.openxmlformats.org/officeDocument/2006/relationships/slideLayout" Target="../slideLayouts/slideLayout251.xml"/><Relationship Id="rId433" Type="http://schemas.openxmlformats.org/officeDocument/2006/relationships/slideLayout" Target="../slideLayouts/slideLayout458.xml"/><Relationship Id="rId74" Type="http://schemas.openxmlformats.org/officeDocument/2006/relationships/slideLayout" Target="../slideLayouts/slideLayout99.xml"/><Relationship Id="rId377" Type="http://schemas.openxmlformats.org/officeDocument/2006/relationships/slideLayout" Target="../slideLayouts/slideLayout402.xml"/><Relationship Id="rId500" Type="http://schemas.openxmlformats.org/officeDocument/2006/relationships/slideLayout" Target="../slideLayouts/slideLayout525.xml"/><Relationship Id="rId584" Type="http://schemas.openxmlformats.org/officeDocument/2006/relationships/slideLayout" Target="../slideLayouts/slideLayout609.xml"/><Relationship Id="rId5" Type="http://schemas.openxmlformats.org/officeDocument/2006/relationships/slideLayout" Target="../slideLayouts/slideLayout30.xml"/><Relationship Id="rId237" Type="http://schemas.openxmlformats.org/officeDocument/2006/relationships/slideLayout" Target="../slideLayouts/slideLayout262.xml"/><Relationship Id="rId444" Type="http://schemas.openxmlformats.org/officeDocument/2006/relationships/slideLayout" Target="../slideLayouts/slideLayout469.xml"/><Relationship Id="rId290" Type="http://schemas.openxmlformats.org/officeDocument/2006/relationships/slideLayout" Target="../slideLayouts/slideLayout315.xml"/><Relationship Id="rId304" Type="http://schemas.openxmlformats.org/officeDocument/2006/relationships/slideLayout" Target="../slideLayouts/slideLayout329.xml"/><Relationship Id="rId388" Type="http://schemas.openxmlformats.org/officeDocument/2006/relationships/slideLayout" Target="../slideLayouts/slideLayout413.xml"/><Relationship Id="rId511" Type="http://schemas.openxmlformats.org/officeDocument/2006/relationships/slideLayout" Target="../slideLayouts/slideLayout536.xml"/><Relationship Id="rId85" Type="http://schemas.openxmlformats.org/officeDocument/2006/relationships/slideLayout" Target="../slideLayouts/slideLayout110.xml"/><Relationship Id="rId150" Type="http://schemas.openxmlformats.org/officeDocument/2006/relationships/slideLayout" Target="../slideLayouts/slideLayout175.xml"/><Relationship Id="rId595" Type="http://schemas.openxmlformats.org/officeDocument/2006/relationships/slideLayout" Target="../slideLayouts/slideLayout620.xml"/><Relationship Id="rId248" Type="http://schemas.openxmlformats.org/officeDocument/2006/relationships/slideLayout" Target="../slideLayouts/slideLayout273.xml"/><Relationship Id="rId455" Type="http://schemas.openxmlformats.org/officeDocument/2006/relationships/slideLayout" Target="../slideLayouts/slideLayout480.xml"/><Relationship Id="rId12" Type="http://schemas.openxmlformats.org/officeDocument/2006/relationships/slideLayout" Target="../slideLayouts/slideLayout37.xml"/><Relationship Id="rId108" Type="http://schemas.openxmlformats.org/officeDocument/2006/relationships/slideLayout" Target="../slideLayouts/slideLayout133.xml"/><Relationship Id="rId315" Type="http://schemas.openxmlformats.org/officeDocument/2006/relationships/slideLayout" Target="../slideLayouts/slideLayout340.xml"/><Relationship Id="rId522" Type="http://schemas.openxmlformats.org/officeDocument/2006/relationships/slideLayout" Target="../slideLayouts/slideLayout547.xml"/><Relationship Id="rId96" Type="http://schemas.openxmlformats.org/officeDocument/2006/relationships/slideLayout" Target="../slideLayouts/slideLayout121.xml"/><Relationship Id="rId161" Type="http://schemas.openxmlformats.org/officeDocument/2006/relationships/slideLayout" Target="../slideLayouts/slideLayout186.xml"/><Relationship Id="rId399" Type="http://schemas.openxmlformats.org/officeDocument/2006/relationships/slideLayout" Target="../slideLayouts/slideLayout424.xml"/><Relationship Id="rId259" Type="http://schemas.openxmlformats.org/officeDocument/2006/relationships/slideLayout" Target="../slideLayouts/slideLayout284.xml"/><Relationship Id="rId466" Type="http://schemas.openxmlformats.org/officeDocument/2006/relationships/slideLayout" Target="../slideLayouts/slideLayout491.xml"/><Relationship Id="rId23" Type="http://schemas.openxmlformats.org/officeDocument/2006/relationships/slideLayout" Target="../slideLayouts/slideLayout48.xml"/><Relationship Id="rId119" Type="http://schemas.openxmlformats.org/officeDocument/2006/relationships/slideLayout" Target="../slideLayouts/slideLayout144.xml"/><Relationship Id="rId326" Type="http://schemas.openxmlformats.org/officeDocument/2006/relationships/slideLayout" Target="../slideLayouts/slideLayout351.xml"/><Relationship Id="rId533" Type="http://schemas.openxmlformats.org/officeDocument/2006/relationships/slideLayout" Target="../slideLayouts/slideLayout558.xml"/><Relationship Id="rId172" Type="http://schemas.openxmlformats.org/officeDocument/2006/relationships/slideLayout" Target="../slideLayouts/slideLayout197.xml"/><Relationship Id="rId477" Type="http://schemas.openxmlformats.org/officeDocument/2006/relationships/slideLayout" Target="../slideLayouts/slideLayout502.xml"/><Relationship Id="rId337" Type="http://schemas.openxmlformats.org/officeDocument/2006/relationships/slideLayout" Target="../slideLayouts/slideLayout362.xml"/><Relationship Id="rId34" Type="http://schemas.openxmlformats.org/officeDocument/2006/relationships/slideLayout" Target="../slideLayouts/slideLayout59.xml"/><Relationship Id="rId544" Type="http://schemas.openxmlformats.org/officeDocument/2006/relationships/slideLayout" Target="../slideLayouts/slideLayout569.xml"/><Relationship Id="rId183" Type="http://schemas.openxmlformats.org/officeDocument/2006/relationships/slideLayout" Target="../slideLayouts/slideLayout208.xml"/><Relationship Id="rId390" Type="http://schemas.openxmlformats.org/officeDocument/2006/relationships/slideLayout" Target="../slideLayouts/slideLayout415.xml"/><Relationship Id="rId404" Type="http://schemas.openxmlformats.org/officeDocument/2006/relationships/slideLayout" Target="../slideLayouts/slideLayout429.xml"/><Relationship Id="rId250" Type="http://schemas.openxmlformats.org/officeDocument/2006/relationships/slideLayout" Target="../slideLayouts/slideLayout275.xml"/><Relationship Id="rId488" Type="http://schemas.openxmlformats.org/officeDocument/2006/relationships/slideLayout" Target="../slideLayouts/slideLayout513.xml"/><Relationship Id="rId45" Type="http://schemas.openxmlformats.org/officeDocument/2006/relationships/slideLayout" Target="../slideLayouts/slideLayout70.xml"/><Relationship Id="rId110" Type="http://schemas.openxmlformats.org/officeDocument/2006/relationships/slideLayout" Target="../slideLayouts/slideLayout135.xml"/><Relationship Id="rId348" Type="http://schemas.openxmlformats.org/officeDocument/2006/relationships/slideLayout" Target="../slideLayouts/slideLayout373.xml"/><Relationship Id="rId555" Type="http://schemas.openxmlformats.org/officeDocument/2006/relationships/slideLayout" Target="../slideLayouts/slideLayout5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8.xml"/><Relationship Id="rId13" Type="http://schemas.openxmlformats.org/officeDocument/2006/relationships/slideLayout" Target="../slideLayouts/slideLayout633.xml"/><Relationship Id="rId18" Type="http://schemas.openxmlformats.org/officeDocument/2006/relationships/slideLayout" Target="../slideLayouts/slideLayout63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slideLayout" Target="../slideLayouts/slideLayout632.xml"/><Relationship Id="rId17" Type="http://schemas.openxmlformats.org/officeDocument/2006/relationships/slideLayout" Target="../slideLayouts/slideLayout637.xml"/><Relationship Id="rId2" Type="http://schemas.openxmlformats.org/officeDocument/2006/relationships/slideLayout" Target="../slideLayouts/slideLayout622.xml"/><Relationship Id="rId16" Type="http://schemas.openxmlformats.org/officeDocument/2006/relationships/slideLayout" Target="../slideLayouts/slideLayout636.xml"/><Relationship Id="rId20" Type="http://schemas.openxmlformats.org/officeDocument/2006/relationships/theme" Target="../theme/theme5.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5" Type="http://schemas.openxmlformats.org/officeDocument/2006/relationships/slideLayout" Target="../slideLayouts/slideLayout635.xml"/><Relationship Id="rId10" Type="http://schemas.openxmlformats.org/officeDocument/2006/relationships/slideLayout" Target="../slideLayouts/slideLayout630.xml"/><Relationship Id="rId19" Type="http://schemas.openxmlformats.org/officeDocument/2006/relationships/slideLayout" Target="../slideLayouts/slideLayout639.xml"/><Relationship Id="rId4" Type="http://schemas.openxmlformats.org/officeDocument/2006/relationships/slideLayout" Target="../slideLayouts/slideLayout624.xml"/><Relationship Id="rId9" Type="http://schemas.openxmlformats.org/officeDocument/2006/relationships/slideLayout" Target="../slideLayouts/slideLayout629.xml"/><Relationship Id="rId14" Type="http://schemas.openxmlformats.org/officeDocument/2006/relationships/slideLayout" Target="../slideLayouts/slideLayout6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68BCFB-F63E-4927-A5D7-64161AC82F4D}" type="datetimeFigureOut">
              <a:rPr lang="en-US" smtClean="0"/>
              <a:t>7/25/2025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527946-A10C-4B1D-8381-EC79B4CA6C6A}" type="slidenum">
              <a:rPr lang="en-US" smtClean="0"/>
              <a:t>‹#›</a:t>
            </a:fld>
            <a:endParaRPr lang="en-US"/>
          </a:p>
        </p:txBody>
      </p:sp>
    </p:spTree>
    <p:extLst>
      <p:ext uri="{BB962C8B-B14F-4D97-AF65-F5344CB8AC3E}">
        <p14:creationId xmlns:p14="http://schemas.microsoft.com/office/powerpoint/2010/main" val="35633788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8" cstate="print"/>
          <a:stretch>
            <a:fillRect/>
          </a:stretch>
        </p:blipFill>
        <p:spPr>
          <a:xfrm>
            <a:off x="9264396" y="228600"/>
            <a:ext cx="2025383" cy="911351"/>
          </a:xfrm>
          <a:prstGeom prst="rect">
            <a:avLst/>
          </a:prstGeom>
        </p:spPr>
      </p:pic>
      <p:pic>
        <p:nvPicPr>
          <p:cNvPr id="17" name="bg object 17"/>
          <p:cNvPicPr/>
          <p:nvPr/>
        </p:nvPicPr>
        <p:blipFill>
          <a:blip r:embed="rId9"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a:xfrm>
            <a:off x="529116" y="180190"/>
            <a:ext cx="6682740" cy="574040"/>
          </a:xfrm>
          <a:prstGeom prst="rect">
            <a:avLst/>
          </a:prstGeom>
        </p:spPr>
        <p:txBody>
          <a:bodyPr wrap="square" lIns="0" tIns="0" rIns="0" bIns="0">
            <a:spAutoFit/>
          </a:bodyPr>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a:xfrm>
            <a:off x="603250" y="1993900"/>
            <a:ext cx="10731500" cy="294322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a:xfrm>
            <a:off x="11280647" y="6444636"/>
            <a:ext cx="247015" cy="196215"/>
          </a:xfrm>
          <a:prstGeom prst="rect">
            <a:avLst/>
          </a:prstGeom>
        </p:spPr>
        <p:txBody>
          <a:bodyPr wrap="square" lIns="0" tIns="0" rIns="0" bIns="0">
            <a:spAutoFit/>
          </a:bodyPr>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61634139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72" r:id="rId6"/>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277682" y="53528"/>
            <a:ext cx="6934834" cy="1731645"/>
          </a:xfrm>
          <a:prstGeom prst="rect">
            <a:avLst/>
          </a:prstGeom>
        </p:spPr>
        <p:txBody>
          <a:bodyPr wrap="square" lIns="0" tIns="0" rIns="0" bIns="0">
            <a:spAutoFit/>
          </a:bodyPr>
          <a:lstStyle>
            <a:lvl1pPr>
              <a:defRPr sz="4000" b="1" i="0">
                <a:solidFill>
                  <a:srgbClr val="F58466"/>
                </a:solidFill>
                <a:latin typeface="Arial"/>
                <a:cs typeface="Arial"/>
              </a:defRPr>
            </a:lvl1pPr>
          </a:lstStyle>
          <a:p>
            <a:endParaRPr/>
          </a:p>
        </p:txBody>
      </p:sp>
      <p:sp>
        <p:nvSpPr>
          <p:cNvPr id="3" name="Holder 3"/>
          <p:cNvSpPr>
            <a:spLocks noGrp="1"/>
          </p:cNvSpPr>
          <p:nvPr>
            <p:ph type="body" idx="1"/>
          </p:nvPr>
        </p:nvSpPr>
        <p:spPr>
          <a:xfrm>
            <a:off x="780606" y="1784106"/>
            <a:ext cx="10471150" cy="410591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7/25/2025</a:t>
            </a:fld>
            <a:endParaRPr lang="en-US"/>
          </a:p>
        </p:txBody>
      </p:sp>
      <p:sp>
        <p:nvSpPr>
          <p:cNvPr id="6" name="Holder 6"/>
          <p:cNvSpPr>
            <a:spLocks noGrp="1"/>
          </p:cNvSpPr>
          <p:nvPr>
            <p:ph type="sldNum" sz="quarter" idx="7"/>
          </p:nvPr>
        </p:nvSpPr>
        <p:spPr>
          <a:xfrm>
            <a:off x="11280647" y="6444639"/>
            <a:ext cx="247015" cy="196215"/>
          </a:xfrm>
          <a:prstGeom prst="rect">
            <a:avLst/>
          </a:prstGeom>
        </p:spPr>
        <p:txBody>
          <a:bodyPr wrap="square" lIns="0" tIns="0" rIns="0" bIns="0">
            <a:spAutoFit/>
          </a:bodyPr>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4140508732"/>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3" r:id="rId6"/>
    <p:sldLayoutId id="2147483674" r:id="rId7"/>
    <p:sldLayoutId id="2147483675" r:id="rId8"/>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F0DF136-7BC3-4680-8072-40ECB8EE0A4D}"/>
              </a:ext>
            </a:extLst>
          </p:cNvPr>
          <p:cNvSpPr txBox="1">
            <a:spLocks noGrp="1"/>
          </p:cNvSpPr>
          <p:nvPr>
            <p:ph type="title"/>
          </p:nvPr>
        </p:nvSpPr>
        <p:spPr>
          <a:xfrm>
            <a:off x="609603" y="365129"/>
            <a:ext cx="10972800" cy="1325559"/>
          </a:xfrm>
          <a:prstGeom prst="rect">
            <a:avLst/>
          </a:prstGeom>
          <a:noFill/>
          <a:ln>
            <a:noFill/>
          </a:ln>
        </p:spPr>
        <p:txBody>
          <a:bodyPr vert="horz" wrap="square" lIns="91440" tIns="45720" rIns="91440" bIns="45720" anchor="ctr" anchorCtr="0" compatLnSpc="1">
            <a:noAutofit/>
          </a:bodyPr>
          <a:lstStyle/>
          <a:p>
            <a:pPr lvl="0"/>
            <a:r>
              <a:rPr lang="en-US"/>
              <a:t>Click to edit Master title style</a:t>
            </a:r>
          </a:p>
        </p:txBody>
      </p:sp>
      <p:sp>
        <p:nvSpPr>
          <p:cNvPr id="3" name="Text Placeholder 2">
            <a:extLst>
              <a:ext uri="{FF2B5EF4-FFF2-40B4-BE49-F238E27FC236}">
                <a16:creationId xmlns:a16="http://schemas.microsoft.com/office/drawing/2014/main" id="{92A99F7E-BB0E-41BD-A1DC-1DE471FB6BE9}"/>
              </a:ext>
            </a:extLst>
          </p:cNvPr>
          <p:cNvSpPr txBox="1">
            <a:spLocks noGrp="1"/>
          </p:cNvSpPr>
          <p:nvPr>
            <p:ph type="body" idx="1"/>
          </p:nvPr>
        </p:nvSpPr>
        <p:spPr>
          <a:xfrm>
            <a:off x="609603" y="1825627"/>
            <a:ext cx="10972800" cy="4351336"/>
          </a:xfrm>
          <a:prstGeom prst="rect">
            <a:avLst/>
          </a:prstGeom>
          <a:noFill/>
          <a:ln>
            <a:noFill/>
          </a:ln>
        </p:spPr>
        <p:txBody>
          <a:bodyPr vert="horz" wrap="square" lIns="91440" tIns="45720" rIns="91440" bIns="4572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7">
            <a:extLst>
              <a:ext uri="{FF2B5EF4-FFF2-40B4-BE49-F238E27FC236}">
                <a16:creationId xmlns:a16="http://schemas.microsoft.com/office/drawing/2014/main" id="{C94C4A78-84CE-4111-9BE7-366B95593A52}"/>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40" tIns="45720" rIns="91440" bIns="45720"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Calibri"/>
              </a:defRPr>
            </a:lvl1pPr>
          </a:lstStyle>
          <a:p>
            <a:pPr lvl="0"/>
            <a:fld id="{0AEB52C7-F8F8-4BE9-9D87-BA54B9D3C4AC}" type="slidenum">
              <a:t>‹#›</a:t>
            </a:fld>
            <a:endParaRPr lang="en-US"/>
          </a:p>
        </p:txBody>
      </p:sp>
      <p:sp>
        <p:nvSpPr>
          <p:cNvPr id="5" name="Footer Placeholder 8">
            <a:extLst>
              <a:ext uri="{FF2B5EF4-FFF2-40B4-BE49-F238E27FC236}">
                <a16:creationId xmlns:a16="http://schemas.microsoft.com/office/drawing/2014/main" id="{39399104-0E6F-4213-9913-A7C0622B03E9}"/>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40" tIns="45720" rIns="91440" bIns="45720" anchor="ctr"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Calibri"/>
              </a:defRPr>
            </a:lvl1pPr>
          </a:lstStyle>
          <a:p>
            <a:pPr lvl="0"/>
            <a:r>
              <a:rPr lang="en-US"/>
              <a:t>Illinois Perinatal Quality Collaborative</a:t>
            </a:r>
          </a:p>
        </p:txBody>
      </p:sp>
    </p:spTree>
    <p:extLst>
      <p:ext uri="{BB962C8B-B14F-4D97-AF65-F5344CB8AC3E}">
        <p14:creationId xmlns:p14="http://schemas.microsoft.com/office/powerpoint/2010/main" val="2635870636"/>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 id="2147483712" r:id="rId36"/>
    <p:sldLayoutId id="2147483713" r:id="rId37"/>
    <p:sldLayoutId id="2147483714" r:id="rId38"/>
    <p:sldLayoutId id="2147483715" r:id="rId39"/>
    <p:sldLayoutId id="2147483716" r:id="rId40"/>
    <p:sldLayoutId id="2147483717" r:id="rId41"/>
    <p:sldLayoutId id="2147483718" r:id="rId42"/>
    <p:sldLayoutId id="2147483719" r:id="rId43"/>
    <p:sldLayoutId id="2147483720" r:id="rId44"/>
    <p:sldLayoutId id="2147483721" r:id="rId45"/>
    <p:sldLayoutId id="2147483722" r:id="rId46"/>
    <p:sldLayoutId id="2147483723" r:id="rId47"/>
    <p:sldLayoutId id="2147483724" r:id="rId48"/>
    <p:sldLayoutId id="2147483725" r:id="rId49"/>
    <p:sldLayoutId id="2147483726" r:id="rId50"/>
    <p:sldLayoutId id="2147483727" r:id="rId51"/>
    <p:sldLayoutId id="2147483728" r:id="rId52"/>
    <p:sldLayoutId id="2147483729" r:id="rId53"/>
    <p:sldLayoutId id="2147483730" r:id="rId54"/>
    <p:sldLayoutId id="2147483731" r:id="rId55"/>
    <p:sldLayoutId id="2147483732" r:id="rId56"/>
    <p:sldLayoutId id="2147483733" r:id="rId57"/>
    <p:sldLayoutId id="2147483734" r:id="rId58"/>
    <p:sldLayoutId id="2147483735" r:id="rId59"/>
    <p:sldLayoutId id="2147483736" r:id="rId60"/>
    <p:sldLayoutId id="2147483737" r:id="rId61"/>
    <p:sldLayoutId id="2147483738" r:id="rId62"/>
    <p:sldLayoutId id="2147483739" r:id="rId63"/>
    <p:sldLayoutId id="2147483740" r:id="rId64"/>
    <p:sldLayoutId id="2147483741" r:id="rId65"/>
    <p:sldLayoutId id="2147483742" r:id="rId66"/>
    <p:sldLayoutId id="2147483743" r:id="rId67"/>
    <p:sldLayoutId id="2147483744" r:id="rId68"/>
    <p:sldLayoutId id="2147483745" r:id="rId69"/>
    <p:sldLayoutId id="2147483746" r:id="rId70"/>
    <p:sldLayoutId id="2147483747" r:id="rId71"/>
    <p:sldLayoutId id="2147483748" r:id="rId72"/>
    <p:sldLayoutId id="2147483749" r:id="rId73"/>
    <p:sldLayoutId id="2147483750" r:id="rId74"/>
    <p:sldLayoutId id="2147483751" r:id="rId75"/>
    <p:sldLayoutId id="2147483752" r:id="rId76"/>
    <p:sldLayoutId id="2147483753" r:id="rId77"/>
    <p:sldLayoutId id="2147483754" r:id="rId78"/>
    <p:sldLayoutId id="2147483755" r:id="rId79"/>
    <p:sldLayoutId id="2147483756" r:id="rId80"/>
    <p:sldLayoutId id="2147483757" r:id="rId81"/>
    <p:sldLayoutId id="2147483758" r:id="rId82"/>
    <p:sldLayoutId id="2147483759" r:id="rId83"/>
    <p:sldLayoutId id="2147483760" r:id="rId84"/>
    <p:sldLayoutId id="2147483761" r:id="rId85"/>
    <p:sldLayoutId id="2147483762" r:id="rId86"/>
    <p:sldLayoutId id="2147483763" r:id="rId87"/>
    <p:sldLayoutId id="2147483764" r:id="rId88"/>
    <p:sldLayoutId id="2147483765" r:id="rId89"/>
    <p:sldLayoutId id="2147483766" r:id="rId90"/>
    <p:sldLayoutId id="2147483767" r:id="rId91"/>
    <p:sldLayoutId id="2147483768" r:id="rId92"/>
    <p:sldLayoutId id="2147483769" r:id="rId93"/>
    <p:sldLayoutId id="2147483770" r:id="rId94"/>
    <p:sldLayoutId id="2147483771" r:id="rId95"/>
    <p:sldLayoutId id="2147483772" r:id="rId96"/>
    <p:sldLayoutId id="2147483773" r:id="rId97"/>
    <p:sldLayoutId id="2147483774" r:id="rId98"/>
    <p:sldLayoutId id="2147483775" r:id="rId99"/>
    <p:sldLayoutId id="2147483776" r:id="rId100"/>
    <p:sldLayoutId id="2147483777" r:id="rId101"/>
    <p:sldLayoutId id="2147483778" r:id="rId102"/>
    <p:sldLayoutId id="2147483779" r:id="rId103"/>
    <p:sldLayoutId id="2147483780" r:id="rId104"/>
    <p:sldLayoutId id="2147483781" r:id="rId105"/>
    <p:sldLayoutId id="2147483782" r:id="rId106"/>
    <p:sldLayoutId id="2147483783" r:id="rId107"/>
    <p:sldLayoutId id="2147483784" r:id="rId108"/>
    <p:sldLayoutId id="2147483785" r:id="rId109"/>
    <p:sldLayoutId id="2147483786" r:id="rId110"/>
    <p:sldLayoutId id="2147483787" r:id="rId111"/>
    <p:sldLayoutId id="2147483788" r:id="rId112"/>
    <p:sldLayoutId id="2147483789" r:id="rId113"/>
    <p:sldLayoutId id="2147483790" r:id="rId114"/>
    <p:sldLayoutId id="2147483791" r:id="rId115"/>
    <p:sldLayoutId id="2147483792" r:id="rId116"/>
    <p:sldLayoutId id="2147483793" r:id="rId117"/>
    <p:sldLayoutId id="2147483794" r:id="rId118"/>
    <p:sldLayoutId id="2147483795" r:id="rId119"/>
    <p:sldLayoutId id="2147483796" r:id="rId120"/>
    <p:sldLayoutId id="2147483797" r:id="rId121"/>
    <p:sldLayoutId id="2147483798" r:id="rId122"/>
    <p:sldLayoutId id="2147483799" r:id="rId123"/>
    <p:sldLayoutId id="2147483800" r:id="rId124"/>
    <p:sldLayoutId id="2147483801" r:id="rId125"/>
    <p:sldLayoutId id="2147483802" r:id="rId126"/>
    <p:sldLayoutId id="2147483803" r:id="rId127"/>
    <p:sldLayoutId id="2147483804" r:id="rId128"/>
    <p:sldLayoutId id="2147483805" r:id="rId129"/>
    <p:sldLayoutId id="2147483806" r:id="rId130"/>
    <p:sldLayoutId id="2147483807" r:id="rId131"/>
    <p:sldLayoutId id="2147483808" r:id="rId132"/>
    <p:sldLayoutId id="2147483809" r:id="rId133"/>
    <p:sldLayoutId id="2147483810" r:id="rId134"/>
    <p:sldLayoutId id="2147483811" r:id="rId135"/>
    <p:sldLayoutId id="2147483812" r:id="rId136"/>
    <p:sldLayoutId id="2147483813" r:id="rId137"/>
    <p:sldLayoutId id="2147483814" r:id="rId138"/>
    <p:sldLayoutId id="2147483815" r:id="rId139"/>
    <p:sldLayoutId id="2147483816" r:id="rId140"/>
    <p:sldLayoutId id="2147483817" r:id="rId141"/>
    <p:sldLayoutId id="2147483818" r:id="rId142"/>
    <p:sldLayoutId id="2147483819" r:id="rId143"/>
    <p:sldLayoutId id="2147483820" r:id="rId144"/>
    <p:sldLayoutId id="2147483821" r:id="rId145"/>
    <p:sldLayoutId id="2147483822" r:id="rId146"/>
    <p:sldLayoutId id="2147483823" r:id="rId147"/>
    <p:sldLayoutId id="2147483824" r:id="rId148"/>
    <p:sldLayoutId id="2147483825" r:id="rId149"/>
    <p:sldLayoutId id="2147483826" r:id="rId150"/>
    <p:sldLayoutId id="2147483827" r:id="rId151"/>
    <p:sldLayoutId id="2147483828" r:id="rId152"/>
    <p:sldLayoutId id="2147483829" r:id="rId153"/>
    <p:sldLayoutId id="2147483830" r:id="rId154"/>
    <p:sldLayoutId id="2147483831" r:id="rId155"/>
    <p:sldLayoutId id="2147483832" r:id="rId156"/>
    <p:sldLayoutId id="2147483833" r:id="rId157"/>
    <p:sldLayoutId id="2147483834" r:id="rId158"/>
    <p:sldLayoutId id="2147483835" r:id="rId159"/>
    <p:sldLayoutId id="2147483836" r:id="rId160"/>
    <p:sldLayoutId id="2147483837" r:id="rId161"/>
    <p:sldLayoutId id="2147483838" r:id="rId162"/>
    <p:sldLayoutId id="2147483839" r:id="rId163"/>
    <p:sldLayoutId id="2147483840" r:id="rId164"/>
    <p:sldLayoutId id="2147483841" r:id="rId165"/>
    <p:sldLayoutId id="2147483842" r:id="rId166"/>
    <p:sldLayoutId id="2147483843" r:id="rId167"/>
    <p:sldLayoutId id="2147483844" r:id="rId168"/>
    <p:sldLayoutId id="2147483845" r:id="rId169"/>
    <p:sldLayoutId id="2147483846" r:id="rId170"/>
    <p:sldLayoutId id="2147483847" r:id="rId171"/>
    <p:sldLayoutId id="2147483848" r:id="rId172"/>
    <p:sldLayoutId id="2147483849" r:id="rId173"/>
    <p:sldLayoutId id="2147483850" r:id="rId174"/>
    <p:sldLayoutId id="2147483851" r:id="rId175"/>
    <p:sldLayoutId id="2147483852" r:id="rId176"/>
    <p:sldLayoutId id="2147483853" r:id="rId177"/>
    <p:sldLayoutId id="2147483854" r:id="rId178"/>
    <p:sldLayoutId id="2147483855" r:id="rId179"/>
    <p:sldLayoutId id="2147483856" r:id="rId180"/>
    <p:sldLayoutId id="2147483857" r:id="rId181"/>
    <p:sldLayoutId id="2147483858" r:id="rId182"/>
    <p:sldLayoutId id="2147483859" r:id="rId183"/>
    <p:sldLayoutId id="2147483860" r:id="rId184"/>
    <p:sldLayoutId id="2147483861" r:id="rId185"/>
    <p:sldLayoutId id="2147483862" r:id="rId186"/>
    <p:sldLayoutId id="2147483863" r:id="rId187"/>
    <p:sldLayoutId id="2147483864" r:id="rId188"/>
    <p:sldLayoutId id="2147483865" r:id="rId189"/>
    <p:sldLayoutId id="2147483866" r:id="rId190"/>
    <p:sldLayoutId id="2147483867" r:id="rId191"/>
    <p:sldLayoutId id="2147483868" r:id="rId192"/>
    <p:sldLayoutId id="2147483869" r:id="rId193"/>
    <p:sldLayoutId id="2147483870" r:id="rId194"/>
    <p:sldLayoutId id="2147483871" r:id="rId195"/>
    <p:sldLayoutId id="2147483872" r:id="rId196"/>
    <p:sldLayoutId id="2147483873" r:id="rId197"/>
    <p:sldLayoutId id="2147483874" r:id="rId198"/>
    <p:sldLayoutId id="2147483875" r:id="rId199"/>
    <p:sldLayoutId id="2147483876" r:id="rId200"/>
    <p:sldLayoutId id="2147483877" r:id="rId201"/>
    <p:sldLayoutId id="2147483878" r:id="rId202"/>
    <p:sldLayoutId id="2147483879" r:id="rId203"/>
    <p:sldLayoutId id="2147483880" r:id="rId204"/>
    <p:sldLayoutId id="2147483881" r:id="rId205"/>
    <p:sldLayoutId id="2147483882" r:id="rId206"/>
    <p:sldLayoutId id="2147483883" r:id="rId207"/>
    <p:sldLayoutId id="2147483884" r:id="rId208"/>
    <p:sldLayoutId id="2147483885" r:id="rId209"/>
    <p:sldLayoutId id="2147483886" r:id="rId210"/>
    <p:sldLayoutId id="2147483887" r:id="rId211"/>
    <p:sldLayoutId id="2147483888" r:id="rId212"/>
    <p:sldLayoutId id="2147483889" r:id="rId213"/>
    <p:sldLayoutId id="2147483890" r:id="rId214"/>
    <p:sldLayoutId id="2147483891" r:id="rId215"/>
    <p:sldLayoutId id="2147483892" r:id="rId216"/>
    <p:sldLayoutId id="2147483893" r:id="rId217"/>
    <p:sldLayoutId id="2147483894" r:id="rId218"/>
    <p:sldLayoutId id="2147483895" r:id="rId219"/>
    <p:sldLayoutId id="2147483896" r:id="rId220"/>
    <p:sldLayoutId id="2147483897" r:id="rId221"/>
    <p:sldLayoutId id="2147483898" r:id="rId222"/>
    <p:sldLayoutId id="2147483899" r:id="rId223"/>
    <p:sldLayoutId id="2147483900" r:id="rId224"/>
    <p:sldLayoutId id="2147483901" r:id="rId225"/>
    <p:sldLayoutId id="2147483902" r:id="rId226"/>
    <p:sldLayoutId id="2147483903" r:id="rId227"/>
    <p:sldLayoutId id="2147483904" r:id="rId228"/>
    <p:sldLayoutId id="2147483905" r:id="rId229"/>
    <p:sldLayoutId id="2147483906" r:id="rId230"/>
    <p:sldLayoutId id="2147483907" r:id="rId231"/>
    <p:sldLayoutId id="2147483908" r:id="rId232"/>
    <p:sldLayoutId id="2147483909" r:id="rId233"/>
    <p:sldLayoutId id="2147483910" r:id="rId234"/>
    <p:sldLayoutId id="2147483911" r:id="rId235"/>
    <p:sldLayoutId id="2147483912" r:id="rId236"/>
    <p:sldLayoutId id="2147483913" r:id="rId237"/>
    <p:sldLayoutId id="2147483914" r:id="rId238"/>
    <p:sldLayoutId id="2147483915" r:id="rId239"/>
    <p:sldLayoutId id="2147483916" r:id="rId240"/>
    <p:sldLayoutId id="2147483917" r:id="rId241"/>
    <p:sldLayoutId id="2147483918" r:id="rId242"/>
    <p:sldLayoutId id="2147483919" r:id="rId243"/>
    <p:sldLayoutId id="2147483920" r:id="rId244"/>
    <p:sldLayoutId id="2147483921" r:id="rId245"/>
    <p:sldLayoutId id="2147483922" r:id="rId246"/>
    <p:sldLayoutId id="2147483923" r:id="rId247"/>
    <p:sldLayoutId id="2147483924" r:id="rId248"/>
    <p:sldLayoutId id="2147483925" r:id="rId249"/>
    <p:sldLayoutId id="2147483926" r:id="rId250"/>
    <p:sldLayoutId id="2147483927" r:id="rId251"/>
    <p:sldLayoutId id="2147483928" r:id="rId252"/>
    <p:sldLayoutId id="2147483929" r:id="rId253"/>
    <p:sldLayoutId id="2147483930" r:id="rId254"/>
    <p:sldLayoutId id="2147483931" r:id="rId255"/>
    <p:sldLayoutId id="2147483932" r:id="rId256"/>
    <p:sldLayoutId id="2147483933" r:id="rId257"/>
    <p:sldLayoutId id="2147483934" r:id="rId258"/>
    <p:sldLayoutId id="2147483935" r:id="rId259"/>
    <p:sldLayoutId id="2147483936" r:id="rId260"/>
    <p:sldLayoutId id="2147483937" r:id="rId261"/>
    <p:sldLayoutId id="2147483938" r:id="rId262"/>
    <p:sldLayoutId id="2147483939" r:id="rId263"/>
    <p:sldLayoutId id="2147483940" r:id="rId264"/>
    <p:sldLayoutId id="2147483941" r:id="rId265"/>
    <p:sldLayoutId id="2147483942" r:id="rId266"/>
    <p:sldLayoutId id="2147483943" r:id="rId267"/>
    <p:sldLayoutId id="2147483944" r:id="rId268"/>
    <p:sldLayoutId id="2147483945" r:id="rId269"/>
    <p:sldLayoutId id="2147483946" r:id="rId270"/>
    <p:sldLayoutId id="2147483947" r:id="rId271"/>
    <p:sldLayoutId id="2147483948" r:id="rId272"/>
    <p:sldLayoutId id="2147483949" r:id="rId273"/>
    <p:sldLayoutId id="2147483950" r:id="rId274"/>
    <p:sldLayoutId id="2147483951" r:id="rId275"/>
    <p:sldLayoutId id="2147483952" r:id="rId276"/>
    <p:sldLayoutId id="2147483953" r:id="rId277"/>
    <p:sldLayoutId id="2147483954" r:id="rId278"/>
    <p:sldLayoutId id="2147483955" r:id="rId279"/>
    <p:sldLayoutId id="2147483956" r:id="rId280"/>
    <p:sldLayoutId id="2147483957" r:id="rId281"/>
    <p:sldLayoutId id="2147483958" r:id="rId282"/>
    <p:sldLayoutId id="2147483959" r:id="rId283"/>
    <p:sldLayoutId id="2147483960" r:id="rId284"/>
    <p:sldLayoutId id="2147483961" r:id="rId285"/>
    <p:sldLayoutId id="2147483962" r:id="rId286"/>
    <p:sldLayoutId id="2147483963" r:id="rId287"/>
    <p:sldLayoutId id="2147483964" r:id="rId288"/>
    <p:sldLayoutId id="2147483965" r:id="rId289"/>
    <p:sldLayoutId id="2147483966" r:id="rId290"/>
    <p:sldLayoutId id="2147483967" r:id="rId291"/>
    <p:sldLayoutId id="2147483968" r:id="rId292"/>
    <p:sldLayoutId id="2147483969" r:id="rId293"/>
    <p:sldLayoutId id="2147483970" r:id="rId294"/>
    <p:sldLayoutId id="2147483971" r:id="rId295"/>
    <p:sldLayoutId id="2147483972" r:id="rId296"/>
    <p:sldLayoutId id="2147483973" r:id="rId297"/>
    <p:sldLayoutId id="2147483974" r:id="rId298"/>
    <p:sldLayoutId id="2147483975" r:id="rId299"/>
    <p:sldLayoutId id="2147483976" r:id="rId300"/>
    <p:sldLayoutId id="2147483977" r:id="rId301"/>
    <p:sldLayoutId id="2147483978" r:id="rId302"/>
    <p:sldLayoutId id="2147483979" r:id="rId303"/>
    <p:sldLayoutId id="2147483980" r:id="rId304"/>
    <p:sldLayoutId id="2147483981" r:id="rId305"/>
    <p:sldLayoutId id="2147483982" r:id="rId306"/>
    <p:sldLayoutId id="2147483983" r:id="rId307"/>
    <p:sldLayoutId id="2147483984" r:id="rId308"/>
    <p:sldLayoutId id="2147483985" r:id="rId309"/>
    <p:sldLayoutId id="2147483986" r:id="rId310"/>
    <p:sldLayoutId id="2147483987" r:id="rId311"/>
    <p:sldLayoutId id="2147483988" r:id="rId312"/>
    <p:sldLayoutId id="2147483989" r:id="rId313"/>
    <p:sldLayoutId id="2147483990" r:id="rId314"/>
    <p:sldLayoutId id="2147483991" r:id="rId315"/>
    <p:sldLayoutId id="2147483992" r:id="rId316"/>
    <p:sldLayoutId id="2147483993" r:id="rId317"/>
    <p:sldLayoutId id="2147483994" r:id="rId318"/>
    <p:sldLayoutId id="2147483995" r:id="rId319"/>
    <p:sldLayoutId id="2147483996" r:id="rId320"/>
    <p:sldLayoutId id="2147483997" r:id="rId321"/>
    <p:sldLayoutId id="2147483998" r:id="rId322"/>
    <p:sldLayoutId id="2147483999" r:id="rId323"/>
    <p:sldLayoutId id="2147484000" r:id="rId324"/>
    <p:sldLayoutId id="2147484001" r:id="rId325"/>
    <p:sldLayoutId id="2147484002" r:id="rId326"/>
    <p:sldLayoutId id="2147484003" r:id="rId327"/>
    <p:sldLayoutId id="2147484004" r:id="rId328"/>
    <p:sldLayoutId id="2147484005" r:id="rId329"/>
    <p:sldLayoutId id="2147484006" r:id="rId330"/>
    <p:sldLayoutId id="2147484007" r:id="rId331"/>
    <p:sldLayoutId id="2147484008" r:id="rId332"/>
    <p:sldLayoutId id="2147484009" r:id="rId333"/>
    <p:sldLayoutId id="2147484010" r:id="rId334"/>
    <p:sldLayoutId id="2147484011" r:id="rId335"/>
    <p:sldLayoutId id="2147484012" r:id="rId336"/>
    <p:sldLayoutId id="2147484013" r:id="rId337"/>
    <p:sldLayoutId id="2147484014" r:id="rId338"/>
    <p:sldLayoutId id="2147484015" r:id="rId339"/>
    <p:sldLayoutId id="2147484016" r:id="rId340"/>
    <p:sldLayoutId id="2147484017" r:id="rId341"/>
    <p:sldLayoutId id="2147484018" r:id="rId342"/>
    <p:sldLayoutId id="2147484019" r:id="rId343"/>
    <p:sldLayoutId id="2147484020" r:id="rId344"/>
    <p:sldLayoutId id="2147484021" r:id="rId345"/>
    <p:sldLayoutId id="2147484022" r:id="rId346"/>
    <p:sldLayoutId id="2147484023" r:id="rId347"/>
    <p:sldLayoutId id="2147484024" r:id="rId348"/>
    <p:sldLayoutId id="2147484025" r:id="rId349"/>
    <p:sldLayoutId id="2147484026" r:id="rId350"/>
    <p:sldLayoutId id="2147484027" r:id="rId351"/>
    <p:sldLayoutId id="2147484028" r:id="rId352"/>
    <p:sldLayoutId id="2147484029" r:id="rId353"/>
    <p:sldLayoutId id="2147484030" r:id="rId354"/>
    <p:sldLayoutId id="2147484031" r:id="rId355"/>
    <p:sldLayoutId id="2147484032" r:id="rId356"/>
    <p:sldLayoutId id="2147484033" r:id="rId357"/>
    <p:sldLayoutId id="2147484034" r:id="rId358"/>
    <p:sldLayoutId id="2147484035" r:id="rId359"/>
    <p:sldLayoutId id="2147484036" r:id="rId360"/>
    <p:sldLayoutId id="2147484037" r:id="rId361"/>
    <p:sldLayoutId id="2147484038" r:id="rId362"/>
    <p:sldLayoutId id="2147484039" r:id="rId363"/>
    <p:sldLayoutId id="2147484040" r:id="rId364"/>
    <p:sldLayoutId id="2147484041" r:id="rId365"/>
    <p:sldLayoutId id="2147484042" r:id="rId366"/>
    <p:sldLayoutId id="2147484043" r:id="rId367"/>
    <p:sldLayoutId id="2147484044" r:id="rId368"/>
    <p:sldLayoutId id="2147484045" r:id="rId369"/>
    <p:sldLayoutId id="2147484046" r:id="rId370"/>
    <p:sldLayoutId id="2147484047" r:id="rId371"/>
    <p:sldLayoutId id="2147484048" r:id="rId372"/>
    <p:sldLayoutId id="2147484049" r:id="rId373"/>
    <p:sldLayoutId id="2147484050" r:id="rId374"/>
    <p:sldLayoutId id="2147484051" r:id="rId375"/>
    <p:sldLayoutId id="2147484052" r:id="rId376"/>
    <p:sldLayoutId id="2147484053" r:id="rId377"/>
    <p:sldLayoutId id="2147484054" r:id="rId378"/>
    <p:sldLayoutId id="2147484055" r:id="rId379"/>
    <p:sldLayoutId id="2147484056" r:id="rId380"/>
    <p:sldLayoutId id="2147484057" r:id="rId381"/>
    <p:sldLayoutId id="2147484058" r:id="rId382"/>
    <p:sldLayoutId id="2147484059" r:id="rId383"/>
    <p:sldLayoutId id="2147484060" r:id="rId384"/>
    <p:sldLayoutId id="2147484061" r:id="rId385"/>
    <p:sldLayoutId id="2147484062" r:id="rId386"/>
    <p:sldLayoutId id="2147484063" r:id="rId387"/>
    <p:sldLayoutId id="2147484064" r:id="rId388"/>
    <p:sldLayoutId id="2147484065" r:id="rId389"/>
    <p:sldLayoutId id="2147484066" r:id="rId390"/>
    <p:sldLayoutId id="2147484067" r:id="rId391"/>
    <p:sldLayoutId id="2147484068" r:id="rId392"/>
    <p:sldLayoutId id="2147484069" r:id="rId393"/>
    <p:sldLayoutId id="2147484070" r:id="rId394"/>
    <p:sldLayoutId id="2147484071" r:id="rId395"/>
    <p:sldLayoutId id="2147484072" r:id="rId396"/>
    <p:sldLayoutId id="2147484073" r:id="rId397"/>
    <p:sldLayoutId id="2147484074" r:id="rId398"/>
    <p:sldLayoutId id="2147484075" r:id="rId399"/>
    <p:sldLayoutId id="2147484076" r:id="rId400"/>
    <p:sldLayoutId id="2147484077" r:id="rId401"/>
    <p:sldLayoutId id="2147484078" r:id="rId402"/>
    <p:sldLayoutId id="2147484079" r:id="rId403"/>
    <p:sldLayoutId id="2147484080" r:id="rId404"/>
    <p:sldLayoutId id="2147484081" r:id="rId405"/>
    <p:sldLayoutId id="2147484082" r:id="rId406"/>
    <p:sldLayoutId id="2147484083" r:id="rId407"/>
    <p:sldLayoutId id="2147484084" r:id="rId408"/>
    <p:sldLayoutId id="2147484085" r:id="rId409"/>
    <p:sldLayoutId id="2147484086" r:id="rId410"/>
    <p:sldLayoutId id="2147484087" r:id="rId411"/>
    <p:sldLayoutId id="2147484088" r:id="rId412"/>
    <p:sldLayoutId id="2147484089" r:id="rId413"/>
    <p:sldLayoutId id="2147484090" r:id="rId414"/>
    <p:sldLayoutId id="2147484091" r:id="rId415"/>
    <p:sldLayoutId id="2147484092" r:id="rId416"/>
    <p:sldLayoutId id="2147484093" r:id="rId417"/>
    <p:sldLayoutId id="2147484094" r:id="rId418"/>
    <p:sldLayoutId id="2147484095" r:id="rId419"/>
    <p:sldLayoutId id="2147484096" r:id="rId420"/>
    <p:sldLayoutId id="2147484097" r:id="rId421"/>
    <p:sldLayoutId id="2147484098" r:id="rId422"/>
    <p:sldLayoutId id="2147484099" r:id="rId423"/>
    <p:sldLayoutId id="2147484100" r:id="rId424"/>
    <p:sldLayoutId id="2147484101" r:id="rId425"/>
    <p:sldLayoutId id="2147484102" r:id="rId426"/>
    <p:sldLayoutId id="2147484103" r:id="rId427"/>
    <p:sldLayoutId id="2147484104" r:id="rId428"/>
    <p:sldLayoutId id="2147484105" r:id="rId429"/>
    <p:sldLayoutId id="2147484106" r:id="rId430"/>
    <p:sldLayoutId id="2147484107" r:id="rId431"/>
    <p:sldLayoutId id="2147484108" r:id="rId432"/>
    <p:sldLayoutId id="2147484109" r:id="rId433"/>
    <p:sldLayoutId id="2147484110" r:id="rId434"/>
    <p:sldLayoutId id="2147484111" r:id="rId435"/>
    <p:sldLayoutId id="2147484112" r:id="rId436"/>
    <p:sldLayoutId id="2147484113" r:id="rId437"/>
    <p:sldLayoutId id="2147484114" r:id="rId438"/>
    <p:sldLayoutId id="2147484115" r:id="rId439"/>
    <p:sldLayoutId id="2147484116" r:id="rId440"/>
    <p:sldLayoutId id="2147484117" r:id="rId441"/>
    <p:sldLayoutId id="2147484118" r:id="rId442"/>
    <p:sldLayoutId id="2147484119" r:id="rId443"/>
    <p:sldLayoutId id="2147484120" r:id="rId444"/>
    <p:sldLayoutId id="2147484121" r:id="rId445"/>
    <p:sldLayoutId id="2147484122" r:id="rId446"/>
    <p:sldLayoutId id="2147484123" r:id="rId447"/>
    <p:sldLayoutId id="2147484124" r:id="rId448"/>
    <p:sldLayoutId id="2147484125" r:id="rId449"/>
    <p:sldLayoutId id="2147484126" r:id="rId450"/>
    <p:sldLayoutId id="2147484127" r:id="rId451"/>
    <p:sldLayoutId id="2147484128" r:id="rId452"/>
    <p:sldLayoutId id="2147484129" r:id="rId453"/>
    <p:sldLayoutId id="2147484130" r:id="rId454"/>
    <p:sldLayoutId id="2147484131" r:id="rId455"/>
    <p:sldLayoutId id="2147484132" r:id="rId456"/>
    <p:sldLayoutId id="2147484133" r:id="rId457"/>
    <p:sldLayoutId id="2147484134" r:id="rId458"/>
    <p:sldLayoutId id="2147484135" r:id="rId459"/>
    <p:sldLayoutId id="2147484136" r:id="rId460"/>
    <p:sldLayoutId id="2147484137" r:id="rId461"/>
    <p:sldLayoutId id="2147484138" r:id="rId462"/>
    <p:sldLayoutId id="2147484139" r:id="rId463"/>
    <p:sldLayoutId id="2147484140" r:id="rId464"/>
    <p:sldLayoutId id="2147484141" r:id="rId465"/>
    <p:sldLayoutId id="2147484142" r:id="rId466"/>
    <p:sldLayoutId id="2147484143" r:id="rId467"/>
    <p:sldLayoutId id="2147484144" r:id="rId468"/>
    <p:sldLayoutId id="2147484145" r:id="rId469"/>
    <p:sldLayoutId id="2147484146" r:id="rId470"/>
    <p:sldLayoutId id="2147484147" r:id="rId471"/>
    <p:sldLayoutId id="2147484148" r:id="rId472"/>
    <p:sldLayoutId id="2147484149" r:id="rId473"/>
    <p:sldLayoutId id="2147484150" r:id="rId474"/>
    <p:sldLayoutId id="2147484151" r:id="rId475"/>
    <p:sldLayoutId id="2147484152" r:id="rId476"/>
    <p:sldLayoutId id="2147484153" r:id="rId477"/>
    <p:sldLayoutId id="2147484154" r:id="rId478"/>
    <p:sldLayoutId id="2147484155" r:id="rId479"/>
    <p:sldLayoutId id="2147484156" r:id="rId480"/>
    <p:sldLayoutId id="2147484157" r:id="rId481"/>
    <p:sldLayoutId id="2147484158" r:id="rId482"/>
    <p:sldLayoutId id="2147484159" r:id="rId483"/>
    <p:sldLayoutId id="2147484160" r:id="rId484"/>
    <p:sldLayoutId id="2147484161" r:id="rId485"/>
    <p:sldLayoutId id="2147484162" r:id="rId486"/>
    <p:sldLayoutId id="2147484163" r:id="rId487"/>
    <p:sldLayoutId id="2147484164" r:id="rId488"/>
    <p:sldLayoutId id="2147484165" r:id="rId489"/>
    <p:sldLayoutId id="2147484166" r:id="rId490"/>
    <p:sldLayoutId id="2147484167" r:id="rId491"/>
    <p:sldLayoutId id="2147484168" r:id="rId492"/>
    <p:sldLayoutId id="2147484169" r:id="rId493"/>
    <p:sldLayoutId id="2147484170" r:id="rId494"/>
    <p:sldLayoutId id="2147484171" r:id="rId495"/>
    <p:sldLayoutId id="2147484172" r:id="rId496"/>
    <p:sldLayoutId id="2147484173" r:id="rId497"/>
    <p:sldLayoutId id="2147484174" r:id="rId498"/>
    <p:sldLayoutId id="2147484175" r:id="rId499"/>
    <p:sldLayoutId id="2147484176" r:id="rId500"/>
    <p:sldLayoutId id="2147484177" r:id="rId501"/>
    <p:sldLayoutId id="2147484178" r:id="rId502"/>
    <p:sldLayoutId id="2147484179" r:id="rId503"/>
    <p:sldLayoutId id="2147484180" r:id="rId504"/>
    <p:sldLayoutId id="2147484181" r:id="rId505"/>
    <p:sldLayoutId id="2147484182" r:id="rId506"/>
    <p:sldLayoutId id="2147484183" r:id="rId507"/>
    <p:sldLayoutId id="2147484184" r:id="rId508"/>
    <p:sldLayoutId id="2147484185" r:id="rId509"/>
    <p:sldLayoutId id="2147484186" r:id="rId510"/>
    <p:sldLayoutId id="2147484187" r:id="rId511"/>
    <p:sldLayoutId id="2147484188" r:id="rId512"/>
    <p:sldLayoutId id="2147484189" r:id="rId513"/>
    <p:sldLayoutId id="2147484190" r:id="rId514"/>
    <p:sldLayoutId id="2147484191" r:id="rId515"/>
    <p:sldLayoutId id="2147484192" r:id="rId516"/>
    <p:sldLayoutId id="2147484193" r:id="rId517"/>
    <p:sldLayoutId id="2147484194" r:id="rId518"/>
    <p:sldLayoutId id="2147484195" r:id="rId519"/>
    <p:sldLayoutId id="2147484196" r:id="rId520"/>
    <p:sldLayoutId id="2147484197" r:id="rId521"/>
    <p:sldLayoutId id="2147484198" r:id="rId522"/>
    <p:sldLayoutId id="2147484199" r:id="rId523"/>
    <p:sldLayoutId id="2147484200" r:id="rId524"/>
    <p:sldLayoutId id="2147484201" r:id="rId525"/>
    <p:sldLayoutId id="2147484202" r:id="rId526"/>
    <p:sldLayoutId id="2147484203" r:id="rId527"/>
    <p:sldLayoutId id="2147484204" r:id="rId528"/>
    <p:sldLayoutId id="2147484205" r:id="rId529"/>
    <p:sldLayoutId id="2147484206" r:id="rId530"/>
    <p:sldLayoutId id="2147484207" r:id="rId531"/>
    <p:sldLayoutId id="2147484208" r:id="rId532"/>
    <p:sldLayoutId id="2147484209" r:id="rId533"/>
    <p:sldLayoutId id="2147484210" r:id="rId534"/>
    <p:sldLayoutId id="2147484211" r:id="rId535"/>
    <p:sldLayoutId id="2147484212" r:id="rId536"/>
    <p:sldLayoutId id="2147484213" r:id="rId537"/>
    <p:sldLayoutId id="2147484214" r:id="rId538"/>
    <p:sldLayoutId id="2147484215" r:id="rId539"/>
    <p:sldLayoutId id="2147484216" r:id="rId540"/>
    <p:sldLayoutId id="2147484217" r:id="rId541"/>
    <p:sldLayoutId id="2147484218" r:id="rId542"/>
    <p:sldLayoutId id="2147484219" r:id="rId543"/>
    <p:sldLayoutId id="2147484220" r:id="rId544"/>
    <p:sldLayoutId id="2147484221" r:id="rId545"/>
    <p:sldLayoutId id="2147484222" r:id="rId546"/>
    <p:sldLayoutId id="2147484223" r:id="rId547"/>
    <p:sldLayoutId id="2147484224" r:id="rId548"/>
    <p:sldLayoutId id="2147484225" r:id="rId549"/>
    <p:sldLayoutId id="2147484226" r:id="rId550"/>
    <p:sldLayoutId id="2147484227" r:id="rId551"/>
    <p:sldLayoutId id="2147484228" r:id="rId552"/>
    <p:sldLayoutId id="2147484229" r:id="rId553"/>
    <p:sldLayoutId id="2147484230" r:id="rId554"/>
    <p:sldLayoutId id="2147484231" r:id="rId555"/>
    <p:sldLayoutId id="2147484232" r:id="rId556"/>
    <p:sldLayoutId id="2147484233" r:id="rId557"/>
    <p:sldLayoutId id="2147484234" r:id="rId558"/>
    <p:sldLayoutId id="2147484235" r:id="rId559"/>
    <p:sldLayoutId id="2147484236" r:id="rId560"/>
    <p:sldLayoutId id="2147484237" r:id="rId561"/>
    <p:sldLayoutId id="2147484238" r:id="rId562"/>
    <p:sldLayoutId id="2147484239" r:id="rId563"/>
    <p:sldLayoutId id="2147484240" r:id="rId564"/>
    <p:sldLayoutId id="2147484241" r:id="rId565"/>
    <p:sldLayoutId id="2147484242" r:id="rId566"/>
    <p:sldLayoutId id="2147484243" r:id="rId567"/>
    <p:sldLayoutId id="2147484244" r:id="rId568"/>
    <p:sldLayoutId id="2147484245" r:id="rId569"/>
    <p:sldLayoutId id="2147484246" r:id="rId570"/>
    <p:sldLayoutId id="2147484247" r:id="rId571"/>
    <p:sldLayoutId id="2147484248" r:id="rId572"/>
    <p:sldLayoutId id="2147484249" r:id="rId573"/>
    <p:sldLayoutId id="2147484250" r:id="rId574"/>
    <p:sldLayoutId id="2147484251" r:id="rId575"/>
    <p:sldLayoutId id="2147484252" r:id="rId576"/>
    <p:sldLayoutId id="2147484253" r:id="rId577"/>
    <p:sldLayoutId id="2147484254" r:id="rId578"/>
    <p:sldLayoutId id="2147484255" r:id="rId579"/>
    <p:sldLayoutId id="2147484256" r:id="rId580"/>
    <p:sldLayoutId id="2147484257" r:id="rId581"/>
    <p:sldLayoutId id="2147484258" r:id="rId582"/>
    <p:sldLayoutId id="2147484259" r:id="rId583"/>
    <p:sldLayoutId id="2147484260" r:id="rId584"/>
    <p:sldLayoutId id="2147484261" r:id="rId585"/>
    <p:sldLayoutId id="2147484262" r:id="rId586"/>
    <p:sldLayoutId id="2147484263" r:id="rId587"/>
    <p:sldLayoutId id="2147484264" r:id="rId588"/>
    <p:sldLayoutId id="2147484265" r:id="rId589"/>
    <p:sldLayoutId id="2147484266" r:id="rId590"/>
    <p:sldLayoutId id="2147484267" r:id="rId591"/>
    <p:sldLayoutId id="2147484268" r:id="rId592"/>
    <p:sldLayoutId id="2147484269" r:id="rId593"/>
    <p:sldLayoutId id="2147484270" r:id="rId594"/>
    <p:sldLayoutId id="2147484271" r:id="rId595"/>
  </p:sldLayoutIdLst>
  <p:txStyles>
    <p:titleStyle>
      <a:lvl1pPr marL="0" marR="0" lvl="0" indent="0" algn="l" defTabSz="914400" rtl="0" fontAlgn="auto" hangingPunct="1">
        <a:lnSpc>
          <a:spcPct val="100000"/>
        </a:lnSpc>
        <a:spcBef>
          <a:spcPts val="0"/>
        </a:spcBef>
        <a:spcAft>
          <a:spcPts val="0"/>
        </a:spcAft>
        <a:buNone/>
        <a:tabLst/>
        <a:defRPr lang="en-US" sz="3600" b="1" i="0" u="none" strike="noStrike" kern="1200" cap="none" spc="0" baseline="0">
          <a:solidFill>
            <a:srgbClr val="1C498B"/>
          </a:solidFill>
          <a:uFillTx/>
          <a:latin typeface="Calibri"/>
          <a:ea typeface="Lato Medium" pitchFamily="34"/>
          <a:cs typeface="Lato Medium" pitchFamily="34"/>
        </a:defRPr>
      </a:lvl1pPr>
    </p:titleStyle>
    <p:bodyStyle>
      <a:lvl1pPr marL="228600" marR="0" lvl="0" indent="-228600" algn="l" defTabSz="914400" rtl="0" fontAlgn="auto" hangingPunct="1">
        <a:lnSpc>
          <a:spcPct val="100000"/>
        </a:lnSpc>
        <a:spcBef>
          <a:spcPts val="1000"/>
        </a:spcBef>
        <a:spcAft>
          <a:spcPts val="1000"/>
        </a:spcAft>
        <a:buClr>
          <a:srgbClr val="F5668F"/>
        </a:buClr>
        <a:buSzPct val="100000"/>
        <a:buFont typeface="Arial" pitchFamily="34"/>
        <a:buChar char="•"/>
        <a:tabLst/>
        <a:defRPr lang="en-US" sz="2400" b="0" i="0" u="none" strike="noStrike" kern="1200" cap="none" spc="0" baseline="0">
          <a:solidFill>
            <a:srgbClr val="444C55"/>
          </a:solidFill>
          <a:uFillTx/>
          <a:latin typeface="Calibri"/>
          <a:ea typeface="Lato" pitchFamily="34"/>
          <a:cs typeface="Lato" pitchFamily="34"/>
        </a:defRPr>
      </a:lvl1pPr>
      <a:lvl2pPr marL="685800" marR="0" lvl="1" indent="-228600" algn="l" defTabSz="914400" rtl="0" fontAlgn="auto" hangingPunct="1">
        <a:lnSpc>
          <a:spcPct val="100000"/>
        </a:lnSpc>
        <a:spcBef>
          <a:spcPts val="500"/>
        </a:spcBef>
        <a:spcAft>
          <a:spcPts val="1000"/>
        </a:spcAft>
        <a:buClr>
          <a:srgbClr val="1C498B"/>
        </a:buClr>
        <a:buSzPct val="100000"/>
        <a:buFont typeface="Arial" pitchFamily="34"/>
        <a:buChar char="•"/>
        <a:tabLst/>
        <a:defRPr lang="en-US" sz="2000" b="0" i="0" u="none" strike="noStrike" kern="1200" cap="none" spc="0" baseline="0">
          <a:solidFill>
            <a:srgbClr val="444C55"/>
          </a:solidFill>
          <a:uFillTx/>
          <a:latin typeface="Calibri"/>
          <a:ea typeface="Lato" pitchFamily="34"/>
          <a:cs typeface="Lato" pitchFamily="34"/>
        </a:defRPr>
      </a:lvl2pPr>
      <a:lvl3pPr marL="1143000" marR="0" lvl="2"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800" b="0" i="0" u="none" strike="noStrike" kern="1200" cap="none" spc="0" baseline="0">
          <a:solidFill>
            <a:srgbClr val="444C55"/>
          </a:solidFill>
          <a:uFillTx/>
          <a:latin typeface="Calibri"/>
          <a:ea typeface="Lato" pitchFamily="34"/>
          <a:cs typeface="Lato" pitchFamily="34"/>
        </a:defRPr>
      </a:lvl3pPr>
      <a:lvl4pPr marL="1600200" marR="0" lvl="3"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600" b="0" i="0" u="none" strike="noStrike" kern="1200" cap="none" spc="0" baseline="0">
          <a:solidFill>
            <a:srgbClr val="444C55"/>
          </a:solidFill>
          <a:uFillTx/>
          <a:latin typeface="Calibri"/>
          <a:ea typeface="Lato" pitchFamily="34"/>
          <a:cs typeface="Lato" pitchFamily="34"/>
        </a:defRPr>
      </a:lvl4pPr>
      <a:lvl5pPr marL="2057400" marR="0" lvl="4"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600" b="0" i="0" u="none" strike="noStrike" kern="1200" cap="none" spc="0" baseline="0">
          <a:solidFill>
            <a:srgbClr val="444C55"/>
          </a:solidFill>
          <a:uFillTx/>
          <a:latin typeface="Calibri"/>
          <a:ea typeface="Lato" pitchFamily="34"/>
          <a:cs typeface="Lato"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981"/>
        <p:cNvGrpSpPr/>
        <p:nvPr/>
      </p:nvGrpSpPr>
      <p:grpSpPr>
        <a:xfrm>
          <a:off x="0" y="0"/>
          <a:ext cx="0" cy="0"/>
          <a:chOff x="0" y="0"/>
          <a:chExt cx="0" cy="0"/>
        </a:xfrm>
      </p:grpSpPr>
      <p:sp>
        <p:nvSpPr>
          <p:cNvPr id="9982" name="Google Shape;9982;p6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983" name="Google Shape;9983;p6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9984" name="Google Shape;9984;p6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9985" name="Google Shape;9985;p6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9986" name="Google Shape;9986;p6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757575"/>
                </a:solidFill>
                <a:latin typeface="Arial"/>
                <a:ea typeface="Arial"/>
                <a:cs typeface="Arial"/>
                <a:sym typeface="Arial"/>
              </a:defRPr>
            </a:lvl1pPr>
            <a:lvl2pPr marL="0" marR="0" lvl="1" indent="0" algn="r" rtl="0">
              <a:spcBef>
                <a:spcPts val="0"/>
              </a:spcBef>
              <a:buNone/>
              <a:defRPr sz="1200">
                <a:solidFill>
                  <a:srgbClr val="757575"/>
                </a:solidFill>
                <a:latin typeface="Arial"/>
                <a:ea typeface="Arial"/>
                <a:cs typeface="Arial"/>
                <a:sym typeface="Arial"/>
              </a:defRPr>
            </a:lvl2pPr>
            <a:lvl3pPr marL="0" marR="0" lvl="2" indent="0" algn="r" rtl="0">
              <a:spcBef>
                <a:spcPts val="0"/>
              </a:spcBef>
              <a:buNone/>
              <a:defRPr sz="1200">
                <a:solidFill>
                  <a:srgbClr val="757575"/>
                </a:solidFill>
                <a:latin typeface="Arial"/>
                <a:ea typeface="Arial"/>
                <a:cs typeface="Arial"/>
                <a:sym typeface="Arial"/>
              </a:defRPr>
            </a:lvl3pPr>
            <a:lvl4pPr marL="0" marR="0" lvl="3" indent="0" algn="r" rtl="0">
              <a:spcBef>
                <a:spcPts val="0"/>
              </a:spcBef>
              <a:buNone/>
              <a:defRPr sz="1200">
                <a:solidFill>
                  <a:srgbClr val="757575"/>
                </a:solidFill>
                <a:latin typeface="Arial"/>
                <a:ea typeface="Arial"/>
                <a:cs typeface="Arial"/>
                <a:sym typeface="Arial"/>
              </a:defRPr>
            </a:lvl4pPr>
            <a:lvl5pPr marL="0" marR="0" lvl="4" indent="0" algn="r" rtl="0">
              <a:spcBef>
                <a:spcPts val="0"/>
              </a:spcBef>
              <a:buNone/>
              <a:defRPr sz="1200">
                <a:solidFill>
                  <a:srgbClr val="757575"/>
                </a:solidFill>
                <a:latin typeface="Arial"/>
                <a:ea typeface="Arial"/>
                <a:cs typeface="Arial"/>
                <a:sym typeface="Arial"/>
              </a:defRPr>
            </a:lvl5pPr>
            <a:lvl6pPr marL="0" marR="0" lvl="5" indent="0" algn="r" rtl="0">
              <a:spcBef>
                <a:spcPts val="0"/>
              </a:spcBef>
              <a:buNone/>
              <a:defRPr sz="1200">
                <a:solidFill>
                  <a:srgbClr val="757575"/>
                </a:solidFill>
                <a:latin typeface="Arial"/>
                <a:ea typeface="Arial"/>
                <a:cs typeface="Arial"/>
                <a:sym typeface="Arial"/>
              </a:defRPr>
            </a:lvl6pPr>
            <a:lvl7pPr marL="0" marR="0" lvl="6" indent="0" algn="r" rtl="0">
              <a:spcBef>
                <a:spcPts val="0"/>
              </a:spcBef>
              <a:buNone/>
              <a:defRPr sz="1200">
                <a:solidFill>
                  <a:srgbClr val="757575"/>
                </a:solidFill>
                <a:latin typeface="Arial"/>
                <a:ea typeface="Arial"/>
                <a:cs typeface="Arial"/>
                <a:sym typeface="Arial"/>
              </a:defRPr>
            </a:lvl7pPr>
            <a:lvl8pPr marL="0" marR="0" lvl="7" indent="0" algn="r" rtl="0">
              <a:spcBef>
                <a:spcPts val="0"/>
              </a:spcBef>
              <a:buNone/>
              <a:defRPr sz="1200">
                <a:solidFill>
                  <a:srgbClr val="757575"/>
                </a:solidFill>
                <a:latin typeface="Arial"/>
                <a:ea typeface="Arial"/>
                <a:cs typeface="Arial"/>
                <a:sym typeface="Arial"/>
              </a:defRPr>
            </a:lvl8pPr>
            <a:lvl9pPr marL="0" marR="0" lvl="8" indent="0" algn="r" rtl="0">
              <a:spcBef>
                <a:spcPts val="0"/>
              </a:spcBef>
              <a:buNone/>
              <a:defRPr sz="1200">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9093830"/>
      </p:ext>
    </p:extLst>
  </p:cSld>
  <p:clrMap bg1="lt1" tx1="dk1" bg2="dk2" tx2="lt2" accent1="accent1" accent2="accent2" accent3="accent3" accent4="accent4" accent5="accent5" accent6="accent6" hlink="hlink" folHlink="folHlink"/>
  <p:sldLayoutIdLst>
    <p:sldLayoutId id="2147484273" r:id="rId1"/>
    <p:sldLayoutId id="2147484274" r:id="rId2"/>
    <p:sldLayoutId id="2147484275" r:id="rId3"/>
    <p:sldLayoutId id="2147484276" r:id="rId4"/>
    <p:sldLayoutId id="2147484277" r:id="rId5"/>
    <p:sldLayoutId id="2147484278" r:id="rId6"/>
    <p:sldLayoutId id="2147484279" r:id="rId7"/>
    <p:sldLayoutId id="2147484280" r:id="rId8"/>
    <p:sldLayoutId id="2147484281" r:id="rId9"/>
    <p:sldLayoutId id="2147484282" r:id="rId10"/>
    <p:sldLayoutId id="2147484283" r:id="rId11"/>
    <p:sldLayoutId id="2147484284" r:id="rId12"/>
    <p:sldLayoutId id="2147484285" r:id="rId13"/>
    <p:sldLayoutId id="2147484286" r:id="rId14"/>
    <p:sldLayoutId id="2147484287" r:id="rId15"/>
    <p:sldLayoutId id="2147484288" r:id="rId16"/>
    <p:sldLayoutId id="2147484289" r:id="rId17"/>
    <p:sldLayoutId id="2147484290" r:id="rId18"/>
    <p:sldLayoutId id="2147484291"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80.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xml"/><Relationship Id="rId1" Type="http://schemas.openxmlformats.org/officeDocument/2006/relationships/slideLayout" Target="../slideLayouts/slideLayout13.xml"/><Relationship Id="rId5" Type="http://schemas.openxmlformats.org/officeDocument/2006/relationships/image" Target="../media/image89.jpg"/><Relationship Id="rId4" Type="http://schemas.openxmlformats.org/officeDocument/2006/relationships/hyperlink" Target="https://redcap.healthlnk.org/"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91.jpg"/></Relationships>
</file>

<file path=ppt/slides/_rels/slide12.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12.xml"/><Relationship Id="rId1" Type="http://schemas.openxmlformats.org/officeDocument/2006/relationships/slideLayout" Target="../slideLayouts/slideLayout13.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7.png"/><Relationship Id="rId7" Type="http://schemas.openxmlformats.org/officeDocument/2006/relationships/image" Target="../media/image100.png"/><Relationship Id="rId2" Type="http://schemas.openxmlformats.org/officeDocument/2006/relationships/notesSlide" Target="../notesSlides/notesSlide14.xml"/><Relationship Id="rId1" Type="http://schemas.openxmlformats.org/officeDocument/2006/relationships/slideLayout" Target="../slideLayouts/slideLayout19.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102.jpg"/><Relationship Id="rId2" Type="http://schemas.openxmlformats.org/officeDocument/2006/relationships/notesSlide" Target="../notesSlides/notesSlide15.xml"/><Relationship Id="rId1" Type="http://schemas.openxmlformats.org/officeDocument/2006/relationships/slideLayout" Target="../slideLayouts/slideLayout25.xml"/><Relationship Id="rId4" Type="http://schemas.openxmlformats.org/officeDocument/2006/relationships/image" Target="../media/image103.jpg"/></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19.xml"/><Relationship Id="rId4" Type="http://schemas.openxmlformats.org/officeDocument/2006/relationships/image" Target="../media/image97.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image" Target="../media/image106.jpeg"/><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19.xml"/><Relationship Id="rId4" Type="http://schemas.openxmlformats.org/officeDocument/2006/relationships/image" Target="../media/image97.png"/></Relationships>
</file>

<file path=ppt/slides/_rels/slide24.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3.xml"/><Relationship Id="rId1" Type="http://schemas.openxmlformats.org/officeDocument/2006/relationships/slideLayout" Target="../slideLayouts/slideLayout17.xml"/><Relationship Id="rId5" Type="http://schemas.openxmlformats.org/officeDocument/2006/relationships/image" Target="../media/image83.jpeg"/><Relationship Id="rId4" Type="http://schemas.openxmlformats.org/officeDocument/2006/relationships/image" Target="../media/image8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3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110.png"/></Relationships>
</file>

<file path=ppt/slides/_rels/slide3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image" Target="../media/image102.jpg"/><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15.xml"/><Relationship Id="rId4" Type="http://schemas.openxmlformats.org/officeDocument/2006/relationships/image" Target="../media/image7.png"/></Relationships>
</file>

<file path=ppt/slides/_rels/slide3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4.xml"/><Relationship Id="rId1" Type="http://schemas.openxmlformats.org/officeDocument/2006/relationships/slideLayout" Target="../slideLayouts/slideLayout13.xml"/><Relationship Id="rId4" Type="http://schemas.openxmlformats.org/officeDocument/2006/relationships/image" Target="../media/image112.jpeg"/></Relationships>
</file>

<file path=ppt/slides/_rels/slide38.xml.rels><?xml version="1.0" encoding="UTF-8" standalone="yes"?>
<Relationships xmlns="http://schemas.openxmlformats.org/package/2006/relationships"><Relationship Id="rId8" Type="http://schemas.openxmlformats.org/officeDocument/2006/relationships/image" Target="../media/image118.jpeg"/><Relationship Id="rId3" Type="http://schemas.openxmlformats.org/officeDocument/2006/relationships/image" Target="../media/image113.jpeg"/><Relationship Id="rId7" Type="http://schemas.openxmlformats.org/officeDocument/2006/relationships/image" Target="../media/image117.png"/><Relationship Id="rId2" Type="http://schemas.openxmlformats.org/officeDocument/2006/relationships/notesSlide" Target="../notesSlides/notesSlide25.xml"/><Relationship Id="rId1" Type="http://schemas.openxmlformats.org/officeDocument/2006/relationships/slideLayout" Target="../slideLayouts/slideLayout52.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3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6.xml"/><Relationship Id="rId1" Type="http://schemas.openxmlformats.org/officeDocument/2006/relationships/slideLayout" Target="../slideLayouts/slideLayout622.xml"/><Relationship Id="rId6" Type="http://schemas.openxmlformats.org/officeDocument/2006/relationships/hyperlink" Target="mailto:rebecca.ainis@northwestern.edu" TargetMode="External"/><Relationship Id="rId5" Type="http://schemas.openxmlformats.org/officeDocument/2006/relationships/image" Target="../media/image87.jpg"/><Relationship Id="rId4" Type="http://schemas.openxmlformats.org/officeDocument/2006/relationships/image" Target="../media/image119.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622.xml"/></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xml"/><Relationship Id="rId1" Type="http://schemas.openxmlformats.org/officeDocument/2006/relationships/slideLayout" Target="../slideLayouts/slideLayout19.xml"/><Relationship Id="rId5" Type="http://schemas.openxmlformats.org/officeDocument/2006/relationships/image" Target="../media/image121.jpg"/><Relationship Id="rId4" Type="http://schemas.openxmlformats.org/officeDocument/2006/relationships/image" Target="../media/image97.png"/></Relationships>
</file>

<file path=ppt/slides/_rels/slide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9.xml"/><Relationship Id="rId1" Type="http://schemas.openxmlformats.org/officeDocument/2006/relationships/slideLayout" Target="../slideLayouts/slideLayout13.xml"/><Relationship Id="rId5" Type="http://schemas.openxmlformats.org/officeDocument/2006/relationships/image" Target="../media/image87.jpg"/><Relationship Id="rId4" Type="http://schemas.openxmlformats.org/officeDocument/2006/relationships/hyperlink" Target="mailto:info@ilpqc.org" TargetMode="Externa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158403"/>
            <a:ext cx="12192508" cy="5699977"/>
            <a:chOff x="0" y="1158403"/>
            <a:chExt cx="12192508" cy="5699977"/>
          </a:xfrm>
        </p:grpSpPr>
        <p:sp>
          <p:nvSpPr>
            <p:cNvPr id="3" name="object 3"/>
            <p:cNvSpPr/>
            <p:nvPr/>
          </p:nvSpPr>
          <p:spPr>
            <a:xfrm>
              <a:off x="902208" y="1158403"/>
              <a:ext cx="11290300" cy="3823970"/>
            </a:xfrm>
            <a:custGeom>
              <a:avLst/>
              <a:gdLst/>
              <a:ahLst/>
              <a:cxnLst/>
              <a:rect l="l" t="t" r="r" b="b"/>
              <a:pathLst>
                <a:path w="11290300" h="3823970">
                  <a:moveTo>
                    <a:pt x="11289792" y="0"/>
                  </a:moveTo>
                  <a:lnTo>
                    <a:pt x="0" y="0"/>
                  </a:lnTo>
                  <a:lnTo>
                    <a:pt x="0" y="3823716"/>
                  </a:lnTo>
                  <a:lnTo>
                    <a:pt x="11289792" y="3823716"/>
                  </a:lnTo>
                  <a:lnTo>
                    <a:pt x="11289792"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p:nvPr/>
          </p:nvSpPr>
          <p:spPr>
            <a:xfrm>
              <a:off x="1520189" y="3509009"/>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7" name="object 7"/>
            <p:cNvPicPr/>
            <p:nvPr/>
          </p:nvPicPr>
          <p:blipFill>
            <a:blip r:embed="rId4" cstate="print"/>
            <a:stretch>
              <a:fillRect/>
            </a:stretch>
          </p:blipFill>
          <p:spPr>
            <a:xfrm>
              <a:off x="313956" y="5564123"/>
              <a:ext cx="2025383" cy="911351"/>
            </a:xfrm>
            <a:prstGeom prst="rect">
              <a:avLst/>
            </a:prstGeom>
          </p:spPr>
        </p:pic>
      </p:grpSp>
      <p:sp>
        <p:nvSpPr>
          <p:cNvPr id="8" name="object 8"/>
          <p:cNvSpPr txBox="1"/>
          <p:nvPr/>
        </p:nvSpPr>
        <p:spPr>
          <a:xfrm>
            <a:off x="1120726" y="1844524"/>
            <a:ext cx="6319539" cy="1243289"/>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en-US" sz="4000" b="0" i="0" u="none" strike="noStrike" kern="1200" cap="none" spc="-5" normalizeH="0" baseline="0" noProof="0" dirty="0">
                <a:ln>
                  <a:noFill/>
                </a:ln>
                <a:solidFill>
                  <a:srgbClr val="444B54"/>
                </a:solidFill>
                <a:effectLst/>
                <a:uLnTx/>
                <a:uFillTx/>
                <a:latin typeface="Arial"/>
                <a:ea typeface="+mn-ea"/>
                <a:cs typeface="Arial"/>
              </a:rPr>
              <a:t>Perinatal Mental </a:t>
            </a:r>
            <a:r>
              <a:rPr lang="en-US" sz="4000" spc="-5" dirty="0">
                <a:solidFill>
                  <a:srgbClr val="444B54"/>
                </a:solidFill>
                <a:latin typeface="Arial"/>
                <a:cs typeface="Arial"/>
              </a:rPr>
              <a:t>Health Initiative </a:t>
            </a:r>
            <a:r>
              <a:rPr kumimoji="0" lang="en-US" sz="4000" b="0" i="0" u="none" strike="noStrike" kern="1200" cap="none" spc="-5" normalizeH="0" baseline="0" noProof="0" dirty="0">
                <a:ln>
                  <a:noFill/>
                </a:ln>
                <a:solidFill>
                  <a:srgbClr val="444B54"/>
                </a:solidFill>
                <a:effectLst/>
                <a:uLnTx/>
                <a:uFillTx/>
                <a:latin typeface="Arial"/>
                <a:ea typeface="+mn-ea"/>
                <a:cs typeface="Arial"/>
              </a:rPr>
              <a:t>Data </a:t>
            </a:r>
            <a:r>
              <a:rPr kumimoji="0" lang="en-US" sz="4000" b="0" i="0" u="none" strike="noStrike" kern="1200" cap="none" spc="-5" normalizeH="0" noProof="0" dirty="0">
                <a:ln>
                  <a:noFill/>
                </a:ln>
                <a:solidFill>
                  <a:srgbClr val="444B54"/>
                </a:solidFill>
                <a:effectLst/>
                <a:uLnTx/>
                <a:uFillTx/>
                <a:latin typeface="Arial"/>
                <a:ea typeface="+mn-ea"/>
                <a:cs typeface="Arial"/>
              </a:rPr>
              <a:t>Info Session </a:t>
            </a:r>
            <a:endParaRPr kumimoji="0" sz="4000" b="0" i="0" u="none" strike="noStrike" kern="1200" cap="none" spc="0" normalizeH="0" baseline="0" noProof="0" dirty="0">
              <a:ln>
                <a:noFill/>
              </a:ln>
              <a:solidFill>
                <a:prstClr val="black"/>
              </a:solidFill>
              <a:effectLst/>
              <a:uLnTx/>
              <a:uFillTx/>
              <a:latin typeface="Arial"/>
              <a:ea typeface="+mn-ea"/>
              <a:cs typeface="Arial"/>
            </a:endParaRPr>
          </a:p>
        </p:txBody>
      </p:sp>
      <p:sp>
        <p:nvSpPr>
          <p:cNvPr id="9" name="object 9"/>
          <p:cNvSpPr txBox="1"/>
          <p:nvPr/>
        </p:nvSpPr>
        <p:spPr>
          <a:xfrm>
            <a:off x="1492050" y="3665769"/>
            <a:ext cx="2713355" cy="890757"/>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24600"/>
              </a:lnSpc>
              <a:spcBef>
                <a:spcPts val="100"/>
              </a:spcBef>
              <a:spcAft>
                <a:spcPts val="0"/>
              </a:spcAft>
              <a:buClrTx/>
              <a:buSzTx/>
              <a:buFontTx/>
              <a:buNone/>
              <a:tabLst/>
              <a:defRPr/>
            </a:pPr>
            <a:r>
              <a:rPr kumimoji="0" sz="2400" b="0" i="0" u="none" strike="noStrike" kern="1200" cap="none" spc="-5" normalizeH="0" baseline="0" noProof="0" dirty="0">
                <a:ln>
                  <a:noFill/>
                </a:ln>
                <a:solidFill>
                  <a:srgbClr val="444B54"/>
                </a:solidFill>
                <a:effectLst/>
                <a:uLnTx/>
                <a:uFillTx/>
                <a:latin typeface="Arial"/>
                <a:ea typeface="+mn-ea"/>
                <a:cs typeface="Arial"/>
              </a:rPr>
              <a:t>Ju</a:t>
            </a:r>
            <a:r>
              <a:rPr kumimoji="0" lang="en-US" sz="2400" b="0" i="0" u="none" strike="noStrike" kern="1200" cap="none" spc="-5" normalizeH="0" baseline="0" noProof="0" dirty="0">
                <a:ln>
                  <a:noFill/>
                </a:ln>
                <a:solidFill>
                  <a:srgbClr val="444B54"/>
                </a:solidFill>
                <a:effectLst/>
                <a:uLnTx/>
                <a:uFillTx/>
                <a:latin typeface="Arial"/>
                <a:ea typeface="+mn-ea"/>
                <a:cs typeface="Arial"/>
              </a:rPr>
              <a:t>ly</a:t>
            </a:r>
            <a:r>
              <a:rPr kumimoji="0" sz="2400" b="0" i="0" u="none" strike="noStrike" kern="1200" cap="none" spc="0" normalizeH="0" baseline="0" noProof="0" dirty="0">
                <a:ln>
                  <a:noFill/>
                </a:ln>
                <a:solidFill>
                  <a:srgbClr val="444B54"/>
                </a:solidFill>
                <a:effectLst/>
                <a:uLnTx/>
                <a:uFillTx/>
                <a:latin typeface="Arial"/>
                <a:ea typeface="+mn-ea"/>
                <a:cs typeface="Arial"/>
              </a:rPr>
              <a:t> </a:t>
            </a:r>
            <a:r>
              <a:rPr lang="en-US" sz="2400" spc="-5" dirty="0">
                <a:solidFill>
                  <a:srgbClr val="444B54"/>
                </a:solidFill>
                <a:latin typeface="Arial"/>
                <a:cs typeface="Arial"/>
              </a:rPr>
              <a:t>28</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10" normalizeH="0" baseline="0" noProof="0" dirty="0">
                <a:ln>
                  <a:noFill/>
                </a:ln>
                <a:solidFill>
                  <a:srgbClr val="444B54"/>
                </a:solidFill>
                <a:effectLst/>
                <a:uLnTx/>
                <a:uFillTx/>
                <a:latin typeface="Arial"/>
                <a:ea typeface="+mn-ea"/>
                <a:cs typeface="Arial"/>
              </a:rPr>
              <a:t> 202</a:t>
            </a:r>
            <a:r>
              <a:rPr kumimoji="0" lang="en-US" sz="2400" b="0" i="0" u="none" strike="noStrike" kern="1200" cap="none" spc="-10" normalizeH="0" baseline="0" noProof="0" dirty="0">
                <a:ln>
                  <a:noFill/>
                </a:ln>
                <a:solidFill>
                  <a:srgbClr val="444B54"/>
                </a:solidFill>
                <a:effectLst/>
                <a:uLnTx/>
                <a:uFillTx/>
                <a:latin typeface="Arial"/>
                <a:ea typeface="+mn-ea"/>
                <a:cs typeface="Arial"/>
              </a:rPr>
              <a:t>5</a:t>
            </a:r>
            <a:r>
              <a:rPr kumimoji="0" sz="2400" b="0" i="0" u="none" strike="noStrike" kern="1200" cap="none" spc="-5" normalizeH="0" baseline="0" noProof="0" dirty="0">
                <a:ln>
                  <a:noFill/>
                </a:ln>
                <a:solidFill>
                  <a:srgbClr val="444B54"/>
                </a:solidFill>
                <a:effectLst/>
                <a:uLnTx/>
                <a:uFillTx/>
                <a:latin typeface="Arial"/>
                <a:ea typeface="+mn-ea"/>
                <a:cs typeface="Arial"/>
              </a:rPr>
              <a:t> </a:t>
            </a:r>
            <a:r>
              <a:rPr kumimoji="0" sz="2400" b="0" i="0" u="none" strike="noStrike" kern="1200" cap="none" spc="-30" normalizeH="0" baseline="0" noProof="0" dirty="0">
                <a:ln>
                  <a:noFill/>
                </a:ln>
                <a:solidFill>
                  <a:srgbClr val="444B54"/>
                </a:solidFill>
                <a:effectLst/>
                <a:uLnTx/>
                <a:uFillTx/>
                <a:latin typeface="Arial"/>
                <a:ea typeface="+mn-ea"/>
                <a:cs typeface="Arial"/>
              </a:rPr>
              <a:t>1</a:t>
            </a:r>
            <a:r>
              <a:rPr kumimoji="0" lang="en-US" sz="2400" b="0" i="0" u="none" strike="noStrike" kern="1200" cap="none" spc="-30" normalizeH="0" baseline="0" noProof="0" dirty="0">
                <a:ln>
                  <a:noFill/>
                </a:ln>
                <a:solidFill>
                  <a:srgbClr val="444B54"/>
                </a:solidFill>
                <a:effectLst/>
                <a:uLnTx/>
                <a:uFillTx/>
                <a:latin typeface="Arial"/>
                <a:ea typeface="+mn-ea"/>
                <a:cs typeface="Arial"/>
              </a:rPr>
              <a:t>2</a:t>
            </a:r>
            <a:r>
              <a:rPr kumimoji="0" sz="2400" b="0" i="0" u="none" strike="noStrike" kern="1200" cap="none" spc="-30" normalizeH="0" baseline="0" noProof="0" dirty="0">
                <a:ln>
                  <a:noFill/>
                </a:ln>
                <a:solidFill>
                  <a:srgbClr val="444B54"/>
                </a:solidFill>
                <a:effectLst/>
                <a:uLnTx/>
                <a:uFillTx/>
                <a:latin typeface="Arial"/>
                <a:ea typeface="+mn-ea"/>
                <a:cs typeface="Arial"/>
              </a:rPr>
              <a:t>:00</a:t>
            </a:r>
            <a:r>
              <a:rPr kumimoji="0" lang="en-US" sz="2400" b="0" i="0" u="none" strike="noStrike" kern="1200" cap="none" spc="-30" normalizeH="0" baseline="0" noProof="0" dirty="0">
                <a:ln>
                  <a:noFill/>
                </a:ln>
                <a:solidFill>
                  <a:srgbClr val="444B54"/>
                </a:solidFill>
                <a:effectLst/>
                <a:uLnTx/>
                <a:uFillTx/>
                <a:latin typeface="Arial"/>
                <a:ea typeface="+mn-ea"/>
                <a:cs typeface="Arial"/>
              </a:rPr>
              <a:t>p</a:t>
            </a:r>
            <a:r>
              <a:rPr kumimoji="0" sz="2400" b="0" i="0" u="none" strike="noStrike" kern="1200" cap="none" spc="-30" normalizeH="0" baseline="0" noProof="0" dirty="0">
                <a:ln>
                  <a:noFill/>
                </a:ln>
                <a:solidFill>
                  <a:srgbClr val="444B54"/>
                </a:solidFill>
                <a:effectLst/>
                <a:uLnTx/>
                <a:uFillTx/>
                <a:latin typeface="Arial"/>
                <a:ea typeface="+mn-ea"/>
                <a:cs typeface="Arial"/>
              </a:rPr>
              <a:t>m</a:t>
            </a:r>
            <a:r>
              <a:rPr kumimoji="0" sz="2400" b="0" i="0" u="none" strike="noStrike" kern="1200" cap="none" spc="-25"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50"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1:</a:t>
            </a:r>
            <a:r>
              <a:rPr lang="en-US" sz="2400" spc="-5" dirty="0">
                <a:solidFill>
                  <a:srgbClr val="444B54"/>
                </a:solidFill>
                <a:latin typeface="Arial"/>
                <a:cs typeface="Arial"/>
              </a:rPr>
              <a:t>00</a:t>
            </a:r>
            <a:r>
              <a:rPr kumimoji="0" sz="2400" b="0" i="0" u="none" strike="noStrike" kern="1200" cap="none" spc="-5" normalizeH="0" baseline="0" noProof="0" dirty="0">
                <a:ln>
                  <a:noFill/>
                </a:ln>
                <a:solidFill>
                  <a:srgbClr val="444B54"/>
                </a:solidFill>
                <a:effectLst/>
                <a:uLnTx/>
                <a:uFillTx/>
                <a:latin typeface="Arial"/>
                <a:ea typeface="+mn-ea"/>
                <a:cs typeface="Arial"/>
              </a:rPr>
              <a:t>pm</a:t>
            </a:r>
            <a:endParaRPr kumimoji="0" sz="2400" b="0" i="0" u="none" strike="noStrike" kern="1200" cap="none" spc="0" normalizeH="0" baseline="0" noProof="0" dirty="0">
              <a:ln>
                <a:noFill/>
              </a:ln>
              <a:solidFill>
                <a:prstClr val="black"/>
              </a:solidFill>
              <a:effectLst/>
              <a:uLnTx/>
              <a:uFillTx/>
              <a:latin typeface="Arial"/>
              <a:ea typeface="+mn-ea"/>
              <a:cs typeface="Arial"/>
            </a:endParaRPr>
          </a:p>
        </p:txBody>
      </p:sp>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7210043" y="1560575"/>
            <a:ext cx="4981829" cy="3322319"/>
          </a:xfrm>
          <a:prstGeom prst="rect">
            <a:avLst/>
          </a:prstGeom>
        </p:spPr>
      </p:pic>
    </p:spTree>
    <p:extLst>
      <p:ext uri="{BB962C8B-B14F-4D97-AF65-F5344CB8AC3E}">
        <p14:creationId xmlns:p14="http://schemas.microsoft.com/office/powerpoint/2010/main" val="11147899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6644277" cy="566181"/>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Arial" panose="020B0604020202020204" pitchFamily="34" charset="0"/>
                <a:cs typeface="Arial" panose="020B0604020202020204" pitchFamily="34" charset="0"/>
              </a:rPr>
              <a:t>REDCap </a:t>
            </a:r>
            <a:r>
              <a:rPr lang="en-US" b="1" dirty="0">
                <a:solidFill>
                  <a:srgbClr val="F58466"/>
                </a:solidFill>
                <a:latin typeface="Arial" panose="020B0604020202020204" pitchFamily="34" charset="0"/>
                <a:cs typeface="Arial" panose="020B0604020202020204" pitchFamily="34" charset="0"/>
              </a:rPr>
              <a:t>Interface</a:t>
            </a:r>
            <a:r>
              <a:rPr lang="en-US" b="1" spc="-30" dirty="0">
                <a:solidFill>
                  <a:srgbClr val="F58466"/>
                </a:solidFill>
                <a:latin typeface="Arial" panose="020B0604020202020204" pitchFamily="34" charset="0"/>
                <a:cs typeface="Arial" panose="020B0604020202020204" pitchFamily="34" charset="0"/>
              </a:rPr>
              <a:t> </a:t>
            </a:r>
            <a:r>
              <a:rPr lang="en-US" b="1" spc="-10" dirty="0">
                <a:solidFill>
                  <a:srgbClr val="F58466"/>
                </a:solidFill>
                <a:latin typeface="Arial" panose="020B0604020202020204" pitchFamily="34" charset="0"/>
                <a:cs typeface="Arial" panose="020B0604020202020204" pitchFamily="34" charset="0"/>
              </a:rPr>
              <a:t>Overview</a:t>
            </a:r>
            <a:endParaRPr lang="en-US" dirty="0">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3"/>
          <a:stretch>
            <a:fillRect/>
          </a:stretch>
        </p:blipFill>
        <p:spPr>
          <a:xfrm>
            <a:off x="425111" y="2599223"/>
            <a:ext cx="8976033" cy="3541209"/>
          </a:xfrm>
          <a:prstGeom prst="rect">
            <a:avLst/>
          </a:prstGeom>
        </p:spPr>
      </p:pic>
      <p:sp>
        <p:nvSpPr>
          <p:cNvPr id="8" name="Rectangle 7"/>
          <p:cNvSpPr/>
          <p:nvPr/>
        </p:nvSpPr>
        <p:spPr>
          <a:xfrm>
            <a:off x="756204" y="1982367"/>
            <a:ext cx="8057334" cy="523220"/>
          </a:xfrm>
          <a:prstGeom prst="rect">
            <a:avLst/>
          </a:prstGeom>
        </p:spPr>
        <p:txBody>
          <a:bodyPr wrap="none">
            <a:spAutoFit/>
          </a:bodyPr>
          <a:lstStyle/>
          <a:p>
            <a:pPr marL="12700" lvl="0">
              <a:spcBef>
                <a:spcPts val="100"/>
              </a:spcBef>
            </a:pPr>
            <a:r>
              <a:rPr lang="en-US" sz="2800" spc="-5" dirty="0">
                <a:solidFill>
                  <a:prstClr val="black"/>
                </a:solidFill>
                <a:latin typeface="Arial"/>
                <a:cs typeface="Arial"/>
              </a:rPr>
              <a:t>REDCap </a:t>
            </a:r>
            <a:r>
              <a:rPr lang="en-US" sz="2800" spc="-10" dirty="0">
                <a:solidFill>
                  <a:prstClr val="black"/>
                </a:solidFill>
                <a:latin typeface="Arial"/>
                <a:cs typeface="Arial"/>
              </a:rPr>
              <a:t>Log </a:t>
            </a:r>
            <a:r>
              <a:rPr lang="en-US" sz="2800" dirty="0">
                <a:solidFill>
                  <a:prstClr val="black"/>
                </a:solidFill>
                <a:latin typeface="Arial"/>
                <a:cs typeface="Arial"/>
              </a:rPr>
              <a:t>In </a:t>
            </a:r>
            <a:r>
              <a:rPr lang="en-US" sz="2800" spc="-10" dirty="0">
                <a:solidFill>
                  <a:prstClr val="black"/>
                </a:solidFill>
                <a:latin typeface="Arial"/>
                <a:cs typeface="Arial"/>
              </a:rPr>
              <a:t>Page</a:t>
            </a:r>
            <a:r>
              <a:rPr lang="en-US" sz="2800" spc="-30" dirty="0">
                <a:solidFill>
                  <a:prstClr val="black"/>
                </a:solidFill>
                <a:latin typeface="Arial"/>
                <a:cs typeface="Arial"/>
              </a:rPr>
              <a:t> </a:t>
            </a:r>
            <a:r>
              <a:rPr lang="en-US" sz="2800" u="sng" spc="-5" dirty="0">
                <a:solidFill>
                  <a:srgbClr val="0000FF"/>
                </a:solidFill>
                <a:uFill>
                  <a:solidFill>
                    <a:srgbClr val="0000FF"/>
                  </a:solidFill>
                </a:uFill>
                <a:latin typeface="Arial"/>
                <a:cs typeface="Arial"/>
                <a:hlinkClick r:id="rId4"/>
              </a:rPr>
              <a:t>https://redcap.healthlnk.org</a:t>
            </a:r>
            <a:endParaRPr lang="en-US" sz="2800" dirty="0">
              <a:solidFill>
                <a:prstClr val="black"/>
              </a:solidFill>
              <a:latin typeface="Arial"/>
              <a:cs typeface="Arial"/>
            </a:endParaRPr>
          </a:p>
        </p:txBody>
      </p:sp>
      <p:pic>
        <p:nvPicPr>
          <p:cNvPr id="12" name="Picture 11" descr="A qr code on a black background&#10;&#10;AI-generated content may be incorrect.">
            <a:extLst>
              <a:ext uri="{FF2B5EF4-FFF2-40B4-BE49-F238E27FC236}">
                <a16:creationId xmlns:a16="http://schemas.microsoft.com/office/drawing/2014/main" id="{97C75D80-2212-F093-4826-C8C7D544F80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709489" y="2599223"/>
            <a:ext cx="2057400" cy="2400300"/>
          </a:xfrm>
          <a:prstGeom prst="rect">
            <a:avLst/>
          </a:prstGeom>
        </p:spPr>
      </p:pic>
    </p:spTree>
    <p:extLst>
      <p:ext uri="{BB962C8B-B14F-4D97-AF65-F5344CB8AC3E}">
        <p14:creationId xmlns:p14="http://schemas.microsoft.com/office/powerpoint/2010/main" val="410269883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6644277" cy="566181"/>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Arial" panose="020B0604020202020204" pitchFamily="34" charset="0"/>
                <a:cs typeface="Arial" panose="020B0604020202020204" pitchFamily="34" charset="0"/>
              </a:rPr>
              <a:t>REDCap </a:t>
            </a:r>
            <a:r>
              <a:rPr lang="en-US" b="1" dirty="0">
                <a:solidFill>
                  <a:srgbClr val="F58466"/>
                </a:solidFill>
                <a:latin typeface="Arial" panose="020B0604020202020204" pitchFamily="34" charset="0"/>
                <a:cs typeface="Arial" panose="020B0604020202020204" pitchFamily="34" charset="0"/>
              </a:rPr>
              <a:t>Interface</a:t>
            </a:r>
            <a:r>
              <a:rPr lang="en-US" b="1" spc="-30" dirty="0">
                <a:solidFill>
                  <a:srgbClr val="F58466"/>
                </a:solidFill>
                <a:latin typeface="Arial" panose="020B0604020202020204" pitchFamily="34" charset="0"/>
                <a:cs typeface="Arial" panose="020B0604020202020204" pitchFamily="34" charset="0"/>
              </a:rPr>
              <a:t> </a:t>
            </a:r>
            <a:r>
              <a:rPr lang="en-US" b="1" spc="-10" dirty="0">
                <a:solidFill>
                  <a:srgbClr val="F58466"/>
                </a:solidFill>
                <a:latin typeface="Arial" panose="020B0604020202020204" pitchFamily="34" charset="0"/>
                <a:cs typeface="Arial" panose="020B0604020202020204" pitchFamily="34" charset="0"/>
              </a:rPr>
              <a:t>Overview</a:t>
            </a:r>
            <a:endParaRPr lang="en-US" dirty="0">
              <a:latin typeface="Arial" panose="020B0604020202020204" pitchFamily="34"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245079" y="1887051"/>
            <a:ext cx="5389367" cy="5023539"/>
          </a:xfrm>
          <a:prstGeom prst="rect">
            <a:avLst/>
          </a:prstGeom>
        </p:spPr>
      </p:pic>
      <p:sp>
        <p:nvSpPr>
          <p:cNvPr id="6" name="Rectangle 5"/>
          <p:cNvSpPr/>
          <p:nvPr/>
        </p:nvSpPr>
        <p:spPr>
          <a:xfrm>
            <a:off x="368456" y="1505325"/>
            <a:ext cx="4123245" cy="400110"/>
          </a:xfrm>
          <a:prstGeom prst="rect">
            <a:avLst/>
          </a:prstGeom>
        </p:spPr>
        <p:txBody>
          <a:bodyPr wrap="none">
            <a:spAutoFit/>
          </a:bodyPr>
          <a:lstStyle/>
          <a:p>
            <a:r>
              <a:rPr lang="en-US" sz="2000" dirty="0"/>
              <a:t>REDCap Landing Page After Logging in</a:t>
            </a:r>
          </a:p>
        </p:txBody>
      </p:sp>
      <p:sp>
        <p:nvSpPr>
          <p:cNvPr id="10" name="Rectangle 9"/>
          <p:cNvSpPr/>
          <p:nvPr/>
        </p:nvSpPr>
        <p:spPr>
          <a:xfrm>
            <a:off x="6162242" y="3007955"/>
            <a:ext cx="3986348" cy="369332"/>
          </a:xfrm>
          <a:prstGeom prst="rect">
            <a:avLst/>
          </a:prstGeom>
        </p:spPr>
        <p:txBody>
          <a:bodyPr wrap="none">
            <a:spAutoFit/>
          </a:bodyPr>
          <a:lstStyle/>
          <a:p>
            <a:r>
              <a:rPr lang="en-US" spc="-5" dirty="0">
                <a:solidFill>
                  <a:prstClr val="black"/>
                </a:solidFill>
                <a:latin typeface="Arial"/>
                <a:cs typeface="Arial"/>
              </a:rPr>
              <a:t>REDCap “My Projects” Landing</a:t>
            </a:r>
            <a:r>
              <a:rPr lang="en-US" spc="5" dirty="0">
                <a:solidFill>
                  <a:prstClr val="black"/>
                </a:solidFill>
                <a:latin typeface="Arial"/>
                <a:cs typeface="Arial"/>
              </a:rPr>
              <a:t> </a:t>
            </a:r>
            <a:r>
              <a:rPr lang="en-US" spc="-5" dirty="0">
                <a:solidFill>
                  <a:prstClr val="black"/>
                </a:solidFill>
                <a:latin typeface="Arial"/>
                <a:cs typeface="Arial"/>
              </a:rPr>
              <a:t>Page</a:t>
            </a:r>
            <a:endParaRPr lang="en-US" sz="2000" dirty="0"/>
          </a:p>
        </p:txBody>
      </p:sp>
      <p:pic>
        <p:nvPicPr>
          <p:cNvPr id="8" name="Picture 7" descr="A white background with black lines&#10;&#10;AI-generated content may be incorrect.">
            <a:extLst>
              <a:ext uri="{FF2B5EF4-FFF2-40B4-BE49-F238E27FC236}">
                <a16:creationId xmlns:a16="http://schemas.microsoft.com/office/drawing/2014/main" id="{3D6511F6-E79D-62A2-CB0D-80E84F3FDA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16313" y="3568422"/>
            <a:ext cx="6568440" cy="891540"/>
          </a:xfrm>
          <a:prstGeom prst="rect">
            <a:avLst/>
          </a:prstGeom>
        </p:spPr>
      </p:pic>
      <p:sp>
        <p:nvSpPr>
          <p:cNvPr id="11" name="Oval 10"/>
          <p:cNvSpPr/>
          <p:nvPr/>
        </p:nvSpPr>
        <p:spPr>
          <a:xfrm>
            <a:off x="5275581" y="3454401"/>
            <a:ext cx="2776221" cy="673281"/>
          </a:xfrm>
          <a:prstGeom prst="ellipse">
            <a:avLst/>
          </a:prstGeom>
          <a:noFill/>
          <a:ln w="762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9D600995-67D4-4F60-9396-FA8952E026BD}"/>
              </a:ext>
            </a:extLst>
          </p:cNvPr>
          <p:cNvSpPr txBox="1"/>
          <p:nvPr/>
        </p:nvSpPr>
        <p:spPr>
          <a:xfrm>
            <a:off x="5927945" y="4573983"/>
            <a:ext cx="6154564" cy="2308324"/>
          </a:xfrm>
          <a:prstGeom prst="rect">
            <a:avLst/>
          </a:prstGeom>
          <a:noFill/>
        </p:spPr>
        <p:txBody>
          <a:bodyPr wrap="square" rtlCol="0">
            <a:spAutoFit/>
          </a:bodyPr>
          <a:lstStyle/>
          <a:p>
            <a:r>
              <a:rPr lang="en-US" u="sng" dirty="0"/>
              <a:t>You will see 2 data forms for the PMH Initiative when you log in</a:t>
            </a:r>
          </a:p>
          <a:p>
            <a:pPr marL="342900" indent="-342900">
              <a:buAutoNum type="arabicParenR"/>
            </a:pPr>
            <a:r>
              <a:rPr lang="en-US" dirty="0"/>
              <a:t>The PMH Patient Level Data Form</a:t>
            </a:r>
          </a:p>
          <a:p>
            <a:pPr marL="742950" lvl="1" indent="-285750">
              <a:buFont typeface="Arial" panose="020B0604020202020204" pitchFamily="34" charset="0"/>
              <a:buChar char="•"/>
            </a:pPr>
            <a:r>
              <a:rPr lang="en-US" i="1" dirty="0"/>
              <a:t>where you enter data on random sample of patients with active PMH re linkage to treatment and follow up</a:t>
            </a:r>
          </a:p>
          <a:p>
            <a:pPr marL="342900" indent="-342900">
              <a:buAutoNum type="arabicParenR" startAt="2"/>
            </a:pPr>
            <a:r>
              <a:rPr lang="en-US" dirty="0"/>
              <a:t>The PMH Hospital Level Data Form</a:t>
            </a:r>
          </a:p>
          <a:p>
            <a:pPr marL="800100" lvl="1" indent="-342900">
              <a:buFont typeface="Arial" panose="020B0604020202020204" pitchFamily="34" charset="0"/>
              <a:buChar char="•"/>
            </a:pPr>
            <a:r>
              <a:rPr lang="en-US" dirty="0"/>
              <a:t>Where you enter structure measures, % staff educated, and random sample of PMH screening completed</a:t>
            </a:r>
          </a:p>
          <a:p>
            <a:endParaRPr lang="en-US" dirty="0"/>
          </a:p>
        </p:txBody>
      </p:sp>
    </p:spTree>
    <p:extLst>
      <p:ext uri="{BB962C8B-B14F-4D97-AF65-F5344CB8AC3E}">
        <p14:creationId xmlns:p14="http://schemas.microsoft.com/office/powerpoint/2010/main" val="10489737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screenshot of a computer&#10;&#10;AI-generated content may be incorrect.">
            <a:extLst>
              <a:ext uri="{FF2B5EF4-FFF2-40B4-BE49-F238E27FC236}">
                <a16:creationId xmlns:a16="http://schemas.microsoft.com/office/drawing/2014/main" id="{F4ABBEC4-8746-039F-2EA5-58EBE4BDEE5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63504" y="1549696"/>
            <a:ext cx="6235756" cy="4689010"/>
          </a:xfrm>
          <a:prstGeom prst="rect">
            <a:avLst/>
          </a:prstGeom>
        </p:spPr>
      </p:pic>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225602" y="168054"/>
            <a:ext cx="7489093" cy="1120178"/>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Arial" panose="020B0604020202020204" pitchFamily="34" charset="0"/>
                <a:cs typeface="Arial" panose="020B0604020202020204" pitchFamily="34" charset="0"/>
              </a:rPr>
              <a:t>Can make it easy to find your PMH data forms by creating a folder</a:t>
            </a:r>
          </a:p>
        </p:txBody>
      </p:sp>
      <p:pic>
        <p:nvPicPr>
          <p:cNvPr id="5" name="Picture 4"/>
          <p:cNvPicPr>
            <a:picLocks noChangeAspect="1"/>
          </p:cNvPicPr>
          <p:nvPr/>
        </p:nvPicPr>
        <p:blipFill>
          <a:blip r:embed="rId4"/>
          <a:stretch>
            <a:fillRect/>
          </a:stretch>
        </p:blipFill>
        <p:spPr>
          <a:xfrm>
            <a:off x="394389" y="1569064"/>
            <a:ext cx="5236918" cy="5078408"/>
          </a:xfrm>
          <a:prstGeom prst="rect">
            <a:avLst/>
          </a:prstGeom>
        </p:spPr>
      </p:pic>
      <p:sp>
        <p:nvSpPr>
          <p:cNvPr id="9" name="Oval 8"/>
          <p:cNvSpPr/>
          <p:nvPr/>
        </p:nvSpPr>
        <p:spPr>
          <a:xfrm>
            <a:off x="1140823" y="3272897"/>
            <a:ext cx="1045028" cy="452846"/>
          </a:xfrm>
          <a:prstGeom prst="ellipse">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Oval 9"/>
          <p:cNvSpPr/>
          <p:nvPr/>
        </p:nvSpPr>
        <p:spPr>
          <a:xfrm>
            <a:off x="5839704" y="2514555"/>
            <a:ext cx="1255363" cy="600274"/>
          </a:xfrm>
          <a:prstGeom prst="ellipse">
            <a:avLst/>
          </a:prstGeom>
          <a:noFill/>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1" name="Oval 10"/>
          <p:cNvSpPr/>
          <p:nvPr/>
        </p:nvSpPr>
        <p:spPr>
          <a:xfrm>
            <a:off x="8881382" y="2499333"/>
            <a:ext cx="1744285" cy="573296"/>
          </a:xfrm>
          <a:prstGeom prst="ellipse">
            <a:avLst/>
          </a:prstGeom>
          <a:noFill/>
        </p:spPr>
        <p:style>
          <a:lnRef idx="2">
            <a:schemeClr val="accent5"/>
          </a:lnRef>
          <a:fillRef idx="1">
            <a:schemeClr val="lt1"/>
          </a:fillRef>
          <a:effectRef idx="0">
            <a:schemeClr val="accent5"/>
          </a:effectRef>
          <a:fontRef idx="minor">
            <a:schemeClr val="dk1"/>
          </a:fontRef>
        </p:style>
        <p:txBody>
          <a:bodyPr rtlCol="0" anchor="ctr"/>
          <a:lstStyle/>
          <a:p>
            <a:pPr algn="ctr"/>
            <a:endParaRPr lang="en-US"/>
          </a:p>
        </p:txBody>
      </p:sp>
      <p:sp>
        <p:nvSpPr>
          <p:cNvPr id="12" name="object 5"/>
          <p:cNvSpPr/>
          <p:nvPr/>
        </p:nvSpPr>
        <p:spPr>
          <a:xfrm>
            <a:off x="1740625" y="3499320"/>
            <a:ext cx="1368551" cy="1368551"/>
          </a:xfrm>
          <a:prstGeom prst="rect">
            <a:avLst/>
          </a:prstGeom>
          <a:blipFill>
            <a:blip r:embed="rId5" cstate="print"/>
            <a:stretch>
              <a:fillRect/>
            </a:stretch>
          </a:blip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endParaRPr>
          </a:p>
        </p:txBody>
      </p:sp>
      <p:pic>
        <p:nvPicPr>
          <p:cNvPr id="13" name="Picture 12"/>
          <p:cNvPicPr>
            <a:picLocks noChangeAspect="1"/>
          </p:cNvPicPr>
          <p:nvPr/>
        </p:nvPicPr>
        <p:blipFill>
          <a:blip r:embed="rId6"/>
          <a:stretch>
            <a:fillRect/>
          </a:stretch>
        </p:blipFill>
        <p:spPr>
          <a:xfrm>
            <a:off x="6096000" y="2982072"/>
            <a:ext cx="1371719" cy="1365622"/>
          </a:xfrm>
          <a:prstGeom prst="rect">
            <a:avLst/>
          </a:prstGeom>
        </p:spPr>
      </p:pic>
      <p:pic>
        <p:nvPicPr>
          <p:cNvPr id="14" name="Picture 13"/>
          <p:cNvPicPr>
            <a:picLocks noChangeAspect="1"/>
          </p:cNvPicPr>
          <p:nvPr/>
        </p:nvPicPr>
        <p:blipFill>
          <a:blip r:embed="rId6"/>
          <a:stretch>
            <a:fillRect/>
          </a:stretch>
        </p:blipFill>
        <p:spPr>
          <a:xfrm>
            <a:off x="9047630" y="2982072"/>
            <a:ext cx="1371719" cy="1365622"/>
          </a:xfrm>
          <a:prstGeom prst="rect">
            <a:avLst/>
          </a:prstGeom>
        </p:spPr>
      </p:pic>
      <p:sp>
        <p:nvSpPr>
          <p:cNvPr id="6" name="Oval 5">
            <a:extLst>
              <a:ext uri="{FF2B5EF4-FFF2-40B4-BE49-F238E27FC236}">
                <a16:creationId xmlns:a16="http://schemas.microsoft.com/office/drawing/2014/main" id="{CAC685B4-33D4-4315-B75C-815F635FB4F6}"/>
              </a:ext>
            </a:extLst>
          </p:cNvPr>
          <p:cNvSpPr/>
          <p:nvPr/>
        </p:nvSpPr>
        <p:spPr>
          <a:xfrm>
            <a:off x="6409678" y="4444254"/>
            <a:ext cx="4785064" cy="116084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You can organize a PMH Initiative  folder with both of your PMH data forms!</a:t>
            </a:r>
          </a:p>
        </p:txBody>
      </p:sp>
    </p:spTree>
    <p:extLst>
      <p:ext uri="{BB962C8B-B14F-4D97-AF65-F5344CB8AC3E}">
        <p14:creationId xmlns:p14="http://schemas.microsoft.com/office/powerpoint/2010/main" val="9688245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492050" y="1243804"/>
            <a:ext cx="8844280" cy="1430520"/>
          </a:xfrm>
          <a:prstGeom prst="rect">
            <a:avLst/>
          </a:prstGeom>
        </p:spPr>
        <p:txBody>
          <a:bodyPr vert="horz" wrap="square" lIns="0" tIns="95885" rIns="0" bIns="0" rtlCol="0">
            <a:spAutoFit/>
          </a:bodyPr>
          <a:lstStyle/>
          <a:p>
            <a:pPr marL="12700" marR="38100">
              <a:lnSpc>
                <a:spcPts val="5180"/>
              </a:lnSpc>
              <a:spcBef>
                <a:spcPts val="755"/>
              </a:spcBef>
            </a:pPr>
            <a:r>
              <a:rPr lang="en-US" sz="4800" spc="-5" dirty="0">
                <a:latin typeface="Arial"/>
                <a:cs typeface="Arial"/>
              </a:rPr>
              <a:t>PMH</a:t>
            </a:r>
            <a:r>
              <a:rPr sz="4800" b="0" spc="-5" dirty="0">
                <a:latin typeface="Arial"/>
                <a:cs typeface="Arial"/>
              </a:rPr>
              <a:t> </a:t>
            </a:r>
            <a:r>
              <a:rPr lang="en-US" sz="4800" b="0" spc="-5" dirty="0">
                <a:latin typeface="Arial"/>
                <a:cs typeface="Arial"/>
              </a:rPr>
              <a:t>Data Collection &amp; Data Form</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6776341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BC902-51B5-1ADF-1F83-3F9C9502B3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E458041-CB1C-C0A7-E0EC-04DB69881548}"/>
              </a:ext>
            </a:extLst>
          </p:cNvPr>
          <p:cNvSpPr>
            <a:spLocks noGrp="1"/>
          </p:cNvSpPr>
          <p:nvPr>
            <p:ph type="title"/>
          </p:nvPr>
        </p:nvSpPr>
        <p:spPr>
          <a:xfrm>
            <a:off x="386923" y="-10543"/>
            <a:ext cx="10972800" cy="1325563"/>
          </a:xfrm>
        </p:spPr>
        <p:txBody>
          <a:bodyPr/>
          <a:lstStyle/>
          <a:p>
            <a:r>
              <a:rPr lang="en-US"/>
              <a:t>What Will We Focus On?</a:t>
            </a:r>
            <a:endParaRPr lang="en-US" sz="2800" i="1"/>
          </a:p>
        </p:txBody>
      </p:sp>
      <p:sp>
        <p:nvSpPr>
          <p:cNvPr id="4" name="Slide Number Placeholder 3">
            <a:extLst>
              <a:ext uri="{FF2B5EF4-FFF2-40B4-BE49-F238E27FC236}">
                <a16:creationId xmlns:a16="http://schemas.microsoft.com/office/drawing/2014/main" id="{09D99BFA-79BA-CE52-66EC-06297B0A1A1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14</a:t>
            </a:fld>
            <a:endParaRPr lang="en-US"/>
          </a:p>
        </p:txBody>
      </p:sp>
      <p:pic>
        <p:nvPicPr>
          <p:cNvPr id="7" name="Picture 6" descr="A close up of a chart&#10;&#10;AI-generated content may be incorrect.">
            <a:extLst>
              <a:ext uri="{FF2B5EF4-FFF2-40B4-BE49-F238E27FC236}">
                <a16:creationId xmlns:a16="http://schemas.microsoft.com/office/drawing/2014/main" id="{661FE081-F42D-33E0-2DA6-4FB346FD2C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700" y="1936750"/>
            <a:ext cx="10883657" cy="3606670"/>
          </a:xfrm>
          <a:prstGeom prst="rect">
            <a:avLst/>
          </a:prstGeom>
        </p:spPr>
      </p:pic>
    </p:spTree>
    <p:extLst>
      <p:ext uri="{BB962C8B-B14F-4D97-AF65-F5344CB8AC3E}">
        <p14:creationId xmlns:p14="http://schemas.microsoft.com/office/powerpoint/2010/main" val="9319059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object 3"/>
          <p:cNvGrpSpPr/>
          <p:nvPr/>
        </p:nvGrpSpPr>
        <p:grpSpPr>
          <a:xfrm>
            <a:off x="7191756" y="0"/>
            <a:ext cx="5000625" cy="1426845"/>
            <a:chOff x="7191756" y="0"/>
            <a:chExt cx="5000625" cy="1426845"/>
          </a:xfrm>
        </p:grpSpPr>
        <p:pic>
          <p:nvPicPr>
            <p:cNvPr id="4" name="object 4"/>
            <p:cNvPicPr/>
            <p:nvPr/>
          </p:nvPicPr>
          <p:blipFill>
            <a:blip r:embed="rId3" cstate="print"/>
            <a:stretch>
              <a:fillRect/>
            </a:stretch>
          </p:blipFill>
          <p:spPr>
            <a:xfrm>
              <a:off x="9264396" y="228600"/>
              <a:ext cx="2025395" cy="911351"/>
            </a:xfrm>
            <a:prstGeom prst="rect">
              <a:avLst/>
            </a:prstGeom>
          </p:spPr>
        </p:pic>
        <p:pic>
          <p:nvPicPr>
            <p:cNvPr id="5" name="object 5"/>
            <p:cNvPicPr/>
            <p:nvPr/>
          </p:nvPicPr>
          <p:blipFill>
            <a:blip r:embed="rId4" cstate="print"/>
            <a:stretch>
              <a:fillRect/>
            </a:stretch>
          </p:blipFill>
          <p:spPr>
            <a:xfrm>
              <a:off x="7191756" y="0"/>
              <a:ext cx="5000243" cy="1426459"/>
            </a:xfrm>
            <a:prstGeom prst="rect">
              <a:avLst/>
            </a:prstGeom>
          </p:spPr>
        </p:pic>
        <p:sp>
          <p:nvSpPr>
            <p:cNvPr id="6" name="object 6"/>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7" name="object 7"/>
          <p:cNvSpPr txBox="1"/>
          <p:nvPr/>
        </p:nvSpPr>
        <p:spPr>
          <a:xfrm>
            <a:off x="11306047" y="6430202"/>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24</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p:cNvSpPr txBox="1"/>
          <p:nvPr/>
        </p:nvSpPr>
        <p:spPr>
          <a:xfrm>
            <a:off x="688340" y="6430202"/>
            <a:ext cx="253492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Illinois</a:t>
            </a:r>
            <a:r>
              <a:rPr kumimoji="0" sz="1200" b="0" i="0" u="none" strike="noStrike" kern="1200" cap="none" spc="-3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Perinatal</a:t>
            </a:r>
            <a:r>
              <a:rPr kumimoji="0" sz="1200" b="0" i="0" u="none" strike="noStrike" kern="1200" cap="none" spc="-4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Quality</a:t>
            </a:r>
            <a:r>
              <a:rPr kumimoji="0" sz="1200" b="0" i="0" u="none" strike="noStrike" kern="1200" cap="none" spc="-15"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Collaborative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9" name="object 9"/>
          <p:cNvSpPr txBox="1">
            <a:spLocks noGrp="1"/>
          </p:cNvSpPr>
          <p:nvPr>
            <p:ph type="title"/>
          </p:nvPr>
        </p:nvSpPr>
        <p:spPr>
          <a:xfrm>
            <a:off x="104139" y="530629"/>
            <a:ext cx="7952105" cy="635000"/>
          </a:xfrm>
          <a:prstGeom prst="rect">
            <a:avLst/>
          </a:prstGeom>
        </p:spPr>
        <p:txBody>
          <a:bodyPr vert="horz" wrap="square" lIns="0" tIns="12065" rIns="0" bIns="0" rtlCol="0">
            <a:spAutoFit/>
          </a:bodyPr>
          <a:lstStyle/>
          <a:p>
            <a:pPr marL="12700">
              <a:lnSpc>
                <a:spcPct val="100000"/>
              </a:lnSpc>
              <a:spcBef>
                <a:spcPts val="95"/>
              </a:spcBef>
            </a:pPr>
            <a:r>
              <a:rPr spc="-10" dirty="0"/>
              <a:t>How</a:t>
            </a:r>
            <a:r>
              <a:rPr spc="-5" dirty="0"/>
              <a:t> </a:t>
            </a:r>
            <a:r>
              <a:rPr dirty="0"/>
              <a:t>will</a:t>
            </a:r>
            <a:r>
              <a:rPr spc="-20" dirty="0"/>
              <a:t> </a:t>
            </a:r>
            <a:r>
              <a:rPr spc="-10" dirty="0"/>
              <a:t>we</a:t>
            </a:r>
            <a:r>
              <a:rPr spc="-5" dirty="0"/>
              <a:t> </a:t>
            </a:r>
            <a:r>
              <a:rPr spc="-10" dirty="0"/>
              <a:t>show</a:t>
            </a:r>
            <a:r>
              <a:rPr spc="-15" dirty="0"/>
              <a:t> </a:t>
            </a:r>
            <a:r>
              <a:rPr spc="-5" dirty="0"/>
              <a:t>improvement?</a:t>
            </a:r>
          </a:p>
        </p:txBody>
      </p:sp>
      <p:sp>
        <p:nvSpPr>
          <p:cNvPr id="10" name="object 10"/>
          <p:cNvSpPr txBox="1"/>
          <p:nvPr/>
        </p:nvSpPr>
        <p:spPr>
          <a:xfrm>
            <a:off x="305568" y="1151405"/>
            <a:ext cx="8029575" cy="5261056"/>
          </a:xfrm>
          <a:prstGeom prst="rect">
            <a:avLst/>
          </a:prstGeom>
        </p:spPr>
        <p:txBody>
          <a:bodyPr vert="horz" wrap="square" lIns="0" tIns="175895" rIns="0" bIns="0" rtlCol="0">
            <a:spAutoFit/>
          </a:bodyPr>
          <a:lstStyle/>
          <a:p>
            <a:pPr marL="241300" marR="0" lvl="0" indent="-229235" algn="l" defTabSz="914400" rtl="0" eaLnBrk="1" fontAlgn="auto" latinLnBrk="0" hangingPunct="1">
              <a:lnSpc>
                <a:spcPct val="100000"/>
              </a:lnSpc>
              <a:spcBef>
                <a:spcPts val="1385"/>
              </a:spcBef>
              <a:spcAft>
                <a:spcPts val="0"/>
              </a:spcAft>
              <a:buClr>
                <a:srgbClr val="F5668F"/>
              </a:buClr>
              <a:buSzTx/>
              <a:buFontTx/>
              <a:buChar char="•"/>
              <a:tabLst>
                <a:tab pos="241935" algn="l"/>
                <a:tab pos="4464050" algn="l"/>
              </a:tabLst>
              <a:defRPr/>
            </a:pPr>
            <a:r>
              <a:rPr kumimoji="0" sz="2800" b="0" i="0" u="none" strike="noStrike" kern="1200" cap="none" spc="-15" normalizeH="0" baseline="0" noProof="0" dirty="0">
                <a:ln>
                  <a:noFill/>
                </a:ln>
                <a:solidFill>
                  <a:prstClr val="black"/>
                </a:solidFill>
                <a:effectLst/>
                <a:uLnTx/>
                <a:uFillTx/>
                <a:latin typeface="Arial"/>
                <a:ea typeface="+mn-ea"/>
                <a:cs typeface="Arial"/>
              </a:rPr>
              <a:t>Tracking</a:t>
            </a:r>
            <a:r>
              <a:rPr kumimoji="0" sz="2800" b="0" i="0" u="none" strike="noStrike" kern="1200" cap="none" spc="20"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system</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changes	</a:t>
            </a:r>
            <a:r>
              <a:rPr kumimoji="0" sz="2800" b="0" i="0" u="none" strike="noStrike" kern="1200" cap="none" spc="-5" normalizeH="0" baseline="0" noProof="0" dirty="0">
                <a:ln>
                  <a:noFill/>
                </a:ln>
                <a:solidFill>
                  <a:prstClr val="black"/>
                </a:solidFill>
                <a:effectLst/>
                <a:uLnTx/>
                <a:uFillTx/>
                <a:latin typeface="Wingdings"/>
                <a:ea typeface="+mn-ea"/>
                <a:cs typeface="Wingdings"/>
              </a:rPr>
              <a:t></a:t>
            </a:r>
            <a:r>
              <a:rPr kumimoji="0" sz="2800" b="0" i="0" u="none" strike="noStrike" kern="1200" cap="none" spc="4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Arial"/>
                <a:ea typeface="+mn-ea"/>
                <a:cs typeface="Arial"/>
              </a:rPr>
              <a:t>Structure</a:t>
            </a:r>
            <a:r>
              <a:rPr kumimoji="0" sz="2800" b="0" i="0" u="none" strike="noStrike" kern="1200" cap="none" spc="-1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Measures</a:t>
            </a:r>
          </a:p>
          <a:p>
            <a:pPr marL="698500" marR="0" lvl="1" indent="-228600" algn="l" defTabSz="914400" rtl="0" eaLnBrk="1" fontAlgn="auto" latinLnBrk="0" hangingPunct="1">
              <a:lnSpc>
                <a:spcPct val="100000"/>
              </a:lnSpc>
              <a:spcBef>
                <a:spcPts val="1110"/>
              </a:spcBef>
              <a:spcAft>
                <a:spcPts val="0"/>
              </a:spcAft>
              <a:buClr>
                <a:srgbClr val="F5668F"/>
              </a:buClr>
              <a:buSzTx/>
              <a:buFontTx/>
              <a:buChar char="•"/>
              <a:tabLst>
                <a:tab pos="698500" algn="l"/>
              </a:tabLst>
              <a:defRPr/>
            </a:pPr>
            <a:r>
              <a:rPr kumimoji="0" sz="2400" b="0" i="0" u="none" strike="noStrike" kern="1200" cap="none" spc="-5" normalizeH="0" baseline="0" noProof="0" dirty="0">
                <a:ln>
                  <a:noFill/>
                </a:ln>
                <a:solidFill>
                  <a:srgbClr val="FF0000"/>
                </a:solidFill>
                <a:effectLst/>
                <a:uLnTx/>
                <a:uFillTx/>
                <a:latin typeface="Arial"/>
                <a:ea typeface="+mn-ea"/>
                <a:cs typeface="Arial"/>
              </a:rPr>
              <a:t>Not</a:t>
            </a:r>
            <a:r>
              <a:rPr kumimoji="0" sz="2400" b="0" i="0" u="none" strike="noStrike" kern="1200" cap="none" spc="5" normalizeH="0" baseline="0" noProof="0" dirty="0">
                <a:ln>
                  <a:noFill/>
                </a:ln>
                <a:solidFill>
                  <a:srgbClr val="FF0000"/>
                </a:solidFill>
                <a:effectLst/>
                <a:uLnTx/>
                <a:uFillTx/>
                <a:latin typeface="Arial"/>
                <a:ea typeface="+mn-ea"/>
                <a:cs typeface="Arial"/>
              </a:rPr>
              <a:t> </a:t>
            </a:r>
            <a:r>
              <a:rPr kumimoji="0" sz="2400" b="0" i="0" u="none" strike="noStrike" kern="1200" cap="none" spc="-5" normalizeH="0" baseline="0" noProof="0" dirty="0">
                <a:ln>
                  <a:noFill/>
                </a:ln>
                <a:solidFill>
                  <a:srgbClr val="FF0000"/>
                </a:solidFill>
                <a:effectLst/>
                <a:uLnTx/>
                <a:uFillTx/>
                <a:latin typeface="Arial"/>
                <a:ea typeface="+mn-ea"/>
                <a:cs typeface="Arial"/>
              </a:rPr>
              <a:t>started</a:t>
            </a:r>
            <a:r>
              <a:rPr kumimoji="0" sz="2400" b="0" i="0" u="none" strike="noStrike" kern="1200" cap="none" spc="-30" normalizeH="0" baseline="0" noProof="0" dirty="0">
                <a:ln>
                  <a:noFill/>
                </a:ln>
                <a:solidFill>
                  <a:srgbClr val="FF0000"/>
                </a:solidFill>
                <a:effectLst/>
                <a:uLnTx/>
                <a:uFillTx/>
                <a:latin typeface="Arial"/>
                <a:ea typeface="+mn-ea"/>
                <a:cs typeface="Arial"/>
              </a:rPr>
              <a:t> </a:t>
            </a:r>
            <a:r>
              <a:rPr kumimoji="0" sz="2400" b="0" i="0" u="none" strike="noStrike" kern="1200" cap="none" spc="0" normalizeH="0" baseline="0" noProof="0" dirty="0">
                <a:ln>
                  <a:noFill/>
                </a:ln>
                <a:solidFill>
                  <a:srgbClr val="444B54"/>
                </a:solidFill>
                <a:effectLst/>
                <a:uLnTx/>
                <a:uFillTx/>
                <a:latin typeface="Arial"/>
                <a:ea typeface="+mn-ea"/>
                <a:cs typeface="Arial"/>
              </a:rPr>
              <a:t>-</a:t>
            </a:r>
            <a:r>
              <a:rPr kumimoji="0" sz="2400" b="0" i="0" u="none" strike="noStrike" kern="1200" cap="none" spc="-5"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FFC000"/>
                </a:solidFill>
                <a:effectLst/>
                <a:uLnTx/>
                <a:uFillTx/>
                <a:latin typeface="Arial"/>
                <a:ea typeface="+mn-ea"/>
                <a:cs typeface="Arial"/>
              </a:rPr>
              <a:t>working</a:t>
            </a:r>
            <a:r>
              <a:rPr kumimoji="0" sz="2400" b="0" i="0" u="none" strike="noStrike" kern="1200" cap="none" spc="20" normalizeH="0" baseline="0" noProof="0" dirty="0">
                <a:ln>
                  <a:noFill/>
                </a:ln>
                <a:solidFill>
                  <a:srgbClr val="FFC000"/>
                </a:solidFill>
                <a:effectLst/>
                <a:uLnTx/>
                <a:uFillTx/>
                <a:latin typeface="Arial"/>
                <a:ea typeface="+mn-ea"/>
                <a:cs typeface="Arial"/>
              </a:rPr>
              <a:t> </a:t>
            </a:r>
            <a:r>
              <a:rPr kumimoji="0" sz="2400" b="0" i="0" u="none" strike="noStrike" kern="1200" cap="none" spc="-5" normalizeH="0" baseline="0" noProof="0" dirty="0">
                <a:ln>
                  <a:noFill/>
                </a:ln>
                <a:solidFill>
                  <a:srgbClr val="FFC000"/>
                </a:solidFill>
                <a:effectLst/>
                <a:uLnTx/>
                <a:uFillTx/>
                <a:latin typeface="Arial"/>
                <a:ea typeface="+mn-ea"/>
                <a:cs typeface="Arial"/>
              </a:rPr>
              <a:t>on it </a:t>
            </a:r>
            <a:r>
              <a:rPr kumimoji="0" sz="2400" b="0" i="0" u="none" strike="noStrike" kern="1200" cap="none" spc="0" normalizeH="0" baseline="0" noProof="0" dirty="0">
                <a:ln>
                  <a:noFill/>
                </a:ln>
                <a:solidFill>
                  <a:srgbClr val="444B54"/>
                </a:solidFill>
                <a:effectLst/>
                <a:uLnTx/>
                <a:uFillTx/>
                <a:latin typeface="Arial"/>
                <a:ea typeface="+mn-ea"/>
                <a:cs typeface="Arial"/>
              </a:rPr>
              <a:t>-</a:t>
            </a:r>
            <a:r>
              <a:rPr kumimoji="0" sz="2400" b="0" i="0" u="none" strike="noStrike" kern="1200" cap="none" spc="-10"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00AF50"/>
                </a:solidFill>
                <a:effectLst/>
                <a:uLnTx/>
                <a:uFillTx/>
                <a:latin typeface="Arial"/>
                <a:ea typeface="+mn-ea"/>
                <a:cs typeface="Arial"/>
              </a:rPr>
              <a:t>in</a:t>
            </a:r>
            <a:r>
              <a:rPr kumimoji="0" sz="2400" b="0" i="0" u="none" strike="noStrike" kern="1200" cap="none" spc="10" normalizeH="0" baseline="0" noProof="0" dirty="0">
                <a:ln>
                  <a:noFill/>
                </a:ln>
                <a:solidFill>
                  <a:srgbClr val="00AF50"/>
                </a:solidFill>
                <a:effectLst/>
                <a:uLnTx/>
                <a:uFillTx/>
                <a:latin typeface="Arial"/>
                <a:ea typeface="+mn-ea"/>
                <a:cs typeface="Arial"/>
              </a:rPr>
              <a:t> </a:t>
            </a:r>
            <a:r>
              <a:rPr kumimoji="0" sz="2400" b="0" i="0" u="none" strike="noStrike" kern="1200" cap="none" spc="-5" normalizeH="0" baseline="0" noProof="0" dirty="0">
                <a:ln>
                  <a:noFill/>
                </a:ln>
                <a:solidFill>
                  <a:srgbClr val="00AF50"/>
                </a:solidFill>
                <a:effectLst/>
                <a:uLnTx/>
                <a:uFillTx/>
                <a:latin typeface="Arial"/>
                <a:ea typeface="+mn-ea"/>
                <a:cs typeface="Arial"/>
              </a:rPr>
              <a:t>place</a:t>
            </a:r>
            <a:endParaRPr kumimoji="0" sz="2700" b="0" i="0" u="none" strike="noStrike" kern="1200" cap="none" spc="0" normalizeH="0" baseline="0" noProof="0" dirty="0">
              <a:ln>
                <a:noFill/>
              </a:ln>
              <a:solidFill>
                <a:prstClr val="black"/>
              </a:solidFill>
              <a:effectLst/>
              <a:uLnTx/>
              <a:uFillTx/>
              <a:latin typeface="Arial"/>
              <a:ea typeface="+mn-ea"/>
              <a:cs typeface="Arial"/>
            </a:endParaRPr>
          </a:p>
          <a:p>
            <a:pPr marL="241300" marR="299085" lvl="0" indent="-229235" algn="l" defTabSz="914400" rtl="0" eaLnBrk="1" fontAlgn="auto" latinLnBrk="0" hangingPunct="1">
              <a:lnSpc>
                <a:spcPts val="2700"/>
              </a:lnSpc>
              <a:spcBef>
                <a:spcPts val="1645"/>
              </a:spcBef>
              <a:spcAft>
                <a:spcPts val="0"/>
              </a:spcAft>
              <a:buClr>
                <a:srgbClr val="F5668F"/>
              </a:buClr>
              <a:buSzTx/>
              <a:buFontTx/>
              <a:buChar char="•"/>
              <a:tabLst>
                <a:tab pos="241935" algn="l"/>
              </a:tabLst>
              <a:defRPr/>
            </a:pPr>
            <a:r>
              <a:rPr kumimoji="0" sz="2800" b="0" i="0" u="none" strike="noStrike" kern="1200" cap="none" spc="-15" normalizeH="0" baseline="0" noProof="0" dirty="0">
                <a:ln>
                  <a:noFill/>
                </a:ln>
                <a:solidFill>
                  <a:prstClr val="black"/>
                </a:solidFill>
                <a:effectLst/>
                <a:uLnTx/>
                <a:uFillTx/>
                <a:latin typeface="Arial"/>
                <a:ea typeface="+mn-ea"/>
                <a:cs typeface="Arial"/>
              </a:rPr>
              <a:t>Tracking</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clinical</a:t>
            </a:r>
            <a:r>
              <a:rPr kumimoji="0" sz="2800" b="0" i="0" u="none" strike="noStrike" kern="1200" cap="none" spc="-20"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culture</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change</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Wingdings"/>
                <a:ea typeface="+mn-ea"/>
                <a:cs typeface="Wingdings"/>
              </a:rPr>
              <a:t></a:t>
            </a:r>
            <a:r>
              <a:rPr kumimoji="0" sz="2800" b="0" i="0" u="none" strike="noStrike" kern="1200" cap="none" spc="6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Arial"/>
                <a:ea typeface="+mn-ea"/>
                <a:cs typeface="Arial"/>
              </a:rPr>
              <a:t>Process</a:t>
            </a:r>
            <a:r>
              <a:rPr kumimoji="0" sz="2800" b="0" i="0" u="none" strike="noStrike" kern="1200" cap="none" spc="-1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and </a:t>
            </a:r>
            <a:r>
              <a:rPr kumimoji="0" sz="2800" b="0" i="0" u="none" strike="noStrike" kern="1200" cap="none" spc="-760"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Arial"/>
                <a:ea typeface="+mn-ea"/>
                <a:cs typeface="Arial"/>
              </a:rPr>
              <a:t>Outcome</a:t>
            </a:r>
            <a:r>
              <a:rPr kumimoji="0" sz="2800" b="0" i="0" u="none" strike="noStrike" kern="1200" cap="none" spc="0" normalizeH="0" baseline="0" noProof="0" dirty="0">
                <a:ln>
                  <a:noFill/>
                </a:ln>
                <a:solidFill>
                  <a:prstClr val="black"/>
                </a:solidFill>
                <a:effectLst/>
                <a:uLnTx/>
                <a:uFillTx/>
                <a:latin typeface="Arial"/>
                <a:ea typeface="+mn-ea"/>
                <a:cs typeface="Arial"/>
              </a:rPr>
              <a:t> Measures</a:t>
            </a:r>
            <a:endParaRPr kumimoji="0" lang="en-US" sz="2800" b="0" i="0" u="none" strike="noStrike" kern="1200" cap="none" spc="0" normalizeH="0" baseline="0" noProof="0" dirty="0">
              <a:ln>
                <a:noFill/>
              </a:ln>
              <a:solidFill>
                <a:prstClr val="black"/>
              </a:solidFill>
              <a:effectLst/>
              <a:uLnTx/>
              <a:uFillTx/>
              <a:latin typeface="Arial"/>
              <a:ea typeface="+mn-ea"/>
              <a:cs typeface="Arial"/>
            </a:endParaRPr>
          </a:p>
          <a:p>
            <a:pPr marL="698500" marR="299085" lvl="1" indent="-229235">
              <a:lnSpc>
                <a:spcPts val="2700"/>
              </a:lnSpc>
              <a:spcBef>
                <a:spcPts val="1645"/>
              </a:spcBef>
              <a:buClr>
                <a:srgbClr val="F5668F"/>
              </a:buClr>
              <a:buFontTx/>
              <a:buChar char="•"/>
              <a:tabLst>
                <a:tab pos="241935" algn="l"/>
              </a:tabLst>
              <a:defRPr/>
            </a:pPr>
            <a:r>
              <a:rPr lang="en-US" sz="2800" dirty="0">
                <a:solidFill>
                  <a:prstClr val="black"/>
                </a:solidFill>
                <a:latin typeface="Arial"/>
                <a:cs typeface="Arial"/>
              </a:rPr>
              <a:t>10 randomly sampled patient charts of all delivered patients to track screening rates</a:t>
            </a:r>
          </a:p>
          <a:p>
            <a:pPr marL="698500" marR="299085" lvl="1" indent="-229235">
              <a:lnSpc>
                <a:spcPts val="2700"/>
              </a:lnSpc>
              <a:spcBef>
                <a:spcPts val="1645"/>
              </a:spcBef>
              <a:buClr>
                <a:srgbClr val="F5668F"/>
              </a:buClr>
              <a:buFontTx/>
              <a:buChar char="•"/>
              <a:tabLst>
                <a:tab pos="241935" algn="l"/>
              </a:tabLst>
              <a:defRPr/>
            </a:pPr>
            <a:r>
              <a:rPr lang="en-US" sz="2800" dirty="0">
                <a:solidFill>
                  <a:prstClr val="black"/>
                </a:solidFill>
                <a:latin typeface="Arial"/>
                <a:cs typeface="Arial"/>
              </a:rPr>
              <a:t>10 randomly sampled patients with active PMH conditions to track linkage to treatment and behavioral health follow up</a:t>
            </a:r>
          </a:p>
          <a:p>
            <a:pPr marL="698500" marR="299085" lvl="1" indent="-229235">
              <a:lnSpc>
                <a:spcPts val="2700"/>
              </a:lnSpc>
              <a:spcBef>
                <a:spcPts val="1645"/>
              </a:spcBef>
              <a:buClr>
                <a:srgbClr val="F5668F"/>
              </a:buClr>
              <a:buFontTx/>
              <a:buChar char="•"/>
              <a:tabLst>
                <a:tab pos="241935" algn="l"/>
              </a:tabLst>
              <a:defRPr/>
            </a:pPr>
            <a:r>
              <a:rPr kumimoji="0" lang="en-US" sz="2800" b="0" i="0" u="none" strike="noStrike" kern="1200" cap="none" spc="0" normalizeH="0" baseline="0" noProof="0" dirty="0">
                <a:ln>
                  <a:noFill/>
                </a:ln>
                <a:solidFill>
                  <a:prstClr val="black"/>
                </a:solidFill>
                <a:effectLst/>
                <a:uLnTx/>
                <a:uFillTx/>
                <a:latin typeface="Arial"/>
                <a:ea typeface="+mn-ea"/>
                <a:cs typeface="Arial"/>
              </a:rPr>
              <a:t>% of OB / ER </a:t>
            </a:r>
            <a:r>
              <a:rPr lang="en-US" sz="2800" dirty="0">
                <a:solidFill>
                  <a:prstClr val="black"/>
                </a:solidFill>
                <a:latin typeface="Arial"/>
                <a:cs typeface="Arial"/>
              </a:rPr>
              <a:t>staff with PMH education</a:t>
            </a:r>
            <a:endParaRPr kumimoji="0" lang="en-US" sz="2800" b="0" i="0" u="none" strike="noStrike" kern="1200" cap="none" spc="0" normalizeH="0" baseline="0" noProof="0" dirty="0">
              <a:ln>
                <a:noFill/>
              </a:ln>
              <a:solidFill>
                <a:prstClr val="black"/>
              </a:solidFill>
              <a:effectLst/>
              <a:uLnTx/>
              <a:uFillTx/>
              <a:latin typeface="Arial"/>
              <a:ea typeface="+mn-ea"/>
              <a:cs typeface="Arial"/>
            </a:endParaRPr>
          </a:p>
          <a:p>
            <a:pPr marL="698500" marR="299085" lvl="1" indent="-229235">
              <a:lnSpc>
                <a:spcPts val="2700"/>
              </a:lnSpc>
              <a:spcBef>
                <a:spcPts val="1645"/>
              </a:spcBef>
              <a:buClr>
                <a:srgbClr val="F5668F"/>
              </a:buClr>
              <a:buFontTx/>
              <a:buChar char="•"/>
              <a:tabLst>
                <a:tab pos="241935" algn="l"/>
              </a:tabLst>
              <a:defRPr/>
            </a:pPr>
            <a:endParaRPr kumimoji="0" sz="2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object 11"/>
          <p:cNvGrpSpPr/>
          <p:nvPr/>
        </p:nvGrpSpPr>
        <p:grpSpPr>
          <a:xfrm>
            <a:off x="8450581" y="1514855"/>
            <a:ext cx="3482340" cy="4826635"/>
            <a:chOff x="8450581" y="1514855"/>
            <a:chExt cx="3482340" cy="4826635"/>
          </a:xfrm>
        </p:grpSpPr>
        <p:pic>
          <p:nvPicPr>
            <p:cNvPr id="12" name="object 12"/>
            <p:cNvPicPr/>
            <p:nvPr/>
          </p:nvPicPr>
          <p:blipFill>
            <a:blip r:embed="rId5" cstate="print"/>
            <a:stretch>
              <a:fillRect/>
            </a:stretch>
          </p:blipFill>
          <p:spPr>
            <a:xfrm>
              <a:off x="8450581" y="4072127"/>
              <a:ext cx="3268978" cy="2269235"/>
            </a:xfrm>
            <a:prstGeom prst="rect">
              <a:avLst/>
            </a:prstGeom>
          </p:spPr>
        </p:pic>
        <p:pic>
          <p:nvPicPr>
            <p:cNvPr id="13" name="object 13"/>
            <p:cNvPicPr/>
            <p:nvPr/>
          </p:nvPicPr>
          <p:blipFill>
            <a:blip r:embed="rId6" cstate="print"/>
            <a:stretch>
              <a:fillRect/>
            </a:stretch>
          </p:blipFill>
          <p:spPr>
            <a:xfrm>
              <a:off x="9166859" y="4277867"/>
              <a:ext cx="2766059" cy="1857755"/>
            </a:xfrm>
            <a:prstGeom prst="rect">
              <a:avLst/>
            </a:prstGeom>
          </p:spPr>
        </p:pic>
        <p:pic>
          <p:nvPicPr>
            <p:cNvPr id="14" name="object 14"/>
            <p:cNvPicPr/>
            <p:nvPr/>
          </p:nvPicPr>
          <p:blipFill>
            <a:blip r:embed="rId7" cstate="print"/>
            <a:stretch>
              <a:fillRect/>
            </a:stretch>
          </p:blipFill>
          <p:spPr>
            <a:xfrm>
              <a:off x="8663940" y="4008120"/>
              <a:ext cx="2589263" cy="1720595"/>
            </a:xfrm>
            <a:prstGeom prst="rect">
              <a:avLst/>
            </a:prstGeom>
          </p:spPr>
        </p:pic>
        <p:pic>
          <p:nvPicPr>
            <p:cNvPr id="15" name="object 15"/>
            <p:cNvPicPr/>
            <p:nvPr/>
          </p:nvPicPr>
          <p:blipFill>
            <a:blip r:embed="rId8" cstate="print"/>
            <a:stretch>
              <a:fillRect/>
            </a:stretch>
          </p:blipFill>
          <p:spPr>
            <a:xfrm>
              <a:off x="8474964" y="1514855"/>
              <a:ext cx="3244595" cy="2493263"/>
            </a:xfrm>
            <a:prstGeom prst="rect">
              <a:avLst/>
            </a:prstGeom>
          </p:spPr>
        </p:pic>
      </p:grpSp>
    </p:spTree>
    <p:extLst>
      <p:ext uri="{BB962C8B-B14F-4D97-AF65-F5344CB8AC3E}">
        <p14:creationId xmlns:p14="http://schemas.microsoft.com/office/powerpoint/2010/main" val="22471908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80ECFEC-96AE-4EE0-8B0E-5DCD66930612}"/>
              </a:ext>
            </a:extLst>
          </p:cNvPr>
          <p:cNvSpPr>
            <a:spLocks noGrp="1"/>
          </p:cNvSpPr>
          <p:nvPr>
            <p:ph type="title"/>
          </p:nvPr>
        </p:nvSpPr>
        <p:spPr>
          <a:xfrm>
            <a:off x="533401" y="-3226"/>
            <a:ext cx="10972800" cy="1325563"/>
          </a:xfrm>
        </p:spPr>
        <p:txBody>
          <a:bodyPr/>
          <a:lstStyle/>
          <a:p>
            <a:r>
              <a:rPr lang="en-US" dirty="0"/>
              <a:t>Key Aims and Measures</a:t>
            </a:r>
          </a:p>
        </p:txBody>
      </p:sp>
      <p:sp>
        <p:nvSpPr>
          <p:cNvPr id="6" name="Text Placeholder 5">
            <a:extLst>
              <a:ext uri="{FF2B5EF4-FFF2-40B4-BE49-F238E27FC236}">
                <a16:creationId xmlns:a16="http://schemas.microsoft.com/office/drawing/2014/main" id="{AFB7F59A-46B9-4F58-AC96-D8649CEFD2D0}"/>
              </a:ext>
            </a:extLst>
          </p:cNvPr>
          <p:cNvSpPr>
            <a:spLocks noGrp="1"/>
          </p:cNvSpPr>
          <p:nvPr>
            <p:ph type="body" idx="1"/>
          </p:nvPr>
        </p:nvSpPr>
        <p:spPr>
          <a:xfrm>
            <a:off x="257262" y="1315148"/>
            <a:ext cx="6180591" cy="4835234"/>
          </a:xfrm>
        </p:spPr>
        <p:txBody>
          <a:bodyPr/>
          <a:lstStyle/>
          <a:p>
            <a:pPr marL="285750" indent="-285750">
              <a:buFont typeface="Arial" panose="020B0604020202020204" pitchFamily="34" charset="0"/>
              <a:buChar char="•"/>
            </a:pPr>
            <a:r>
              <a:rPr lang="en-US" sz="2000" b="1" u="sng" dirty="0">
                <a:solidFill>
                  <a:schemeClr val="tx1">
                    <a:lumMod val="50000"/>
                  </a:schemeClr>
                </a:solidFill>
                <a:latin typeface="Calibri" panose="020F0502020204030204" pitchFamily="34" charset="0"/>
              </a:rPr>
              <a:t>Random sample of 10 delivered patients/month:</a:t>
            </a:r>
          </a:p>
          <a:p>
            <a:pPr marL="742950" lvl="1" indent="-285750">
              <a:buFont typeface="Arial" panose="020B0604020202020204" pitchFamily="34" charset="0"/>
              <a:buChar char="•"/>
            </a:pP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patient with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depression/anxiety</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screening</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during prenatal care / during delivery hospitalization</a:t>
            </a:r>
          </a:p>
          <a:p>
            <a:pPr marL="742950" lvl="1" indent="-285750">
              <a:buFont typeface="Arial" panose="020B0604020202020204" pitchFamily="34" charset="0"/>
              <a:buChar char="•"/>
            </a:pPr>
            <a:r>
              <a:rPr lang="en-US"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 of patients receiving </a:t>
            </a:r>
            <a:r>
              <a:rPr lang="en-US" b="1"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PMH education </a:t>
            </a:r>
            <a:r>
              <a:rPr lang="en-US"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before delivery hospitalization discharge</a:t>
            </a:r>
          </a:p>
          <a:p>
            <a:pPr marL="457200" lvl="1" indent="0">
              <a:buNone/>
            </a:pPr>
            <a:endParaRPr lang="en-US"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p>
            <a:pPr marL="342900">
              <a:buFont typeface="Arial" panose="020B0604020202020204" pitchFamily="34" charset="0"/>
              <a:buChar char="•"/>
            </a:pPr>
            <a:r>
              <a:rPr lang="en-US" sz="2000" b="1" u="sng"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Provider PMH Education </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providers with PMH training completed</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nursing staff with PMH training completed</a:t>
            </a:r>
          </a:p>
          <a:p>
            <a:pPr marL="114300" indent="0">
              <a:buNone/>
            </a:pPr>
            <a:endParaRPr lang="en-US" dirty="0"/>
          </a:p>
        </p:txBody>
      </p:sp>
      <p:sp>
        <p:nvSpPr>
          <p:cNvPr id="7" name="Text Placeholder 6">
            <a:extLst>
              <a:ext uri="{FF2B5EF4-FFF2-40B4-BE49-F238E27FC236}">
                <a16:creationId xmlns:a16="http://schemas.microsoft.com/office/drawing/2014/main" id="{2C6BDBD2-1A99-47A0-A7B3-0C78A27A87ED}"/>
              </a:ext>
            </a:extLst>
          </p:cNvPr>
          <p:cNvSpPr>
            <a:spLocks noGrp="1"/>
          </p:cNvSpPr>
          <p:nvPr>
            <p:ph type="body" idx="2"/>
          </p:nvPr>
        </p:nvSpPr>
        <p:spPr>
          <a:xfrm>
            <a:off x="6524539" y="1315148"/>
            <a:ext cx="5410199" cy="5041202"/>
          </a:xfrm>
        </p:spPr>
        <p:txBody>
          <a:bodyPr/>
          <a:lstStyle/>
          <a:p>
            <a:pPr marL="285750" indent="-285750">
              <a:buFont typeface="Arial" panose="020B0604020202020204" pitchFamily="34" charset="0"/>
              <a:buChar char="•"/>
            </a:pPr>
            <a:r>
              <a:rPr lang="en-US" sz="2000" b="1" u="sng" dirty="0">
                <a:solidFill>
                  <a:schemeClr val="tx1">
                    <a:lumMod val="50000"/>
                  </a:schemeClr>
                </a:solidFill>
                <a:latin typeface="Calibri" panose="020F0502020204030204" pitchFamily="34" charset="0"/>
              </a:rPr>
              <a:t>Random sample 10 patients/month</a:t>
            </a:r>
            <a:r>
              <a:rPr lang="en-US" sz="2000" b="1" i="0" u="sng" dirty="0">
                <a:solidFill>
                  <a:schemeClr val="tx1">
                    <a:lumMod val="50000"/>
                  </a:schemeClr>
                </a:solidFill>
                <a:effectLst/>
                <a:latin typeface="Calibri" panose="020F0502020204030204" pitchFamily="34" charset="0"/>
              </a:rPr>
              <a:t> with active PMH:</a:t>
            </a:r>
          </a:p>
          <a:p>
            <a:pPr marL="742950" lvl="1" indent="-285750">
              <a:buFont typeface="Arial" panose="020B0604020202020204" pitchFamily="34" charset="0"/>
              <a:buChar char="•"/>
            </a:pPr>
            <a:r>
              <a:rPr lang="en-US" sz="1800" b="0" i="0" dirty="0">
                <a:solidFill>
                  <a:schemeClr val="tx1">
                    <a:lumMod val="50000"/>
                  </a:schemeClr>
                </a:solidFill>
                <a:effectLst/>
                <a:latin typeface="Calibri" panose="020F0502020204030204" pitchFamily="34" charset="0"/>
              </a:rPr>
              <a:t>% of patients provided </a:t>
            </a:r>
            <a:r>
              <a:rPr lang="en-US" sz="1800" b="1" i="0" dirty="0">
                <a:solidFill>
                  <a:schemeClr val="tx1">
                    <a:lumMod val="50000"/>
                  </a:schemeClr>
                </a:solidFill>
                <a:effectLst/>
                <a:latin typeface="Calibri" panose="020F0502020204030204" pitchFamily="34" charset="0"/>
              </a:rPr>
              <a:t>treatment (medication or therapy) for PMH </a:t>
            </a:r>
            <a:r>
              <a:rPr lang="en-US" sz="1800" b="0" i="0" dirty="0">
                <a:solidFill>
                  <a:schemeClr val="tx1">
                    <a:lumMod val="50000"/>
                  </a:schemeClr>
                </a:solidFill>
                <a:effectLst/>
                <a:latin typeface="Calibri" panose="020F0502020204030204" pitchFamily="34" charset="0"/>
              </a:rPr>
              <a:t>condition prenatally or by delivery discharge?  </a:t>
            </a:r>
            <a:r>
              <a:rPr lang="en-US" sz="1800" b="0" i="1" dirty="0">
                <a:solidFill>
                  <a:schemeClr val="tx1">
                    <a:lumMod val="50000"/>
                  </a:schemeClr>
                </a:solidFill>
                <a:effectLst/>
                <a:latin typeface="Calibri" panose="020F0502020204030204" pitchFamily="34" charset="0"/>
              </a:rPr>
              <a:t>(or documentation of counseling if patient declined treatment)</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rPr>
              <a:t>% of patients receive </a:t>
            </a:r>
            <a:r>
              <a:rPr lang="en-US" sz="1800" b="1" dirty="0">
                <a:solidFill>
                  <a:schemeClr val="tx1">
                    <a:lumMod val="50000"/>
                  </a:schemeClr>
                </a:solidFill>
                <a:latin typeface="Calibri" panose="020F0502020204030204" pitchFamily="34" charset="0"/>
              </a:rPr>
              <a:t>linkage to follow up behavioral health care </a:t>
            </a:r>
            <a:r>
              <a:rPr lang="en-US" sz="1800" dirty="0">
                <a:solidFill>
                  <a:schemeClr val="tx1">
                    <a:lumMod val="50000"/>
                  </a:schemeClr>
                </a:solidFill>
                <a:latin typeface="Calibri" panose="020F0502020204030204" pitchFamily="34" charset="0"/>
              </a:rPr>
              <a:t>during pregnancy or during delivery hospitalization? </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rPr>
              <a:t>% of patients with a </a:t>
            </a:r>
            <a:r>
              <a:rPr lang="en-US" sz="1800" b="1" dirty="0">
                <a:solidFill>
                  <a:schemeClr val="tx1">
                    <a:lumMod val="50000"/>
                  </a:schemeClr>
                </a:solidFill>
                <a:latin typeface="Calibri" panose="020F0502020204030204" pitchFamily="34" charset="0"/>
              </a:rPr>
              <a:t>2-week postpartum OB appointment scheduled </a:t>
            </a:r>
            <a:r>
              <a:rPr lang="en-US" sz="1800" dirty="0">
                <a:solidFill>
                  <a:schemeClr val="tx1">
                    <a:lumMod val="50000"/>
                  </a:schemeClr>
                </a:solidFill>
                <a:latin typeface="Calibri" panose="020F0502020204030204" pitchFamily="34" charset="0"/>
              </a:rPr>
              <a:t>before delivery hospitalization discharge?</a:t>
            </a:r>
          </a:p>
          <a:p>
            <a:pPr marL="742950" lvl="1" indent="-285750">
              <a:buFont typeface="Arial" panose="020B0604020202020204" pitchFamily="34" charset="0"/>
              <a:buChar char="•"/>
            </a:pPr>
            <a:r>
              <a:rPr lang="en-US" sz="1800" b="0" i="0" dirty="0">
                <a:solidFill>
                  <a:schemeClr val="tx1">
                    <a:lumMod val="50000"/>
                  </a:schemeClr>
                </a:solidFill>
                <a:effectLst/>
                <a:latin typeface="Calibri" panose="020F0502020204030204" pitchFamily="34" charset="0"/>
              </a:rPr>
              <a:t>% of patients receiving </a:t>
            </a:r>
            <a:r>
              <a:rPr lang="en-US" sz="1800" b="1" dirty="0">
                <a:solidFill>
                  <a:schemeClr val="tx1">
                    <a:lumMod val="50000"/>
                  </a:schemeClr>
                </a:solidFill>
                <a:latin typeface="Calibri" panose="020F0502020204030204" pitchFamily="34" charset="0"/>
              </a:rPr>
              <a:t>PMH education on warning signs and where to call including IL MOMS Line and PSI hotlines</a:t>
            </a:r>
            <a:endParaRPr lang="en-US" sz="1800" b="1" i="0" dirty="0">
              <a:solidFill>
                <a:schemeClr val="tx1">
                  <a:lumMod val="50000"/>
                </a:schemeClr>
              </a:solidFill>
              <a:effectLst/>
              <a:latin typeface="Calibri" panose="020F0502020204030204" pitchFamily="34" charset="0"/>
            </a:endParaRPr>
          </a:p>
          <a:p>
            <a:endParaRPr lang="en-US" dirty="0"/>
          </a:p>
        </p:txBody>
      </p:sp>
      <p:sp>
        <p:nvSpPr>
          <p:cNvPr id="4" name="Slide Number Placeholder 3">
            <a:extLst>
              <a:ext uri="{FF2B5EF4-FFF2-40B4-BE49-F238E27FC236}">
                <a16:creationId xmlns:a16="http://schemas.microsoft.com/office/drawing/2014/main" id="{CAD6884C-731E-4415-9353-FE6180B162E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16</a:t>
            </a:fld>
            <a:endParaRPr lang="en-US"/>
          </a:p>
        </p:txBody>
      </p:sp>
    </p:spTree>
    <p:extLst>
      <p:ext uri="{BB962C8B-B14F-4D97-AF65-F5344CB8AC3E}">
        <p14:creationId xmlns:p14="http://schemas.microsoft.com/office/powerpoint/2010/main" val="26441148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D2E5C1-9C14-9317-2554-24D9118A7D3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224F5B-E04F-6682-AB69-7B9168322B49}"/>
              </a:ext>
            </a:extLst>
          </p:cNvPr>
          <p:cNvSpPr>
            <a:spLocks noGrp="1"/>
          </p:cNvSpPr>
          <p:nvPr>
            <p:ph type="title"/>
          </p:nvPr>
        </p:nvSpPr>
        <p:spPr>
          <a:xfrm>
            <a:off x="533401" y="-3226"/>
            <a:ext cx="10972800" cy="1325563"/>
          </a:xfrm>
        </p:spPr>
        <p:txBody>
          <a:bodyPr/>
          <a:lstStyle/>
          <a:p>
            <a:r>
              <a:rPr lang="en-US"/>
              <a:t>PMH Key Measures </a:t>
            </a:r>
            <a:r>
              <a:rPr lang="en-US" dirty="0"/>
              <a:t>Goals</a:t>
            </a:r>
          </a:p>
        </p:txBody>
      </p:sp>
      <p:sp>
        <p:nvSpPr>
          <p:cNvPr id="4" name="Slide Number Placeholder 3">
            <a:extLst>
              <a:ext uri="{FF2B5EF4-FFF2-40B4-BE49-F238E27FC236}">
                <a16:creationId xmlns:a16="http://schemas.microsoft.com/office/drawing/2014/main" id="{6F40561E-B9EC-CCD6-D313-4DBE107624F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17</a:t>
            </a:fld>
            <a:endParaRPr lang="en-US"/>
          </a:p>
        </p:txBody>
      </p:sp>
      <p:graphicFrame>
        <p:nvGraphicFramePr>
          <p:cNvPr id="10" name="Table 9">
            <a:extLst>
              <a:ext uri="{FF2B5EF4-FFF2-40B4-BE49-F238E27FC236}">
                <a16:creationId xmlns:a16="http://schemas.microsoft.com/office/drawing/2014/main" id="{DFA5D472-84C7-CE5E-B07D-A2877501002D}"/>
              </a:ext>
            </a:extLst>
          </p:cNvPr>
          <p:cNvGraphicFramePr>
            <a:graphicFrameLocks noGrp="1"/>
          </p:cNvGraphicFramePr>
          <p:nvPr>
            <p:extLst>
              <p:ext uri="{D42A27DB-BD31-4B8C-83A1-F6EECF244321}">
                <p14:modId xmlns:p14="http://schemas.microsoft.com/office/powerpoint/2010/main" val="3126975972"/>
              </p:ext>
            </p:extLst>
          </p:nvPr>
        </p:nvGraphicFramePr>
        <p:xfrm>
          <a:off x="533401" y="1490133"/>
          <a:ext cx="10972799" cy="5044440"/>
        </p:xfrm>
        <a:graphic>
          <a:graphicData uri="http://schemas.openxmlformats.org/drawingml/2006/table">
            <a:tbl>
              <a:tblPr firstRow="1" bandRow="1">
                <a:tableStyleId>{5C22544A-7EE6-4342-B048-85BDC9FD1C3A}</a:tableStyleId>
              </a:tblPr>
              <a:tblGrid>
                <a:gridCol w="9338308">
                  <a:extLst>
                    <a:ext uri="{9D8B030D-6E8A-4147-A177-3AD203B41FA5}">
                      <a16:colId xmlns:a16="http://schemas.microsoft.com/office/drawing/2014/main" val="288309005"/>
                    </a:ext>
                  </a:extLst>
                </a:gridCol>
                <a:gridCol w="1634491">
                  <a:extLst>
                    <a:ext uri="{9D8B030D-6E8A-4147-A177-3AD203B41FA5}">
                      <a16:colId xmlns:a16="http://schemas.microsoft.com/office/drawing/2014/main" val="2641468105"/>
                    </a:ext>
                  </a:extLst>
                </a:gridCol>
              </a:tblGrid>
              <a:tr h="378170">
                <a:tc>
                  <a:txBody>
                    <a:bodyPr/>
                    <a:lstStyle/>
                    <a:p>
                      <a:r>
                        <a:rPr lang="en-US" sz="2400" dirty="0"/>
                        <a:t>Measure</a:t>
                      </a:r>
                      <a:endParaRPr lang="en-US" dirty="0"/>
                    </a:p>
                  </a:txBody>
                  <a:tcPr/>
                </a:tc>
                <a:tc>
                  <a:txBody>
                    <a:bodyPr/>
                    <a:lstStyle/>
                    <a:p>
                      <a:r>
                        <a:rPr lang="en-US" sz="2400" dirty="0"/>
                        <a:t>Goal</a:t>
                      </a:r>
                    </a:p>
                  </a:txBody>
                  <a:tcPr/>
                </a:tc>
                <a:extLst>
                  <a:ext uri="{0D108BD9-81ED-4DB2-BD59-A6C34878D82A}">
                    <a16:rowId xmlns:a16="http://schemas.microsoft.com/office/drawing/2014/main" val="789645222"/>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patient with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depression/anxiety</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screening</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during prenatal care / during delivery hospitalization</a:t>
                      </a:r>
                    </a:p>
                  </a:txBody>
                  <a:tcPr/>
                </a:tc>
                <a:tc>
                  <a:txBody>
                    <a:bodyPr/>
                    <a:lstStyle/>
                    <a:p>
                      <a:r>
                        <a:rPr lang="en-US" dirty="0"/>
                        <a:t>80% </a:t>
                      </a:r>
                      <a:r>
                        <a:rPr lang="en-US" b="1" dirty="0"/>
                        <a:t>during delivery hospitalization</a:t>
                      </a:r>
                    </a:p>
                  </a:txBody>
                  <a:tcPr/>
                </a:tc>
                <a:extLst>
                  <a:ext uri="{0D108BD9-81ED-4DB2-BD59-A6C34878D82A}">
                    <a16:rowId xmlns:a16="http://schemas.microsoft.com/office/drawing/2014/main" val="3280971391"/>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 of patients receiving </a:t>
                      </a:r>
                      <a:r>
                        <a:rPr lang="en-US" sz="1800" b="1"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PMH education </a:t>
                      </a:r>
                      <a:r>
                        <a:rPr lang="en-US" sz="180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before delivery hospitalization discharge</a:t>
                      </a:r>
                    </a:p>
                  </a:txBody>
                  <a:tcPr/>
                </a:tc>
                <a:tc>
                  <a:txBody>
                    <a:bodyPr/>
                    <a:lstStyle/>
                    <a:p>
                      <a:r>
                        <a:rPr lang="en-US" dirty="0"/>
                        <a:t>80%</a:t>
                      </a:r>
                    </a:p>
                  </a:txBody>
                  <a:tcPr/>
                </a:tc>
                <a:extLst>
                  <a:ext uri="{0D108BD9-81ED-4DB2-BD59-A6C34878D82A}">
                    <a16:rowId xmlns:a16="http://schemas.microsoft.com/office/drawing/2014/main" val="3797355847"/>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providers with PMH training completed</a:t>
                      </a:r>
                    </a:p>
                  </a:txBody>
                  <a:tcPr/>
                </a:tc>
                <a:tc>
                  <a:txBody>
                    <a:bodyPr/>
                    <a:lstStyle/>
                    <a:p>
                      <a:r>
                        <a:rPr lang="en-US" dirty="0"/>
                        <a:t>80%</a:t>
                      </a:r>
                    </a:p>
                  </a:txBody>
                  <a:tcPr/>
                </a:tc>
                <a:extLst>
                  <a:ext uri="{0D108BD9-81ED-4DB2-BD59-A6C34878D82A}">
                    <a16:rowId xmlns:a16="http://schemas.microsoft.com/office/drawing/2014/main" val="3520090546"/>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nursing staff with PMH training completed</a:t>
                      </a:r>
                    </a:p>
                  </a:txBody>
                  <a:tcPr/>
                </a:tc>
                <a:tc>
                  <a:txBody>
                    <a:bodyPr/>
                    <a:lstStyle/>
                    <a:p>
                      <a:r>
                        <a:rPr lang="en-US" dirty="0"/>
                        <a:t>80%</a:t>
                      </a:r>
                    </a:p>
                  </a:txBody>
                  <a:tcPr/>
                </a:tc>
                <a:extLst>
                  <a:ext uri="{0D108BD9-81ED-4DB2-BD59-A6C34878D82A}">
                    <a16:rowId xmlns:a16="http://schemas.microsoft.com/office/drawing/2014/main" val="1226341907"/>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b="0" i="0" dirty="0">
                          <a:solidFill>
                            <a:schemeClr val="tx1">
                              <a:lumMod val="50000"/>
                            </a:schemeClr>
                          </a:solidFill>
                          <a:effectLst/>
                          <a:latin typeface="Calibri" panose="020F0502020204030204" pitchFamily="34" charset="0"/>
                        </a:rPr>
                        <a:t>% of patients provided </a:t>
                      </a:r>
                      <a:r>
                        <a:rPr lang="en-US" sz="1800" b="1" i="0" dirty="0">
                          <a:solidFill>
                            <a:schemeClr val="tx1">
                              <a:lumMod val="50000"/>
                            </a:schemeClr>
                          </a:solidFill>
                          <a:effectLst/>
                          <a:latin typeface="Calibri" panose="020F0502020204030204" pitchFamily="34" charset="0"/>
                        </a:rPr>
                        <a:t>treatment (medication or therapy) for PMH </a:t>
                      </a:r>
                      <a:r>
                        <a:rPr lang="en-US" sz="1800" b="0" i="0" dirty="0">
                          <a:solidFill>
                            <a:schemeClr val="tx1">
                              <a:lumMod val="50000"/>
                            </a:schemeClr>
                          </a:solidFill>
                          <a:effectLst/>
                          <a:latin typeface="Calibri" panose="020F0502020204030204" pitchFamily="34" charset="0"/>
                        </a:rPr>
                        <a:t>condition prenatally or by delivery discharge?  </a:t>
                      </a:r>
                      <a:r>
                        <a:rPr lang="en-US" sz="1800" b="0" i="1" dirty="0">
                          <a:solidFill>
                            <a:schemeClr val="tx1">
                              <a:lumMod val="50000"/>
                            </a:schemeClr>
                          </a:solidFill>
                          <a:effectLst/>
                          <a:latin typeface="Calibri" panose="020F0502020204030204" pitchFamily="34" charset="0"/>
                        </a:rPr>
                        <a:t>(or documentation of counseling if patient declined treatment)</a:t>
                      </a:r>
                    </a:p>
                  </a:txBody>
                  <a:tcPr/>
                </a:tc>
                <a:tc>
                  <a:txBody>
                    <a:bodyPr/>
                    <a:lstStyle/>
                    <a:p>
                      <a:r>
                        <a:rPr lang="en-US" dirty="0"/>
                        <a:t>70%</a:t>
                      </a:r>
                    </a:p>
                  </a:txBody>
                  <a:tcPr/>
                </a:tc>
                <a:extLst>
                  <a:ext uri="{0D108BD9-81ED-4DB2-BD59-A6C34878D82A}">
                    <a16:rowId xmlns:a16="http://schemas.microsoft.com/office/drawing/2014/main" val="2422946738"/>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dirty="0">
                          <a:solidFill>
                            <a:schemeClr val="tx1">
                              <a:lumMod val="50000"/>
                            </a:schemeClr>
                          </a:solidFill>
                          <a:latin typeface="Calibri" panose="020F0502020204030204" pitchFamily="34" charset="0"/>
                        </a:rPr>
                        <a:t>% of patients receive </a:t>
                      </a:r>
                      <a:r>
                        <a:rPr lang="en-US" sz="1800" b="1" dirty="0">
                          <a:solidFill>
                            <a:schemeClr val="tx1">
                              <a:lumMod val="50000"/>
                            </a:schemeClr>
                          </a:solidFill>
                          <a:latin typeface="Calibri" panose="020F0502020204030204" pitchFamily="34" charset="0"/>
                        </a:rPr>
                        <a:t>linkage to follow up behavioral health care </a:t>
                      </a:r>
                      <a:r>
                        <a:rPr lang="en-US" sz="1800" dirty="0">
                          <a:solidFill>
                            <a:schemeClr val="tx1">
                              <a:lumMod val="50000"/>
                            </a:schemeClr>
                          </a:solidFill>
                          <a:latin typeface="Calibri" panose="020F0502020204030204" pitchFamily="34" charset="0"/>
                        </a:rPr>
                        <a:t>during pregnancy or during delivery hospitalization? </a:t>
                      </a:r>
                    </a:p>
                  </a:txBody>
                  <a:tcPr/>
                </a:tc>
                <a:tc>
                  <a:txBody>
                    <a:bodyPr/>
                    <a:lstStyle/>
                    <a:p>
                      <a:r>
                        <a:rPr lang="en-US" dirty="0"/>
                        <a:t>70%</a:t>
                      </a:r>
                    </a:p>
                  </a:txBody>
                  <a:tcPr/>
                </a:tc>
                <a:extLst>
                  <a:ext uri="{0D108BD9-81ED-4DB2-BD59-A6C34878D82A}">
                    <a16:rowId xmlns:a16="http://schemas.microsoft.com/office/drawing/2014/main" val="2528619535"/>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dirty="0">
                          <a:solidFill>
                            <a:schemeClr val="tx1">
                              <a:lumMod val="50000"/>
                            </a:schemeClr>
                          </a:solidFill>
                          <a:latin typeface="Calibri" panose="020F0502020204030204" pitchFamily="34" charset="0"/>
                        </a:rPr>
                        <a:t>% of patients with a </a:t>
                      </a:r>
                      <a:r>
                        <a:rPr lang="en-US" sz="1800" b="1" dirty="0">
                          <a:solidFill>
                            <a:schemeClr val="tx1">
                              <a:lumMod val="50000"/>
                            </a:schemeClr>
                          </a:solidFill>
                          <a:latin typeface="Calibri" panose="020F0502020204030204" pitchFamily="34" charset="0"/>
                        </a:rPr>
                        <a:t>2-week postpartum OB appointment scheduled </a:t>
                      </a:r>
                      <a:r>
                        <a:rPr lang="en-US" sz="1800" dirty="0">
                          <a:solidFill>
                            <a:schemeClr val="tx1">
                              <a:lumMod val="50000"/>
                            </a:schemeClr>
                          </a:solidFill>
                          <a:latin typeface="Calibri" panose="020F0502020204030204" pitchFamily="34" charset="0"/>
                        </a:rPr>
                        <a:t>before delivery hospitalization discharge?</a:t>
                      </a:r>
                    </a:p>
                  </a:txBody>
                  <a:tcPr/>
                </a:tc>
                <a:tc>
                  <a:txBody>
                    <a:bodyPr/>
                    <a:lstStyle/>
                    <a:p>
                      <a:r>
                        <a:rPr lang="en-US" dirty="0"/>
                        <a:t>80%</a:t>
                      </a:r>
                    </a:p>
                  </a:txBody>
                  <a:tcPr/>
                </a:tc>
                <a:extLst>
                  <a:ext uri="{0D108BD9-81ED-4DB2-BD59-A6C34878D82A}">
                    <a16:rowId xmlns:a16="http://schemas.microsoft.com/office/drawing/2014/main" val="1415963630"/>
                  </a:ext>
                </a:extLst>
              </a:tr>
              <a:tr h="37084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b="0" i="0" dirty="0">
                          <a:solidFill>
                            <a:schemeClr val="tx1">
                              <a:lumMod val="50000"/>
                            </a:schemeClr>
                          </a:solidFill>
                          <a:effectLst/>
                          <a:latin typeface="Calibri" panose="020F0502020204030204" pitchFamily="34" charset="0"/>
                        </a:rPr>
                        <a:t>% of patients receiving </a:t>
                      </a:r>
                      <a:r>
                        <a:rPr lang="en-US" sz="1800" b="1" dirty="0">
                          <a:solidFill>
                            <a:schemeClr val="tx1">
                              <a:lumMod val="50000"/>
                            </a:schemeClr>
                          </a:solidFill>
                          <a:latin typeface="Calibri" panose="020F0502020204030204" pitchFamily="34" charset="0"/>
                        </a:rPr>
                        <a:t>PMH education on warning signs and where to call including IL MOMS Line and PSI hotlines</a:t>
                      </a:r>
                      <a:endParaRPr lang="en-US" sz="1800" b="1" i="0" dirty="0">
                        <a:solidFill>
                          <a:schemeClr val="tx1">
                            <a:lumMod val="50000"/>
                          </a:schemeClr>
                        </a:solidFill>
                        <a:effectLst/>
                        <a:latin typeface="Calibri" panose="020F0502020204030204" pitchFamily="34" charset="0"/>
                      </a:endParaRPr>
                    </a:p>
                  </a:txBody>
                  <a:tcPr/>
                </a:tc>
                <a:tc>
                  <a:txBody>
                    <a:bodyPr/>
                    <a:lstStyle/>
                    <a:p>
                      <a:r>
                        <a:rPr lang="en-US" dirty="0"/>
                        <a:t>80%</a:t>
                      </a:r>
                    </a:p>
                  </a:txBody>
                  <a:tcPr/>
                </a:tc>
                <a:extLst>
                  <a:ext uri="{0D108BD9-81ED-4DB2-BD59-A6C34878D82A}">
                    <a16:rowId xmlns:a16="http://schemas.microsoft.com/office/drawing/2014/main" val="661423710"/>
                  </a:ext>
                </a:extLst>
              </a:tr>
            </a:tbl>
          </a:graphicData>
        </a:graphic>
      </p:graphicFrame>
    </p:spTree>
    <p:extLst>
      <p:ext uri="{BB962C8B-B14F-4D97-AF65-F5344CB8AC3E}">
        <p14:creationId xmlns:p14="http://schemas.microsoft.com/office/powerpoint/2010/main" val="769241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114961" y="1073753"/>
            <a:ext cx="5569803" cy="5938416"/>
            <a:chOff x="-4724" y="0"/>
            <a:chExt cx="817524" cy="627898"/>
          </a:xfrm>
        </p:grpSpPr>
        <p:sp>
          <p:nvSpPr>
            <p:cNvPr id="4" name="Freeform 4"/>
            <p:cNvSpPr/>
            <p:nvPr/>
          </p:nvSpPr>
          <p:spPr>
            <a:xfrm>
              <a:off x="0" y="0"/>
              <a:ext cx="812800" cy="611597"/>
            </a:xfrm>
            <a:custGeom>
              <a:avLst/>
              <a:gdLst/>
              <a:ahLst/>
              <a:cxnLst/>
              <a:rect l="l" t="t" r="r" b="b"/>
              <a:pathLst>
                <a:path w="812800" h="611597">
                  <a:moveTo>
                    <a:pt x="127000" y="0"/>
                  </a:moveTo>
                  <a:lnTo>
                    <a:pt x="685800" y="0"/>
                  </a:lnTo>
                  <a:cubicBezTo>
                    <a:pt x="755940" y="0"/>
                    <a:pt x="812800" y="56860"/>
                    <a:pt x="812800" y="127000"/>
                  </a:cubicBezTo>
                  <a:lnTo>
                    <a:pt x="812800" y="484597"/>
                  </a:lnTo>
                  <a:cubicBezTo>
                    <a:pt x="812800" y="518280"/>
                    <a:pt x="799420" y="550583"/>
                    <a:pt x="775603" y="574400"/>
                  </a:cubicBezTo>
                  <a:cubicBezTo>
                    <a:pt x="751785" y="598217"/>
                    <a:pt x="719482" y="611597"/>
                    <a:pt x="685800" y="611597"/>
                  </a:cubicBezTo>
                  <a:lnTo>
                    <a:pt x="127000" y="611597"/>
                  </a:lnTo>
                  <a:cubicBezTo>
                    <a:pt x="56860" y="611597"/>
                    <a:pt x="0" y="554737"/>
                    <a:pt x="0" y="484597"/>
                  </a:cubicBezTo>
                  <a:lnTo>
                    <a:pt x="0" y="127000"/>
                  </a:lnTo>
                  <a:cubicBezTo>
                    <a:pt x="0" y="56860"/>
                    <a:pt x="56860" y="0"/>
                    <a:pt x="127000" y="0"/>
                  </a:cubicBezTo>
                  <a:close/>
                </a:path>
              </a:pathLst>
            </a:custGeom>
            <a:solidFill>
              <a:srgbClr val="DEA1EF"/>
            </a:solidFill>
          </p:spPr>
          <p:txBody>
            <a:bodyPr/>
            <a:lstStyle/>
            <a:p>
              <a:endParaRPr lang="en-US" sz="1200"/>
            </a:p>
          </p:txBody>
        </p:sp>
        <p:sp>
          <p:nvSpPr>
            <p:cNvPr id="5" name="TextBox 5"/>
            <p:cNvSpPr txBox="1"/>
            <p:nvPr/>
          </p:nvSpPr>
          <p:spPr>
            <a:xfrm>
              <a:off x="-4724" y="36594"/>
              <a:ext cx="783578" cy="591304"/>
            </a:xfrm>
            <a:prstGeom prst="rect">
              <a:avLst/>
            </a:prstGeom>
          </p:spPr>
          <p:txBody>
            <a:bodyPr lIns="33867" tIns="33867" rIns="33867" bIns="33867" rtlCol="0" anchor="ctr"/>
            <a:lstStyle/>
            <a:p>
              <a:pPr marL="386316" lvl="1" indent="-193158">
                <a:lnSpc>
                  <a:spcPts val="2970"/>
                </a:lnSpc>
                <a:buFont typeface="Arial"/>
                <a:buChar char="•"/>
              </a:pPr>
              <a:r>
                <a:rPr lang="en-US" sz="2400" b="1" dirty="0">
                  <a:solidFill>
                    <a:srgbClr val="000000"/>
                  </a:solidFill>
                  <a:latin typeface="Canva Sans Bold"/>
                  <a:ea typeface="Canva Sans Bold"/>
                  <a:cs typeface="Canva Sans Bold"/>
                  <a:sym typeface="Canva Sans Bold"/>
                </a:rPr>
                <a:t>Random sample of 10 patient charts per month with a </a:t>
              </a:r>
              <a:r>
                <a:rPr lang="en-US" sz="2400" b="1" i="1" u="sng" dirty="0">
                  <a:solidFill>
                    <a:srgbClr val="000000"/>
                  </a:solidFill>
                  <a:latin typeface="Canva Sans Bold"/>
                  <a:ea typeface="Canva Sans Bold"/>
                  <a:cs typeface="Canva Sans Bold"/>
                  <a:sym typeface="Canva Sans Bold"/>
                </a:rPr>
                <a:t>current PMH condition:  </a:t>
              </a:r>
            </a:p>
            <a:p>
              <a:pPr marL="515089" lvl="2">
                <a:lnSpc>
                  <a:spcPts val="2970"/>
                </a:lnSpc>
              </a:pPr>
              <a:r>
                <a:rPr lang="en-US" sz="2400" b="1" dirty="0">
                  <a:solidFill>
                    <a:srgbClr val="000000"/>
                  </a:solidFill>
                  <a:latin typeface="Canva Sans Bold"/>
                  <a:ea typeface="Canva Sans Bold"/>
                  <a:cs typeface="Canva Sans Bold"/>
                  <a:sym typeface="Canva Sans Bold"/>
                </a:rPr>
                <a:t> Screened positive for PMH this pregnancy or delivery hospitalization</a:t>
              </a:r>
            </a:p>
            <a:p>
              <a:pPr marL="515089" lvl="2">
                <a:lnSpc>
                  <a:spcPts val="2970"/>
                </a:lnSpc>
              </a:pPr>
              <a:endParaRPr lang="en-US" sz="1200" b="1" dirty="0">
                <a:solidFill>
                  <a:srgbClr val="000000"/>
                </a:solidFill>
                <a:latin typeface="Canva Sans Bold"/>
                <a:ea typeface="Canva Sans Bold"/>
                <a:cs typeface="Canva Sans Bold"/>
                <a:sym typeface="Canva Sans Bold"/>
              </a:endParaRPr>
            </a:p>
            <a:p>
              <a:pPr marL="515089" lvl="2">
                <a:lnSpc>
                  <a:spcPts val="2970"/>
                </a:lnSpc>
              </a:pPr>
              <a:r>
                <a:rPr lang="en-US" sz="2400" b="1" i="1" dirty="0">
                  <a:solidFill>
                    <a:srgbClr val="000000"/>
                  </a:solidFill>
                  <a:latin typeface="Canva Sans Bold"/>
                  <a:ea typeface="Canva Sans Bold"/>
                  <a:cs typeface="Canva Sans Bold"/>
                  <a:sym typeface="Canva Sans Bold"/>
                </a:rPr>
                <a:t>If do not identify 10 patients above than can add below to get to 10</a:t>
              </a:r>
              <a:r>
                <a:rPr lang="en-US" sz="2400" b="1" dirty="0">
                  <a:solidFill>
                    <a:srgbClr val="000000"/>
                  </a:solidFill>
                  <a:latin typeface="Canva Sans Bold"/>
                  <a:ea typeface="Canva Sans Bold"/>
                  <a:cs typeface="Canva Sans Bold"/>
                  <a:sym typeface="Canva Sans Bold"/>
                </a:rPr>
                <a:t>:</a:t>
              </a:r>
            </a:p>
            <a:p>
              <a:pPr marL="515089" lvl="2">
                <a:lnSpc>
                  <a:spcPts val="2970"/>
                </a:lnSpc>
              </a:pPr>
              <a:r>
                <a:rPr lang="en-US" sz="2400" dirty="0">
                  <a:solidFill>
                    <a:srgbClr val="000000"/>
                  </a:solidFill>
                  <a:latin typeface="Canva Sans Bold"/>
                  <a:ea typeface="Canva Sans Bold"/>
                  <a:cs typeface="Canva Sans Bold"/>
                  <a:sym typeface="Canva Sans Bold"/>
                </a:rPr>
                <a:t>1)  Hx of PMH: On PMH medication any time during pregnancy /delivery hospitalization or within 3 months before pregnancy</a:t>
              </a:r>
            </a:p>
            <a:p>
              <a:pPr marL="515089" lvl="2">
                <a:lnSpc>
                  <a:spcPts val="2970"/>
                </a:lnSpc>
              </a:pPr>
              <a:r>
                <a:rPr lang="en-US" sz="2400" dirty="0">
                  <a:solidFill>
                    <a:srgbClr val="000000"/>
                  </a:solidFill>
                  <a:latin typeface="Canva Sans Bold"/>
                  <a:ea typeface="Canva Sans Bold"/>
                  <a:cs typeface="Canva Sans Bold"/>
                  <a:sym typeface="Canva Sans Bold"/>
                </a:rPr>
                <a:t>2) Hx of PMH: Currently reporting signs/symptoms</a:t>
              </a:r>
            </a:p>
            <a:p>
              <a:pPr>
                <a:lnSpc>
                  <a:spcPts val="1955"/>
                </a:lnSpc>
              </a:pPr>
              <a:endParaRPr lang="en-US" sz="1789" b="1" dirty="0">
                <a:solidFill>
                  <a:srgbClr val="000000"/>
                </a:solidFill>
                <a:latin typeface="Canva Sans Bold"/>
                <a:ea typeface="Canva Sans Bold"/>
                <a:cs typeface="Canva Sans Bold"/>
                <a:sym typeface="Canva Sans Bold"/>
              </a:endParaRPr>
            </a:p>
          </p:txBody>
        </p:sp>
      </p:grpSp>
      <p:sp>
        <p:nvSpPr>
          <p:cNvPr id="8" name="Title 1">
            <a:extLst>
              <a:ext uri="{FF2B5EF4-FFF2-40B4-BE49-F238E27FC236}">
                <a16:creationId xmlns:a16="http://schemas.microsoft.com/office/drawing/2014/main" id="{532534D7-4098-9017-0FE9-5B8CA095496E}"/>
              </a:ext>
            </a:extLst>
          </p:cNvPr>
          <p:cNvSpPr txBox="1">
            <a:spLocks/>
          </p:cNvSpPr>
          <p:nvPr/>
        </p:nvSpPr>
        <p:spPr>
          <a:xfrm>
            <a:off x="548362" y="392165"/>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F58466"/>
                </a:solidFill>
                <a:latin typeface="Calibri" panose="020F0502020204030204" pitchFamily="34" charset="0"/>
                <a:ea typeface="Calibri" panose="020F0502020204030204" pitchFamily="34" charset="0"/>
                <a:cs typeface="Calibri" panose="020F0502020204030204" pitchFamily="34" charset="0"/>
              </a:rPr>
              <a:t>PMH Patient Level Data Form</a:t>
            </a:r>
          </a:p>
        </p:txBody>
      </p:sp>
      <p:pic>
        <p:nvPicPr>
          <p:cNvPr id="9" name="Picture 8" descr="A close-up of a medical form&#10;&#10;AI-generated content may be incorrect.">
            <a:extLst>
              <a:ext uri="{FF2B5EF4-FFF2-40B4-BE49-F238E27FC236}">
                <a16:creationId xmlns:a16="http://schemas.microsoft.com/office/drawing/2014/main" id="{1417720B-A411-F567-1E7F-7ADB45AA171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84764" y="1480038"/>
            <a:ext cx="3678649" cy="4438439"/>
          </a:xfrm>
          <a:prstGeom prst="rect">
            <a:avLst/>
          </a:prstGeom>
        </p:spPr>
      </p:pic>
      <p:sp>
        <p:nvSpPr>
          <p:cNvPr id="10" name="Rectangle 9">
            <a:extLst>
              <a:ext uri="{FF2B5EF4-FFF2-40B4-BE49-F238E27FC236}">
                <a16:creationId xmlns:a16="http://schemas.microsoft.com/office/drawing/2014/main" id="{A6F775A1-9B4B-7DD5-F577-9146AE20A854}"/>
              </a:ext>
            </a:extLst>
          </p:cNvPr>
          <p:cNvSpPr/>
          <p:nvPr/>
        </p:nvSpPr>
        <p:spPr>
          <a:xfrm>
            <a:off x="548362" y="2503719"/>
            <a:ext cx="4809067" cy="92528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28179E7-EFEF-8BF2-67CC-290B857F92BD}"/>
              </a:ext>
            </a:extLst>
          </p:cNvPr>
          <p:cNvSpPr txBox="1"/>
          <p:nvPr/>
        </p:nvSpPr>
        <p:spPr>
          <a:xfrm>
            <a:off x="9594690" y="2924601"/>
            <a:ext cx="2336799" cy="830997"/>
          </a:xfrm>
          <a:prstGeom prst="rect">
            <a:avLst/>
          </a:prstGeom>
          <a:noFill/>
        </p:spPr>
        <p:txBody>
          <a:bodyPr wrap="square" rtlCol="0">
            <a:spAutoFit/>
          </a:bodyPr>
          <a:lstStyle/>
          <a:p>
            <a:pPr algn="ctr"/>
            <a:r>
              <a:rPr lang="en-US" sz="2400" b="1" dirty="0"/>
              <a:t>Paper form available here:</a:t>
            </a:r>
          </a:p>
        </p:txBody>
      </p:sp>
      <p:pic>
        <p:nvPicPr>
          <p:cNvPr id="13" name="Picture 12" descr="A qr code on a white background&#10;&#10;AI-generated content may be incorrect.">
            <a:extLst>
              <a:ext uri="{FF2B5EF4-FFF2-40B4-BE49-F238E27FC236}">
                <a16:creationId xmlns:a16="http://schemas.microsoft.com/office/drawing/2014/main" id="{CF5567F1-42B9-509E-D123-8D9A64CC02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64761" y="3663653"/>
            <a:ext cx="2034540" cy="245364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1C97AD-AA89-5211-EB02-204B72F61C63}"/>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10F51C4-700B-5022-0E02-50B74594A886}"/>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object 3">
            <a:extLst>
              <a:ext uri="{FF2B5EF4-FFF2-40B4-BE49-F238E27FC236}">
                <a16:creationId xmlns:a16="http://schemas.microsoft.com/office/drawing/2014/main" id="{2F9599CC-6303-CE16-A0E1-6105A92614E0}"/>
              </a:ext>
            </a:extLst>
          </p:cNvPr>
          <p:cNvGrpSpPr/>
          <p:nvPr/>
        </p:nvGrpSpPr>
        <p:grpSpPr>
          <a:xfrm>
            <a:off x="7191756" y="0"/>
            <a:ext cx="5000625" cy="1426845"/>
            <a:chOff x="7191756" y="0"/>
            <a:chExt cx="5000625" cy="1426845"/>
          </a:xfrm>
        </p:grpSpPr>
        <p:pic>
          <p:nvPicPr>
            <p:cNvPr id="4" name="object 4">
              <a:extLst>
                <a:ext uri="{FF2B5EF4-FFF2-40B4-BE49-F238E27FC236}">
                  <a16:creationId xmlns:a16="http://schemas.microsoft.com/office/drawing/2014/main" id="{7D4F3178-0D49-DFA3-CAC7-4841A3230E6B}"/>
                </a:ext>
              </a:extLst>
            </p:cNvPr>
            <p:cNvPicPr/>
            <p:nvPr/>
          </p:nvPicPr>
          <p:blipFill>
            <a:blip r:embed="rId3" cstate="print"/>
            <a:stretch>
              <a:fillRect/>
            </a:stretch>
          </p:blipFill>
          <p:spPr>
            <a:xfrm>
              <a:off x="9264396" y="228600"/>
              <a:ext cx="2025395" cy="911351"/>
            </a:xfrm>
            <a:prstGeom prst="rect">
              <a:avLst/>
            </a:prstGeom>
          </p:spPr>
        </p:pic>
        <p:pic>
          <p:nvPicPr>
            <p:cNvPr id="5" name="object 5">
              <a:extLst>
                <a:ext uri="{FF2B5EF4-FFF2-40B4-BE49-F238E27FC236}">
                  <a16:creationId xmlns:a16="http://schemas.microsoft.com/office/drawing/2014/main" id="{B2D09832-2656-C771-10F1-C9BF799A3F42}"/>
                </a:ext>
              </a:extLst>
            </p:cNvPr>
            <p:cNvPicPr/>
            <p:nvPr/>
          </p:nvPicPr>
          <p:blipFill>
            <a:blip r:embed="rId4" cstate="print"/>
            <a:stretch>
              <a:fillRect/>
            </a:stretch>
          </p:blipFill>
          <p:spPr>
            <a:xfrm>
              <a:off x="7191756" y="0"/>
              <a:ext cx="5000243" cy="1426459"/>
            </a:xfrm>
            <a:prstGeom prst="rect">
              <a:avLst/>
            </a:prstGeom>
          </p:spPr>
        </p:pic>
        <p:sp>
          <p:nvSpPr>
            <p:cNvPr id="6" name="object 6">
              <a:extLst>
                <a:ext uri="{FF2B5EF4-FFF2-40B4-BE49-F238E27FC236}">
                  <a16:creationId xmlns:a16="http://schemas.microsoft.com/office/drawing/2014/main" id="{D55A9583-D16D-7A01-4DEF-EDE6F377EA30}"/>
                </a:ext>
              </a:extLst>
            </p:cNvPr>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7" name="object 7">
            <a:extLst>
              <a:ext uri="{FF2B5EF4-FFF2-40B4-BE49-F238E27FC236}">
                <a16:creationId xmlns:a16="http://schemas.microsoft.com/office/drawing/2014/main" id="{B38A5D08-6DDC-ED05-F3FF-67908811F8C1}"/>
              </a:ext>
            </a:extLst>
          </p:cNvPr>
          <p:cNvSpPr txBox="1"/>
          <p:nvPr/>
        </p:nvSpPr>
        <p:spPr>
          <a:xfrm>
            <a:off x="11306047" y="6430202"/>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39</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a:extLst>
              <a:ext uri="{FF2B5EF4-FFF2-40B4-BE49-F238E27FC236}">
                <a16:creationId xmlns:a16="http://schemas.microsoft.com/office/drawing/2014/main" id="{5AC79729-512A-D16E-9A8E-38DE60D181FA}"/>
              </a:ext>
            </a:extLst>
          </p:cNvPr>
          <p:cNvSpPr txBox="1"/>
          <p:nvPr/>
        </p:nvSpPr>
        <p:spPr>
          <a:xfrm>
            <a:off x="688340" y="6430202"/>
            <a:ext cx="253492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Illinois</a:t>
            </a:r>
            <a:r>
              <a:rPr kumimoji="0" sz="1200" b="0" i="0" u="none" strike="noStrike" kern="1200" cap="none" spc="-3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Perinatal</a:t>
            </a:r>
            <a:r>
              <a:rPr kumimoji="0" sz="1200" b="0" i="0" u="none" strike="noStrike" kern="1200" cap="none" spc="-4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Quality</a:t>
            </a:r>
            <a:r>
              <a:rPr kumimoji="0" sz="1200" b="0" i="0" u="none" strike="noStrike" kern="1200" cap="none" spc="-15"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Collaborative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1" name="Rectangle 10">
            <a:extLst>
              <a:ext uri="{FF2B5EF4-FFF2-40B4-BE49-F238E27FC236}">
                <a16:creationId xmlns:a16="http://schemas.microsoft.com/office/drawing/2014/main" id="{7704811B-3B53-48B7-BDB0-418B15D1F31E}"/>
              </a:ext>
            </a:extLst>
          </p:cNvPr>
          <p:cNvSpPr/>
          <p:nvPr/>
        </p:nvSpPr>
        <p:spPr>
          <a:xfrm>
            <a:off x="407859" y="6335268"/>
            <a:ext cx="10795760" cy="3981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bject 9">
            <a:extLst>
              <a:ext uri="{FF2B5EF4-FFF2-40B4-BE49-F238E27FC236}">
                <a16:creationId xmlns:a16="http://schemas.microsoft.com/office/drawing/2014/main" id="{155BE786-B9F7-482C-2C29-7978D34E27EC}"/>
              </a:ext>
            </a:extLst>
          </p:cNvPr>
          <p:cNvSpPr txBox="1"/>
          <p:nvPr/>
        </p:nvSpPr>
        <p:spPr>
          <a:xfrm>
            <a:off x="158388" y="1232191"/>
            <a:ext cx="11737690" cy="5876609"/>
          </a:xfrm>
          <a:prstGeom prst="rect">
            <a:avLst/>
          </a:prstGeom>
        </p:spPr>
        <p:txBody>
          <a:bodyPr vert="horz" wrap="square" lIns="0" tIns="13335" rIns="0" bIns="0" rtlCol="0">
            <a:spAutoFit/>
          </a:bodyPr>
          <a:lstStyle/>
          <a:p>
            <a:pPr marL="2004060" marR="255270" lvl="0" indent="-1732914" algn="l" defTabSz="914400" rtl="0" eaLnBrk="1" fontAlgn="auto" latinLnBrk="0" hangingPunct="1">
              <a:lnSpc>
                <a:spcPct val="100000"/>
              </a:lnSpc>
              <a:spcBef>
                <a:spcPts val="105"/>
              </a:spcBef>
              <a:spcAft>
                <a:spcPts val="0"/>
              </a:spcAft>
              <a:buClrTx/>
              <a:buSzTx/>
              <a:buFontTx/>
              <a:buNone/>
              <a:tabLst/>
              <a:defRPr/>
            </a:pPr>
            <a:r>
              <a:rPr kumimoji="0" b="1" i="0" u="none" strike="noStrike" kern="1200" cap="none" spc="-5" normalizeH="0" baseline="0" noProof="0" dirty="0">
                <a:ln>
                  <a:noFill/>
                </a:ln>
                <a:solidFill>
                  <a:prstClr val="black"/>
                </a:solidFill>
                <a:effectLst/>
                <a:uLnTx/>
                <a:uFillTx/>
                <a:latin typeface="Arial" panose="020B0604020202020204" pitchFamily="34" charset="0"/>
                <a:cs typeface="Arial" panose="020B0604020202020204" pitchFamily="34" charset="0"/>
              </a:rPr>
              <a:t>The goal is </a:t>
            </a:r>
            <a:r>
              <a:rPr kumimoji="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to </a:t>
            </a:r>
            <a:r>
              <a:rPr kumimoji="0" b="1" i="0" u="none" strike="noStrike" kern="1200" cap="none" spc="-10" normalizeH="0" baseline="0" noProof="0" dirty="0">
                <a:ln>
                  <a:noFill/>
                </a:ln>
                <a:solidFill>
                  <a:prstClr val="black"/>
                </a:solidFill>
                <a:effectLst/>
                <a:uLnTx/>
                <a:uFillTx/>
                <a:latin typeface="Arial" panose="020B0604020202020204" pitchFamily="34" charset="0"/>
                <a:cs typeface="Arial" panose="020B0604020202020204" pitchFamily="34" charset="0"/>
              </a:rPr>
              <a:t>review </a:t>
            </a:r>
            <a:r>
              <a:rPr kumimoji="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 </a:t>
            </a:r>
            <a:r>
              <a:rPr kumimoji="0" b="1" i="0" u="none" strike="noStrike" kern="1200" cap="none" spc="-5" normalizeH="0" baseline="0" noProof="0" dirty="0">
                <a:ln>
                  <a:noFill/>
                </a:ln>
                <a:solidFill>
                  <a:prstClr val="black"/>
                </a:solidFill>
                <a:effectLst/>
                <a:uLnTx/>
                <a:uFillTx/>
                <a:latin typeface="Arial" panose="020B0604020202020204" pitchFamily="34" charset="0"/>
                <a:cs typeface="Arial" panose="020B0604020202020204" pitchFamily="34" charset="0"/>
              </a:rPr>
              <a:t>sample of </a:t>
            </a:r>
            <a:r>
              <a:rPr kumimoji="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a:t>
            </a:r>
            <a:r>
              <a:rPr lang="en-US" b="1" dirty="0">
                <a:solidFill>
                  <a:prstClr val="black"/>
                </a:solidFill>
                <a:latin typeface="Arial" panose="020B0604020202020204" pitchFamily="34" charset="0"/>
                <a:cs typeface="Arial" panose="020B0604020202020204" pitchFamily="34" charset="0"/>
              </a:rPr>
              <a:t>patients with a current PMH condition </a:t>
            </a:r>
            <a:r>
              <a:rPr kumimoji="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per</a:t>
            </a:r>
            <a:r>
              <a:rPr kumimoji="0" b="1" i="0" u="none" strike="noStrike" kern="1200" cap="none" spc="-2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month.</a:t>
            </a:r>
            <a:endParaRPr lang="en-US" dirty="0">
              <a:solidFill>
                <a:prstClr val="black"/>
              </a:solidFill>
              <a:latin typeface="Arial" panose="020B0604020202020204" pitchFamily="34" charset="0"/>
              <a:cs typeface="Arial" panose="020B0604020202020204" pitchFamily="34" charset="0"/>
            </a:endParaRPr>
          </a:p>
          <a:p>
            <a:pPr marL="2004060" marR="255270" lvl="0" indent="-1732914" algn="l" defTabSz="914400" rtl="0" eaLnBrk="1" fontAlgn="auto" latinLnBrk="0" hangingPunct="1">
              <a:lnSpc>
                <a:spcPct val="100000"/>
              </a:lnSpc>
              <a:spcBef>
                <a:spcPts val="105"/>
              </a:spcBef>
              <a:spcAft>
                <a:spcPts val="0"/>
              </a:spcAft>
              <a:buClrTx/>
              <a:buSzTx/>
              <a:buFontTx/>
              <a:buNone/>
              <a:tabLst/>
              <a:defRPr/>
            </a:pPr>
            <a:endParaRPr kumimoji="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5600" marR="5080" lvl="0" indent="-343535" algn="l" defTabSz="914400" rtl="0" eaLnBrk="1" fontAlgn="auto" latinLnBrk="0" hangingPunct="1">
              <a:lnSpc>
                <a:spcPct val="100000"/>
              </a:lnSpc>
              <a:spcBef>
                <a:spcPts val="0"/>
              </a:spcBef>
              <a:spcAft>
                <a:spcPts val="0"/>
              </a:spcAft>
              <a:buClr>
                <a:srgbClr val="F5668F"/>
              </a:buClr>
              <a:buSzTx/>
              <a:buFontTx/>
              <a:buChar char="•"/>
              <a:tabLst>
                <a:tab pos="354965" algn="l"/>
                <a:tab pos="355600" algn="l"/>
              </a:tabLst>
              <a:defRPr/>
            </a:pPr>
            <a:r>
              <a:rPr kumimoji="0" lang="en-US" b="0" i="0" u="sng" strike="noStrike" kern="1200" cap="none" spc="-5" normalizeH="0" baseline="0" noProof="0" dirty="0">
                <a:ln>
                  <a:noFill/>
                </a:ln>
                <a:solidFill>
                  <a:prstClr val="black"/>
                </a:solidFill>
                <a:effectLst/>
                <a:uLnTx/>
                <a:uFillTx/>
                <a:latin typeface="Arial" panose="020B0604020202020204" pitchFamily="34" charset="0"/>
                <a:cs typeface="Arial" panose="020B0604020202020204" pitchFamily="34" charset="0"/>
              </a:rPr>
              <a:t>Start by identifying patients who have </a:t>
            </a:r>
            <a:r>
              <a:rPr kumimoji="0" lang="en-US" b="1" i="0" u="sng" strike="noStrike" kern="1200" cap="none" spc="-5" normalizeH="0" baseline="0" noProof="0" dirty="0">
                <a:ln>
                  <a:noFill/>
                </a:ln>
                <a:solidFill>
                  <a:prstClr val="black"/>
                </a:solidFill>
                <a:effectLst/>
                <a:uLnTx/>
                <a:uFillTx/>
                <a:latin typeface="Arial" panose="020B0604020202020204" pitchFamily="34" charset="0"/>
                <a:cs typeface="Arial" panose="020B0604020202020204" pitchFamily="34" charset="0"/>
              </a:rPr>
              <a:t>screened positive for a PMH condition during the current pregnancy </a:t>
            </a:r>
            <a:r>
              <a:rPr lang="en-US" b="1" u="sng" spc="-5" dirty="0">
                <a:solidFill>
                  <a:prstClr val="black"/>
                </a:solidFill>
                <a:latin typeface="Arial" panose="020B0604020202020204" pitchFamily="34" charset="0"/>
                <a:cs typeface="Arial" panose="020B0604020202020204" pitchFamily="34" charset="0"/>
              </a:rPr>
              <a:t>or delivery hospitalization</a:t>
            </a:r>
          </a:p>
          <a:p>
            <a:pPr marL="857989" lvl="2" indent="-342900">
              <a:lnSpc>
                <a:spcPts val="2970"/>
              </a:lnSpc>
              <a:buFont typeface="Arial" panose="020B0604020202020204" pitchFamily="34" charset="0"/>
              <a:buChar char="•"/>
            </a:pPr>
            <a:r>
              <a:rPr lang="en-US" b="1" dirty="0">
                <a:solidFill>
                  <a:srgbClr val="000000"/>
                </a:solidFill>
                <a:latin typeface="Arial" panose="020B0604020202020204" pitchFamily="34" charset="0"/>
                <a:ea typeface="Canva Sans Bold"/>
                <a:cs typeface="Arial" panose="020B0604020202020204" pitchFamily="34" charset="0"/>
                <a:sym typeface="Canva Sans Bold"/>
              </a:rPr>
              <a:t>Develop a system to identify all positive prenatal outpatient and delivery admission PMH screens</a:t>
            </a:r>
          </a:p>
          <a:p>
            <a:pPr marL="400789" lvl="1" indent="-342900">
              <a:lnSpc>
                <a:spcPts val="2970"/>
              </a:lnSpc>
              <a:buFont typeface="Arial" panose="020B0604020202020204" pitchFamily="34" charset="0"/>
              <a:buChar char="•"/>
            </a:pPr>
            <a:r>
              <a:rPr kumimoji="0" lang="en-US" i="0" u="none" strike="noStrike" kern="1200" cap="none" spc="-5" normalizeH="0" baseline="0" noProof="0" dirty="0">
                <a:ln>
                  <a:noFill/>
                </a:ln>
                <a:solidFill>
                  <a:srgbClr val="000000"/>
                </a:solidFill>
                <a:effectLst/>
                <a:uLnTx/>
                <a:uFillTx/>
                <a:latin typeface="Arial" panose="020B0604020202020204" pitchFamily="34" charset="0"/>
                <a:cs typeface="Arial" panose="020B0604020202020204" pitchFamily="34" charset="0"/>
                <a:sym typeface="Canva Sans Bold"/>
              </a:rPr>
              <a:t>If you had more than 10 pa</a:t>
            </a:r>
            <a:r>
              <a:rPr lang="en-US" spc="-5" dirty="0" err="1">
                <a:solidFill>
                  <a:srgbClr val="000000"/>
                </a:solidFill>
                <a:latin typeface="Arial" panose="020B0604020202020204" pitchFamily="34" charset="0"/>
                <a:cs typeface="Arial" panose="020B0604020202020204" pitchFamily="34" charset="0"/>
                <a:sym typeface="Canva Sans Bold"/>
              </a:rPr>
              <a:t>tients</a:t>
            </a:r>
            <a:r>
              <a:rPr lang="en-US" spc="-5" dirty="0">
                <a:solidFill>
                  <a:srgbClr val="000000"/>
                </a:solidFill>
                <a:latin typeface="Arial" panose="020B0604020202020204" pitchFamily="34" charset="0"/>
                <a:cs typeface="Arial" panose="020B0604020202020204" pitchFamily="34" charset="0"/>
                <a:sym typeface="Canva Sans Bold"/>
              </a:rPr>
              <a:t> meeting the above criteria, take a random sample:</a:t>
            </a:r>
          </a:p>
          <a:p>
            <a:pPr marL="857989" lvl="2" indent="-342900">
              <a:lnSpc>
                <a:spcPts val="2970"/>
              </a:lnSpc>
              <a:buFont typeface="Arial" panose="020B0604020202020204" pitchFamily="34" charset="0"/>
              <a:buChar char="•"/>
            </a:pPr>
            <a:r>
              <a:rPr lang="en-US" b="0" dirty="0">
                <a:solidFill>
                  <a:srgbClr val="000000"/>
                </a:solidFill>
                <a:effectLst/>
                <a:latin typeface="Arial" panose="020B0604020202020204" pitchFamily="34" charset="0"/>
                <a:cs typeface="Arial" panose="020B0604020202020204" pitchFamily="34" charset="0"/>
              </a:rPr>
              <a:t>Divide the total number of patients who meet the current PMH condition definition at your facility in a given month by 10.  </a:t>
            </a:r>
          </a:p>
          <a:p>
            <a:pPr marL="857989" lvl="2" indent="-342900">
              <a:lnSpc>
                <a:spcPts val="2970"/>
              </a:lnSpc>
              <a:buFont typeface="Arial" panose="020B0604020202020204" pitchFamily="34" charset="0"/>
              <a:buChar char="•"/>
            </a:pPr>
            <a:r>
              <a:rPr lang="en-US" dirty="0">
                <a:solidFill>
                  <a:srgbClr val="000000"/>
                </a:solidFill>
                <a:latin typeface="Arial" panose="020B0604020202020204" pitchFamily="34" charset="0"/>
                <a:cs typeface="Arial" panose="020B0604020202020204" pitchFamily="34" charset="0"/>
              </a:rPr>
              <a:t>S</a:t>
            </a:r>
            <a:r>
              <a:rPr lang="en-US" b="0" dirty="0">
                <a:solidFill>
                  <a:srgbClr val="000000"/>
                </a:solidFill>
                <a:effectLst/>
                <a:latin typeface="Arial" panose="020B0604020202020204" pitchFamily="34" charset="0"/>
                <a:cs typeface="Arial" panose="020B0604020202020204" pitchFamily="34" charset="0"/>
              </a:rPr>
              <a:t>elect every nth chart where n is the result of that division. </a:t>
            </a:r>
          </a:p>
          <a:p>
            <a:pPr marL="857989" lvl="2" indent="-342900">
              <a:lnSpc>
                <a:spcPts val="2970"/>
              </a:lnSpc>
              <a:buFont typeface="Arial" panose="020B0604020202020204" pitchFamily="34" charset="0"/>
              <a:buChar char="•"/>
            </a:pPr>
            <a:r>
              <a:rPr lang="en-US" b="0" i="1" dirty="0">
                <a:solidFill>
                  <a:srgbClr val="000000"/>
                </a:solidFill>
                <a:effectLst/>
                <a:latin typeface="Arial" panose="020B0604020202020204" pitchFamily="34" charset="0"/>
                <a:cs typeface="Arial" panose="020B0604020202020204" pitchFamily="34" charset="0"/>
              </a:rPr>
              <a:t>Example: If your hospital/practice has 28 patients with a current PMH condition in a month, divide 28 by 10 (= 2.8). You will select every 2nd chart for that month from your list of 28 patients who meet criteria.</a:t>
            </a:r>
          </a:p>
          <a:p>
            <a:pPr marL="355600" marR="5080" lvl="0" indent="-343535" algn="l" defTabSz="914400" rtl="0" eaLnBrk="1" fontAlgn="auto" latinLnBrk="0" hangingPunct="1">
              <a:lnSpc>
                <a:spcPct val="100000"/>
              </a:lnSpc>
              <a:spcBef>
                <a:spcPts val="0"/>
              </a:spcBef>
              <a:spcAft>
                <a:spcPts val="0"/>
              </a:spcAft>
              <a:buClr>
                <a:srgbClr val="F5668F"/>
              </a:buClr>
              <a:buSzTx/>
              <a:buFontTx/>
              <a:buChar char="•"/>
              <a:tabLst>
                <a:tab pos="354965" algn="l"/>
                <a:tab pos="355600" algn="l"/>
              </a:tabLst>
              <a:defRPr/>
            </a:pPr>
            <a:r>
              <a:rPr kumimoji="0" lang="en-US" sz="1800" b="1" i="0" u="none" strike="noStrike" kern="1200" cap="none" spc="-5"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If you have fewer than 10 patients who meet the criteria above, you can additionally include patients with the below criteria:</a:t>
            </a:r>
          </a:p>
          <a:p>
            <a:pPr marL="857989" marR="0" lvl="2" indent="-342900" algn="l" defTabSz="914400" rtl="0" eaLnBrk="1" fontAlgn="auto" latinLnBrk="0" hangingPunct="1">
              <a:lnSpc>
                <a:spcPts val="297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Canva Sans Bold"/>
                <a:cs typeface="Arial" panose="020B0604020202020204" pitchFamily="34" charset="0"/>
                <a:sym typeface="Canva Sans Bold"/>
              </a:rPr>
              <a:t>Hx of PMH: Currently/recently on PMH medication this pregnancy or delivery hospitalization, or within 3 months before pregnancy </a:t>
            </a:r>
          </a:p>
          <a:p>
            <a:pPr marL="857989" marR="0" lvl="2" indent="-342900" algn="l" defTabSz="914400" rtl="0" eaLnBrk="1" fontAlgn="auto" latinLnBrk="0" hangingPunct="1">
              <a:lnSpc>
                <a:spcPts val="297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Canva Sans Bold"/>
                <a:cs typeface="Arial" panose="020B0604020202020204" pitchFamily="34" charset="0"/>
                <a:sym typeface="Canva Sans Bold"/>
              </a:rPr>
              <a:t>Hx of PMH: Currently reporting signs/symptom</a:t>
            </a:r>
          </a:p>
          <a:p>
            <a:pPr marL="400789" lvl="1" indent="-342900">
              <a:lnSpc>
                <a:spcPts val="2970"/>
              </a:lnSpc>
              <a:buFont typeface="Arial" panose="020B0604020202020204" pitchFamily="34" charset="0"/>
              <a:buChar char="•"/>
            </a:pPr>
            <a:endParaRPr kumimoji="0" lang="en-US" i="0" u="none" strike="noStrike" kern="1200" cap="none" spc="-5"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 name="object 10">
            <a:extLst>
              <a:ext uri="{FF2B5EF4-FFF2-40B4-BE49-F238E27FC236}">
                <a16:creationId xmlns:a16="http://schemas.microsoft.com/office/drawing/2014/main" id="{77CABD31-90AF-DEFA-765F-B43E1E33CA72}"/>
              </a:ext>
            </a:extLst>
          </p:cNvPr>
          <p:cNvSpPr txBox="1">
            <a:spLocks noGrp="1"/>
          </p:cNvSpPr>
          <p:nvPr>
            <p:ph type="title"/>
          </p:nvPr>
        </p:nvSpPr>
        <p:spPr>
          <a:xfrm>
            <a:off x="295922" y="5634"/>
            <a:ext cx="7067139" cy="1058623"/>
          </a:xfrm>
          <a:prstGeom prst="rect">
            <a:avLst/>
          </a:prstGeom>
        </p:spPr>
        <p:txBody>
          <a:bodyPr vert="horz" wrap="square" lIns="0" tIns="12065" rIns="0" bIns="0" rtlCol="0">
            <a:spAutoFit/>
          </a:bodyPr>
          <a:lstStyle/>
          <a:p>
            <a:pPr marL="12700">
              <a:lnSpc>
                <a:spcPct val="100000"/>
              </a:lnSpc>
              <a:spcBef>
                <a:spcPts val="95"/>
              </a:spcBef>
            </a:pPr>
            <a:r>
              <a:rPr spc="-5" dirty="0"/>
              <a:t>Sampling</a:t>
            </a:r>
            <a:r>
              <a:rPr spc="-45" dirty="0"/>
              <a:t> </a:t>
            </a:r>
            <a:r>
              <a:rPr lang="en-US" spc="-10" dirty="0"/>
              <a:t>Process</a:t>
            </a:r>
            <a:br>
              <a:rPr lang="en-US" spc="-10" dirty="0"/>
            </a:br>
            <a:r>
              <a:rPr lang="en-US" sz="2800" i="1" spc="-10" dirty="0"/>
              <a:t>patient level data form</a:t>
            </a:r>
            <a:endParaRPr sz="2800" i="1" spc="-10" dirty="0"/>
          </a:p>
        </p:txBody>
      </p:sp>
    </p:spTree>
    <p:extLst>
      <p:ext uri="{BB962C8B-B14F-4D97-AF65-F5344CB8AC3E}">
        <p14:creationId xmlns:p14="http://schemas.microsoft.com/office/powerpoint/2010/main" val="15491434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3155315" cy="635000"/>
          </a:xfrm>
          <a:prstGeom prst="rect">
            <a:avLst/>
          </a:prstGeom>
        </p:spPr>
        <p:txBody>
          <a:bodyPr vert="horz" wrap="square" lIns="0" tIns="12065" rIns="0" bIns="0" rtlCol="0">
            <a:spAutoFit/>
          </a:bodyPr>
          <a:lstStyle/>
          <a:p>
            <a:pPr marL="12700">
              <a:lnSpc>
                <a:spcPct val="100000"/>
              </a:lnSpc>
              <a:spcBef>
                <a:spcPts val="95"/>
              </a:spcBef>
            </a:pPr>
            <a:r>
              <a:rPr sz="4000" b="1" spc="-114" dirty="0">
                <a:solidFill>
                  <a:srgbClr val="F58466"/>
                </a:solidFill>
                <a:latin typeface="Arial"/>
                <a:cs typeface="Arial"/>
              </a:rPr>
              <a:t>Call</a:t>
            </a:r>
            <a:r>
              <a:rPr sz="4000" b="1" spc="-80" dirty="0">
                <a:solidFill>
                  <a:srgbClr val="F58466"/>
                </a:solidFill>
                <a:latin typeface="Arial"/>
                <a:cs typeface="Arial"/>
              </a:rPr>
              <a:t> </a:t>
            </a:r>
            <a:r>
              <a:rPr sz="4000" b="1" spc="-145" dirty="0">
                <a:solidFill>
                  <a:srgbClr val="F58466"/>
                </a:solidFill>
                <a:latin typeface="Arial"/>
                <a:cs typeface="Arial"/>
              </a:rPr>
              <a:t>Overview</a:t>
            </a:r>
            <a:endParaRPr sz="4000" dirty="0">
              <a:latin typeface="Arial"/>
              <a:cs typeface="Arial"/>
            </a:endParaRPr>
          </a:p>
        </p:txBody>
      </p:sp>
      <p:sp>
        <p:nvSpPr>
          <p:cNvPr id="5" name="object 5"/>
          <p:cNvSpPr txBox="1"/>
          <p:nvPr/>
        </p:nvSpPr>
        <p:spPr>
          <a:xfrm>
            <a:off x="787867" y="1483232"/>
            <a:ext cx="11482510" cy="4904548"/>
          </a:xfrm>
          <a:prstGeom prst="rect">
            <a:avLst/>
          </a:prstGeom>
        </p:spPr>
        <p:txBody>
          <a:bodyPr vert="horz" wrap="square" lIns="0" tIns="102235" rIns="0" bIns="0" rtlCol="0">
            <a:spAutoFit/>
          </a:bodyPr>
          <a:lstStyle/>
          <a:p>
            <a:pPr marL="241300" lvl="0" indent="-228600">
              <a:buClr>
                <a:srgbClr val="F58466"/>
              </a:buClr>
              <a:buFontTx/>
              <a:buChar char="•"/>
              <a:tabLst>
                <a:tab pos="241300" algn="l"/>
              </a:tabLst>
            </a:pPr>
            <a:r>
              <a:rPr lang="en-US" sz="2400" spc="-5" dirty="0">
                <a:solidFill>
                  <a:srgbClr val="444B54"/>
                </a:solidFill>
                <a:latin typeface="Arial"/>
                <a:cs typeface="Arial"/>
              </a:rPr>
              <a:t>What is the ILPQC/Data System (REDCap)?</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Accessing REDCap</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Overview of ILPQC PMH Aims, Measures and Data Collection Strategies</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Live REDCap demo</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Data Collection Timelines (Baseline &amp; Prospective Data)</a:t>
            </a:r>
          </a:p>
          <a:p>
            <a:pPr marL="12700" lvl="0">
              <a:buClr>
                <a:srgbClr val="F58466"/>
              </a:buCl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Strategies from Wave 1 Teams</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Q &amp; A</a:t>
            </a:r>
          </a:p>
        </p:txBody>
      </p:sp>
    </p:spTree>
    <p:extLst>
      <p:ext uri="{BB962C8B-B14F-4D97-AF65-F5344CB8AC3E}">
        <p14:creationId xmlns:p14="http://schemas.microsoft.com/office/powerpoint/2010/main" val="4824619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8E019-B215-AAF9-8DFE-7BC15BBF11B7}"/>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24DB30A1-21A4-E09C-289A-DC6582B822BC}"/>
              </a:ext>
            </a:extLst>
          </p:cNvPr>
          <p:cNvSpPr txBox="1">
            <a:spLocks/>
          </p:cNvSpPr>
          <p:nvPr/>
        </p:nvSpPr>
        <p:spPr>
          <a:xfrm>
            <a:off x="548362" y="392165"/>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F58466"/>
                </a:solidFill>
                <a:latin typeface="Calibri" panose="020F0502020204030204" pitchFamily="34" charset="0"/>
                <a:ea typeface="Calibri" panose="020F0502020204030204" pitchFamily="34" charset="0"/>
                <a:cs typeface="Calibri" panose="020F0502020204030204" pitchFamily="34" charset="0"/>
              </a:rPr>
              <a:t>PMH Outcome Measures</a:t>
            </a:r>
          </a:p>
          <a:p>
            <a:r>
              <a:rPr lang="en-US" sz="2800" b="1" i="1" kern="0" dirty="0">
                <a:solidFill>
                  <a:srgbClr val="F58466"/>
                </a:solidFill>
                <a:latin typeface="Calibri" panose="020F0502020204030204" pitchFamily="34" charset="0"/>
                <a:ea typeface="Calibri" panose="020F0502020204030204" pitchFamily="34" charset="0"/>
                <a:cs typeface="Calibri" panose="020F0502020204030204" pitchFamily="34" charset="0"/>
              </a:rPr>
              <a:t>Patient Education</a:t>
            </a:r>
          </a:p>
        </p:txBody>
      </p:sp>
      <p:sp>
        <p:nvSpPr>
          <p:cNvPr id="7" name="TextBox 6">
            <a:extLst>
              <a:ext uri="{FF2B5EF4-FFF2-40B4-BE49-F238E27FC236}">
                <a16:creationId xmlns:a16="http://schemas.microsoft.com/office/drawing/2014/main" id="{30793EC3-B075-538A-D0A2-836CF930C4C7}"/>
              </a:ext>
            </a:extLst>
          </p:cNvPr>
          <p:cNvSpPr txBox="1"/>
          <p:nvPr/>
        </p:nvSpPr>
        <p:spPr>
          <a:xfrm>
            <a:off x="290946" y="1854260"/>
            <a:ext cx="6121863" cy="4154984"/>
          </a:xfrm>
          <a:prstGeom prst="rect">
            <a:avLst/>
          </a:prstGeom>
          <a:noFill/>
        </p:spPr>
        <p:txBody>
          <a:bodyPr wrap="square" rtlCol="0">
            <a:spAutoFit/>
          </a:bodyPr>
          <a:lstStyle/>
          <a:p>
            <a:pPr marL="285750"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Patient with active PMH:</a:t>
            </a:r>
            <a:endParaRPr lang="en-US" sz="2400" dirty="0">
              <a:solidFill>
                <a:srgbClr val="000000"/>
              </a:solidFill>
              <a:latin typeface="Calibri" panose="020F0502020204030204" pitchFamily="34" charset="0"/>
            </a:endParaRPr>
          </a:p>
          <a:p>
            <a:pPr marL="742950" lvl="1" indent="-285750">
              <a:buFont typeface="Arial" panose="020B0604020202020204" pitchFamily="34" charset="0"/>
              <a:buChar char="•"/>
            </a:pPr>
            <a:r>
              <a:rPr lang="en-US" sz="2400" dirty="0">
                <a:solidFill>
                  <a:srgbClr val="000000"/>
                </a:solidFill>
                <a:latin typeface="Calibri" panose="020F0502020204030204" pitchFamily="34" charset="0"/>
              </a:rPr>
              <a:t>Was there documentation in the patients chart that the patient (and the family/support persons) provided education on perinatal mental health conditions and warning signs? </a:t>
            </a:r>
          </a:p>
          <a:p>
            <a:r>
              <a:rPr lang="en-US" sz="2400" dirty="0">
                <a:solidFill>
                  <a:srgbClr val="000000"/>
                </a:solidFill>
                <a:latin typeface="Calibri" panose="020F0502020204030204" pitchFamily="34" charset="0"/>
              </a:rPr>
              <a:t> </a:t>
            </a:r>
            <a:endParaRPr lang="en-US" sz="3200" dirty="0"/>
          </a:p>
          <a:p>
            <a:pPr marL="742950" lvl="1" indent="-285750">
              <a:buFont typeface="Arial" panose="020B0604020202020204" pitchFamily="34" charset="0"/>
              <a:buChar char="•"/>
            </a:pPr>
            <a:r>
              <a:rPr lang="en-US" sz="2400" b="0" i="0" dirty="0">
                <a:solidFill>
                  <a:srgbClr val="000000"/>
                </a:solidFill>
                <a:effectLst/>
                <a:latin typeface="Calibri" panose="020F0502020204030204" pitchFamily="34" charset="0"/>
              </a:rPr>
              <a:t>Was there documentation the patient provided IL MOMS Line phone number and information and/or other perinatal mental health support lines? </a:t>
            </a:r>
          </a:p>
        </p:txBody>
      </p:sp>
      <p:sp>
        <p:nvSpPr>
          <p:cNvPr id="3" name="Freeform 6">
            <a:extLst>
              <a:ext uri="{FF2B5EF4-FFF2-40B4-BE49-F238E27FC236}">
                <a16:creationId xmlns:a16="http://schemas.microsoft.com/office/drawing/2014/main" id="{90858720-2A83-3A0E-8246-8EB4FF0E2F24}"/>
              </a:ext>
            </a:extLst>
          </p:cNvPr>
          <p:cNvSpPr/>
          <p:nvPr/>
        </p:nvSpPr>
        <p:spPr>
          <a:xfrm>
            <a:off x="6552145" y="1854260"/>
            <a:ext cx="4842587" cy="3597128"/>
          </a:xfrm>
          <a:custGeom>
            <a:avLst/>
            <a:gdLst/>
            <a:ahLst/>
            <a:cxnLst/>
            <a:rect l="l" t="t" r="r" b="b"/>
            <a:pathLst>
              <a:path w="7930598" h="5283761">
                <a:moveTo>
                  <a:pt x="0" y="0"/>
                </a:moveTo>
                <a:lnTo>
                  <a:pt x="7930597" y="0"/>
                </a:lnTo>
                <a:lnTo>
                  <a:pt x="7930597" y="5283761"/>
                </a:lnTo>
                <a:lnTo>
                  <a:pt x="0" y="5283761"/>
                </a:lnTo>
                <a:lnTo>
                  <a:pt x="0" y="0"/>
                </a:lnTo>
                <a:close/>
              </a:path>
            </a:pathLst>
          </a:custGeom>
          <a:blipFill>
            <a:blip r:embed="rId2"/>
            <a:stretch>
              <a:fillRect/>
            </a:stretch>
          </a:blipFill>
        </p:spPr>
        <p:txBody>
          <a:bodyPr/>
          <a:lstStyle/>
          <a:p>
            <a:endParaRPr lang="en-US"/>
          </a:p>
        </p:txBody>
      </p:sp>
      <p:sp>
        <p:nvSpPr>
          <p:cNvPr id="2" name="TextBox 1">
            <a:extLst>
              <a:ext uri="{FF2B5EF4-FFF2-40B4-BE49-F238E27FC236}">
                <a16:creationId xmlns:a16="http://schemas.microsoft.com/office/drawing/2014/main" id="{CF7F23BD-5080-4E1A-AD39-8DEF26380D81}"/>
              </a:ext>
            </a:extLst>
          </p:cNvPr>
          <p:cNvSpPr txBox="1"/>
          <p:nvPr/>
        </p:nvSpPr>
        <p:spPr>
          <a:xfrm>
            <a:off x="6636301" y="5495776"/>
            <a:ext cx="4758431" cy="646331"/>
          </a:xfrm>
          <a:prstGeom prst="rect">
            <a:avLst/>
          </a:prstGeom>
          <a:noFill/>
        </p:spPr>
        <p:txBody>
          <a:bodyPr wrap="square" rtlCol="0">
            <a:spAutoFit/>
          </a:bodyPr>
          <a:lstStyle/>
          <a:p>
            <a:r>
              <a:rPr lang="en-US" i="1" dirty="0"/>
              <a:t>May need to work on where / how PMH education documented for PMH screen+ patients</a:t>
            </a:r>
          </a:p>
        </p:txBody>
      </p:sp>
    </p:spTree>
    <p:extLst>
      <p:ext uri="{BB962C8B-B14F-4D97-AF65-F5344CB8AC3E}">
        <p14:creationId xmlns:p14="http://schemas.microsoft.com/office/powerpoint/2010/main" val="1598170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9B424-2A7B-4412-DA3A-7594CF24F430}"/>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4EEF7EF9-869F-8DF6-A8EB-2040FF83A113}"/>
              </a:ext>
            </a:extLst>
          </p:cNvPr>
          <p:cNvSpPr txBox="1">
            <a:spLocks/>
          </p:cNvSpPr>
          <p:nvPr/>
        </p:nvSpPr>
        <p:spPr>
          <a:xfrm>
            <a:off x="548362" y="341831"/>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F58466"/>
                </a:solidFill>
                <a:latin typeface="Calibri" panose="020F0502020204030204" pitchFamily="34" charset="0"/>
                <a:ea typeface="Calibri" panose="020F0502020204030204" pitchFamily="34" charset="0"/>
                <a:cs typeface="Calibri" panose="020F0502020204030204" pitchFamily="34" charset="0"/>
              </a:rPr>
              <a:t>PMH Outcome Measures</a:t>
            </a:r>
          </a:p>
          <a:p>
            <a:r>
              <a:rPr lang="en-US" sz="2800" b="1" i="1" kern="0" dirty="0">
                <a:solidFill>
                  <a:srgbClr val="F58466"/>
                </a:solidFill>
                <a:latin typeface="Calibri" panose="020F0502020204030204" pitchFamily="34" charset="0"/>
                <a:ea typeface="Calibri" panose="020F0502020204030204" pitchFamily="34" charset="0"/>
                <a:cs typeface="Calibri" panose="020F0502020204030204" pitchFamily="34" charset="0"/>
              </a:rPr>
              <a:t>Treatment and Follow Up</a:t>
            </a:r>
          </a:p>
        </p:txBody>
      </p:sp>
      <p:sp>
        <p:nvSpPr>
          <p:cNvPr id="7" name="TextBox 6">
            <a:extLst>
              <a:ext uri="{FF2B5EF4-FFF2-40B4-BE49-F238E27FC236}">
                <a16:creationId xmlns:a16="http://schemas.microsoft.com/office/drawing/2014/main" id="{9AAE2911-CBBF-A0C4-7F9E-0D100F175EED}"/>
              </a:ext>
            </a:extLst>
          </p:cNvPr>
          <p:cNvSpPr txBox="1"/>
          <p:nvPr/>
        </p:nvSpPr>
        <p:spPr>
          <a:xfrm>
            <a:off x="448620" y="1613992"/>
            <a:ext cx="6354851" cy="4524315"/>
          </a:xfrm>
          <a:prstGeom prst="rect">
            <a:avLst/>
          </a:prstGeom>
          <a:noFill/>
        </p:spPr>
        <p:txBody>
          <a:bodyPr wrap="square" rtlCol="0">
            <a:spAutoFit/>
          </a:bodyPr>
          <a:lstStyle/>
          <a:p>
            <a:pPr marL="285750"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Patient with active PMH:</a:t>
            </a:r>
          </a:p>
          <a:p>
            <a:pPr marL="742950" lvl="1" indent="-285750">
              <a:buFont typeface="Arial" panose="020B0604020202020204" pitchFamily="34" charset="0"/>
              <a:buChar char="•"/>
            </a:pPr>
            <a:r>
              <a:rPr lang="en-US" sz="2400" dirty="0">
                <a:solidFill>
                  <a:schemeClr val="tx1">
                    <a:lumMod val="50000"/>
                  </a:schemeClr>
                </a:solidFill>
                <a:latin typeface="Calibri" panose="020F0502020204030204" pitchFamily="34" charset="0"/>
              </a:rPr>
              <a:t>Was</a:t>
            </a:r>
            <a:r>
              <a:rPr lang="en-US" sz="2400" b="0" i="0" dirty="0">
                <a:solidFill>
                  <a:schemeClr val="tx1">
                    <a:lumMod val="50000"/>
                  </a:schemeClr>
                </a:solidFill>
                <a:effectLst/>
                <a:latin typeface="Calibri" panose="020F0502020204030204" pitchFamily="34" charset="0"/>
              </a:rPr>
              <a:t> the patient provided treatment (medication or therapy) for PMH condition prenatally or by delivery discharge?  </a:t>
            </a:r>
            <a:r>
              <a:rPr lang="en-US" sz="2400" b="0" i="1" dirty="0">
                <a:solidFill>
                  <a:schemeClr val="tx1">
                    <a:lumMod val="50000"/>
                  </a:schemeClr>
                </a:solidFill>
                <a:effectLst/>
                <a:latin typeface="Calibri" panose="020F0502020204030204" pitchFamily="34" charset="0"/>
              </a:rPr>
              <a:t>(or documentation of provider counseling on treatment options if patient declined)</a:t>
            </a:r>
          </a:p>
          <a:p>
            <a:pPr marL="742950" lvl="1" indent="-285750">
              <a:buFont typeface="Arial" panose="020B0604020202020204" pitchFamily="34" charset="0"/>
              <a:buChar char="•"/>
            </a:pPr>
            <a:r>
              <a:rPr lang="en-US" sz="2400" dirty="0">
                <a:solidFill>
                  <a:schemeClr val="tx1">
                    <a:lumMod val="50000"/>
                  </a:schemeClr>
                </a:solidFill>
                <a:latin typeface="Calibri" panose="020F0502020204030204" pitchFamily="34" charset="0"/>
              </a:rPr>
              <a:t>Did the patient receive linkage to follow up behavioral health care during pregnancy or during delivery hospitalization? </a:t>
            </a:r>
          </a:p>
          <a:p>
            <a:pPr marL="742950" lvl="1"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Di</a:t>
            </a:r>
            <a:r>
              <a:rPr lang="en-US" sz="2400" dirty="0">
                <a:solidFill>
                  <a:schemeClr val="tx1">
                    <a:lumMod val="50000"/>
                  </a:schemeClr>
                </a:solidFill>
                <a:latin typeface="Calibri" panose="020F0502020204030204" pitchFamily="34" charset="0"/>
              </a:rPr>
              <a:t>d the patient have a 2 week postpartum OB appointment scheduled before delivery hospitalization discharge?</a:t>
            </a:r>
            <a:endParaRPr lang="en-US" sz="2400" b="0" i="0" dirty="0">
              <a:solidFill>
                <a:schemeClr val="tx1">
                  <a:lumMod val="50000"/>
                </a:schemeClr>
              </a:solidFill>
              <a:effectLst/>
              <a:latin typeface="Calibri" panose="020F0502020204030204" pitchFamily="34" charset="0"/>
            </a:endParaRPr>
          </a:p>
        </p:txBody>
      </p:sp>
      <p:sp>
        <p:nvSpPr>
          <p:cNvPr id="2" name="Freeform 6">
            <a:extLst>
              <a:ext uri="{FF2B5EF4-FFF2-40B4-BE49-F238E27FC236}">
                <a16:creationId xmlns:a16="http://schemas.microsoft.com/office/drawing/2014/main" id="{952750FC-7F67-377B-3FF6-C34CDB5081F1}"/>
              </a:ext>
            </a:extLst>
          </p:cNvPr>
          <p:cNvSpPr/>
          <p:nvPr/>
        </p:nvSpPr>
        <p:spPr>
          <a:xfrm>
            <a:off x="6937695" y="1946245"/>
            <a:ext cx="4588400" cy="3540275"/>
          </a:xfrm>
          <a:custGeom>
            <a:avLst/>
            <a:gdLst/>
            <a:ahLst/>
            <a:cxnLst/>
            <a:rect l="l" t="t" r="r" b="b"/>
            <a:pathLst>
              <a:path w="7078031" h="4724585">
                <a:moveTo>
                  <a:pt x="0" y="0"/>
                </a:moveTo>
                <a:lnTo>
                  <a:pt x="7078031" y="0"/>
                </a:lnTo>
                <a:lnTo>
                  <a:pt x="7078031" y="4724585"/>
                </a:lnTo>
                <a:lnTo>
                  <a:pt x="0" y="4724585"/>
                </a:lnTo>
                <a:lnTo>
                  <a:pt x="0" y="0"/>
                </a:lnTo>
                <a:close/>
              </a:path>
            </a:pathLst>
          </a:custGeom>
          <a:blipFill>
            <a:blip r:embed="rId2"/>
            <a:stretch>
              <a:fillRect/>
            </a:stretch>
          </a:blipFill>
        </p:spPr>
        <p:txBody>
          <a:bodyPr/>
          <a:lstStyle/>
          <a:p>
            <a:endParaRPr lang="en-US"/>
          </a:p>
        </p:txBody>
      </p:sp>
    </p:spTree>
    <p:extLst>
      <p:ext uri="{BB962C8B-B14F-4D97-AF65-F5344CB8AC3E}">
        <p14:creationId xmlns:p14="http://schemas.microsoft.com/office/powerpoint/2010/main" val="406129360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202539" y="-529114"/>
            <a:ext cx="5160786" cy="8145933"/>
            <a:chOff x="8841" y="38183"/>
            <a:chExt cx="812800" cy="751558"/>
          </a:xfrm>
        </p:grpSpPr>
        <p:sp>
          <p:nvSpPr>
            <p:cNvPr id="3" name="Freeform 3"/>
            <p:cNvSpPr/>
            <p:nvPr/>
          </p:nvSpPr>
          <p:spPr>
            <a:xfrm>
              <a:off x="8841" y="156305"/>
              <a:ext cx="812800" cy="503494"/>
            </a:xfrm>
            <a:custGeom>
              <a:avLst/>
              <a:gdLst/>
              <a:ahLst/>
              <a:cxnLst/>
              <a:rect l="l" t="t" r="r" b="b"/>
              <a:pathLst>
                <a:path w="812800" h="611597">
                  <a:moveTo>
                    <a:pt x="127000" y="0"/>
                  </a:moveTo>
                  <a:lnTo>
                    <a:pt x="685800" y="0"/>
                  </a:lnTo>
                  <a:cubicBezTo>
                    <a:pt x="755940" y="0"/>
                    <a:pt x="812800" y="56860"/>
                    <a:pt x="812800" y="127000"/>
                  </a:cubicBezTo>
                  <a:lnTo>
                    <a:pt x="812800" y="484597"/>
                  </a:lnTo>
                  <a:cubicBezTo>
                    <a:pt x="812800" y="518280"/>
                    <a:pt x="799420" y="550583"/>
                    <a:pt x="775603" y="574400"/>
                  </a:cubicBezTo>
                  <a:cubicBezTo>
                    <a:pt x="751785" y="598217"/>
                    <a:pt x="719482" y="611597"/>
                    <a:pt x="685800" y="611597"/>
                  </a:cubicBezTo>
                  <a:lnTo>
                    <a:pt x="127000" y="611597"/>
                  </a:lnTo>
                  <a:cubicBezTo>
                    <a:pt x="56860" y="611597"/>
                    <a:pt x="0" y="554737"/>
                    <a:pt x="0" y="484597"/>
                  </a:cubicBezTo>
                  <a:lnTo>
                    <a:pt x="0" y="127000"/>
                  </a:lnTo>
                  <a:cubicBezTo>
                    <a:pt x="0" y="56860"/>
                    <a:pt x="56860" y="0"/>
                    <a:pt x="127000" y="0"/>
                  </a:cubicBezTo>
                  <a:close/>
                </a:path>
              </a:pathLst>
            </a:custGeom>
            <a:solidFill>
              <a:srgbClr val="DEA1EF"/>
            </a:solidFill>
          </p:spPr>
          <p:txBody>
            <a:bodyPr/>
            <a:lstStyle/>
            <a:p>
              <a:endParaRPr lang="en-US" sz="1200"/>
            </a:p>
          </p:txBody>
        </p:sp>
        <p:sp>
          <p:nvSpPr>
            <p:cNvPr id="4" name="TextBox 4"/>
            <p:cNvSpPr txBox="1"/>
            <p:nvPr/>
          </p:nvSpPr>
          <p:spPr>
            <a:xfrm>
              <a:off x="9786" y="38183"/>
              <a:ext cx="792193" cy="751558"/>
            </a:xfrm>
            <a:prstGeom prst="rect">
              <a:avLst/>
            </a:prstGeom>
          </p:spPr>
          <p:txBody>
            <a:bodyPr lIns="33867" tIns="33867" rIns="33867" bIns="33867" rtlCol="0" anchor="ctr"/>
            <a:lstStyle/>
            <a:p>
              <a:pPr marL="386316" lvl="1"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Structure measures / key system changes</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Not in place, working on it, in place </a:t>
              </a:r>
            </a:p>
            <a:p>
              <a:pPr marL="386316" lvl="1"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Process measures</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 OB / ER staff received PMH education</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Random sample of 10 patient charts from </a:t>
              </a:r>
              <a:r>
                <a:rPr lang="en-US" sz="2000" b="1" i="1" u="sng" dirty="0">
                  <a:solidFill>
                    <a:srgbClr val="000000"/>
                  </a:solidFill>
                  <a:latin typeface="Canva Sans Bold"/>
                  <a:ea typeface="Canva Sans Bold"/>
                  <a:cs typeface="Canva Sans Bold"/>
                  <a:sym typeface="Canva Sans Bold"/>
                </a:rPr>
                <a:t>ALL delivered patients</a:t>
              </a:r>
              <a:r>
                <a:rPr lang="en-US" sz="2000" b="1" dirty="0">
                  <a:solidFill>
                    <a:srgbClr val="000000"/>
                  </a:solidFill>
                  <a:latin typeface="Canva Sans Bold"/>
                  <a:ea typeface="Canva Sans Bold"/>
                  <a:cs typeface="Canva Sans Bold"/>
                  <a:sym typeface="Canva Sans Bold"/>
                </a:rPr>
                <a:t> that month</a:t>
              </a:r>
            </a:p>
            <a:p>
              <a:pPr marL="1229833" lvl="3" indent="-257544">
                <a:lnSpc>
                  <a:spcPts val="2970"/>
                </a:lnSpc>
                <a:buFont typeface="Arial"/>
                <a:buChar char="⚬"/>
              </a:pPr>
              <a:r>
                <a:rPr lang="en-US" sz="2000" b="1" dirty="0">
                  <a:solidFill>
                    <a:srgbClr val="000000"/>
                  </a:solidFill>
                  <a:latin typeface="Canva Sans Bold"/>
                  <a:ea typeface="Canva Sans Bold"/>
                  <a:cs typeface="Canva Sans Bold"/>
                  <a:sym typeface="Canva Sans Bold"/>
                </a:rPr>
                <a:t>% of patients with PMH screening documented during prenatal care and delivery hospitalization.</a:t>
              </a:r>
            </a:p>
            <a:p>
              <a:pPr marL="1229833" lvl="3" indent="-257544">
                <a:lnSpc>
                  <a:spcPts val="2970"/>
                </a:lnSpc>
                <a:buFont typeface="Arial"/>
                <a:buChar char="⚬"/>
              </a:pPr>
              <a:r>
                <a:rPr lang="en-US" sz="2000" b="1" dirty="0">
                  <a:solidFill>
                    <a:srgbClr val="000000"/>
                  </a:solidFill>
                  <a:latin typeface="Canva Sans Bold"/>
                  <a:ea typeface="Canva Sans Bold"/>
                  <a:cs typeface="Canva Sans Bold"/>
                  <a:sym typeface="Canva Sans Bold"/>
                </a:rPr>
                <a:t>% of patients provided Discharge PMH patient education </a:t>
              </a:r>
            </a:p>
            <a:p>
              <a:pPr>
                <a:lnSpc>
                  <a:spcPts val="1955"/>
                </a:lnSpc>
              </a:pPr>
              <a:endParaRPr lang="en-US" sz="1789" b="1" dirty="0">
                <a:solidFill>
                  <a:srgbClr val="000000"/>
                </a:solidFill>
                <a:latin typeface="Canva Sans Bold"/>
                <a:ea typeface="Canva Sans Bold"/>
                <a:cs typeface="Canva Sans Bold"/>
                <a:sym typeface="Canva Sans Bold"/>
              </a:endParaRPr>
            </a:p>
          </p:txBody>
        </p:sp>
      </p:grpSp>
      <p:sp>
        <p:nvSpPr>
          <p:cNvPr id="6" name="Freeform 6"/>
          <p:cNvSpPr/>
          <p:nvPr/>
        </p:nvSpPr>
        <p:spPr>
          <a:xfrm>
            <a:off x="5739265" y="1169715"/>
            <a:ext cx="3894660" cy="4912895"/>
          </a:xfrm>
          <a:custGeom>
            <a:avLst/>
            <a:gdLst/>
            <a:ahLst/>
            <a:cxnLst/>
            <a:rect l="l" t="t" r="r" b="b"/>
            <a:pathLst>
              <a:path w="6434890" h="7910598">
                <a:moveTo>
                  <a:pt x="0" y="0"/>
                </a:moveTo>
                <a:lnTo>
                  <a:pt x="6434890" y="0"/>
                </a:lnTo>
                <a:lnTo>
                  <a:pt x="6434890" y="7910598"/>
                </a:lnTo>
                <a:lnTo>
                  <a:pt x="0" y="7910598"/>
                </a:lnTo>
                <a:lnTo>
                  <a:pt x="0" y="0"/>
                </a:lnTo>
                <a:close/>
              </a:path>
            </a:pathLst>
          </a:custGeom>
          <a:blipFill>
            <a:blip r:embed="rId2"/>
            <a:stretch>
              <a:fillRect/>
            </a:stretch>
          </a:blipFill>
        </p:spPr>
        <p:txBody>
          <a:bodyPr/>
          <a:lstStyle/>
          <a:p>
            <a:endParaRPr lang="en-US" sz="1200"/>
          </a:p>
        </p:txBody>
      </p:sp>
      <p:sp>
        <p:nvSpPr>
          <p:cNvPr id="7" name="Title 1">
            <a:extLst>
              <a:ext uri="{FF2B5EF4-FFF2-40B4-BE49-F238E27FC236}">
                <a16:creationId xmlns:a16="http://schemas.microsoft.com/office/drawing/2014/main" id="{C3E960C5-8802-FF7F-7EF6-04B68A1D5C4E}"/>
              </a:ext>
            </a:extLst>
          </p:cNvPr>
          <p:cNvSpPr txBox="1">
            <a:spLocks/>
          </p:cNvSpPr>
          <p:nvPr/>
        </p:nvSpPr>
        <p:spPr>
          <a:xfrm>
            <a:off x="584479" y="71956"/>
            <a:ext cx="5158595" cy="132556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F58466"/>
                </a:solidFill>
                <a:latin typeface="Calibri" panose="020F0502020204030204" pitchFamily="34" charset="0"/>
                <a:ea typeface="Calibri" panose="020F0502020204030204" pitchFamily="34" charset="0"/>
                <a:cs typeface="Calibri" panose="020F0502020204030204" pitchFamily="34" charset="0"/>
              </a:rPr>
              <a:t>PMH Hospital Data Form</a:t>
            </a:r>
          </a:p>
        </p:txBody>
      </p:sp>
      <p:sp>
        <p:nvSpPr>
          <p:cNvPr id="8" name="TextBox 7">
            <a:extLst>
              <a:ext uri="{FF2B5EF4-FFF2-40B4-BE49-F238E27FC236}">
                <a16:creationId xmlns:a16="http://schemas.microsoft.com/office/drawing/2014/main" id="{E0CB0666-1C9D-86F4-5E1A-3A06E1A2A9F7}"/>
              </a:ext>
            </a:extLst>
          </p:cNvPr>
          <p:cNvSpPr txBox="1"/>
          <p:nvPr/>
        </p:nvSpPr>
        <p:spPr>
          <a:xfrm>
            <a:off x="9594690" y="2924601"/>
            <a:ext cx="2336799" cy="830997"/>
          </a:xfrm>
          <a:prstGeom prst="rect">
            <a:avLst/>
          </a:prstGeom>
          <a:noFill/>
        </p:spPr>
        <p:txBody>
          <a:bodyPr wrap="square" rtlCol="0">
            <a:spAutoFit/>
          </a:bodyPr>
          <a:lstStyle/>
          <a:p>
            <a:pPr algn="ctr"/>
            <a:r>
              <a:rPr lang="en-US" sz="2400" b="1" dirty="0"/>
              <a:t>Paper form available here:</a:t>
            </a:r>
          </a:p>
        </p:txBody>
      </p:sp>
      <p:pic>
        <p:nvPicPr>
          <p:cNvPr id="10" name="Picture 9" descr="A qr code on a black background&#10;&#10;AI-generated content may be incorrect.">
            <a:extLst>
              <a:ext uri="{FF2B5EF4-FFF2-40B4-BE49-F238E27FC236}">
                <a16:creationId xmlns:a16="http://schemas.microsoft.com/office/drawing/2014/main" id="{2F103C95-133D-84FC-05E7-EF3686CC6C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50197" y="3674926"/>
            <a:ext cx="2065020" cy="2446020"/>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object 3"/>
          <p:cNvGrpSpPr/>
          <p:nvPr/>
        </p:nvGrpSpPr>
        <p:grpSpPr>
          <a:xfrm>
            <a:off x="7191756" y="0"/>
            <a:ext cx="5000625" cy="1426845"/>
            <a:chOff x="7191756" y="0"/>
            <a:chExt cx="5000625" cy="1426845"/>
          </a:xfrm>
        </p:grpSpPr>
        <p:pic>
          <p:nvPicPr>
            <p:cNvPr id="4" name="object 4"/>
            <p:cNvPicPr/>
            <p:nvPr/>
          </p:nvPicPr>
          <p:blipFill>
            <a:blip r:embed="rId3" cstate="print"/>
            <a:stretch>
              <a:fillRect/>
            </a:stretch>
          </p:blipFill>
          <p:spPr>
            <a:xfrm>
              <a:off x="9264396" y="228600"/>
              <a:ext cx="2025395" cy="911351"/>
            </a:xfrm>
            <a:prstGeom prst="rect">
              <a:avLst/>
            </a:prstGeom>
          </p:spPr>
        </p:pic>
        <p:pic>
          <p:nvPicPr>
            <p:cNvPr id="5" name="object 5"/>
            <p:cNvPicPr/>
            <p:nvPr/>
          </p:nvPicPr>
          <p:blipFill>
            <a:blip r:embed="rId4" cstate="print"/>
            <a:stretch>
              <a:fillRect/>
            </a:stretch>
          </p:blipFill>
          <p:spPr>
            <a:xfrm>
              <a:off x="7191756" y="0"/>
              <a:ext cx="5000243" cy="1426459"/>
            </a:xfrm>
            <a:prstGeom prst="rect">
              <a:avLst/>
            </a:prstGeom>
          </p:spPr>
        </p:pic>
        <p:sp>
          <p:nvSpPr>
            <p:cNvPr id="6" name="object 6"/>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7" name="object 7"/>
          <p:cNvSpPr txBox="1"/>
          <p:nvPr/>
        </p:nvSpPr>
        <p:spPr>
          <a:xfrm>
            <a:off x="11306047" y="6430202"/>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39</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p:cNvSpPr txBox="1"/>
          <p:nvPr/>
        </p:nvSpPr>
        <p:spPr>
          <a:xfrm>
            <a:off x="688340" y="6430202"/>
            <a:ext cx="253492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Illinois</a:t>
            </a:r>
            <a:r>
              <a:rPr kumimoji="0" sz="1200" b="0" i="0" u="none" strike="noStrike" kern="1200" cap="none" spc="-3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Perinatal</a:t>
            </a:r>
            <a:r>
              <a:rPr kumimoji="0" sz="1200" b="0" i="0" u="none" strike="noStrike" kern="1200" cap="none" spc="-4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Quality</a:t>
            </a:r>
            <a:r>
              <a:rPr kumimoji="0" sz="1200" b="0" i="0" u="none" strike="noStrike" kern="1200" cap="none" spc="-15"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Collaborative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9" name="object 9"/>
          <p:cNvSpPr txBox="1"/>
          <p:nvPr/>
        </p:nvSpPr>
        <p:spPr>
          <a:xfrm>
            <a:off x="688330" y="1555568"/>
            <a:ext cx="10996295" cy="3320781"/>
          </a:xfrm>
          <a:prstGeom prst="rect">
            <a:avLst/>
          </a:prstGeom>
        </p:spPr>
        <p:txBody>
          <a:bodyPr vert="horz" wrap="square" lIns="0" tIns="13335" rIns="0" bIns="0" rtlCol="0">
            <a:spAutoFit/>
          </a:bodyPr>
          <a:lstStyle/>
          <a:p>
            <a:pPr marL="2004060" marR="255270" lvl="0" indent="-1732914"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Arial"/>
                <a:cs typeface="Arial"/>
              </a:rPr>
              <a:t>The goal is </a:t>
            </a:r>
            <a:r>
              <a:rPr kumimoji="0" sz="2000" b="1" i="0" u="none" strike="noStrike" kern="1200" cap="none" spc="0" normalizeH="0" baseline="0" noProof="0" dirty="0">
                <a:ln>
                  <a:noFill/>
                </a:ln>
                <a:solidFill>
                  <a:prstClr val="black"/>
                </a:solidFill>
                <a:effectLst/>
                <a:uLnTx/>
                <a:uFillTx/>
                <a:latin typeface="Arial"/>
                <a:cs typeface="Arial"/>
              </a:rPr>
              <a:t>to </a:t>
            </a:r>
            <a:r>
              <a:rPr kumimoji="0" sz="2000" b="1" i="0" u="none" strike="noStrike" kern="1200" cap="none" spc="-10" normalizeH="0" baseline="0" noProof="0" dirty="0">
                <a:ln>
                  <a:noFill/>
                </a:ln>
                <a:solidFill>
                  <a:prstClr val="black"/>
                </a:solidFill>
                <a:effectLst/>
                <a:uLnTx/>
                <a:uFillTx/>
                <a:latin typeface="Arial"/>
                <a:cs typeface="Arial"/>
              </a:rPr>
              <a:t>review </a:t>
            </a:r>
            <a:r>
              <a:rPr kumimoji="0" sz="2000" b="1" i="0" u="none" strike="noStrike" kern="1200" cap="none" spc="0" normalizeH="0" baseline="0" noProof="0" dirty="0">
                <a:ln>
                  <a:noFill/>
                </a:ln>
                <a:solidFill>
                  <a:prstClr val="black"/>
                </a:solidFill>
                <a:effectLst/>
                <a:uLnTx/>
                <a:uFillTx/>
                <a:latin typeface="Arial"/>
                <a:cs typeface="Arial"/>
              </a:rPr>
              <a:t>a </a:t>
            </a:r>
            <a:r>
              <a:rPr kumimoji="0" sz="2000" b="1" i="0" u="none" strike="noStrike" kern="1200" cap="none" spc="-5" normalizeH="0" baseline="0" noProof="0" dirty="0">
                <a:ln>
                  <a:noFill/>
                </a:ln>
                <a:solidFill>
                  <a:prstClr val="black"/>
                </a:solidFill>
                <a:effectLst/>
                <a:uLnTx/>
                <a:uFillTx/>
                <a:latin typeface="Arial"/>
                <a:cs typeface="Arial"/>
              </a:rPr>
              <a:t>sample of </a:t>
            </a:r>
            <a:r>
              <a:rPr kumimoji="0" sz="2000" b="1" i="0" u="none" strike="noStrike" kern="1200" cap="none" spc="0" normalizeH="0" baseline="0" noProof="0" dirty="0">
                <a:ln>
                  <a:noFill/>
                </a:ln>
                <a:solidFill>
                  <a:prstClr val="black"/>
                </a:solidFill>
                <a:effectLst/>
                <a:uLnTx/>
                <a:uFillTx/>
                <a:latin typeface="Arial"/>
                <a:cs typeface="Arial"/>
              </a:rPr>
              <a:t>10 records </a:t>
            </a:r>
            <a:r>
              <a:rPr kumimoji="0" lang="en-US" sz="2000" b="1" i="0" u="none" strike="noStrike" kern="1200" cap="none" spc="-5" normalizeH="0" baseline="0" noProof="0" dirty="0">
                <a:ln>
                  <a:noFill/>
                </a:ln>
                <a:solidFill>
                  <a:prstClr val="black"/>
                </a:solidFill>
                <a:effectLst/>
                <a:uLnTx/>
                <a:uFillTx/>
                <a:latin typeface="Arial"/>
                <a:cs typeface="Arial"/>
              </a:rPr>
              <a:t>for all delivered patients per month</a:t>
            </a:r>
            <a:endParaRPr kumimoji="0" sz="2000" b="0" i="0" u="none" strike="noStrike" kern="1200" cap="none" spc="0" normalizeH="0" baseline="0" noProof="0" dirty="0">
              <a:ln>
                <a:noFill/>
              </a:ln>
              <a:solidFill>
                <a:prstClr val="black"/>
              </a:solidFill>
              <a:effectLst/>
              <a:uLnTx/>
              <a:uFillTx/>
              <a:latin typeface="Arial"/>
              <a:cs typeface="Arial"/>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2050" b="0" i="0" u="none" strike="noStrike" kern="1200" cap="none" spc="0" normalizeH="0" baseline="0" noProof="0" dirty="0">
              <a:ln>
                <a:noFill/>
              </a:ln>
              <a:solidFill>
                <a:prstClr val="black"/>
              </a:solidFill>
              <a:effectLst/>
              <a:uLnTx/>
              <a:uFillTx/>
              <a:latin typeface="Arial"/>
              <a:cs typeface="Arial"/>
            </a:endParaRPr>
          </a:p>
          <a:p>
            <a:pPr marL="285750" indent="-285750" algn="l" rtl="0" fontAlgn="base">
              <a:lnSpc>
                <a:spcPct val="200000"/>
              </a:lnSpc>
              <a:buFont typeface="Arial" panose="020B0604020202020204" pitchFamily="34" charset="0"/>
              <a:buChar char="•"/>
            </a:pPr>
            <a:r>
              <a:rPr lang="en-US" sz="1800" b="0" i="0" dirty="0">
                <a:solidFill>
                  <a:srgbClr val="000000"/>
                </a:solidFill>
                <a:effectLst/>
                <a:latin typeface="Arial" panose="020B0604020202020204" pitchFamily="34" charset="0"/>
                <a:cs typeface="Arial" panose="020B0604020202020204" pitchFamily="34" charset="0"/>
              </a:rPr>
              <a:t>Random sample of 10 charts to audit per month from </a:t>
            </a:r>
            <a:r>
              <a:rPr lang="en-US" sz="1800" b="1" i="0" dirty="0">
                <a:solidFill>
                  <a:srgbClr val="000000"/>
                </a:solidFill>
                <a:effectLst/>
                <a:latin typeface="Arial" panose="020B0604020202020204" pitchFamily="34" charset="0"/>
                <a:cs typeface="Arial" panose="020B0604020202020204" pitchFamily="34" charset="0"/>
              </a:rPr>
              <a:t>ALL</a:t>
            </a:r>
            <a:r>
              <a:rPr lang="en-US" sz="1800" b="0" i="0" dirty="0">
                <a:solidFill>
                  <a:srgbClr val="000000"/>
                </a:solidFill>
                <a:effectLst/>
                <a:latin typeface="Arial" panose="020B0604020202020204" pitchFamily="34" charset="0"/>
                <a:cs typeface="Arial" panose="020B0604020202020204" pitchFamily="34" charset="0"/>
              </a:rPr>
              <a:t> delivered patients in that month </a:t>
            </a:r>
          </a:p>
          <a:p>
            <a:pPr marL="285750" indent="-285750" algn="l" rtl="0" fontAlgn="base">
              <a:lnSpc>
                <a:spcPct val="200000"/>
              </a:lnSpc>
              <a:buFont typeface="Arial" panose="020B0604020202020204" pitchFamily="34" charset="0"/>
              <a:buChar char="•"/>
            </a:pPr>
            <a:r>
              <a:rPr lang="en-US" sz="1800" b="0" i="0" dirty="0">
                <a:solidFill>
                  <a:srgbClr val="000000"/>
                </a:solidFill>
                <a:effectLst/>
                <a:latin typeface="Arial" panose="020B0604020202020204" pitchFamily="34" charset="0"/>
                <a:cs typeface="Arial" panose="020B0604020202020204" pitchFamily="34" charset="0"/>
              </a:rPr>
              <a:t>Divide the total number of delivered patients typically occurring at your facility in a given month </a:t>
            </a:r>
            <a:r>
              <a:rPr lang="en-US" sz="1800" b="1" i="0" dirty="0">
                <a:solidFill>
                  <a:srgbClr val="000000"/>
                </a:solidFill>
                <a:effectLst/>
                <a:latin typeface="Arial" panose="020B0604020202020204" pitchFamily="34" charset="0"/>
                <a:cs typeface="Arial" panose="020B0604020202020204" pitchFamily="34" charset="0"/>
              </a:rPr>
              <a:t>by 10.</a:t>
            </a:r>
          </a:p>
          <a:p>
            <a:pPr marL="285750" indent="-285750" algn="l" rtl="0" fontAlgn="base">
              <a:lnSpc>
                <a:spcPct val="200000"/>
              </a:lnSpc>
              <a:buFont typeface="Arial" panose="020B0604020202020204" pitchFamily="34" charset="0"/>
              <a:buChar char="•"/>
            </a:pPr>
            <a:r>
              <a:rPr lang="en-US" sz="1800" b="0" i="0" dirty="0">
                <a:solidFill>
                  <a:srgbClr val="000000"/>
                </a:solidFill>
                <a:effectLst/>
                <a:latin typeface="Arial" panose="020B0604020202020204" pitchFamily="34" charset="0"/>
                <a:cs typeface="Arial" panose="020B0604020202020204" pitchFamily="34" charset="0"/>
              </a:rPr>
              <a:t>Select every </a:t>
            </a:r>
            <a:r>
              <a:rPr lang="en-US" sz="1800" b="0" i="1" dirty="0">
                <a:solidFill>
                  <a:srgbClr val="000000"/>
                </a:solidFill>
                <a:effectLst/>
                <a:latin typeface="Arial" panose="020B0604020202020204" pitchFamily="34" charset="0"/>
                <a:cs typeface="Arial" panose="020B0604020202020204" pitchFamily="34" charset="0"/>
              </a:rPr>
              <a:t>n</a:t>
            </a:r>
            <a:r>
              <a:rPr lang="en-US" sz="1800" b="0" i="0" dirty="0">
                <a:solidFill>
                  <a:srgbClr val="000000"/>
                </a:solidFill>
                <a:effectLst/>
                <a:latin typeface="Arial" panose="020B0604020202020204" pitchFamily="34" charset="0"/>
                <a:cs typeface="Arial" panose="020B0604020202020204" pitchFamily="34" charset="0"/>
              </a:rPr>
              <a:t>th chart of delivered patient where </a:t>
            </a:r>
            <a:r>
              <a:rPr lang="en-US" sz="1800" b="0" i="1" dirty="0">
                <a:solidFill>
                  <a:srgbClr val="000000"/>
                </a:solidFill>
                <a:effectLst/>
                <a:latin typeface="Arial" panose="020B0604020202020204" pitchFamily="34" charset="0"/>
                <a:cs typeface="Arial" panose="020B0604020202020204" pitchFamily="34" charset="0"/>
              </a:rPr>
              <a:t>‘n’</a:t>
            </a:r>
            <a:r>
              <a:rPr lang="en-US" sz="1800" b="0" i="0" dirty="0">
                <a:solidFill>
                  <a:srgbClr val="000000"/>
                </a:solidFill>
                <a:effectLst/>
                <a:latin typeface="Arial" panose="020B0604020202020204" pitchFamily="34" charset="0"/>
                <a:cs typeface="Arial" panose="020B0604020202020204" pitchFamily="34" charset="0"/>
              </a:rPr>
              <a:t> is the result of that division to identify 10 charts to audit per month </a:t>
            </a:r>
          </a:p>
          <a:p>
            <a:pPr marL="285750" indent="-285750" algn="l" rtl="0" fontAlgn="base">
              <a:lnSpc>
                <a:spcPct val="200000"/>
              </a:lnSpc>
              <a:buFont typeface="Arial" panose="020B0604020202020204" pitchFamily="34" charset="0"/>
              <a:buChar char="•"/>
            </a:pPr>
            <a:r>
              <a:rPr lang="en-US" sz="1800" b="0" i="0" dirty="0">
                <a:solidFill>
                  <a:srgbClr val="000000"/>
                </a:solidFill>
                <a:effectLst/>
                <a:latin typeface="Arial" panose="020B0604020202020204" pitchFamily="34" charset="0"/>
                <a:cs typeface="Arial" panose="020B0604020202020204" pitchFamily="34" charset="0"/>
              </a:rPr>
              <a:t>Complete brief chart review on 10 randomly sampled charts for patient education and screening.</a:t>
            </a:r>
          </a:p>
        </p:txBody>
      </p:sp>
      <p:sp>
        <p:nvSpPr>
          <p:cNvPr id="10" name="object 10"/>
          <p:cNvSpPr txBox="1">
            <a:spLocks noGrp="1"/>
          </p:cNvSpPr>
          <p:nvPr>
            <p:ph type="title"/>
          </p:nvPr>
        </p:nvSpPr>
        <p:spPr>
          <a:xfrm>
            <a:off x="448041" y="210428"/>
            <a:ext cx="7604006" cy="1058623"/>
          </a:xfrm>
          <a:prstGeom prst="rect">
            <a:avLst/>
          </a:prstGeom>
        </p:spPr>
        <p:txBody>
          <a:bodyPr vert="horz" wrap="square" lIns="0" tIns="12065" rIns="0" bIns="0" rtlCol="0">
            <a:spAutoFit/>
          </a:bodyPr>
          <a:lstStyle/>
          <a:p>
            <a:pPr marL="12700">
              <a:lnSpc>
                <a:spcPct val="100000"/>
              </a:lnSpc>
              <a:spcBef>
                <a:spcPts val="95"/>
              </a:spcBef>
            </a:pPr>
            <a:r>
              <a:rPr spc="-5" dirty="0"/>
              <a:t>Sampling</a:t>
            </a:r>
            <a:r>
              <a:rPr spc="-45" dirty="0"/>
              <a:t> </a:t>
            </a:r>
            <a:r>
              <a:rPr lang="en-US" spc="-10" dirty="0"/>
              <a:t>Process </a:t>
            </a:r>
            <a:br>
              <a:rPr lang="en-US" spc="-10" dirty="0"/>
            </a:br>
            <a:r>
              <a:rPr lang="en-US" sz="2800" i="1" spc="-10" dirty="0"/>
              <a:t>hospital level data form</a:t>
            </a:r>
            <a:endParaRPr i="1" spc="-10" dirty="0"/>
          </a:p>
        </p:txBody>
      </p:sp>
    </p:spTree>
    <p:extLst>
      <p:ext uri="{BB962C8B-B14F-4D97-AF65-F5344CB8AC3E}">
        <p14:creationId xmlns:p14="http://schemas.microsoft.com/office/powerpoint/2010/main" val="347174555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D82924-A6C4-AAA2-2EEA-111BB483FB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213D1-ECAD-69B9-318A-C41D0A7EDB8F}"/>
              </a:ext>
            </a:extLst>
          </p:cNvPr>
          <p:cNvSpPr>
            <a:spLocks noGrp="1"/>
          </p:cNvSpPr>
          <p:nvPr>
            <p:ph type="title"/>
          </p:nvPr>
        </p:nvSpPr>
        <p:spPr>
          <a:xfrm>
            <a:off x="416037" y="-188398"/>
            <a:ext cx="5864447" cy="1325563"/>
          </a:xfrm>
        </p:spPr>
        <p:txBody>
          <a:bodyPr/>
          <a:lstStyle/>
          <a:p>
            <a:r>
              <a:rPr lang="en-US" dirty="0"/>
              <a:t>Process Measures</a:t>
            </a:r>
          </a:p>
        </p:txBody>
      </p:sp>
      <p:sp>
        <p:nvSpPr>
          <p:cNvPr id="4" name="Slide Number Placeholder 3">
            <a:extLst>
              <a:ext uri="{FF2B5EF4-FFF2-40B4-BE49-F238E27FC236}">
                <a16:creationId xmlns:a16="http://schemas.microsoft.com/office/drawing/2014/main" id="{C733D312-D014-5D6B-8EFE-83EE139731F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24</a:t>
            </a:fld>
            <a:endParaRPr lang="en-US"/>
          </a:p>
        </p:txBody>
      </p:sp>
      <p:sp>
        <p:nvSpPr>
          <p:cNvPr id="8" name="Rectangle 1">
            <a:extLst>
              <a:ext uri="{FF2B5EF4-FFF2-40B4-BE49-F238E27FC236}">
                <a16:creationId xmlns:a16="http://schemas.microsoft.com/office/drawing/2014/main" id="{1164A66C-6C1F-9C46-2A25-5D53790D7BCD}"/>
              </a:ext>
            </a:extLst>
          </p:cNvPr>
          <p:cNvSpPr>
            <a:spLocks noChangeArrowheads="1"/>
          </p:cNvSpPr>
          <p:nvPr/>
        </p:nvSpPr>
        <p:spPr bwMode="auto">
          <a:xfrm>
            <a:off x="3010280" y="2374231"/>
            <a:ext cx="8432078" cy="3458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sp>
        <p:nvSpPr>
          <p:cNvPr id="3" name="Freeform 2">
            <a:extLst>
              <a:ext uri="{FF2B5EF4-FFF2-40B4-BE49-F238E27FC236}">
                <a16:creationId xmlns:a16="http://schemas.microsoft.com/office/drawing/2014/main" id="{8850EC1B-7AB4-D135-A21B-2724F3A9828E}"/>
              </a:ext>
            </a:extLst>
          </p:cNvPr>
          <p:cNvSpPr/>
          <p:nvPr/>
        </p:nvSpPr>
        <p:spPr>
          <a:xfrm>
            <a:off x="8104204" y="1566052"/>
            <a:ext cx="3338154" cy="4686889"/>
          </a:xfrm>
          <a:custGeom>
            <a:avLst/>
            <a:gdLst/>
            <a:ahLst/>
            <a:cxnLst/>
            <a:rect l="l" t="t" r="r" b="b"/>
            <a:pathLst>
              <a:path w="5482971" h="8229600">
                <a:moveTo>
                  <a:pt x="0" y="0"/>
                </a:moveTo>
                <a:lnTo>
                  <a:pt x="5482971" y="0"/>
                </a:lnTo>
                <a:lnTo>
                  <a:pt x="5482971" y="8229600"/>
                </a:lnTo>
                <a:lnTo>
                  <a:pt x="0" y="8229600"/>
                </a:lnTo>
                <a:lnTo>
                  <a:pt x="0" y="0"/>
                </a:lnTo>
                <a:close/>
              </a:path>
            </a:pathLst>
          </a:custGeom>
          <a:blipFill>
            <a:blip r:embed="rId2"/>
            <a:stretch>
              <a:fillRect/>
            </a:stretch>
          </a:blipFill>
        </p:spPr>
        <p:txBody>
          <a:bodyPr/>
          <a:lstStyle/>
          <a:p>
            <a:endParaRPr lang="en-US"/>
          </a:p>
        </p:txBody>
      </p:sp>
      <p:sp>
        <p:nvSpPr>
          <p:cNvPr id="5" name="TextBox 4">
            <a:extLst>
              <a:ext uri="{FF2B5EF4-FFF2-40B4-BE49-F238E27FC236}">
                <a16:creationId xmlns:a16="http://schemas.microsoft.com/office/drawing/2014/main" id="{D8CF8A25-DCEF-16E4-E85B-205CA4E7C4C9}"/>
              </a:ext>
            </a:extLst>
          </p:cNvPr>
          <p:cNvSpPr txBox="1"/>
          <p:nvPr/>
        </p:nvSpPr>
        <p:spPr>
          <a:xfrm>
            <a:off x="416037" y="1225662"/>
            <a:ext cx="6889638" cy="4308872"/>
          </a:xfrm>
          <a:prstGeom prst="rect">
            <a:avLst/>
          </a:prstGeom>
          <a:noFill/>
        </p:spPr>
        <p:txBody>
          <a:bodyPr wrap="square" rtlCol="0">
            <a:spAutoFit/>
          </a:bodyPr>
          <a:lstStyle/>
          <a:p>
            <a:r>
              <a:rPr lang="en-US" sz="2000" b="1" dirty="0">
                <a:solidFill>
                  <a:schemeClr val="tx1">
                    <a:lumMod val="50000"/>
                  </a:schemeClr>
                </a:solidFill>
                <a:latin typeface="+mj-lt"/>
              </a:rPr>
              <a:t>Random sample of 10 charts of all delivered patients/month:</a:t>
            </a:r>
          </a:p>
          <a:p>
            <a:pPr lvl="1"/>
            <a:r>
              <a:rPr lang="en-US" b="1" dirty="0">
                <a:solidFill>
                  <a:schemeClr val="tx1">
                    <a:lumMod val="50000"/>
                  </a:schemeClr>
                </a:solidFill>
                <a:latin typeface="+mj-lt"/>
              </a:rPr>
              <a:t>1) Screening</a:t>
            </a:r>
          </a:p>
          <a:p>
            <a:pPr marL="1200150" lvl="2" indent="-285750">
              <a:buFont typeface="Arial" panose="020B0604020202020204" pitchFamily="34" charset="0"/>
              <a:buChar char="•"/>
            </a:pPr>
            <a:r>
              <a:rPr lang="en-US" dirty="0">
                <a:solidFill>
                  <a:schemeClr val="tx1">
                    <a:lumMod val="50000"/>
                  </a:schemeClr>
                </a:solidFill>
                <a:latin typeface="+mj-lt"/>
              </a:rPr>
              <a:t>%  of patient with </a:t>
            </a:r>
            <a:r>
              <a:rPr lang="en-US" b="1" dirty="0">
                <a:solidFill>
                  <a:schemeClr val="tx1">
                    <a:lumMod val="50000"/>
                  </a:schemeClr>
                </a:solidFill>
                <a:latin typeface="+mj-lt"/>
              </a:rPr>
              <a:t>depression/anxiety</a:t>
            </a:r>
            <a:r>
              <a:rPr lang="en-US" dirty="0">
                <a:solidFill>
                  <a:schemeClr val="tx1">
                    <a:lumMod val="50000"/>
                  </a:schemeClr>
                </a:solidFill>
                <a:latin typeface="+mj-lt"/>
              </a:rPr>
              <a:t> </a:t>
            </a:r>
            <a:r>
              <a:rPr lang="en-US" b="1" dirty="0">
                <a:solidFill>
                  <a:schemeClr val="tx1">
                    <a:lumMod val="50000"/>
                  </a:schemeClr>
                </a:solidFill>
                <a:latin typeface="+mj-lt"/>
              </a:rPr>
              <a:t>screening</a:t>
            </a:r>
            <a:r>
              <a:rPr lang="en-US" dirty="0">
                <a:solidFill>
                  <a:schemeClr val="tx1">
                    <a:lumMod val="50000"/>
                  </a:schemeClr>
                </a:solidFill>
                <a:latin typeface="+mj-lt"/>
              </a:rPr>
              <a:t> during prenatal care and delivery hospitalization</a:t>
            </a:r>
          </a:p>
          <a:p>
            <a:pPr lvl="1"/>
            <a:endParaRPr lang="en-US" dirty="0">
              <a:solidFill>
                <a:schemeClr val="tx1">
                  <a:lumMod val="50000"/>
                </a:schemeClr>
              </a:solidFill>
              <a:latin typeface="+mj-lt"/>
            </a:endParaRPr>
          </a:p>
          <a:p>
            <a:pPr lvl="1"/>
            <a:r>
              <a:rPr lang="en-US" b="1" dirty="0">
                <a:solidFill>
                  <a:schemeClr val="tx1">
                    <a:lumMod val="50000"/>
                  </a:schemeClr>
                </a:solidFill>
                <a:latin typeface="+mj-lt"/>
              </a:rPr>
              <a:t>2) Patient PMH Education</a:t>
            </a:r>
          </a:p>
          <a:p>
            <a:pPr marL="1200150" lvl="2" indent="-285750">
              <a:buFont typeface="Arial" panose="020B0604020202020204" pitchFamily="34" charset="0"/>
              <a:buChar char="•"/>
            </a:pPr>
            <a:r>
              <a:rPr lang="en-US" i="0" dirty="0">
                <a:solidFill>
                  <a:schemeClr val="tx1">
                    <a:lumMod val="50000"/>
                  </a:schemeClr>
                </a:solidFill>
                <a:effectLst/>
                <a:latin typeface="+mj-lt"/>
              </a:rPr>
              <a:t>% of patients with documentation of receiving education before delivery hospitalization discharge on PMH  warning signs, where to call, and hotline support:  IL MOMS Line, PSI and MAR Now</a:t>
            </a:r>
            <a:r>
              <a:rPr lang="en-US" dirty="0">
                <a:solidFill>
                  <a:schemeClr val="tx1">
                    <a:lumMod val="50000"/>
                  </a:schemeClr>
                </a:solidFill>
                <a:latin typeface="+mj-lt"/>
              </a:rPr>
              <a:t>.</a:t>
            </a:r>
            <a:r>
              <a:rPr lang="en-US" i="0" dirty="0">
                <a:solidFill>
                  <a:schemeClr val="tx1">
                    <a:lumMod val="50000"/>
                  </a:schemeClr>
                </a:solidFill>
                <a:effectLst/>
                <a:latin typeface="+mj-lt"/>
              </a:rPr>
              <a:t> </a:t>
            </a:r>
          </a:p>
          <a:p>
            <a:pPr lvl="1"/>
            <a:endParaRPr lang="en-US" i="0" dirty="0">
              <a:solidFill>
                <a:schemeClr val="tx1">
                  <a:lumMod val="50000"/>
                </a:schemeClr>
              </a:solidFill>
              <a:effectLst/>
              <a:latin typeface="+mj-lt"/>
            </a:endParaRPr>
          </a:p>
          <a:p>
            <a:r>
              <a:rPr lang="en-US" sz="2000" b="1" dirty="0">
                <a:solidFill>
                  <a:schemeClr val="tx1">
                    <a:lumMod val="50000"/>
                  </a:schemeClr>
                </a:solidFill>
                <a:latin typeface="+mj-lt"/>
              </a:rPr>
              <a:t>Provider PMH Education </a:t>
            </a:r>
          </a:p>
          <a:p>
            <a:pPr marL="742950" lvl="1" indent="-285750">
              <a:buFont typeface="Arial" panose="020B0604020202020204" pitchFamily="34" charset="0"/>
              <a:buChar char="•"/>
            </a:pPr>
            <a:r>
              <a:rPr lang="en-US" dirty="0">
                <a:solidFill>
                  <a:schemeClr val="tx1">
                    <a:lumMod val="50000"/>
                  </a:schemeClr>
                </a:solidFill>
                <a:latin typeface="+mj-lt"/>
              </a:rPr>
              <a:t>% of OB/ER providers with PMH training completed</a:t>
            </a:r>
          </a:p>
          <a:p>
            <a:pPr marL="742950" lvl="1" indent="-285750">
              <a:buFont typeface="Arial" panose="020B0604020202020204" pitchFamily="34" charset="0"/>
              <a:buChar char="•"/>
            </a:pPr>
            <a:r>
              <a:rPr lang="en-US" dirty="0">
                <a:solidFill>
                  <a:schemeClr val="tx1">
                    <a:lumMod val="50000"/>
                  </a:schemeClr>
                </a:solidFill>
                <a:latin typeface="+mj-lt"/>
              </a:rPr>
              <a:t>% of OB/ER nursing staff with PMH training completed</a:t>
            </a:r>
          </a:p>
          <a:p>
            <a:pPr marL="285750" indent="-285750">
              <a:buFont typeface="Arial" panose="020B0604020202020204" pitchFamily="34" charset="0"/>
              <a:buChar char="•"/>
            </a:pPr>
            <a:endParaRPr lang="en-US" i="0" dirty="0">
              <a:solidFill>
                <a:schemeClr val="tx1">
                  <a:lumMod val="50000"/>
                </a:schemeClr>
              </a:solidFill>
              <a:effectLst/>
              <a:latin typeface="+mj-lt"/>
            </a:endParaRPr>
          </a:p>
        </p:txBody>
      </p:sp>
    </p:spTree>
    <p:extLst>
      <p:ext uri="{BB962C8B-B14F-4D97-AF65-F5344CB8AC3E}">
        <p14:creationId xmlns:p14="http://schemas.microsoft.com/office/powerpoint/2010/main" val="113702200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BD0F2B-7A40-ABD9-ED5E-0EE1C2D753D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D912C1-FBF5-46FF-8416-3373B09C414E}"/>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528CAC29-C7D9-9F84-E6D5-E6ACF08EC1C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25</a:t>
            </a:fld>
            <a:endParaRPr lang="en-US"/>
          </a:p>
        </p:txBody>
      </p:sp>
      <p:sp>
        <p:nvSpPr>
          <p:cNvPr id="7" name="Rounded Rectangle 4">
            <a:extLst>
              <a:ext uri="{FF2B5EF4-FFF2-40B4-BE49-F238E27FC236}">
                <a16:creationId xmlns:a16="http://schemas.microsoft.com/office/drawing/2014/main" id="{87019937-FF46-DEB2-C38B-67282E665DD2}"/>
              </a:ext>
            </a:extLst>
          </p:cNvPr>
          <p:cNvSpPr/>
          <p:nvPr/>
        </p:nvSpPr>
        <p:spPr>
          <a:xfrm>
            <a:off x="361900" y="1762773"/>
            <a:ext cx="2533767" cy="4830993"/>
          </a:xfrm>
          <a:prstGeom prst="roundRect">
            <a:avLst/>
          </a:prstGeom>
          <a:no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Provider</a:t>
            </a:r>
            <a:r>
              <a:rPr lang="en-US" sz="2000" b="1" kern="0">
                <a:solidFill>
                  <a:schemeClr val="tx1">
                    <a:lumMod val="50000"/>
                  </a:schemeClr>
                </a:solidFill>
                <a:effectLst/>
                <a:latin typeface="Aptos"/>
                <a:ea typeface="Times New Roman" panose="02020603050405020304" pitchFamily="18" charset="0"/>
                <a:cs typeface="Segoe UI"/>
              </a:rPr>
              <a:t> Education &amp; Engagement</a:t>
            </a:r>
          </a:p>
        </p:txBody>
      </p:sp>
      <p:sp>
        <p:nvSpPr>
          <p:cNvPr id="8" name="Rounded Rectangle 54">
            <a:extLst>
              <a:ext uri="{FF2B5EF4-FFF2-40B4-BE49-F238E27FC236}">
                <a16:creationId xmlns:a16="http://schemas.microsoft.com/office/drawing/2014/main" id="{602FF149-7FC2-4C89-BC4A-04C9E72591E7}"/>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9" name="Rounded Rectangle 22">
            <a:extLst>
              <a:ext uri="{FF2B5EF4-FFF2-40B4-BE49-F238E27FC236}">
                <a16:creationId xmlns:a16="http://schemas.microsoft.com/office/drawing/2014/main" id="{093E0062-A967-5F5C-B653-0F31728CBB53}"/>
              </a:ext>
            </a:extLst>
          </p:cNvPr>
          <p:cNvSpPr/>
          <p:nvPr/>
        </p:nvSpPr>
        <p:spPr>
          <a:xfrm>
            <a:off x="3142224" y="1762041"/>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28600" indent="-228600">
              <a:buAutoNum type="arabicPeriod"/>
            </a:pPr>
            <a:r>
              <a:rPr lang="en-US" sz="2000" dirty="0">
                <a:solidFill>
                  <a:schemeClr val="tx1">
                    <a:lumMod val="50000"/>
                  </a:schemeClr>
                </a:solidFill>
                <a:latin typeface="Aptos"/>
                <a:ea typeface="+mn-lt"/>
                <a:cs typeface="+mn-lt"/>
              </a:rPr>
              <a:t>Educate all OB clinical staff caring for pregnant/postpartum patients on PMH conditions, screening, treatment, referral processes, hotline resources, and trauma informed care.</a:t>
            </a:r>
          </a:p>
        </p:txBody>
      </p:sp>
      <p:sp>
        <p:nvSpPr>
          <p:cNvPr id="10" name="Rounded Rectangle 10">
            <a:extLst>
              <a:ext uri="{FF2B5EF4-FFF2-40B4-BE49-F238E27FC236}">
                <a16:creationId xmlns:a16="http://schemas.microsoft.com/office/drawing/2014/main" id="{EF58AED4-1BC8-EB4D-5E74-2E3A49854DB5}"/>
              </a:ext>
            </a:extLst>
          </p:cNvPr>
          <p:cNvSpPr/>
          <p:nvPr/>
        </p:nvSpPr>
        <p:spPr>
          <a:xfrm>
            <a:off x="3142224" y="4423261"/>
            <a:ext cx="7679172" cy="2170505"/>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panose="020B0004020202020204" pitchFamily="34" charset="0"/>
                <a:ea typeface="+mn-lt"/>
                <a:cs typeface="+mn-lt"/>
              </a:rPr>
              <a:t>3. </a:t>
            </a:r>
            <a:r>
              <a:rPr lang="en-US" sz="2000" b="0" i="0" dirty="0">
                <a:solidFill>
                  <a:srgbClr val="000000"/>
                </a:solidFill>
                <a:effectLst/>
                <a:latin typeface="Aptos" panose="020B0004020202020204" pitchFamily="34" charset="0"/>
              </a:rPr>
              <a:t>Create a PMH Access Workgroup with multidisciplinary inpatient and outpatient care team members (including, OB, ED, Peds, social work, psychiatry, outpatient and inpatient OB nursing leaders) and community stakeholders across perinatal continuum of care to identify barriers to perinatal mental health care and opportunities to enhance care coordination and connections to mental health resources.</a:t>
            </a:r>
            <a:endParaRPr lang="en-US" sz="2000" dirty="0">
              <a:solidFill>
                <a:schemeClr val="tx1">
                  <a:lumMod val="50000"/>
                </a:schemeClr>
              </a:solidFill>
              <a:latin typeface="Aptos" panose="020B0004020202020204" pitchFamily="34" charset="0"/>
              <a:ea typeface="+mn-lt"/>
              <a:cs typeface="+mn-lt"/>
            </a:endParaRPr>
          </a:p>
        </p:txBody>
      </p:sp>
      <p:sp>
        <p:nvSpPr>
          <p:cNvPr id="11" name="Rounded Rectangle 54">
            <a:extLst>
              <a:ext uri="{FF2B5EF4-FFF2-40B4-BE49-F238E27FC236}">
                <a16:creationId xmlns:a16="http://schemas.microsoft.com/office/drawing/2014/main" id="{28DAF249-F0F3-3F21-AA1D-92A45A7D885A}"/>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22">
            <a:extLst>
              <a:ext uri="{FF2B5EF4-FFF2-40B4-BE49-F238E27FC236}">
                <a16:creationId xmlns:a16="http://schemas.microsoft.com/office/drawing/2014/main" id="{130583DC-2346-2706-276A-C6B709F72D1E}"/>
              </a:ext>
            </a:extLst>
          </p:cNvPr>
          <p:cNvSpPr/>
          <p:nvPr/>
        </p:nvSpPr>
        <p:spPr>
          <a:xfrm>
            <a:off x="3142224" y="3075399"/>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2. Educate all ER clinical staff caring for pregnant/postpartum patients on PMH conditions, screening, treatment, referral processes, hotline resources, and trauma informed care.</a:t>
            </a:r>
          </a:p>
        </p:txBody>
      </p:sp>
    </p:spTree>
    <p:extLst>
      <p:ext uri="{BB962C8B-B14F-4D97-AF65-F5344CB8AC3E}">
        <p14:creationId xmlns:p14="http://schemas.microsoft.com/office/powerpoint/2010/main" val="63770223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59982B-5E9A-EC40-A79D-313BF46919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6E59D2-AD6C-9026-236C-982722ADA8E6}"/>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9E68B434-1737-DC57-1F6A-98C3ECBE76F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26</a:t>
            </a:fld>
            <a:endParaRPr lang="en-US"/>
          </a:p>
        </p:txBody>
      </p:sp>
      <p:sp>
        <p:nvSpPr>
          <p:cNvPr id="7" name="Rounded Rectangle 4">
            <a:extLst>
              <a:ext uri="{FF2B5EF4-FFF2-40B4-BE49-F238E27FC236}">
                <a16:creationId xmlns:a16="http://schemas.microsoft.com/office/drawing/2014/main" id="{D2553073-1D39-7222-E5B3-D48089661062}"/>
              </a:ext>
            </a:extLst>
          </p:cNvPr>
          <p:cNvSpPr/>
          <p:nvPr/>
        </p:nvSpPr>
        <p:spPr>
          <a:xfrm>
            <a:off x="361900" y="1790995"/>
            <a:ext cx="2533767" cy="3662823"/>
          </a:xfrm>
          <a:prstGeom prst="roundRect">
            <a:avLst/>
          </a:prstGeom>
          <a:no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mn-lt"/>
                <a:cs typeface="+mn-lt"/>
              </a:rPr>
              <a:t>Patient &amp; Community </a:t>
            </a:r>
            <a:r>
              <a:rPr lang="en-US" sz="2000" b="1" kern="0">
                <a:solidFill>
                  <a:schemeClr val="tx1">
                    <a:lumMod val="50000"/>
                  </a:schemeClr>
                </a:solidFill>
                <a:effectLst/>
                <a:latin typeface="Aptos"/>
                <a:ea typeface="+mn-lt"/>
                <a:cs typeface="+mn-lt"/>
              </a:rPr>
              <a:t>Education </a:t>
            </a:r>
            <a:r>
              <a:rPr lang="en-US" sz="2000" b="1" kern="0">
                <a:solidFill>
                  <a:schemeClr val="tx1">
                    <a:lumMod val="50000"/>
                  </a:schemeClr>
                </a:solidFill>
                <a:latin typeface="Aptos"/>
                <a:ea typeface="+mn-lt"/>
                <a:cs typeface="+mn-lt"/>
              </a:rPr>
              <a:t>and</a:t>
            </a:r>
            <a:r>
              <a:rPr lang="en-US" sz="2000" b="1" kern="0">
                <a:solidFill>
                  <a:schemeClr val="tx1">
                    <a:lumMod val="50000"/>
                  </a:schemeClr>
                </a:solidFill>
                <a:effectLst/>
                <a:latin typeface="Aptos"/>
                <a:ea typeface="+mn-lt"/>
                <a:cs typeface="+mn-lt"/>
              </a:rPr>
              <a:t> Engagement</a:t>
            </a:r>
            <a:endParaRPr lang="en-US" sz="2000">
              <a:solidFill>
                <a:schemeClr val="tx1">
                  <a:lumMod val="50000"/>
                </a:schemeClr>
              </a:solidFill>
              <a:latin typeface="Aptos"/>
              <a:ea typeface="+mn-lt"/>
              <a:cs typeface="+mn-lt"/>
            </a:endParaRPr>
          </a:p>
        </p:txBody>
      </p:sp>
      <p:sp>
        <p:nvSpPr>
          <p:cNvPr id="8" name="Rounded Rectangle 54">
            <a:extLst>
              <a:ext uri="{FF2B5EF4-FFF2-40B4-BE49-F238E27FC236}">
                <a16:creationId xmlns:a16="http://schemas.microsoft.com/office/drawing/2014/main" id="{C9EA8076-F46D-4DCF-771B-194F687A5B16}"/>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9" name="Rounded Rectangle 22">
            <a:extLst>
              <a:ext uri="{FF2B5EF4-FFF2-40B4-BE49-F238E27FC236}">
                <a16:creationId xmlns:a16="http://schemas.microsoft.com/office/drawing/2014/main" id="{2C82AB79-9CDC-61CD-5053-5D212E9556CF}"/>
              </a:ext>
            </a:extLst>
          </p:cNvPr>
          <p:cNvSpPr/>
          <p:nvPr/>
        </p:nvSpPr>
        <p:spPr>
          <a:xfrm>
            <a:off x="3142222" y="1790996"/>
            <a:ext cx="7641543" cy="120175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panose="020B0004020202020204" pitchFamily="34" charset="0"/>
                <a:ea typeface="+mn-lt"/>
                <a:cs typeface="+mn-lt"/>
              </a:rPr>
              <a:t>4. Have a process to pr</a:t>
            </a:r>
            <a:r>
              <a:rPr lang="en-US" sz="2000" b="0" i="0" dirty="0">
                <a:solidFill>
                  <a:srgbClr val="000000"/>
                </a:solidFill>
                <a:effectLst/>
                <a:latin typeface="Aptos" panose="020B0004020202020204" pitchFamily="34" charset="0"/>
              </a:rPr>
              <a:t>ovide postpartum patients education on PMH conditions warning signs for patients and family members/support people and follow up options including, hotlines/ warmlines</a:t>
            </a:r>
            <a:r>
              <a:rPr lang="en-US" sz="2000" dirty="0">
                <a:solidFill>
                  <a:schemeClr val="tx1">
                    <a:lumMod val="50000"/>
                  </a:schemeClr>
                </a:solidFill>
                <a:latin typeface="Aptos" panose="020B0004020202020204" pitchFamily="34" charset="0"/>
                <a:ea typeface="+mn-lt"/>
                <a:cs typeface="+mn-lt"/>
              </a:rPr>
              <a:t>.</a:t>
            </a:r>
            <a:endParaRPr lang="en-US" dirty="0">
              <a:solidFill>
                <a:schemeClr val="tx1">
                  <a:lumMod val="50000"/>
                </a:schemeClr>
              </a:solidFill>
              <a:latin typeface="Aptos" panose="020B0004020202020204" pitchFamily="34" charset="0"/>
            </a:endParaRPr>
          </a:p>
        </p:txBody>
      </p:sp>
      <p:sp>
        <p:nvSpPr>
          <p:cNvPr id="10" name="Rounded Rectangle 10">
            <a:extLst>
              <a:ext uri="{FF2B5EF4-FFF2-40B4-BE49-F238E27FC236}">
                <a16:creationId xmlns:a16="http://schemas.microsoft.com/office/drawing/2014/main" id="{25A0D1BC-33E4-BAC1-2BEC-C4000E1674DF}"/>
              </a:ext>
            </a:extLst>
          </p:cNvPr>
          <p:cNvSpPr/>
          <p:nvPr/>
        </p:nvSpPr>
        <p:spPr>
          <a:xfrm>
            <a:off x="3142222" y="3256717"/>
            <a:ext cx="7641543" cy="73138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5. Have a process to share PMH patient education resources with outpatient clinical settings.</a:t>
            </a:r>
            <a:endParaRPr lang="en-US" dirty="0">
              <a:solidFill>
                <a:schemeClr val="tx1">
                  <a:lumMod val="50000"/>
                </a:schemeClr>
              </a:solidFill>
              <a:latin typeface="Aptos"/>
              <a:ea typeface="+mn-lt"/>
              <a:cs typeface="+mn-lt"/>
            </a:endParaRPr>
          </a:p>
        </p:txBody>
      </p:sp>
      <p:sp>
        <p:nvSpPr>
          <p:cNvPr id="11" name="Rounded Rectangle 54">
            <a:extLst>
              <a:ext uri="{FF2B5EF4-FFF2-40B4-BE49-F238E27FC236}">
                <a16:creationId xmlns:a16="http://schemas.microsoft.com/office/drawing/2014/main" id="{70B3912C-858B-9D6D-BA06-B9A7797B765E}"/>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10">
            <a:extLst>
              <a:ext uri="{FF2B5EF4-FFF2-40B4-BE49-F238E27FC236}">
                <a16:creationId xmlns:a16="http://schemas.microsoft.com/office/drawing/2014/main" id="{497977DF-1C99-42E3-77F6-1CAF8B65B529}"/>
              </a:ext>
            </a:extLst>
          </p:cNvPr>
          <p:cNvSpPr/>
          <p:nvPr/>
        </p:nvSpPr>
        <p:spPr>
          <a:xfrm>
            <a:off x="3142222" y="4252068"/>
            <a:ext cx="7641543" cy="120175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6. Identify a patient partner for hospital PMH quality improvement team and / or other opportunities to engage patients and community members with lived experiences and prioritize their recommendations.</a:t>
            </a:r>
            <a:endParaRPr lang="en-US" dirty="0">
              <a:solidFill>
                <a:schemeClr val="tx1">
                  <a:lumMod val="50000"/>
                </a:schemeClr>
              </a:solidFill>
              <a:latin typeface="Aptos"/>
              <a:ea typeface="+mn-lt"/>
              <a:cs typeface="+mn-lt"/>
            </a:endParaRPr>
          </a:p>
        </p:txBody>
      </p:sp>
    </p:spTree>
    <p:extLst>
      <p:ext uri="{BB962C8B-B14F-4D97-AF65-F5344CB8AC3E}">
        <p14:creationId xmlns:p14="http://schemas.microsoft.com/office/powerpoint/2010/main" val="295760299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50C430-81AF-2B70-5A71-B6F266C05D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B55BFF-33D0-DC23-F86D-522252317CDD}"/>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EC1ACA8C-99D2-E512-AEEA-B05219C3210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27</a:t>
            </a:fld>
            <a:endParaRPr lang="en-US"/>
          </a:p>
        </p:txBody>
      </p:sp>
      <p:sp>
        <p:nvSpPr>
          <p:cNvPr id="8" name="Rounded Rectangle 54">
            <a:extLst>
              <a:ext uri="{FF2B5EF4-FFF2-40B4-BE49-F238E27FC236}">
                <a16:creationId xmlns:a16="http://schemas.microsoft.com/office/drawing/2014/main" id="{F1769B99-BDE2-C843-78F1-E05AEFD927E5}"/>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7BFCFA61-7219-B798-4129-B8D4F8870668}"/>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5" name="Rounded Rectangle 7">
            <a:extLst>
              <a:ext uri="{FF2B5EF4-FFF2-40B4-BE49-F238E27FC236}">
                <a16:creationId xmlns:a16="http://schemas.microsoft.com/office/drawing/2014/main" id="{4D808116-576D-07FF-D388-A4E6E82941EE}"/>
              </a:ext>
            </a:extLst>
          </p:cNvPr>
          <p:cNvSpPr/>
          <p:nvPr/>
        </p:nvSpPr>
        <p:spPr>
          <a:xfrm>
            <a:off x="286422" y="1926584"/>
            <a:ext cx="2524360" cy="2654042"/>
          </a:xfrm>
          <a:prstGeom prst="roundRect">
            <a:avLst/>
          </a:prstGeom>
          <a:no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effectLst/>
                <a:latin typeface="Aptos"/>
                <a:ea typeface="Times New Roman" panose="02020603050405020304" pitchFamily="18" charset="0"/>
                <a:cs typeface="Segoe UI"/>
              </a:rPr>
              <a:t>Screening</a:t>
            </a:r>
            <a:r>
              <a:rPr lang="en-US" sz="2000" b="1" kern="0">
                <a:solidFill>
                  <a:schemeClr val="tx1">
                    <a:lumMod val="50000"/>
                  </a:schemeClr>
                </a:solidFill>
                <a:latin typeface="Aptos"/>
                <a:ea typeface="Times New Roman" panose="02020603050405020304" pitchFamily="18" charset="0"/>
                <a:cs typeface="Segoe UI"/>
              </a:rPr>
              <a:t> and Assessment</a:t>
            </a:r>
            <a:endParaRPr lang="en-US" sz="2000" b="1" kern="0">
              <a:solidFill>
                <a:schemeClr val="tx1">
                  <a:lumMod val="50000"/>
                </a:schemeClr>
              </a:solidFill>
              <a:effectLst/>
              <a:latin typeface="Aptos"/>
              <a:ea typeface="Times New Roman" panose="02020603050405020304" pitchFamily="18" charset="0"/>
              <a:cs typeface="Segoe UI" panose="020B0502040204020203" pitchFamily="34" charset="0"/>
            </a:endParaRPr>
          </a:p>
        </p:txBody>
      </p:sp>
      <p:sp>
        <p:nvSpPr>
          <p:cNvPr id="6" name="Rounded Rectangle 31">
            <a:extLst>
              <a:ext uri="{FF2B5EF4-FFF2-40B4-BE49-F238E27FC236}">
                <a16:creationId xmlns:a16="http://schemas.microsoft.com/office/drawing/2014/main" id="{31CC63F4-341F-2E7D-99A5-27C7B43EEE97}"/>
              </a:ext>
            </a:extLst>
          </p:cNvPr>
          <p:cNvSpPr/>
          <p:nvPr/>
        </p:nvSpPr>
        <p:spPr>
          <a:xfrm>
            <a:off x="3050311" y="1923217"/>
            <a:ext cx="7639594" cy="1006995"/>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effectLst/>
                <a:latin typeface="Aptos"/>
                <a:ea typeface="+mn-lt"/>
                <a:cs typeface="+mn-lt"/>
              </a:rPr>
              <a:t>7. Establish </a:t>
            </a:r>
            <a:r>
              <a:rPr lang="en-US" sz="2000" dirty="0">
                <a:solidFill>
                  <a:schemeClr val="tx1">
                    <a:lumMod val="50000"/>
                  </a:schemeClr>
                </a:solidFill>
                <a:latin typeface="Aptos"/>
                <a:ea typeface="+mn-lt"/>
                <a:cs typeface="+mn-lt"/>
              </a:rPr>
              <a:t>protocol </a:t>
            </a:r>
            <a:r>
              <a:rPr lang="en-US" sz="2000" dirty="0">
                <a:solidFill>
                  <a:schemeClr val="tx1">
                    <a:lumMod val="50000"/>
                  </a:schemeClr>
                </a:solidFill>
                <a:effectLst/>
                <a:latin typeface="Aptos"/>
                <a:ea typeface="+mn-lt"/>
                <a:cs typeface="+mn-lt"/>
              </a:rPr>
              <a:t>and </a:t>
            </a:r>
            <a:r>
              <a:rPr lang="en-US" sz="2000" dirty="0">
                <a:solidFill>
                  <a:schemeClr val="tx1">
                    <a:lumMod val="50000"/>
                  </a:schemeClr>
                </a:solidFill>
                <a:latin typeface="Aptos"/>
                <a:ea typeface="+mn-lt"/>
                <a:cs typeface="+mn-lt"/>
              </a:rPr>
              <a:t>workflow to screen all OB </a:t>
            </a:r>
            <a:r>
              <a:rPr lang="en-US" sz="2000" dirty="0">
                <a:solidFill>
                  <a:schemeClr val="tx1">
                    <a:lumMod val="50000"/>
                  </a:schemeClr>
                </a:solidFill>
                <a:effectLst/>
                <a:latin typeface="Aptos"/>
                <a:ea typeface="+mn-lt"/>
                <a:cs typeface="+mn-lt"/>
              </a:rPr>
              <a:t>patients </a:t>
            </a:r>
            <a:r>
              <a:rPr lang="en-US" sz="2000" dirty="0">
                <a:solidFill>
                  <a:schemeClr val="tx1">
                    <a:lumMod val="50000"/>
                  </a:schemeClr>
                </a:solidFill>
                <a:latin typeface="Aptos"/>
                <a:ea typeface="+mn-lt"/>
                <a:cs typeface="+mn-lt"/>
              </a:rPr>
              <a:t>for PMH</a:t>
            </a:r>
            <a:r>
              <a:rPr lang="en-US" sz="2000" dirty="0">
                <a:solidFill>
                  <a:schemeClr val="tx1">
                    <a:lumMod val="50000"/>
                  </a:schemeClr>
                </a:solidFill>
                <a:effectLst/>
                <a:latin typeface="Aptos"/>
                <a:ea typeface="+mn-lt"/>
                <a:cs typeface="+mn-lt"/>
              </a:rPr>
              <a:t> </a:t>
            </a:r>
            <a:r>
              <a:rPr lang="en-US" sz="2000" dirty="0">
                <a:solidFill>
                  <a:schemeClr val="tx1">
                    <a:lumMod val="50000"/>
                  </a:schemeClr>
                </a:solidFill>
                <a:latin typeface="Aptos"/>
                <a:ea typeface="+mn-lt"/>
                <a:cs typeface="+mn-lt"/>
              </a:rPr>
              <a:t>conditions with validated screening tools during delivery hospitalization.</a:t>
            </a:r>
            <a:endParaRPr lang="en-US" dirty="0">
              <a:solidFill>
                <a:schemeClr val="tx1">
                  <a:lumMod val="50000"/>
                </a:schemeClr>
              </a:solidFill>
              <a:latin typeface="Aptos"/>
            </a:endParaRPr>
          </a:p>
        </p:txBody>
      </p:sp>
      <p:sp>
        <p:nvSpPr>
          <p:cNvPr id="12" name="Rounded Rectangle 41">
            <a:extLst>
              <a:ext uri="{FF2B5EF4-FFF2-40B4-BE49-F238E27FC236}">
                <a16:creationId xmlns:a16="http://schemas.microsoft.com/office/drawing/2014/main" id="{28B1117D-74A2-8B1B-6EFC-FB5D8CA3F269}"/>
              </a:ext>
            </a:extLst>
          </p:cNvPr>
          <p:cNvSpPr/>
          <p:nvPr/>
        </p:nvSpPr>
        <p:spPr>
          <a:xfrm>
            <a:off x="3046030" y="3107385"/>
            <a:ext cx="7639586" cy="1473241"/>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a:ea typeface="+mn-lt"/>
                <a:cs typeface="+mn-lt"/>
              </a:rPr>
              <a:t>8. Share validated PMH screening tools and screening/treatment algorithms and process flow for linkage to PMH follow up with outpatient settings (i.e. </a:t>
            </a:r>
            <a:r>
              <a:rPr lang="en-US" sz="2000" b="0" i="0" dirty="0">
                <a:solidFill>
                  <a:srgbClr val="000000"/>
                </a:solidFill>
                <a:effectLst/>
                <a:latin typeface="WordVisi_MSFontService"/>
              </a:rPr>
              <a:t>prenatal care sites, FQHCs, emergency departments, and pediatric offices</a:t>
            </a:r>
            <a:r>
              <a:rPr lang="en-US" sz="2000" dirty="0">
                <a:solidFill>
                  <a:schemeClr val="tx1">
                    <a:lumMod val="50000"/>
                  </a:schemeClr>
                </a:solidFill>
                <a:latin typeface="Aptos"/>
                <a:ea typeface="+mn-lt"/>
                <a:cs typeface="+mn-lt"/>
              </a:rPr>
              <a:t>).</a:t>
            </a:r>
            <a:endParaRPr lang="en-US" dirty="0">
              <a:solidFill>
                <a:schemeClr val="tx1">
                  <a:lumMod val="50000"/>
                </a:schemeClr>
              </a:solidFill>
              <a:latin typeface="Arial"/>
              <a:ea typeface="+mn-lt"/>
              <a:cs typeface="+mn-lt"/>
            </a:endParaRPr>
          </a:p>
        </p:txBody>
      </p:sp>
    </p:spTree>
    <p:extLst>
      <p:ext uri="{BB962C8B-B14F-4D97-AF65-F5344CB8AC3E}">
        <p14:creationId xmlns:p14="http://schemas.microsoft.com/office/powerpoint/2010/main" val="26355990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1FF4B8-E236-5933-698D-8F07C0A4681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EE6EF7-1DB7-84AE-9056-D65BC7ABF544}"/>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7E35E6CA-9013-C597-6412-472CB3CBF39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28</a:t>
            </a:fld>
            <a:endParaRPr lang="en-US"/>
          </a:p>
        </p:txBody>
      </p:sp>
      <p:sp>
        <p:nvSpPr>
          <p:cNvPr id="8" name="Rounded Rectangle 54">
            <a:extLst>
              <a:ext uri="{FF2B5EF4-FFF2-40B4-BE49-F238E27FC236}">
                <a16:creationId xmlns:a16="http://schemas.microsoft.com/office/drawing/2014/main" id="{74A5ED89-C029-8DBA-DE42-56097AD2D8F8}"/>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51053F09-E0D9-B07A-D341-F5F3C28C7061}"/>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5">
            <a:extLst>
              <a:ext uri="{FF2B5EF4-FFF2-40B4-BE49-F238E27FC236}">
                <a16:creationId xmlns:a16="http://schemas.microsoft.com/office/drawing/2014/main" id="{54795DAA-589A-19F3-D241-87001B674A98}"/>
              </a:ext>
            </a:extLst>
          </p:cNvPr>
          <p:cNvSpPr/>
          <p:nvPr/>
        </p:nvSpPr>
        <p:spPr>
          <a:xfrm>
            <a:off x="3162942" y="2007167"/>
            <a:ext cx="7544093" cy="1831588"/>
          </a:xfrm>
          <a:prstGeom prst="roundRect">
            <a:avLst/>
          </a:prstGeom>
          <a:solidFill>
            <a:schemeClr val="bg1"/>
          </a:solidFill>
          <a:ln>
            <a:solidFill>
              <a:srgbClr val="82151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panose="020B0004020202020204" pitchFamily="34" charset="0"/>
                <a:ea typeface="+mn-lt"/>
                <a:cs typeface="+mn-lt"/>
                <a:sym typeface="Wingdings" pitchFamily="2" charset="2"/>
              </a:rPr>
              <a:t>9. Establish process flow for treating positive PMH screens </a:t>
            </a:r>
            <a:r>
              <a:rPr lang="en-US" sz="2000" dirty="0">
                <a:solidFill>
                  <a:schemeClr val="tx1">
                    <a:lumMod val="50000"/>
                  </a:schemeClr>
                </a:solidFill>
                <a:latin typeface="Aptos" panose="020B0004020202020204" pitchFamily="34" charset="0"/>
                <a:ea typeface="+mn-lt"/>
                <a:cs typeface="+mn-lt"/>
              </a:rPr>
              <a:t>during delivery hospitalization, including treatment initiation algorithms using</a:t>
            </a:r>
            <a:r>
              <a:rPr lang="en-US" sz="2000" b="0" i="0" dirty="0">
                <a:solidFill>
                  <a:srgbClr val="000000"/>
                </a:solidFill>
                <a:effectLst/>
                <a:latin typeface="Aptos" panose="020B0004020202020204" pitchFamily="34" charset="0"/>
              </a:rPr>
              <a:t> tiered assessment based on severity and risk of harm, include utilization of IL DocAssist for PMH clinical consultation.</a:t>
            </a:r>
            <a:endParaRPr lang="en-US" dirty="0">
              <a:solidFill>
                <a:schemeClr val="tx1">
                  <a:lumMod val="50000"/>
                </a:schemeClr>
              </a:solidFill>
              <a:latin typeface="Aptos" panose="020B0004020202020204" pitchFamily="34" charset="0"/>
              <a:ea typeface="+mn-lt"/>
              <a:cs typeface="+mn-lt"/>
            </a:endParaRPr>
          </a:p>
        </p:txBody>
      </p:sp>
      <p:sp>
        <p:nvSpPr>
          <p:cNvPr id="7" name="Rounded Rectangle 7">
            <a:extLst>
              <a:ext uri="{FF2B5EF4-FFF2-40B4-BE49-F238E27FC236}">
                <a16:creationId xmlns:a16="http://schemas.microsoft.com/office/drawing/2014/main" id="{3E72F44F-FF28-D73E-4C92-970D177C63AC}"/>
              </a:ext>
            </a:extLst>
          </p:cNvPr>
          <p:cNvSpPr/>
          <p:nvPr/>
        </p:nvSpPr>
        <p:spPr>
          <a:xfrm>
            <a:off x="389905" y="2005320"/>
            <a:ext cx="2496138" cy="1831588"/>
          </a:xfrm>
          <a:prstGeom prst="roundRect">
            <a:avLst/>
          </a:prstGeom>
          <a:noFill/>
          <a:ln>
            <a:solidFill>
              <a:srgbClr val="82151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cs typeface="Segoe UI"/>
              </a:rPr>
              <a:t>Optimizing Treatment</a:t>
            </a:r>
            <a:endParaRPr lang="en-US" sz="2000">
              <a:latin typeface="Aptos"/>
            </a:endParaRPr>
          </a:p>
        </p:txBody>
      </p:sp>
    </p:spTree>
    <p:extLst>
      <p:ext uri="{BB962C8B-B14F-4D97-AF65-F5344CB8AC3E}">
        <p14:creationId xmlns:p14="http://schemas.microsoft.com/office/powerpoint/2010/main" val="29836903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263FEE-67A6-0DA9-E632-9DA95AF536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B4C1C9-BFFC-327C-EF14-5FFB3276D9EF}"/>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7ED71B74-75F4-4D63-4983-95FE84BAC69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29</a:t>
            </a:fld>
            <a:endParaRPr lang="en-US"/>
          </a:p>
        </p:txBody>
      </p:sp>
      <p:sp>
        <p:nvSpPr>
          <p:cNvPr id="8" name="Rounded Rectangle 54">
            <a:extLst>
              <a:ext uri="{FF2B5EF4-FFF2-40B4-BE49-F238E27FC236}">
                <a16:creationId xmlns:a16="http://schemas.microsoft.com/office/drawing/2014/main" id="{C37B5712-B093-D0F1-452C-1B20A78E5ED0}"/>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062ECE0B-3834-A8B8-5E5C-F32BA39F7740}"/>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5" name="Rounded Rectangle 34">
            <a:extLst>
              <a:ext uri="{FF2B5EF4-FFF2-40B4-BE49-F238E27FC236}">
                <a16:creationId xmlns:a16="http://schemas.microsoft.com/office/drawing/2014/main" id="{7BA780AB-7354-6654-44E9-A39596166A76}"/>
              </a:ext>
            </a:extLst>
          </p:cNvPr>
          <p:cNvSpPr/>
          <p:nvPr/>
        </p:nvSpPr>
        <p:spPr>
          <a:xfrm>
            <a:off x="3094796" y="1863352"/>
            <a:ext cx="7761882" cy="1900498"/>
          </a:xfrm>
          <a:prstGeom prst="roundRect">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a:ea typeface="+mn-lt"/>
                <a:cs typeface="+mn-lt"/>
              </a:rPr>
              <a:t>10. Establish process flow for referral to link patients who screen positive for PMH conditions, during delivery hospitalization, to follow up behavioral health care and support, </a:t>
            </a:r>
            <a:r>
              <a:rPr lang="en-US" sz="2000" b="0" i="0" dirty="0">
                <a:solidFill>
                  <a:srgbClr val="000000"/>
                </a:solidFill>
                <a:effectLst/>
                <a:latin typeface="Aptos" panose="020B0004020202020204" pitchFamily="34" charset="0"/>
              </a:rPr>
              <a:t>include utilization of IL Doc Assist for provider support and IL MOMS Line for patient support with linkage to follow up mental health care.</a:t>
            </a:r>
            <a:endParaRPr lang="en-US" dirty="0">
              <a:solidFill>
                <a:schemeClr val="tx1">
                  <a:lumMod val="50000"/>
                </a:schemeClr>
              </a:solidFill>
              <a:latin typeface="Aptos" panose="020B0004020202020204" pitchFamily="34" charset="0"/>
              <a:ea typeface="+mn-lt"/>
              <a:cs typeface="+mn-lt"/>
            </a:endParaRPr>
          </a:p>
        </p:txBody>
      </p:sp>
      <p:sp>
        <p:nvSpPr>
          <p:cNvPr id="6" name="Rounded Rectangle 9">
            <a:extLst>
              <a:ext uri="{FF2B5EF4-FFF2-40B4-BE49-F238E27FC236}">
                <a16:creationId xmlns:a16="http://schemas.microsoft.com/office/drawing/2014/main" id="{EB5FE6DC-6DF4-17D9-4766-143554648010}"/>
              </a:ext>
            </a:extLst>
          </p:cNvPr>
          <p:cNvSpPr/>
          <p:nvPr/>
        </p:nvSpPr>
        <p:spPr>
          <a:xfrm>
            <a:off x="3094808" y="3951900"/>
            <a:ext cx="7761870" cy="1232471"/>
          </a:xfrm>
          <a:prstGeom prst="roundRect">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panose="020B0004020202020204" pitchFamily="34" charset="0"/>
                <a:ea typeface="+mn-lt"/>
                <a:cs typeface="+mn-lt"/>
              </a:rPr>
              <a:t>11. Identify and implement innovative strategies to address barriers to follow up behavioral health care for pa</a:t>
            </a:r>
            <a:r>
              <a:rPr lang="en-US" sz="2000" b="0" i="0" dirty="0">
                <a:solidFill>
                  <a:srgbClr val="000000"/>
                </a:solidFill>
                <a:effectLst/>
                <a:latin typeface="Aptos" panose="020B0004020202020204" pitchFamily="34" charset="0"/>
              </a:rPr>
              <a:t>tients with both private and Medicaid health insurance.</a:t>
            </a:r>
            <a:endParaRPr lang="en-US" dirty="0">
              <a:latin typeface="Aptos" panose="020B0004020202020204" pitchFamily="34" charset="0"/>
              <a:ea typeface="+mn-lt"/>
              <a:cs typeface="+mn-lt"/>
            </a:endParaRPr>
          </a:p>
        </p:txBody>
      </p:sp>
      <p:sp>
        <p:nvSpPr>
          <p:cNvPr id="9" name="Rounded Rectangle 15">
            <a:extLst>
              <a:ext uri="{FF2B5EF4-FFF2-40B4-BE49-F238E27FC236}">
                <a16:creationId xmlns:a16="http://schemas.microsoft.com/office/drawing/2014/main" id="{33A9997F-A446-37CD-F723-72A5BDD4512D}"/>
              </a:ext>
            </a:extLst>
          </p:cNvPr>
          <p:cNvSpPr/>
          <p:nvPr/>
        </p:nvSpPr>
        <p:spPr>
          <a:xfrm>
            <a:off x="380877" y="1863190"/>
            <a:ext cx="2571398" cy="3322550"/>
          </a:xfrm>
          <a:prstGeom prst="roundRect">
            <a:avLst/>
          </a:prstGeom>
          <a:no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Linkage to Resources &amp; </a:t>
            </a:r>
            <a:r>
              <a:rPr lang="en-US" sz="2000" b="1" kern="0">
                <a:solidFill>
                  <a:schemeClr val="tx1">
                    <a:lumMod val="50000"/>
                  </a:schemeClr>
                </a:solidFill>
                <a:effectLst/>
                <a:latin typeface="Aptos"/>
                <a:ea typeface="Times New Roman" panose="02020603050405020304" pitchFamily="18" charset="0"/>
                <a:cs typeface="Segoe UI"/>
              </a:rPr>
              <a:t>Treatment</a:t>
            </a:r>
          </a:p>
        </p:txBody>
      </p:sp>
    </p:spTree>
    <p:extLst>
      <p:ext uri="{BB962C8B-B14F-4D97-AF65-F5344CB8AC3E}">
        <p14:creationId xmlns:p14="http://schemas.microsoft.com/office/powerpoint/2010/main" val="227416761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25;p3">
            <a:extLst>
              <a:ext uri="{FF2B5EF4-FFF2-40B4-BE49-F238E27FC236}">
                <a16:creationId xmlns:a16="http://schemas.microsoft.com/office/drawing/2014/main" id="{46194FBE-7949-4AE8-ABBF-2CB3660421E8}"/>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71F3896-3368-4C49-B02C-09BD5884DBEE}"/>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B3BFCF64-8D06-4005-8FD4-B9D6A2EBB65A}"/>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839C960-F797-4F2E-8FB6-42CD70E23FEC}"/>
              </a:ext>
            </a:extLst>
          </p:cNvPr>
          <p:cNvSpPr txBox="1"/>
          <p:nvPr/>
        </p:nvSpPr>
        <p:spPr>
          <a:xfrm>
            <a:off x="377886" y="268981"/>
            <a:ext cx="6813659"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F58466"/>
                </a:solidFill>
              </a:rPr>
              <a:t>Staff supporting the Perinatal Mental Health (PMH) initiative!</a:t>
            </a:r>
            <a:endParaRPr lang="en-US" sz="3600" dirty="0">
              <a:solidFill>
                <a:srgbClr val="F58466"/>
              </a:solidFill>
              <a:latin typeface="Calibri"/>
            </a:endParaRPr>
          </a:p>
        </p:txBody>
      </p:sp>
      <p:grpSp>
        <p:nvGrpSpPr>
          <p:cNvPr id="8" name="Google Shape;131;p3">
            <a:extLst>
              <a:ext uri="{FF2B5EF4-FFF2-40B4-BE49-F238E27FC236}">
                <a16:creationId xmlns:a16="http://schemas.microsoft.com/office/drawing/2014/main" id="{032DFB84-B777-4086-9657-C2CD9164E3CD}"/>
              </a:ext>
            </a:extLst>
          </p:cNvPr>
          <p:cNvGrpSpPr/>
          <p:nvPr/>
        </p:nvGrpSpPr>
        <p:grpSpPr>
          <a:xfrm>
            <a:off x="1419222" y="2353372"/>
            <a:ext cx="10058790" cy="3400370"/>
            <a:chOff x="1419221" y="2353372"/>
            <a:chExt cx="10058790" cy="3400370"/>
          </a:xfrm>
        </p:grpSpPr>
        <p:sp>
          <p:nvSpPr>
            <p:cNvPr id="9" name="Google Shape;132;p3">
              <a:extLst>
                <a:ext uri="{FF2B5EF4-FFF2-40B4-BE49-F238E27FC236}">
                  <a16:creationId xmlns:a16="http://schemas.microsoft.com/office/drawing/2014/main" id="{7F3D05EB-0896-43A2-B2C4-D92B4D6B6162}"/>
                </a:ext>
              </a:extLst>
            </p:cNvPr>
            <p:cNvSpPr/>
            <p:nvPr/>
          </p:nvSpPr>
          <p:spPr>
            <a:xfrm>
              <a:off x="1419221" y="2353372"/>
              <a:ext cx="7212357" cy="3400370"/>
            </a:xfrm>
            <a:custGeom>
              <a:avLst/>
              <a:gdLst>
                <a:gd name="f0" fmla="val w"/>
                <a:gd name="f1" fmla="val h"/>
                <a:gd name="f2" fmla="val 0"/>
                <a:gd name="f3" fmla="val 21945600"/>
                <a:gd name="f4" fmla="val 8702676"/>
                <a:gd name="f5" fmla="*/ f0 1 21945600"/>
                <a:gd name="f6" fmla="*/ f1 1 8702676"/>
                <a:gd name="f7" fmla="val f2"/>
                <a:gd name="f8" fmla="val f3"/>
                <a:gd name="f9" fmla="val f4"/>
                <a:gd name="f10" fmla="+- f9 0 f7"/>
                <a:gd name="f11" fmla="+- f8 0 f7"/>
                <a:gd name="f12" fmla="*/ f11 1 21945600"/>
                <a:gd name="f13" fmla="*/ f10 1 8702676"/>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21945600" h="8702676">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0" name="Google Shape;133;p3">
              <a:extLst>
                <a:ext uri="{FF2B5EF4-FFF2-40B4-BE49-F238E27FC236}">
                  <a16:creationId xmlns:a16="http://schemas.microsoft.com/office/drawing/2014/main" id="{9452E89F-C4E5-4712-BECC-25DBFD0D4E1A}"/>
                </a:ext>
              </a:extLst>
            </p:cNvPr>
            <p:cNvSpPr txBox="1"/>
            <p:nvPr/>
          </p:nvSpPr>
          <p:spPr>
            <a:xfrm>
              <a:off x="5785144" y="3045236"/>
              <a:ext cx="5692867" cy="948918"/>
            </a:xfrm>
            <a:prstGeom prst="rect">
              <a:avLst/>
            </a:prstGeom>
            <a:noFill/>
            <a:ln cap="flat">
              <a:noFill/>
            </a:ln>
          </p:spPr>
          <p:txBody>
            <a:bodyPr vert="horz" wrap="square" lIns="0" tIns="0" rIns="0" bIns="0"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Rebecca Ainis</a:t>
              </a:r>
              <a:endParaRPr lang="en-US" sz="2600">
                <a:solidFill>
                  <a:srgbClr val="444C55"/>
                </a:solidFill>
                <a:latin typeface="Segoe UI" pitchFamily="34"/>
              </a:endParaRPr>
            </a:p>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ILPQC Project</a:t>
              </a:r>
              <a:r>
                <a:rPr lang="en-US" sz="2600">
                  <a:solidFill>
                    <a:srgbClr val="444C55"/>
                  </a:solidFill>
                  <a:latin typeface="Calibri" pitchFamily="34"/>
                </a:rPr>
                <a:t>​</a:t>
              </a:r>
              <a:r>
                <a:rPr lang="en-US" sz="2600">
                  <a:solidFill>
                    <a:srgbClr val="444C55"/>
                  </a:solidFill>
                  <a:latin typeface="Segoe UI" pitchFamily="34"/>
                </a:rPr>
                <a:t> </a:t>
              </a:r>
              <a:r>
                <a:rPr lang="en-US" sz="2600" b="1">
                  <a:solidFill>
                    <a:srgbClr val="1C498B"/>
                  </a:solidFill>
                  <a:latin typeface="Calibri" pitchFamily="34"/>
                </a:rPr>
                <a:t>Coordinator</a:t>
              </a:r>
            </a:p>
            <a:p>
              <a:pPr algn="ctr" defTabSz="914446">
                <a:lnSpc>
                  <a:spcPct val="150000"/>
                </a:lnSpc>
                <a:defRPr sz="1800" b="0" i="0" u="none" strike="noStrike" kern="0" cap="none" spc="0" baseline="0">
                  <a:solidFill>
                    <a:srgbClr val="000000"/>
                  </a:solidFill>
                  <a:uFillTx/>
                </a:defRPr>
              </a:pPr>
              <a:r>
                <a:rPr lang="en-US" sz="2600">
                  <a:solidFill>
                    <a:srgbClr val="1C498B"/>
                  </a:solidFill>
                  <a:latin typeface="Calibri" pitchFamily="34"/>
                </a:rPr>
                <a:t>Email: rebecca.ainis@northwestern.edu</a:t>
              </a:r>
              <a:endParaRPr lang="en-US" sz="2600">
                <a:solidFill>
                  <a:srgbClr val="444C55"/>
                </a:solidFill>
              </a:endParaRPr>
            </a:p>
          </p:txBody>
        </p:sp>
      </p:grpSp>
      <p:grpSp>
        <p:nvGrpSpPr>
          <p:cNvPr id="11" name="Google Shape;134;p3">
            <a:extLst>
              <a:ext uri="{FF2B5EF4-FFF2-40B4-BE49-F238E27FC236}">
                <a16:creationId xmlns:a16="http://schemas.microsoft.com/office/drawing/2014/main" id="{6C84A2D5-4C71-499B-A39C-921669670BE6}"/>
              </a:ext>
            </a:extLst>
          </p:cNvPr>
          <p:cNvGrpSpPr/>
          <p:nvPr/>
        </p:nvGrpSpPr>
        <p:grpSpPr>
          <a:xfrm>
            <a:off x="8839203" y="6356352"/>
            <a:ext cx="2743200" cy="365129"/>
            <a:chOff x="8839203" y="6356351"/>
            <a:chExt cx="2743200" cy="365129"/>
          </a:xfrm>
        </p:grpSpPr>
        <p:sp>
          <p:nvSpPr>
            <p:cNvPr id="12" name="Google Shape;135;p3">
              <a:extLst>
                <a:ext uri="{FF2B5EF4-FFF2-40B4-BE49-F238E27FC236}">
                  <a16:creationId xmlns:a16="http://schemas.microsoft.com/office/drawing/2014/main" id="{7585D2F7-7AEE-4B77-8E73-89F781E218CC}"/>
                </a:ext>
              </a:extLst>
            </p:cNvPr>
            <p:cNvSpPr/>
            <p:nvPr/>
          </p:nvSpPr>
          <p:spPr>
            <a:xfrm>
              <a:off x="8839203" y="6356351"/>
              <a:ext cx="2743200" cy="365129"/>
            </a:xfrm>
            <a:custGeom>
              <a:avLst/>
              <a:gdLst>
                <a:gd name="f0" fmla="val w"/>
                <a:gd name="f1" fmla="val h"/>
                <a:gd name="f2" fmla="val 0"/>
                <a:gd name="f3" fmla="val 5486400"/>
                <a:gd name="f4" fmla="val 730250"/>
                <a:gd name="f5" fmla="*/ f0 1 5486400"/>
                <a:gd name="f6" fmla="*/ f1 1 730250"/>
                <a:gd name="f7" fmla="val f2"/>
                <a:gd name="f8" fmla="val f3"/>
                <a:gd name="f9" fmla="val f4"/>
                <a:gd name="f10" fmla="+- f9 0 f7"/>
                <a:gd name="f11" fmla="+- f8 0 f7"/>
                <a:gd name="f12" fmla="*/ f11 1 54864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54864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3" name="Google Shape;136;p3">
              <a:extLst>
                <a:ext uri="{FF2B5EF4-FFF2-40B4-BE49-F238E27FC236}">
                  <a16:creationId xmlns:a16="http://schemas.microsoft.com/office/drawing/2014/main" id="{B7818E63-DABA-45A1-A4BD-D8CF668B004E}"/>
                </a:ext>
              </a:extLst>
            </p:cNvPr>
            <p:cNvSpPr txBox="1"/>
            <p:nvPr/>
          </p:nvSpPr>
          <p:spPr>
            <a:xfrm>
              <a:off x="8839203" y="6356351"/>
              <a:ext cx="27432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r" defTabSz="914446">
                <a:lnSpc>
                  <a:spcPct val="120000"/>
                </a:lnSpc>
                <a:defRPr sz="1800" b="0" i="0" u="none" strike="noStrike" kern="0" cap="none" spc="0" baseline="0">
                  <a:solidFill>
                    <a:srgbClr val="000000"/>
                  </a:solidFill>
                  <a:uFillTx/>
                </a:defRPr>
              </a:pPr>
              <a:r>
                <a:rPr lang="en-US" sz="1200">
                  <a:solidFill>
                    <a:srgbClr val="AFB3B9"/>
                  </a:solidFill>
                </a:rPr>
                <a:t>2</a:t>
              </a:r>
              <a:endParaRPr lang="en-US" sz="1200">
                <a:solidFill>
                  <a:srgbClr val="444C55"/>
                </a:solidFill>
                <a:latin typeface="Calibri"/>
              </a:endParaRPr>
            </a:p>
          </p:txBody>
        </p:sp>
      </p:grpSp>
      <p:grpSp>
        <p:nvGrpSpPr>
          <p:cNvPr id="14" name="Google Shape;137;p3">
            <a:extLst>
              <a:ext uri="{FF2B5EF4-FFF2-40B4-BE49-F238E27FC236}">
                <a16:creationId xmlns:a16="http://schemas.microsoft.com/office/drawing/2014/main" id="{567DE1E0-DBFB-47E7-B9E0-1E0CF7D049B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012EDBD-8727-4A14-8D6F-FD5400182B5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419FFF95-5D54-4EA8-948C-11CFAAED7922}"/>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pic>
        <p:nvPicPr>
          <p:cNvPr id="19" name="Picture 18" descr="A person smiling at the camera&#10;&#10;AI-generated content may be incorrect.">
            <a:extLst>
              <a:ext uri="{FF2B5EF4-FFF2-40B4-BE49-F238E27FC236}">
                <a16:creationId xmlns:a16="http://schemas.microsoft.com/office/drawing/2014/main" id="{CEF9ACAF-0D3E-1A01-E859-3C88227A382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38712" y="2691349"/>
            <a:ext cx="1836615" cy="2295769"/>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B2811-3F20-EBC8-0F84-AD77912E8FA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C6523D0-1B1C-5967-310E-61B15BDD9F78}"/>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1C27B6B7-6EFA-C306-0E24-3BA67911B86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30</a:t>
            </a:fld>
            <a:endParaRPr lang="en-US"/>
          </a:p>
        </p:txBody>
      </p:sp>
      <p:sp>
        <p:nvSpPr>
          <p:cNvPr id="8" name="Rounded Rectangle 54">
            <a:extLst>
              <a:ext uri="{FF2B5EF4-FFF2-40B4-BE49-F238E27FC236}">
                <a16:creationId xmlns:a16="http://schemas.microsoft.com/office/drawing/2014/main" id="{A9FBF7DD-CE53-1E48-9D6F-E2CB8EDAE737}"/>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19A698D7-A5A1-C84F-D17D-79E49DE855FE}"/>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14">
            <a:extLst>
              <a:ext uri="{FF2B5EF4-FFF2-40B4-BE49-F238E27FC236}">
                <a16:creationId xmlns:a16="http://schemas.microsoft.com/office/drawing/2014/main" id="{CB9C2C18-818D-75A3-8ACC-CFADB5E09BFD}"/>
              </a:ext>
            </a:extLst>
          </p:cNvPr>
          <p:cNvSpPr/>
          <p:nvPr/>
        </p:nvSpPr>
        <p:spPr>
          <a:xfrm>
            <a:off x="400814" y="1979332"/>
            <a:ext cx="2402065" cy="4196879"/>
          </a:xfrm>
          <a:prstGeom prst="round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Optimize SUD Care</a:t>
            </a:r>
            <a:endParaRPr lang="en-US" sz="2000" b="1" kern="0">
              <a:solidFill>
                <a:schemeClr val="tx1">
                  <a:lumMod val="50000"/>
                </a:schemeClr>
              </a:solidFill>
              <a:effectLst/>
              <a:latin typeface="Aptos"/>
              <a:ea typeface="Times New Roman" panose="02020603050405020304" pitchFamily="18" charset="0"/>
              <a:cs typeface="Segoe UI"/>
            </a:endParaRPr>
          </a:p>
        </p:txBody>
      </p:sp>
      <p:sp>
        <p:nvSpPr>
          <p:cNvPr id="7" name="Rounded Rectangle 9">
            <a:extLst>
              <a:ext uri="{FF2B5EF4-FFF2-40B4-BE49-F238E27FC236}">
                <a16:creationId xmlns:a16="http://schemas.microsoft.com/office/drawing/2014/main" id="{6CAD5A1A-E548-0616-5AE6-3F2486873459}"/>
              </a:ext>
            </a:extLst>
          </p:cNvPr>
          <p:cNvSpPr/>
          <p:nvPr/>
        </p:nvSpPr>
        <p:spPr>
          <a:xfrm>
            <a:off x="3047769" y="1993383"/>
            <a:ext cx="7124300" cy="1057829"/>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12.Establish a process flow for linkage to recovery treatment services for positive perinatal SUD screens in OB settings, including utilization of IL DocAssist and MAR Now.</a:t>
            </a:r>
            <a:endParaRPr lang="en-US" dirty="0">
              <a:latin typeface="Aptos"/>
              <a:ea typeface="+mn-lt"/>
              <a:cs typeface="+mn-lt"/>
            </a:endParaRPr>
          </a:p>
        </p:txBody>
      </p:sp>
      <p:sp>
        <p:nvSpPr>
          <p:cNvPr id="10" name="Rounded Rectangle 9">
            <a:extLst>
              <a:ext uri="{FF2B5EF4-FFF2-40B4-BE49-F238E27FC236}">
                <a16:creationId xmlns:a16="http://schemas.microsoft.com/office/drawing/2014/main" id="{8D52E791-ADC0-72BD-3766-E6ADDA3DA09E}"/>
              </a:ext>
            </a:extLst>
          </p:cNvPr>
          <p:cNvSpPr/>
          <p:nvPr/>
        </p:nvSpPr>
        <p:spPr>
          <a:xfrm>
            <a:off x="3038477" y="4838009"/>
            <a:ext cx="7115008" cy="1338202"/>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14.Improve risk reduction for SUD through participation in DOPP to access and distribute free naloxone/Narcan kits for pregnant/postpartum patients at risk of overdose.</a:t>
            </a:r>
            <a:endParaRPr lang="en-US" dirty="0">
              <a:latin typeface="Aptos"/>
              <a:ea typeface="+mn-lt"/>
              <a:cs typeface="+mn-lt"/>
            </a:endParaRPr>
          </a:p>
        </p:txBody>
      </p:sp>
      <p:sp>
        <p:nvSpPr>
          <p:cNvPr id="5" name="Rounded Rectangle 9">
            <a:extLst>
              <a:ext uri="{FF2B5EF4-FFF2-40B4-BE49-F238E27FC236}">
                <a16:creationId xmlns:a16="http://schemas.microsoft.com/office/drawing/2014/main" id="{CCE24377-9872-9D4D-E1C2-7420D318B25A}"/>
              </a:ext>
            </a:extLst>
          </p:cNvPr>
          <p:cNvSpPr/>
          <p:nvPr/>
        </p:nvSpPr>
        <p:spPr>
          <a:xfrm>
            <a:off x="3038477" y="3232481"/>
            <a:ext cx="7124300" cy="1442032"/>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13.Establish a process flow for treatment/linkage to recovery treatment services for positive perinatal SUD screens in ER settings, including utilization of IL DocAssist and MAR Now.</a:t>
            </a:r>
            <a:endParaRPr lang="en-US" dirty="0">
              <a:latin typeface="Aptos"/>
              <a:ea typeface="+mn-lt"/>
              <a:cs typeface="+mn-lt"/>
            </a:endParaRPr>
          </a:p>
        </p:txBody>
      </p:sp>
    </p:spTree>
    <p:extLst>
      <p:ext uri="{BB962C8B-B14F-4D97-AF65-F5344CB8AC3E}">
        <p14:creationId xmlns:p14="http://schemas.microsoft.com/office/powerpoint/2010/main" val="25624261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492050" y="1577228"/>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dirty="0">
                <a:latin typeface="Arial"/>
                <a:cs typeface="Arial"/>
              </a:rPr>
              <a:t>Live DEMO</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205651488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6644277" cy="566181"/>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Arial" panose="020B0604020202020204" pitchFamily="34" charset="0"/>
                <a:cs typeface="Arial" panose="020B0604020202020204" pitchFamily="34" charset="0"/>
              </a:rPr>
              <a:t>Step by Step live enter data</a:t>
            </a:r>
            <a:endParaRPr lang="en-US" dirty="0">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3"/>
          <a:stretch>
            <a:fillRect/>
          </a:stretch>
        </p:blipFill>
        <p:spPr>
          <a:xfrm>
            <a:off x="2399024" y="1708256"/>
            <a:ext cx="4328535" cy="4432176"/>
          </a:xfrm>
          <a:prstGeom prst="rect">
            <a:avLst/>
          </a:prstGeom>
        </p:spPr>
      </p:pic>
      <p:sp>
        <p:nvSpPr>
          <p:cNvPr id="8" name="Rectangle 7"/>
          <p:cNvSpPr/>
          <p:nvPr/>
        </p:nvSpPr>
        <p:spPr>
          <a:xfrm>
            <a:off x="7332617" y="2214169"/>
            <a:ext cx="3391211" cy="1569660"/>
          </a:xfrm>
          <a:prstGeom prst="rect">
            <a:avLst/>
          </a:prstGeom>
        </p:spPr>
        <p:txBody>
          <a:bodyPr wrap="square">
            <a:spAutoFit/>
          </a:bodyPr>
          <a:lstStyle/>
          <a:p>
            <a:pPr algn="ctr"/>
            <a:r>
              <a:rPr lang="en-US" sz="3200" dirty="0"/>
              <a:t>Let’s walk through the data form in REDCap</a:t>
            </a:r>
          </a:p>
        </p:txBody>
      </p:sp>
      <p:pic>
        <p:nvPicPr>
          <p:cNvPr id="12" name="Picture 11" descr="S.A. Larsen, Award-winning author of middle grade &amp; young ..."/>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11079" y="3924344"/>
            <a:ext cx="2178162" cy="1784442"/>
          </a:xfrm>
          <a:prstGeom prst="rect">
            <a:avLst/>
          </a:prstGeom>
        </p:spPr>
      </p:pic>
    </p:spTree>
    <p:extLst>
      <p:ext uri="{BB962C8B-B14F-4D97-AF65-F5344CB8AC3E}">
        <p14:creationId xmlns:p14="http://schemas.microsoft.com/office/powerpoint/2010/main" val="355582002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461919" y="2050916"/>
            <a:ext cx="2028734" cy="1674176"/>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Goudy Old Style"/>
                <a:cs typeface="Goudy Old Style"/>
              </a:rPr>
              <a:t>Paper Data Form </a:t>
            </a:r>
            <a:endParaRPr lang="en-US" dirty="0">
              <a:latin typeface="Goudy Old Style"/>
              <a:cs typeface="Goudy Old Style"/>
            </a:endParaRPr>
          </a:p>
        </p:txBody>
      </p:sp>
      <p:sp>
        <p:nvSpPr>
          <p:cNvPr id="8" name="Rectangle 7"/>
          <p:cNvSpPr/>
          <p:nvPr/>
        </p:nvSpPr>
        <p:spPr>
          <a:xfrm>
            <a:off x="7934532" y="2967335"/>
            <a:ext cx="2722284" cy="461665"/>
          </a:xfrm>
          <a:prstGeom prst="rect">
            <a:avLst/>
          </a:prstGeom>
        </p:spPr>
        <p:txBody>
          <a:bodyPr wrap="none">
            <a:spAutoFit/>
          </a:bodyPr>
          <a:lstStyle/>
          <a:p>
            <a:r>
              <a:rPr lang="en-US" sz="2400" b="1" dirty="0"/>
              <a:t>Hospital-Level Form</a:t>
            </a:r>
          </a:p>
        </p:txBody>
      </p:sp>
      <p:sp>
        <p:nvSpPr>
          <p:cNvPr id="7" name="Freeform 6">
            <a:extLst>
              <a:ext uri="{FF2B5EF4-FFF2-40B4-BE49-F238E27FC236}">
                <a16:creationId xmlns:a16="http://schemas.microsoft.com/office/drawing/2014/main" id="{9FDEE983-E9D8-049E-5102-1208D5CA6135}"/>
              </a:ext>
            </a:extLst>
          </p:cNvPr>
          <p:cNvSpPr/>
          <p:nvPr/>
        </p:nvSpPr>
        <p:spPr>
          <a:xfrm>
            <a:off x="2377998" y="632227"/>
            <a:ext cx="5021869" cy="5703038"/>
          </a:xfrm>
          <a:custGeom>
            <a:avLst/>
            <a:gdLst/>
            <a:ahLst/>
            <a:cxnLst/>
            <a:rect l="l" t="t" r="r" b="b"/>
            <a:pathLst>
              <a:path w="6434890" h="7910598">
                <a:moveTo>
                  <a:pt x="0" y="0"/>
                </a:moveTo>
                <a:lnTo>
                  <a:pt x="6434890" y="0"/>
                </a:lnTo>
                <a:lnTo>
                  <a:pt x="6434890" y="7910598"/>
                </a:lnTo>
                <a:lnTo>
                  <a:pt x="0" y="7910598"/>
                </a:lnTo>
                <a:lnTo>
                  <a:pt x="0" y="0"/>
                </a:lnTo>
                <a:close/>
              </a:path>
            </a:pathLst>
          </a:custGeom>
          <a:blipFill>
            <a:blip r:embed="rId3"/>
            <a:stretch>
              <a:fillRect/>
            </a:stretch>
          </a:blipFill>
        </p:spPr>
        <p:txBody>
          <a:bodyPr/>
          <a:lstStyle/>
          <a:p>
            <a:endParaRPr lang="en-US" sz="1200"/>
          </a:p>
        </p:txBody>
      </p:sp>
    </p:spTree>
    <p:extLst>
      <p:ext uri="{BB962C8B-B14F-4D97-AF65-F5344CB8AC3E}">
        <p14:creationId xmlns:p14="http://schemas.microsoft.com/office/powerpoint/2010/main" val="100715813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3BF7F31-4233-3083-AB22-65503B25059C}"/>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C068559D-A669-D6AD-EE99-740905FF05B0}"/>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C711E05B-B477-5408-808B-80059CE97A39}"/>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C9A3F14A-10EC-E0D8-C8FC-6C89FE414E8C}"/>
              </a:ext>
            </a:extLst>
          </p:cNvPr>
          <p:cNvSpPr txBox="1">
            <a:spLocks noGrp="1"/>
          </p:cNvSpPr>
          <p:nvPr>
            <p:ph type="title"/>
          </p:nvPr>
        </p:nvSpPr>
        <p:spPr>
          <a:xfrm>
            <a:off x="461919" y="2050916"/>
            <a:ext cx="2028734" cy="1674176"/>
          </a:xfrm>
          <a:prstGeom prst="rect">
            <a:avLst/>
          </a:prstGeom>
        </p:spPr>
        <p:txBody>
          <a:bodyPr vert="horz" wrap="square" lIns="0" tIns="12065" rIns="0" bIns="0" rtlCol="0">
            <a:spAutoFit/>
          </a:bodyPr>
          <a:lstStyle/>
          <a:p>
            <a:pPr marL="12700">
              <a:lnSpc>
                <a:spcPct val="100000"/>
              </a:lnSpc>
              <a:spcBef>
                <a:spcPts val="95"/>
              </a:spcBef>
            </a:pPr>
            <a:r>
              <a:rPr lang="en-US" b="1" spc="-5" dirty="0">
                <a:solidFill>
                  <a:srgbClr val="F58466"/>
                </a:solidFill>
                <a:latin typeface="Goudy Old Style"/>
                <a:cs typeface="Goudy Old Style"/>
              </a:rPr>
              <a:t>Paper Data Form </a:t>
            </a:r>
            <a:endParaRPr lang="en-US" dirty="0">
              <a:latin typeface="Goudy Old Style"/>
              <a:cs typeface="Goudy Old Style"/>
            </a:endParaRPr>
          </a:p>
        </p:txBody>
      </p:sp>
      <p:sp>
        <p:nvSpPr>
          <p:cNvPr id="8" name="Rectangle 7">
            <a:extLst>
              <a:ext uri="{FF2B5EF4-FFF2-40B4-BE49-F238E27FC236}">
                <a16:creationId xmlns:a16="http://schemas.microsoft.com/office/drawing/2014/main" id="{80CF7638-EA71-F164-4847-8A2869348FD3}"/>
              </a:ext>
            </a:extLst>
          </p:cNvPr>
          <p:cNvSpPr/>
          <p:nvPr/>
        </p:nvSpPr>
        <p:spPr>
          <a:xfrm>
            <a:off x="9280732" y="3206876"/>
            <a:ext cx="2582054" cy="461665"/>
          </a:xfrm>
          <a:prstGeom prst="rect">
            <a:avLst/>
          </a:prstGeom>
        </p:spPr>
        <p:txBody>
          <a:bodyPr wrap="none">
            <a:spAutoFit/>
          </a:bodyPr>
          <a:lstStyle/>
          <a:p>
            <a:r>
              <a:rPr lang="en-US" sz="2400" b="1" dirty="0"/>
              <a:t>Patient-Level Form</a:t>
            </a:r>
          </a:p>
        </p:txBody>
      </p:sp>
      <p:pic>
        <p:nvPicPr>
          <p:cNvPr id="6" name="Picture 5" descr="A close-up of a medical form&#10;&#10;AI-generated content may be incorrect.">
            <a:extLst>
              <a:ext uri="{FF2B5EF4-FFF2-40B4-BE49-F238E27FC236}">
                <a16:creationId xmlns:a16="http://schemas.microsoft.com/office/drawing/2014/main" id="{B5A5960A-58E8-C221-AF58-4FCA5E2366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64787" y="361025"/>
            <a:ext cx="4951547" cy="5974242"/>
          </a:xfrm>
          <a:prstGeom prst="rect">
            <a:avLst/>
          </a:prstGeom>
        </p:spPr>
      </p:pic>
    </p:spTree>
    <p:extLst>
      <p:ext uri="{BB962C8B-B14F-4D97-AF65-F5344CB8AC3E}">
        <p14:creationId xmlns:p14="http://schemas.microsoft.com/office/powerpoint/2010/main" val="186096085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302018" y="424069"/>
            <a:ext cx="8629831" cy="1243289"/>
          </a:xfrm>
          <a:prstGeom prst="rect">
            <a:avLst/>
          </a:prstGeom>
          <a:noFill/>
        </p:spPr>
        <p:txBody>
          <a:bodyPr vert="horz" wrap="square" lIns="0" tIns="12065" rIns="0" bIns="0" rtlCol="0">
            <a:spAutoFit/>
          </a:bodyPr>
          <a:lstStyle/>
          <a:p>
            <a:pPr marL="12700">
              <a:lnSpc>
                <a:spcPct val="100000"/>
              </a:lnSpc>
              <a:spcBef>
                <a:spcPts val="95"/>
              </a:spcBef>
            </a:pPr>
            <a:r>
              <a:rPr lang="en-US" sz="4000" b="1" spc="-10" dirty="0">
                <a:solidFill>
                  <a:srgbClr val="F58466"/>
                </a:solidFill>
                <a:latin typeface="Arial" panose="020B0604020202020204" pitchFamily="34" charset="0"/>
                <a:cs typeface="Arial" panose="020B0604020202020204" pitchFamily="34" charset="0"/>
              </a:rPr>
              <a:t>When and </a:t>
            </a:r>
            <a:r>
              <a:rPr lang="en-US" sz="4000" b="1" spc="-30" dirty="0">
                <a:solidFill>
                  <a:srgbClr val="F58466"/>
                </a:solidFill>
                <a:latin typeface="Arial" panose="020B0604020202020204" pitchFamily="34" charset="0"/>
                <a:cs typeface="Arial" panose="020B0604020202020204" pitchFamily="34" charset="0"/>
              </a:rPr>
              <a:t>how </a:t>
            </a:r>
            <a:r>
              <a:rPr lang="en-US" sz="4000" b="1" dirty="0">
                <a:solidFill>
                  <a:srgbClr val="F58466"/>
                </a:solidFill>
                <a:latin typeface="Arial" panose="020B0604020202020204" pitchFamily="34" charset="0"/>
                <a:cs typeface="Arial" panose="020B0604020202020204" pitchFamily="34" charset="0"/>
              </a:rPr>
              <a:t>often </a:t>
            </a:r>
            <a:r>
              <a:rPr lang="en-US" sz="4000" b="1" spc="-15" dirty="0">
                <a:solidFill>
                  <a:srgbClr val="F58466"/>
                </a:solidFill>
                <a:latin typeface="Arial" panose="020B0604020202020204" pitchFamily="34" charset="0"/>
                <a:cs typeface="Arial" panose="020B0604020202020204" pitchFamily="34" charset="0"/>
              </a:rPr>
              <a:t>to </a:t>
            </a:r>
            <a:r>
              <a:rPr lang="en-US" sz="4000" b="1" spc="-10" dirty="0">
                <a:solidFill>
                  <a:srgbClr val="F58466"/>
                </a:solidFill>
                <a:latin typeface="Arial" panose="020B0604020202020204" pitchFamily="34" charset="0"/>
                <a:cs typeface="Arial" panose="020B0604020202020204" pitchFamily="34" charset="0"/>
              </a:rPr>
              <a:t>submit </a:t>
            </a:r>
            <a:br>
              <a:rPr lang="en-US" sz="4000" b="1" spc="-10" dirty="0">
                <a:solidFill>
                  <a:srgbClr val="F58466"/>
                </a:solidFill>
                <a:latin typeface="Arial" panose="020B0604020202020204" pitchFamily="34" charset="0"/>
                <a:cs typeface="Arial" panose="020B0604020202020204" pitchFamily="34" charset="0"/>
              </a:rPr>
            </a:br>
            <a:r>
              <a:rPr lang="en-US" sz="4000" b="1" spc="5" dirty="0">
                <a:solidFill>
                  <a:srgbClr val="F58466"/>
                </a:solidFill>
                <a:latin typeface="Arial" panose="020B0604020202020204" pitchFamily="34" charset="0"/>
                <a:cs typeface="Arial" panose="020B0604020202020204" pitchFamily="34" charset="0"/>
              </a:rPr>
              <a:t>data?</a:t>
            </a:r>
            <a:endParaRPr lang="en-US" dirty="0">
              <a:latin typeface="Arial" panose="020B0604020202020204" pitchFamily="34" charset="0"/>
              <a:cs typeface="Arial" panose="020B0604020202020204" pitchFamily="34" charset="0"/>
            </a:endParaRPr>
          </a:p>
        </p:txBody>
      </p:sp>
      <p:graphicFrame>
        <p:nvGraphicFramePr>
          <p:cNvPr id="13" name="object 3"/>
          <p:cNvGraphicFramePr>
            <a:graphicFrameLocks noGrp="1"/>
          </p:cNvGraphicFramePr>
          <p:nvPr>
            <p:extLst>
              <p:ext uri="{D42A27DB-BD31-4B8C-83A1-F6EECF244321}">
                <p14:modId xmlns:p14="http://schemas.microsoft.com/office/powerpoint/2010/main" val="2757744638"/>
              </p:ext>
            </p:extLst>
          </p:nvPr>
        </p:nvGraphicFramePr>
        <p:xfrm>
          <a:off x="1007534" y="2190090"/>
          <a:ext cx="9613260" cy="3974786"/>
        </p:xfrm>
        <a:graphic>
          <a:graphicData uri="http://schemas.openxmlformats.org/drawingml/2006/table">
            <a:tbl>
              <a:tblPr firstCol="1" bandRow="1">
                <a:tableStyleId>{E8B1032C-EA38-4F05-BA0D-38AFFFC7BED3}</a:tableStyleId>
              </a:tblPr>
              <a:tblGrid>
                <a:gridCol w="3990960">
                  <a:extLst>
                    <a:ext uri="{9D8B030D-6E8A-4147-A177-3AD203B41FA5}">
                      <a16:colId xmlns:a16="http://schemas.microsoft.com/office/drawing/2014/main" val="20000"/>
                    </a:ext>
                  </a:extLst>
                </a:gridCol>
                <a:gridCol w="5622300">
                  <a:extLst>
                    <a:ext uri="{9D8B030D-6E8A-4147-A177-3AD203B41FA5}">
                      <a16:colId xmlns:a16="http://schemas.microsoft.com/office/drawing/2014/main" val="20001"/>
                    </a:ext>
                  </a:extLst>
                </a:gridCol>
              </a:tblGrid>
              <a:tr h="815280">
                <a:tc>
                  <a:txBody>
                    <a:bodyPr/>
                    <a:lstStyle/>
                    <a:p>
                      <a:pPr marL="90805" marR="291465" algn="l">
                        <a:lnSpc>
                          <a:spcPct val="100000"/>
                        </a:lnSpc>
                        <a:spcBef>
                          <a:spcPts val="265"/>
                        </a:spcBef>
                      </a:pPr>
                      <a:r>
                        <a:rPr sz="2000" spc="-10" dirty="0"/>
                        <a:t>Data </a:t>
                      </a:r>
                      <a:r>
                        <a:rPr sz="2000" spc="-5" dirty="0"/>
                        <a:t>Collection Form(s) Name</a:t>
                      </a:r>
                      <a:endParaRPr sz="2000" b="1" dirty="0">
                        <a:latin typeface="Calisto MT" panose="02040603050505030304" pitchFamily="18" charset="0"/>
                        <a:cs typeface="Calibri"/>
                      </a:endParaRPr>
                    </a:p>
                  </a:txBody>
                  <a:tcPr marL="0" marR="0" marT="33655" marB="0"/>
                </a:tc>
                <a:tc>
                  <a:txBody>
                    <a:bodyPr/>
                    <a:lstStyle/>
                    <a:p>
                      <a:pPr marL="91440">
                        <a:lnSpc>
                          <a:spcPct val="100000"/>
                        </a:lnSpc>
                        <a:spcBef>
                          <a:spcPts val="265"/>
                        </a:spcBef>
                      </a:pPr>
                      <a:r>
                        <a:rPr lang="en-US" sz="2000" spc="-5" dirty="0">
                          <a:latin typeface="+mj-lt"/>
                        </a:rPr>
                        <a:t>Perinatal Mental Health Patient Level Data Form</a:t>
                      </a:r>
                    </a:p>
                    <a:p>
                      <a:pPr marL="91440">
                        <a:lnSpc>
                          <a:spcPct val="100000"/>
                        </a:lnSpc>
                        <a:spcBef>
                          <a:spcPts val="265"/>
                        </a:spcBef>
                      </a:pPr>
                      <a:r>
                        <a:rPr lang="en-US" sz="2000" spc="-5" dirty="0">
                          <a:latin typeface="+mj-lt"/>
                          <a:cs typeface="Calibri"/>
                        </a:rPr>
                        <a:t>Perinatal Mental Health Hospital Level Data Form</a:t>
                      </a:r>
                      <a:endParaRPr sz="2000" dirty="0">
                        <a:latin typeface="+mj-lt"/>
                        <a:cs typeface="Calibri"/>
                      </a:endParaRPr>
                    </a:p>
                  </a:txBody>
                  <a:tcPr marL="0" marR="0" marT="33655" marB="0"/>
                </a:tc>
                <a:extLst>
                  <a:ext uri="{0D108BD9-81ED-4DB2-BD59-A6C34878D82A}">
                    <a16:rowId xmlns:a16="http://schemas.microsoft.com/office/drawing/2014/main" val="10001"/>
                  </a:ext>
                </a:extLst>
              </a:tr>
              <a:tr h="1736410">
                <a:tc>
                  <a:txBody>
                    <a:bodyPr/>
                    <a:lstStyle/>
                    <a:p>
                      <a:pPr marL="90805" algn="l">
                        <a:lnSpc>
                          <a:spcPct val="100000"/>
                        </a:lnSpc>
                        <a:spcBef>
                          <a:spcPts val="265"/>
                        </a:spcBef>
                      </a:pPr>
                      <a:r>
                        <a:rPr sz="2000" spc="-10" dirty="0"/>
                        <a:t>Data </a:t>
                      </a:r>
                      <a:r>
                        <a:rPr sz="2000" spc="-5" dirty="0"/>
                        <a:t>Collection</a:t>
                      </a:r>
                      <a:r>
                        <a:rPr sz="2000" spc="10" dirty="0"/>
                        <a:t> </a:t>
                      </a:r>
                      <a:r>
                        <a:rPr sz="2000" spc="-5" dirty="0"/>
                        <a:t>Start</a:t>
                      </a:r>
                      <a:endParaRPr sz="2000" b="1" dirty="0">
                        <a:latin typeface="Calisto MT" panose="02040603050505030304" pitchFamily="18" charset="0"/>
                        <a:cs typeface="Calibri"/>
                      </a:endParaRPr>
                    </a:p>
                  </a:txBody>
                  <a:tcPr marL="0" marR="0" marT="33655" marB="0"/>
                </a:tc>
                <a:tc>
                  <a:txBody>
                    <a:bodyPr/>
                    <a:lstStyle/>
                    <a:p>
                      <a:pPr marL="91440">
                        <a:lnSpc>
                          <a:spcPct val="100000"/>
                        </a:lnSpc>
                        <a:spcBef>
                          <a:spcPts val="265"/>
                        </a:spcBef>
                      </a:pPr>
                      <a:r>
                        <a:rPr lang="en-US" sz="2000" u="sng" spc="-5" dirty="0"/>
                        <a:t>Baseline</a:t>
                      </a:r>
                      <a:r>
                        <a:rPr lang="en-US" sz="2000" u="sng" spc="-5" baseline="0" dirty="0"/>
                        <a:t> Data</a:t>
                      </a:r>
                      <a:r>
                        <a:rPr lang="en-US" sz="2000" spc="-5" baseline="0" dirty="0"/>
                        <a:t>: Data from Oct – Dec 2024 to REDCap by September 1</a:t>
                      </a:r>
                      <a:r>
                        <a:rPr lang="en-US" sz="2000" spc="-5" baseline="30000" dirty="0"/>
                        <a:t>st</a:t>
                      </a:r>
                      <a:r>
                        <a:rPr lang="en-US" sz="2000" spc="-5" baseline="0" dirty="0"/>
                        <a:t> </a:t>
                      </a:r>
                    </a:p>
                    <a:p>
                      <a:pPr marL="91440">
                        <a:lnSpc>
                          <a:spcPct val="100000"/>
                        </a:lnSpc>
                        <a:spcBef>
                          <a:spcPts val="265"/>
                        </a:spcBef>
                      </a:pPr>
                      <a:endParaRPr lang="en-US" sz="1200" spc="-5" baseline="0" dirty="0"/>
                    </a:p>
                    <a:p>
                      <a:pPr marL="91440">
                        <a:lnSpc>
                          <a:spcPct val="100000"/>
                        </a:lnSpc>
                        <a:spcBef>
                          <a:spcPts val="265"/>
                        </a:spcBef>
                      </a:pPr>
                      <a:r>
                        <a:rPr lang="en-US" sz="2000" u="sng" spc="-5" dirty="0"/>
                        <a:t>Monthly Data</a:t>
                      </a:r>
                      <a:r>
                        <a:rPr lang="en-US" sz="2000" spc="-5" baseline="0" dirty="0"/>
                        <a:t>: Start collecting monthly data September 2025</a:t>
                      </a:r>
                    </a:p>
                    <a:p>
                      <a:pPr marL="91440">
                        <a:lnSpc>
                          <a:spcPct val="100000"/>
                        </a:lnSpc>
                        <a:spcBef>
                          <a:spcPts val="265"/>
                        </a:spcBef>
                      </a:pPr>
                      <a:endParaRPr sz="1400" dirty="0">
                        <a:latin typeface="Calisto MT" panose="02040603050505030304" pitchFamily="18" charset="0"/>
                        <a:cs typeface="Calibri"/>
                      </a:endParaRPr>
                    </a:p>
                  </a:txBody>
                  <a:tcPr marL="0" marR="0" marT="33655" marB="0"/>
                </a:tc>
                <a:extLst>
                  <a:ext uri="{0D108BD9-81ED-4DB2-BD59-A6C34878D82A}">
                    <a16:rowId xmlns:a16="http://schemas.microsoft.com/office/drawing/2014/main" val="10002"/>
                  </a:ext>
                </a:extLst>
              </a:tr>
              <a:tr h="1244150">
                <a:tc>
                  <a:txBody>
                    <a:bodyPr/>
                    <a:lstStyle/>
                    <a:p>
                      <a:pPr marL="91440" algn="l">
                        <a:lnSpc>
                          <a:spcPct val="100000"/>
                        </a:lnSpc>
                        <a:spcBef>
                          <a:spcPts val="265"/>
                        </a:spcBef>
                      </a:pPr>
                      <a:r>
                        <a:rPr sz="2000" spc="-10" dirty="0"/>
                        <a:t>Data </a:t>
                      </a:r>
                      <a:r>
                        <a:rPr sz="2000" spc="-5" dirty="0"/>
                        <a:t>Due</a:t>
                      </a:r>
                      <a:r>
                        <a:rPr sz="2000" dirty="0"/>
                        <a:t> </a:t>
                      </a:r>
                      <a:r>
                        <a:rPr sz="2000" spc="-10" dirty="0"/>
                        <a:t>Date</a:t>
                      </a:r>
                      <a:endParaRPr sz="2000" b="1" dirty="0">
                        <a:latin typeface="Calisto MT" panose="02040603050505030304" pitchFamily="18" charset="0"/>
                        <a:cs typeface="Calibri"/>
                      </a:endParaRPr>
                    </a:p>
                  </a:txBody>
                  <a:tcPr marL="0" marR="0" marT="33655" marB="0"/>
                </a:tc>
                <a:tc>
                  <a:txBody>
                    <a:bodyPr/>
                    <a:lstStyle/>
                    <a:p>
                      <a:pPr marL="91440" marR="662940">
                        <a:lnSpc>
                          <a:spcPct val="150000"/>
                        </a:lnSpc>
                        <a:spcBef>
                          <a:spcPts val="265"/>
                        </a:spcBef>
                      </a:pPr>
                      <a:r>
                        <a:rPr lang="en-US" sz="2000" u="sng" spc="-5" dirty="0"/>
                        <a:t>Baseline data:</a:t>
                      </a:r>
                      <a:r>
                        <a:rPr lang="en-US" sz="2000" u="none" spc="-5" dirty="0"/>
                        <a:t> </a:t>
                      </a:r>
                      <a:r>
                        <a:rPr lang="en-US" sz="2000" spc="-5" dirty="0"/>
                        <a:t>September 1</a:t>
                      </a:r>
                      <a:r>
                        <a:rPr lang="en-US" sz="2000" spc="-5" baseline="30000" dirty="0"/>
                        <a:t>st</a:t>
                      </a:r>
                      <a:r>
                        <a:rPr lang="en-US" sz="2000" spc="-5" dirty="0"/>
                        <a:t> </a:t>
                      </a:r>
                      <a:endParaRPr lang="en-US" sz="2000" dirty="0"/>
                    </a:p>
                    <a:p>
                      <a:pPr marL="91440" marR="662940">
                        <a:lnSpc>
                          <a:spcPct val="150000"/>
                        </a:lnSpc>
                        <a:spcBef>
                          <a:spcPts val="265"/>
                        </a:spcBef>
                      </a:pPr>
                      <a:r>
                        <a:rPr lang="en-US" sz="2000" u="sng" spc="-5" dirty="0"/>
                        <a:t>Monthly Data</a:t>
                      </a:r>
                      <a:r>
                        <a:rPr lang="en-US" sz="2000" dirty="0"/>
                        <a:t>: </a:t>
                      </a:r>
                      <a:r>
                        <a:rPr lang="en-US" sz="2000" spc="-10" dirty="0"/>
                        <a:t>The</a:t>
                      </a:r>
                      <a:r>
                        <a:rPr lang="en-US" sz="2000" spc="-10" baseline="0" dirty="0"/>
                        <a:t> 15</a:t>
                      </a:r>
                      <a:r>
                        <a:rPr lang="en-US" sz="2000" spc="-10" baseline="30000" dirty="0"/>
                        <a:t>th</a:t>
                      </a:r>
                      <a:r>
                        <a:rPr lang="en-US" sz="2000" spc="-10" baseline="0" dirty="0"/>
                        <a:t> of the following month </a:t>
                      </a:r>
                      <a:r>
                        <a:rPr sz="2000" spc="-5" dirty="0"/>
                        <a:t>(i.e. </a:t>
                      </a:r>
                      <a:r>
                        <a:rPr lang="en-US" sz="2000" spc="-5" dirty="0"/>
                        <a:t>September</a:t>
                      </a:r>
                      <a:r>
                        <a:rPr sz="2000" spc="-5" dirty="0"/>
                        <a:t> </a:t>
                      </a:r>
                      <a:r>
                        <a:rPr sz="2000" spc="-10" dirty="0"/>
                        <a:t>data </a:t>
                      </a:r>
                      <a:r>
                        <a:rPr sz="2000" spc="-5" dirty="0"/>
                        <a:t>due </a:t>
                      </a:r>
                      <a:r>
                        <a:rPr lang="en-US" sz="2000" spc="-5" dirty="0"/>
                        <a:t>Oct</a:t>
                      </a:r>
                      <a:r>
                        <a:rPr sz="2000" spc="15" dirty="0"/>
                        <a:t> </a:t>
                      </a:r>
                      <a:r>
                        <a:rPr sz="2000" spc="-5" dirty="0"/>
                        <a:t>15)</a:t>
                      </a:r>
                      <a:endParaRPr lang="en-US" sz="2000" spc="-5" dirty="0"/>
                    </a:p>
                  </a:txBody>
                  <a:tcPr marL="0" marR="0" marT="33655" marB="0"/>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59246911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CEB78E-B108-5B42-6B7C-4DAF271501DE}"/>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F9AF9AC3-5357-1CC8-47AA-8BEBC6A7FBCF}"/>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a:extLst>
              <a:ext uri="{FF2B5EF4-FFF2-40B4-BE49-F238E27FC236}">
                <a16:creationId xmlns:a16="http://schemas.microsoft.com/office/drawing/2014/main" id="{5FC0A276-F14C-EA5A-0C1B-8FFC41824049}"/>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A4B7A1BE-D3A7-CA3C-6747-3D606957565C}"/>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a:extLst>
                <a:ext uri="{FF2B5EF4-FFF2-40B4-BE49-F238E27FC236}">
                  <a16:creationId xmlns:a16="http://schemas.microsoft.com/office/drawing/2014/main" id="{BE028E31-81B0-03E2-D577-C7AF1F8183E1}"/>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70CB4BDB-3E9B-29D2-5254-BCA00F4CD8D8}"/>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a:extLst>
                <a:ext uri="{FF2B5EF4-FFF2-40B4-BE49-F238E27FC236}">
                  <a16:creationId xmlns:a16="http://schemas.microsoft.com/office/drawing/2014/main" id="{B1FFD052-0AF4-B9EE-C435-9A94D175D868}"/>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F0C41A39-1927-5745-E0DF-BAB2ABC11E68}"/>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a:extLst>
              <a:ext uri="{FF2B5EF4-FFF2-40B4-BE49-F238E27FC236}">
                <a16:creationId xmlns:a16="http://schemas.microsoft.com/office/drawing/2014/main" id="{1CB87CD5-A365-199A-0D4B-80A687971434}"/>
              </a:ext>
            </a:extLst>
          </p:cNvPr>
          <p:cNvSpPr txBox="1">
            <a:spLocks noGrp="1"/>
          </p:cNvSpPr>
          <p:nvPr>
            <p:ph type="title"/>
          </p:nvPr>
        </p:nvSpPr>
        <p:spPr>
          <a:xfrm>
            <a:off x="1492050" y="1243804"/>
            <a:ext cx="7584217" cy="1430520"/>
          </a:xfrm>
          <a:prstGeom prst="rect">
            <a:avLst/>
          </a:prstGeom>
        </p:spPr>
        <p:txBody>
          <a:bodyPr vert="horz" wrap="square" lIns="0" tIns="95885" rIns="0" bIns="0" rtlCol="0">
            <a:spAutoFit/>
          </a:bodyPr>
          <a:lstStyle/>
          <a:p>
            <a:pPr marL="12700" marR="38100">
              <a:lnSpc>
                <a:spcPts val="5180"/>
              </a:lnSpc>
              <a:spcBef>
                <a:spcPts val="755"/>
              </a:spcBef>
            </a:pPr>
            <a:r>
              <a:rPr lang="en-US" sz="4800" spc="-5" dirty="0">
                <a:latin typeface="Arial"/>
                <a:cs typeface="Arial"/>
              </a:rPr>
              <a:t>Strategies </a:t>
            </a:r>
            <a:r>
              <a:rPr lang="en-US" sz="4800" spc="-5" dirty="0"/>
              <a:t>From </a:t>
            </a:r>
            <a:r>
              <a:rPr lang="en-US" sz="4800" spc="-5" dirty="0">
                <a:latin typeface="Arial"/>
                <a:cs typeface="Arial"/>
              </a:rPr>
              <a:t>Wave 1 Teams</a:t>
            </a:r>
            <a:endParaRPr sz="4800" dirty="0">
              <a:latin typeface="Arial"/>
              <a:cs typeface="Arial"/>
            </a:endParaRPr>
          </a:p>
        </p:txBody>
      </p:sp>
      <p:sp>
        <p:nvSpPr>
          <p:cNvPr id="10" name="object 10">
            <a:extLst>
              <a:ext uri="{FF2B5EF4-FFF2-40B4-BE49-F238E27FC236}">
                <a16:creationId xmlns:a16="http://schemas.microsoft.com/office/drawing/2014/main" id="{FD75E26E-5D82-EADB-D149-26BBE9956A4E}"/>
              </a:ext>
            </a:extLst>
          </p:cNvPr>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408653917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DAE9CB-0748-4D3F-D409-A3835F0554AB}"/>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319E088A-7A65-D079-DEBB-1E367D05E78C}"/>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89933EFF-6F58-59D1-F3CA-E957281031F2}"/>
              </a:ext>
            </a:extLst>
          </p:cNvPr>
          <p:cNvSpPr txBox="1">
            <a:spLocks noGrp="1"/>
          </p:cNvSpPr>
          <p:nvPr>
            <p:ph type="title"/>
          </p:nvPr>
        </p:nvSpPr>
        <p:spPr>
          <a:xfrm>
            <a:off x="302018" y="424069"/>
            <a:ext cx="8629831" cy="627736"/>
          </a:xfrm>
          <a:prstGeom prst="rect">
            <a:avLst/>
          </a:prstGeom>
          <a:noFill/>
        </p:spPr>
        <p:txBody>
          <a:bodyPr vert="horz" wrap="square" lIns="0" tIns="12065" rIns="0" bIns="0" rtlCol="0">
            <a:spAutoFit/>
          </a:bodyPr>
          <a:lstStyle/>
          <a:p>
            <a:pPr marL="12700">
              <a:lnSpc>
                <a:spcPct val="100000"/>
              </a:lnSpc>
              <a:spcBef>
                <a:spcPts val="95"/>
              </a:spcBef>
            </a:pPr>
            <a:r>
              <a:rPr lang="en-US" sz="4000" b="1" spc="-10" dirty="0">
                <a:solidFill>
                  <a:srgbClr val="F58466"/>
                </a:solidFill>
                <a:latin typeface="Arial" panose="020B0604020202020204" pitchFamily="34" charset="0"/>
                <a:cs typeface="Arial" panose="020B0604020202020204" pitchFamily="34" charset="0"/>
              </a:rPr>
              <a:t>Perinatal Mental Health Toolkit</a:t>
            </a:r>
            <a:endParaRPr lang="en-US" dirty="0">
              <a:latin typeface="Arial" panose="020B0604020202020204" pitchFamily="34" charset="0"/>
              <a:cs typeface="Arial" panose="020B0604020202020204" pitchFamily="34" charset="0"/>
            </a:endParaRPr>
          </a:p>
        </p:txBody>
      </p:sp>
      <p:sp>
        <p:nvSpPr>
          <p:cNvPr id="3" name="object 9">
            <a:extLst>
              <a:ext uri="{FF2B5EF4-FFF2-40B4-BE49-F238E27FC236}">
                <a16:creationId xmlns:a16="http://schemas.microsoft.com/office/drawing/2014/main" id="{FA1669FE-70FE-3210-0E21-D347EA7AEA85}"/>
              </a:ext>
            </a:extLst>
          </p:cNvPr>
          <p:cNvSpPr txBox="1"/>
          <p:nvPr/>
        </p:nvSpPr>
        <p:spPr>
          <a:xfrm>
            <a:off x="302018" y="1482624"/>
            <a:ext cx="10281315" cy="2380203"/>
          </a:xfrm>
          <a:prstGeom prst="rect">
            <a:avLst/>
          </a:prstGeom>
        </p:spPr>
        <p:txBody>
          <a:bodyPr vert="horz" wrap="square" lIns="0" tIns="13335" rIns="0" bIns="0" rtlCol="0">
            <a:spAutoFit/>
          </a:bodyPr>
          <a:lstStyle/>
          <a:p>
            <a:pPr marL="285750" indent="-285750" algn="l" rtl="0" fontAlgn="base">
              <a:lnSpc>
                <a:spcPct val="200000"/>
              </a:lnSpc>
              <a:buFont typeface="Arial" panose="020B0604020202020204" pitchFamily="34" charset="0"/>
              <a:buChar char="•"/>
            </a:pPr>
            <a:r>
              <a:rPr lang="en-US" sz="2000" b="0" i="0" dirty="0">
                <a:solidFill>
                  <a:srgbClr val="000000"/>
                </a:solidFill>
                <a:effectLst/>
                <a:latin typeface="Arial" panose="020B0604020202020204" pitchFamily="34" charset="0"/>
                <a:cs typeface="Arial" panose="020B0604020202020204" pitchFamily="34" charset="0"/>
              </a:rPr>
              <a:t>Hard copies were distributed in May at Face-to-Face, please let us know if your team didn’t receive one</a:t>
            </a:r>
          </a:p>
          <a:p>
            <a:pPr marL="285750" indent="-285750" algn="l" rtl="0" fontAlgn="base">
              <a:lnSpc>
                <a:spcPct val="200000"/>
              </a:lnSpc>
              <a:buFont typeface="Arial" panose="020B0604020202020204" pitchFamily="34" charset="0"/>
              <a:buChar char="•"/>
            </a:pPr>
            <a:r>
              <a:rPr lang="en-US" sz="2000" b="0" i="0" dirty="0">
                <a:solidFill>
                  <a:srgbClr val="000000"/>
                </a:solidFill>
                <a:effectLst/>
                <a:latin typeface="Arial" panose="020B0604020202020204" pitchFamily="34" charset="0"/>
                <a:cs typeface="Arial" panose="020B0604020202020204" pitchFamily="34" charset="0"/>
              </a:rPr>
              <a:t>The online toolkit is available on our website</a:t>
            </a:r>
          </a:p>
          <a:p>
            <a:pPr marL="285750" indent="-285750" algn="l" rtl="0" fontAlgn="base">
              <a:lnSpc>
                <a:spcPct val="200000"/>
              </a:lnSpc>
              <a:buFont typeface="Arial" panose="020B0604020202020204" pitchFamily="34" charset="0"/>
              <a:buChar char="•"/>
            </a:pPr>
            <a:r>
              <a:rPr lang="en-US" sz="2000" dirty="0">
                <a:solidFill>
                  <a:srgbClr val="000000"/>
                </a:solidFill>
                <a:latin typeface="Arial" panose="020B0604020202020204" pitchFamily="34" charset="0"/>
                <a:cs typeface="Arial" panose="020B0604020202020204" pitchFamily="34" charset="0"/>
              </a:rPr>
              <a:t>Share the toolkit with your QI team and start reviewing it to get started on the initiative!</a:t>
            </a:r>
            <a:endParaRPr lang="en-US" sz="2000" b="0" i="0" dirty="0">
              <a:solidFill>
                <a:srgbClr val="000000"/>
              </a:solidFill>
              <a:effectLst/>
              <a:latin typeface="Arial" panose="020B0604020202020204" pitchFamily="34" charset="0"/>
              <a:cs typeface="Arial" panose="020B0604020202020204" pitchFamily="34" charset="0"/>
            </a:endParaRPr>
          </a:p>
        </p:txBody>
      </p:sp>
      <p:sp>
        <p:nvSpPr>
          <p:cNvPr id="8" name="Rounded Rectangle 4">
            <a:extLst>
              <a:ext uri="{FF2B5EF4-FFF2-40B4-BE49-F238E27FC236}">
                <a16:creationId xmlns:a16="http://schemas.microsoft.com/office/drawing/2014/main" id="{770332AC-474F-3B97-4DFD-D10B2C3680C8}"/>
              </a:ext>
            </a:extLst>
          </p:cNvPr>
          <p:cNvSpPr/>
          <p:nvPr/>
        </p:nvSpPr>
        <p:spPr>
          <a:xfrm>
            <a:off x="7960332" y="4120939"/>
            <a:ext cx="3714055" cy="2162294"/>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algn="ctr" defTabSz="457200">
              <a:defRPr sz="1800" b="0" i="0" u="none" strike="noStrike" kern="0" cap="none" spc="0" baseline="0">
                <a:solidFill>
                  <a:srgbClr val="000000"/>
                </a:solidFill>
                <a:uFillTx/>
              </a:defRPr>
            </a:pPr>
            <a:r>
              <a:rPr lang="en-US" sz="2400" b="1" kern="0" dirty="0">
                <a:solidFill>
                  <a:srgbClr val="21252A"/>
                </a:solidFill>
                <a:latin typeface="Arial"/>
              </a:rPr>
              <a:t>Access the toolkit online</a:t>
            </a:r>
            <a:r>
              <a:rPr lang="en-US" sz="2400" b="1" dirty="0">
                <a:solidFill>
                  <a:srgbClr val="21252A"/>
                </a:solidFill>
                <a:latin typeface="Arial"/>
              </a:rPr>
              <a:t>:</a:t>
            </a:r>
            <a:r>
              <a:rPr lang="en-US" sz="2400" b="1" dirty="0">
                <a:solidFill>
                  <a:srgbClr val="444C55"/>
                </a:solidFill>
                <a:latin typeface="Arial"/>
              </a:rPr>
              <a:t> </a:t>
            </a:r>
            <a:endParaRPr lang="en-US" sz="2400" b="1" dirty="0">
              <a:solidFill>
                <a:srgbClr val="444C55"/>
              </a:solidFill>
              <a:latin typeface="Arial"/>
              <a:cs typeface="Arial"/>
            </a:endParaRPr>
          </a:p>
          <a:p>
            <a:pPr defTabSz="457200">
              <a:defRPr sz="1800" b="0" i="0" u="none" strike="noStrike" kern="0" cap="none" spc="0" baseline="0">
                <a:solidFill>
                  <a:srgbClr val="000000"/>
                </a:solidFill>
                <a:uFillTx/>
              </a:defRPr>
            </a:pPr>
            <a:endParaRPr lang="en-US" sz="100" dirty="0">
              <a:solidFill>
                <a:srgbClr val="22262A"/>
              </a:solidFill>
              <a:latin typeface="Arial"/>
            </a:endParaRPr>
          </a:p>
          <a:p>
            <a:pPr defTabSz="457200">
              <a:defRPr sz="1800" b="0" i="0" u="none" strike="noStrike" kern="0" cap="none" spc="0" baseline="0">
                <a:solidFill>
                  <a:srgbClr val="000000"/>
                </a:solidFill>
                <a:uFillTx/>
              </a:defRPr>
            </a:pPr>
            <a:endParaRPr lang="en-US" dirty="0">
              <a:solidFill>
                <a:srgbClr val="22262A"/>
              </a:solidFill>
              <a:latin typeface="Arial"/>
            </a:endParaRPr>
          </a:p>
          <a:p>
            <a:pPr defTabSz="457200">
              <a:defRPr sz="1800" b="0" i="0" u="none" strike="noStrike" kern="0" cap="none" spc="0" baseline="0">
                <a:solidFill>
                  <a:srgbClr val="000000"/>
                </a:solidFill>
                <a:uFillTx/>
              </a:defRPr>
            </a:pPr>
            <a:endParaRPr lang="en-US" dirty="0">
              <a:solidFill>
                <a:srgbClr val="22262A"/>
              </a:solidFill>
              <a:latin typeface="Arial"/>
            </a:endParaRPr>
          </a:p>
          <a:p>
            <a:pPr defTabSz="457200">
              <a:defRPr sz="1800" b="0" i="0" u="none" strike="noStrike" kern="0" cap="none" spc="0" baseline="0">
                <a:solidFill>
                  <a:srgbClr val="000000"/>
                </a:solidFill>
                <a:uFillTx/>
              </a:defRPr>
            </a:pPr>
            <a:endParaRPr lang="en-US" dirty="0">
              <a:solidFill>
                <a:srgbClr val="22262A"/>
              </a:solidFill>
              <a:latin typeface="Arial"/>
            </a:endParaRPr>
          </a:p>
          <a:p>
            <a:pPr defTabSz="457200">
              <a:defRPr sz="1800" b="0" i="0" u="none" strike="noStrike" kern="0" cap="none" spc="0" baseline="0">
                <a:solidFill>
                  <a:srgbClr val="000000"/>
                </a:solidFill>
                <a:uFillTx/>
              </a:defRPr>
            </a:pPr>
            <a:endParaRPr lang="en-US" dirty="0">
              <a:solidFill>
                <a:srgbClr val="22262A"/>
              </a:solidFill>
              <a:latin typeface="Arial"/>
            </a:endParaRPr>
          </a:p>
        </p:txBody>
      </p:sp>
      <p:pic>
        <p:nvPicPr>
          <p:cNvPr id="9" name="Picture 8" descr="A group of binders on a blue background&#10;&#10;AI-generated content may be incorrect.">
            <a:extLst>
              <a:ext uri="{FF2B5EF4-FFF2-40B4-BE49-F238E27FC236}">
                <a16:creationId xmlns:a16="http://schemas.microsoft.com/office/drawing/2014/main" id="{1150EB19-F738-6328-2388-24B27EDFBD67}"/>
              </a:ext>
            </a:extLst>
          </p:cNvPr>
          <p:cNvPicPr>
            <a:picLocks noChangeAspect="1"/>
          </p:cNvPicPr>
          <p:nvPr/>
        </p:nvPicPr>
        <p:blipFill>
          <a:blip r:embed="rId3"/>
          <a:srcRect t="25000" b="9959"/>
          <a:stretch>
            <a:fillRect/>
          </a:stretch>
        </p:blipFill>
        <p:spPr>
          <a:xfrm>
            <a:off x="10386812" y="4672230"/>
            <a:ext cx="1522905" cy="1505266"/>
          </a:xfrm>
          <a:prstGeom prst="rect">
            <a:avLst/>
          </a:prstGeom>
          <a:noFill/>
          <a:ln cap="flat">
            <a:noFill/>
          </a:ln>
        </p:spPr>
      </p:pic>
      <p:pic>
        <p:nvPicPr>
          <p:cNvPr id="10" name="Picture 9" descr="A qr code on a white background&#10;&#10;AI-generated content may be incorrect.">
            <a:extLst>
              <a:ext uri="{FF2B5EF4-FFF2-40B4-BE49-F238E27FC236}">
                <a16:creationId xmlns:a16="http://schemas.microsoft.com/office/drawing/2014/main" id="{F12FDCD0-8932-4007-0EFB-52B4FD32B25D}"/>
              </a:ext>
            </a:extLst>
          </p:cNvPr>
          <p:cNvPicPr>
            <a:picLocks noChangeAspect="1"/>
          </p:cNvPicPr>
          <p:nvPr/>
        </p:nvPicPr>
        <p:blipFill>
          <a:blip r:embed="rId4"/>
          <a:stretch>
            <a:fillRect/>
          </a:stretch>
        </p:blipFill>
        <p:spPr>
          <a:xfrm>
            <a:off x="9309968" y="5001854"/>
            <a:ext cx="1014782" cy="1196684"/>
          </a:xfrm>
          <a:prstGeom prst="rect">
            <a:avLst/>
          </a:prstGeom>
          <a:noFill/>
          <a:ln cap="flat">
            <a:noFill/>
          </a:ln>
        </p:spPr>
      </p:pic>
    </p:spTree>
    <p:extLst>
      <p:ext uri="{BB962C8B-B14F-4D97-AF65-F5344CB8AC3E}">
        <p14:creationId xmlns:p14="http://schemas.microsoft.com/office/powerpoint/2010/main" val="11179073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071"/>
        <p:cNvGrpSpPr/>
        <p:nvPr/>
      </p:nvGrpSpPr>
      <p:grpSpPr>
        <a:xfrm>
          <a:off x="0" y="0"/>
          <a:ext cx="0" cy="0"/>
          <a:chOff x="0" y="0"/>
          <a:chExt cx="0" cy="0"/>
        </a:xfrm>
      </p:grpSpPr>
      <p:sp>
        <p:nvSpPr>
          <p:cNvPr id="6072" name="Google Shape;6072;p238"/>
          <p:cNvSpPr/>
          <p:nvPr/>
        </p:nvSpPr>
        <p:spPr>
          <a:xfrm>
            <a:off x="7213602" y="-12701"/>
            <a:ext cx="5003797" cy="1485900"/>
          </a:xfrm>
          <a:prstGeom prst="rect">
            <a:avLst/>
          </a:prstGeom>
          <a:solidFill>
            <a:srgbClr val="FFFFFF"/>
          </a:solidFill>
          <a:ln>
            <a:noFill/>
          </a:ln>
        </p:spPr>
        <p:txBody>
          <a:bodyPr spcFirstLastPara="1" wrap="square" lIns="91425" tIns="45700" rIns="91425" bIns="45700" anchor="ctr" anchorCtr="1">
            <a:no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FFFFFF"/>
              </a:solidFill>
              <a:effectLst/>
              <a:uLnTx/>
              <a:uFillTx/>
              <a:latin typeface="DM Sans" pitchFamily="2" charset="77"/>
              <a:ea typeface="Calibri"/>
              <a:cs typeface="Calibri"/>
              <a:sym typeface="Calibri"/>
            </a:endParaRPr>
          </a:p>
        </p:txBody>
      </p:sp>
      <p:pic>
        <p:nvPicPr>
          <p:cNvPr id="6073" name="Google Shape;6073;p238"/>
          <p:cNvPicPr preferRelativeResize="0"/>
          <p:nvPr/>
        </p:nvPicPr>
        <p:blipFill rotWithShape="1">
          <a:blip r:embed="rId3" cstate="email">
            <a:alphaModFix amt="43000"/>
            <a:extLst>
              <a:ext uri="{28A0092B-C50C-407E-A947-70E740481C1C}">
                <a14:useLocalDpi xmlns:a14="http://schemas.microsoft.com/office/drawing/2010/main"/>
              </a:ext>
            </a:extLst>
          </a:blip>
          <a:srcRect/>
          <a:stretch/>
        </p:blipFill>
        <p:spPr>
          <a:xfrm>
            <a:off x="2373380" y="0"/>
            <a:ext cx="9818616" cy="6858000"/>
          </a:xfrm>
          <a:prstGeom prst="rect">
            <a:avLst/>
          </a:prstGeom>
          <a:noFill/>
          <a:ln>
            <a:noFill/>
          </a:ln>
        </p:spPr>
      </p:pic>
      <p:sp>
        <p:nvSpPr>
          <p:cNvPr id="6074" name="Google Shape;6074;p238"/>
          <p:cNvSpPr/>
          <p:nvPr/>
        </p:nvSpPr>
        <p:spPr>
          <a:xfrm rot="5400013">
            <a:off x="1907265" y="-66340"/>
            <a:ext cx="6785041" cy="7063621"/>
          </a:xfrm>
          <a:custGeom>
            <a:avLst/>
            <a:gdLst/>
            <a:ahLst/>
            <a:cxnLst/>
            <a:rect l="l" t="t" r="r" b="b"/>
            <a:pathLst>
              <a:path w="10595436" h="10595436" extrusionOk="0">
                <a:moveTo>
                  <a:pt x="0" y="0"/>
                </a:moveTo>
                <a:lnTo>
                  <a:pt x="10595436" y="0"/>
                </a:lnTo>
                <a:lnTo>
                  <a:pt x="10595436" y="10595436"/>
                </a:lnTo>
                <a:lnTo>
                  <a:pt x="0" y="10595436"/>
                </a:lnTo>
                <a:lnTo>
                  <a:pt x="0" y="0"/>
                </a:lnTo>
                <a:close/>
              </a:path>
            </a:pathLst>
          </a:custGeom>
          <a:blipFill rotWithShape="1">
            <a:blip r:embed="rId4" cstate="email">
              <a:alphaModFix/>
              <a:extLst>
                <a:ext uri="{28A0092B-C50C-407E-A947-70E740481C1C}">
                  <a14:useLocalDpi xmlns:a14="http://schemas.microsoft.com/office/drawing/2010/main"/>
                </a:ext>
              </a:extLst>
            </a:blip>
            <a:stretch>
              <a:fillRect/>
            </a:stretch>
          </a:blipFill>
          <a:ln>
            <a:noFill/>
          </a:ln>
        </p:spPr>
        <p:txBody>
          <a:bodyPr spcFirstLastPara="1" wrap="square" lIns="91425" tIns="45700" rIns="91425" bIns="45700" anchor="t" anchorCtr="0">
            <a:no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800"/>
              <a:buFontTx/>
              <a:buNone/>
              <a:tabLst/>
              <a:defRPr/>
            </a:pPr>
            <a:endParaRPr kumimoji="0" sz="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75" name="Google Shape;6075;p238"/>
          <p:cNvSpPr/>
          <p:nvPr/>
        </p:nvSpPr>
        <p:spPr>
          <a:xfrm>
            <a:off x="1913748" y="329577"/>
            <a:ext cx="8774298" cy="0"/>
          </a:xfrm>
          <a:custGeom>
            <a:avLst/>
            <a:gdLst/>
            <a:ahLst/>
            <a:cxnLst/>
            <a:rect l="l" t="t" r="r" b="b"/>
            <a:pathLst>
              <a:path w="120000" h="120000" extrusionOk="0">
                <a:moveTo>
                  <a:pt x="0" y="0"/>
                </a:moveTo>
                <a:lnTo>
                  <a:pt x="120000" y="0"/>
                </a:lnTo>
              </a:path>
            </a:pathLst>
          </a:custGeom>
          <a:noFill/>
          <a:ln w="47600" cap="flat" cmpd="sng">
            <a:solidFill>
              <a:srgbClr val="7F895E"/>
            </a:solidFill>
            <a:prstDash val="dashDot"/>
            <a:miter lim="8000"/>
            <a:headEnd type="none" w="sm" len="sm"/>
            <a:tailEnd type="none" w="sm" len="sm"/>
          </a:ln>
        </p:spPr>
        <p:txBody>
          <a:bodyPr spcFirstLastPara="1" wrap="square" lIns="91425" tIns="45700" rIns="91425" bIns="45700" anchor="t" anchorCtr="0">
            <a:no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800"/>
              <a:buFontTx/>
              <a:buNone/>
              <a:tabLst/>
              <a:defRPr/>
            </a:pPr>
            <a:endParaRPr kumimoji="0" sz="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76" name="Google Shape;6076;p238"/>
          <p:cNvSpPr/>
          <p:nvPr/>
        </p:nvSpPr>
        <p:spPr>
          <a:xfrm>
            <a:off x="4030419" y="6445349"/>
            <a:ext cx="4620060" cy="0"/>
          </a:xfrm>
          <a:custGeom>
            <a:avLst/>
            <a:gdLst/>
            <a:ahLst/>
            <a:cxnLst/>
            <a:rect l="l" t="t" r="r" b="b"/>
            <a:pathLst>
              <a:path w="120000" h="120000" extrusionOk="0">
                <a:moveTo>
                  <a:pt x="0" y="0"/>
                </a:moveTo>
                <a:lnTo>
                  <a:pt x="120000" y="0"/>
                </a:lnTo>
              </a:path>
            </a:pathLst>
          </a:custGeom>
          <a:noFill/>
          <a:ln w="47600" cap="flat" cmpd="sng">
            <a:solidFill>
              <a:srgbClr val="7F895E"/>
            </a:solidFill>
            <a:prstDash val="dashDot"/>
            <a:miter lim="8000"/>
            <a:headEnd type="none" w="sm" len="sm"/>
            <a:tailEnd type="none" w="sm" len="sm"/>
          </a:ln>
        </p:spPr>
        <p:txBody>
          <a:bodyPr spcFirstLastPara="1" wrap="square" lIns="91425" tIns="45700" rIns="91425" bIns="45700" anchor="t" anchorCtr="0">
            <a:no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800"/>
              <a:buFontTx/>
              <a:buNone/>
              <a:tabLst/>
              <a:defRPr/>
            </a:pPr>
            <a:endParaRPr kumimoji="0" sz="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77" name="Google Shape;6077;p238"/>
          <p:cNvSpPr txBox="1"/>
          <p:nvPr/>
        </p:nvSpPr>
        <p:spPr>
          <a:xfrm>
            <a:off x="1824346" y="417615"/>
            <a:ext cx="8543400" cy="2308324"/>
          </a:xfrm>
          <a:prstGeom prst="rect">
            <a:avLst/>
          </a:prstGeom>
          <a:noFill/>
          <a:ln>
            <a:noFill/>
          </a:ln>
        </p:spPr>
        <p:txBody>
          <a:bodyPr spcFirstLastPara="1" wrap="square" lIns="0" tIns="0" rIns="0" bIns="0" anchor="t" anchorCtr="1">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ct val="119716"/>
              </a:lnSpc>
              <a:spcBef>
                <a:spcPts val="0"/>
              </a:spcBef>
              <a:spcAft>
                <a:spcPts val="0"/>
              </a:spcAft>
              <a:buClr>
                <a:srgbClr val="1C498B"/>
              </a:buClr>
              <a:buSzPts val="5300"/>
              <a:buFontTx/>
              <a:buNone/>
              <a:tabLst/>
              <a:defRPr/>
            </a:pPr>
            <a:r>
              <a:rPr kumimoji="0" lang="en-US" sz="4500" b="1" i="0" u="none" strike="noStrike" kern="1200" cap="none" spc="0" normalizeH="0" baseline="0" noProof="0">
                <a:ln>
                  <a:noFill/>
                </a:ln>
                <a:solidFill>
                  <a:srgbClr val="1C498B"/>
                </a:solidFill>
                <a:effectLst/>
                <a:uLnTx/>
                <a:uFillTx/>
                <a:latin typeface="DM Sans" pitchFamily="2" charset="77"/>
                <a:ea typeface="Albert Sans"/>
                <a:cs typeface="Albert Sans"/>
                <a:sym typeface="Albert Sans"/>
              </a:rPr>
              <a:t>ILPQC QI Summer Series:</a:t>
            </a:r>
            <a:endParaRPr kumimoji="0" sz="600" b="0" i="0" u="none" strike="noStrike" kern="1200" cap="none" spc="0" normalizeH="0" baseline="0" noProof="0">
              <a:ln>
                <a:noFill/>
              </a:ln>
              <a:solidFill>
                <a:srgbClr val="000000"/>
              </a:solidFill>
              <a:effectLst/>
              <a:uLnTx/>
              <a:uFillTx/>
              <a:latin typeface="DM Sans" pitchFamily="2" charset="77"/>
              <a:ea typeface="Albert Sans"/>
              <a:cs typeface="Albert Sans"/>
              <a:sym typeface="Albert Sans"/>
            </a:endParaRPr>
          </a:p>
          <a:p>
            <a:pPr marL="0" marR="0" lvl="0" indent="0" algn="ctr" defTabSz="609539" rtl="0" eaLnBrk="1" fontAlgn="auto" latinLnBrk="0" hangingPunct="1">
              <a:lnSpc>
                <a:spcPct val="100000"/>
              </a:lnSpc>
              <a:spcBef>
                <a:spcPts val="0"/>
              </a:spcBef>
              <a:spcAft>
                <a:spcPts val="0"/>
              </a:spcAft>
              <a:buClr>
                <a:srgbClr val="1C498B"/>
              </a:buClr>
              <a:buSzPts val="3200"/>
              <a:buFontTx/>
              <a:buNone/>
              <a:tabLst/>
              <a:defRPr/>
            </a:pPr>
            <a:r>
              <a:rPr kumimoji="0" lang="en-US" sz="3200" b="0" i="0" u="none" strike="noStrike" kern="1200" cap="none" spc="0" normalizeH="0" baseline="0" noProof="0">
                <a:ln>
                  <a:noFill/>
                </a:ln>
                <a:solidFill>
                  <a:srgbClr val="1C498B"/>
                </a:solidFill>
                <a:effectLst/>
                <a:uLnTx/>
                <a:uFillTx/>
                <a:latin typeface="DM Sans" pitchFamily="2" charset="77"/>
                <a:ea typeface="Albert Sans"/>
                <a:cs typeface="Albert Sans"/>
                <a:sym typeface="Albert Sans"/>
              </a:rPr>
              <a:t>From SMARTIE Aims to PDSA Action: </a:t>
            </a:r>
            <a:endParaRPr kumimoji="0" sz="1400" b="0" i="0" u="none" strike="noStrike" kern="1200" cap="none" spc="0" normalizeH="0" baseline="0" noProof="0">
              <a:ln>
                <a:noFill/>
              </a:ln>
              <a:solidFill>
                <a:srgbClr val="000000"/>
              </a:solidFill>
              <a:effectLst/>
              <a:uLnTx/>
              <a:uFillTx/>
              <a:latin typeface="DM Sans" pitchFamily="2" charset="77"/>
              <a:ea typeface="Albert Sans"/>
              <a:cs typeface="Albert Sans"/>
              <a:sym typeface="Albert Sans"/>
            </a:endParaRPr>
          </a:p>
          <a:p>
            <a:pPr marL="0" marR="0" lvl="0" indent="0" algn="ctr" defTabSz="609539" rtl="0" eaLnBrk="1" fontAlgn="auto" latinLnBrk="0" hangingPunct="1">
              <a:lnSpc>
                <a:spcPct val="100000"/>
              </a:lnSpc>
              <a:spcBef>
                <a:spcPts val="0"/>
              </a:spcBef>
              <a:spcAft>
                <a:spcPts val="0"/>
              </a:spcAft>
              <a:buClr>
                <a:srgbClr val="1C498B"/>
              </a:buClr>
              <a:buSzPts val="3200"/>
              <a:buFontTx/>
              <a:buNone/>
              <a:tabLst/>
              <a:defRPr/>
            </a:pPr>
            <a:r>
              <a:rPr kumimoji="0" lang="en-US" sz="3200" b="0" i="0" u="none" strike="noStrike" kern="1200" cap="none" spc="0" normalizeH="0" baseline="0" noProof="0">
                <a:ln>
                  <a:noFill/>
                </a:ln>
                <a:solidFill>
                  <a:srgbClr val="1C498B"/>
                </a:solidFill>
                <a:effectLst/>
                <a:uLnTx/>
                <a:uFillTx/>
                <a:latin typeface="DM Sans" pitchFamily="2" charset="77"/>
                <a:ea typeface="Albert Sans"/>
                <a:cs typeface="Albert Sans"/>
                <a:sym typeface="Albert Sans"/>
              </a:rPr>
              <a:t>A Hands-On Summer Series to</a:t>
            </a:r>
            <a:endParaRPr kumimoji="0" sz="1400" b="0" i="0" u="none" strike="noStrike" kern="1200" cap="none" spc="0" normalizeH="0" baseline="0" noProof="0">
              <a:ln>
                <a:noFill/>
              </a:ln>
              <a:solidFill>
                <a:srgbClr val="000000"/>
              </a:solidFill>
              <a:effectLst/>
              <a:uLnTx/>
              <a:uFillTx/>
              <a:latin typeface="DM Sans" pitchFamily="2" charset="77"/>
              <a:ea typeface="Albert Sans"/>
              <a:cs typeface="Albert Sans"/>
              <a:sym typeface="Albert Sans"/>
            </a:endParaRPr>
          </a:p>
          <a:p>
            <a:pPr marL="0" marR="0" lvl="0" indent="0" algn="ctr" defTabSz="609539" rtl="0" eaLnBrk="1" fontAlgn="auto" latinLnBrk="0" hangingPunct="1">
              <a:lnSpc>
                <a:spcPct val="100000"/>
              </a:lnSpc>
              <a:spcBef>
                <a:spcPts val="0"/>
              </a:spcBef>
              <a:spcAft>
                <a:spcPts val="0"/>
              </a:spcAft>
              <a:buClr>
                <a:srgbClr val="1C498B"/>
              </a:buClr>
              <a:buSzPts val="3200"/>
              <a:buFontTx/>
              <a:buNone/>
              <a:tabLst/>
              <a:defRPr/>
            </a:pPr>
            <a:r>
              <a:rPr kumimoji="0" lang="en-US" sz="3200" b="0" i="0" u="none" strike="noStrike" kern="1200" cap="none" spc="0" normalizeH="0" baseline="0" noProof="0">
                <a:ln>
                  <a:noFill/>
                </a:ln>
                <a:solidFill>
                  <a:srgbClr val="1C498B"/>
                </a:solidFill>
                <a:effectLst/>
                <a:uLnTx/>
                <a:uFillTx/>
                <a:latin typeface="DM Sans" pitchFamily="2" charset="77"/>
                <a:ea typeface="Albert Sans"/>
                <a:cs typeface="Albert Sans"/>
                <a:sym typeface="Albert Sans"/>
              </a:rPr>
              <a:t>Drive Change at the Bedside</a:t>
            </a:r>
            <a:endParaRPr kumimoji="0" sz="3200" b="1" i="0" u="none" strike="noStrike" kern="1200" cap="none" spc="0" normalizeH="0" baseline="0" noProof="0">
              <a:ln>
                <a:noFill/>
              </a:ln>
              <a:solidFill>
                <a:srgbClr val="1C498B"/>
              </a:solidFill>
              <a:effectLst/>
              <a:uLnTx/>
              <a:uFillTx/>
              <a:latin typeface="DM Sans" pitchFamily="2" charset="77"/>
              <a:ea typeface="Albert Sans"/>
              <a:cs typeface="Albert Sans"/>
              <a:sym typeface="Albert Sans"/>
            </a:endParaRPr>
          </a:p>
        </p:txBody>
      </p:sp>
      <p:pic>
        <p:nvPicPr>
          <p:cNvPr id="6078" name="Google Shape;6078;p238" descr="PDSA Cycle - The W. Edwards Deming Institute"/>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9410914" y="934600"/>
            <a:ext cx="1773926" cy="1754962"/>
          </a:xfrm>
          <a:prstGeom prst="rect">
            <a:avLst/>
          </a:prstGeom>
          <a:noFill/>
          <a:ln>
            <a:noFill/>
          </a:ln>
        </p:spPr>
      </p:pic>
      <p:graphicFrame>
        <p:nvGraphicFramePr>
          <p:cNvPr id="6079" name="Google Shape;6079;p238"/>
          <p:cNvGraphicFramePr/>
          <p:nvPr/>
        </p:nvGraphicFramePr>
        <p:xfrm>
          <a:off x="1032458" y="2727778"/>
          <a:ext cx="10972800" cy="2194593"/>
        </p:xfrm>
        <a:graphic>
          <a:graphicData uri="http://schemas.openxmlformats.org/drawingml/2006/table">
            <a:tbl>
              <a:tblPr>
                <a:noFil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gridCol w="3657600">
                  <a:extLst>
                    <a:ext uri="{9D8B030D-6E8A-4147-A177-3AD203B41FA5}">
                      <a16:colId xmlns:a16="http://schemas.microsoft.com/office/drawing/2014/main" val="20002"/>
                    </a:ext>
                  </a:extLst>
                </a:gridCol>
              </a:tblGrid>
              <a:tr h="365771">
                <a:tc>
                  <a:txBody>
                    <a:bodyPr/>
                    <a:lstStyle/>
                    <a:p>
                      <a:pPr marL="0" marR="0" lvl="0" indent="0" algn="ctr" rtl="0">
                        <a:lnSpc>
                          <a:spcPct val="100000"/>
                        </a:lnSpc>
                        <a:spcBef>
                          <a:spcPts val="0"/>
                        </a:spcBef>
                        <a:spcAft>
                          <a:spcPts val="0"/>
                        </a:spcAft>
                        <a:buClr>
                          <a:srgbClr val="000000"/>
                        </a:buClr>
                        <a:buSzPts val="1800"/>
                        <a:buFont typeface="Arial"/>
                        <a:buNone/>
                      </a:pPr>
                      <a:r>
                        <a:rPr lang="en-US" sz="1800" b="1" u="none" strike="noStrike" cap="none">
                          <a:latin typeface="DM Sans"/>
                          <a:ea typeface="Albert Sans"/>
                          <a:cs typeface="Albert Sans"/>
                          <a:sym typeface="Albert Sans"/>
                        </a:rPr>
                        <a:t>📅 </a:t>
                      </a:r>
                      <a:r>
                        <a:rPr lang="en-US" sz="1800" b="1" u="sng" strike="noStrike" cap="none">
                          <a:latin typeface="DM Sans"/>
                          <a:ea typeface="Albert Sans"/>
                          <a:cs typeface="Albert Sans"/>
                          <a:sym typeface="Albert Sans"/>
                        </a:rPr>
                        <a:t>Date</a:t>
                      </a:r>
                      <a:endParaRPr sz="1400" u="none" strike="noStrike" cap="none">
                        <a:latin typeface="DM Sans"/>
                        <a:ea typeface="Albert Sans"/>
                        <a:cs typeface="Albert Sans"/>
                        <a:sym typeface="Albert Sans"/>
                      </a:endParaRPr>
                    </a:p>
                  </a:txBody>
                  <a:tcPr marL="91450" marR="91450" marT="45725" marB="45725" anchor="ctr">
                    <a:solidFill>
                      <a:srgbClr val="FDE6E0"/>
                    </a:solidFill>
                  </a:tcPr>
                </a:tc>
                <a:tc>
                  <a:txBody>
                    <a:bodyPr/>
                    <a:lstStyle/>
                    <a:p>
                      <a:pPr marL="0" marR="0" lvl="0" indent="0" algn="ctr" rtl="0">
                        <a:lnSpc>
                          <a:spcPct val="100000"/>
                        </a:lnSpc>
                        <a:spcBef>
                          <a:spcPts val="0"/>
                        </a:spcBef>
                        <a:spcAft>
                          <a:spcPts val="0"/>
                        </a:spcAft>
                        <a:buClr>
                          <a:srgbClr val="000000"/>
                        </a:buClr>
                        <a:buSzPts val="1800"/>
                        <a:buFont typeface="Arial"/>
                        <a:buNone/>
                      </a:pPr>
                      <a:r>
                        <a:rPr lang="en-US" sz="1800" b="1" u="none" strike="noStrike" cap="none">
                          <a:latin typeface="DM Sans"/>
                          <a:ea typeface="Albert Sans"/>
                          <a:cs typeface="Albert Sans"/>
                          <a:sym typeface="Albert Sans"/>
                        </a:rPr>
                        <a:t>🧠 </a:t>
                      </a:r>
                      <a:r>
                        <a:rPr lang="en-US" sz="1800" b="1" u="sng" strike="noStrike" cap="none">
                          <a:latin typeface="DM Sans"/>
                          <a:ea typeface="Albert Sans"/>
                          <a:cs typeface="Albert Sans"/>
                          <a:sym typeface="Albert Sans"/>
                        </a:rPr>
                        <a:t>Session Title</a:t>
                      </a:r>
                      <a:endParaRPr sz="1400" u="none" strike="noStrike" cap="none">
                        <a:latin typeface="DM Sans"/>
                        <a:ea typeface="Albert Sans"/>
                        <a:cs typeface="Albert Sans"/>
                        <a:sym typeface="Albert Sans"/>
                      </a:endParaRPr>
                    </a:p>
                  </a:txBody>
                  <a:tcPr marL="91450" marR="91450" marT="45725" marB="45725" anchor="ctr">
                    <a:solidFill>
                      <a:srgbClr val="FDE6E0"/>
                    </a:solidFill>
                  </a:tcPr>
                </a:tc>
                <a:tc>
                  <a:txBody>
                    <a:bodyPr/>
                    <a:lstStyle/>
                    <a:p>
                      <a:pPr marL="0" marR="0" lvl="0" indent="0" algn="ctr" rtl="0">
                        <a:lnSpc>
                          <a:spcPct val="100000"/>
                        </a:lnSpc>
                        <a:spcBef>
                          <a:spcPts val="0"/>
                        </a:spcBef>
                        <a:spcAft>
                          <a:spcPts val="0"/>
                        </a:spcAft>
                        <a:buClr>
                          <a:srgbClr val="000000"/>
                        </a:buClr>
                        <a:buSzPts val="1800"/>
                        <a:buFont typeface="Arial"/>
                        <a:buNone/>
                      </a:pPr>
                      <a:r>
                        <a:rPr lang="en-US" sz="1800" b="1" u="none" strike="noStrike" cap="none">
                          <a:latin typeface="DM Sans"/>
                          <a:ea typeface="Albert Sans"/>
                          <a:cs typeface="Albert Sans"/>
                          <a:sym typeface="Albert Sans"/>
                        </a:rPr>
                        <a:t>💬 </a:t>
                      </a:r>
                      <a:r>
                        <a:rPr lang="en-US" sz="1800" b="1" u="sng" strike="noStrike" cap="none">
                          <a:latin typeface="DM Sans"/>
                          <a:ea typeface="Albert Sans"/>
                          <a:cs typeface="Albert Sans"/>
                          <a:sym typeface="Albert Sans"/>
                        </a:rPr>
                        <a:t>Focus</a:t>
                      </a:r>
                      <a:endParaRPr sz="1400" u="none" strike="noStrike" cap="none">
                        <a:latin typeface="DM Sans"/>
                        <a:ea typeface="Albert Sans"/>
                        <a:cs typeface="Albert Sans"/>
                        <a:sym typeface="Albert Sans"/>
                      </a:endParaRPr>
                    </a:p>
                  </a:txBody>
                  <a:tcPr marL="91450" marR="91450" marT="45725" marB="45725" anchor="ctr">
                    <a:solidFill>
                      <a:srgbClr val="FDE6E0"/>
                    </a:solidFill>
                  </a:tcPr>
                </a:tc>
                <a:extLst>
                  <a:ext uri="{0D108BD9-81ED-4DB2-BD59-A6C34878D82A}">
                    <a16:rowId xmlns:a16="http://schemas.microsoft.com/office/drawing/2014/main" val="10000"/>
                  </a:ext>
                </a:extLst>
              </a:tr>
              <a:tr h="914411">
                <a:tc>
                  <a:txBody>
                    <a:bodyPr/>
                    <a:lstStyle/>
                    <a:p>
                      <a:pPr marL="0" marR="0" lvl="0" indent="0" algn="ctr" rtl="0">
                        <a:lnSpc>
                          <a:spcPct val="100000"/>
                        </a:lnSpc>
                        <a:spcBef>
                          <a:spcPts val="0"/>
                        </a:spcBef>
                        <a:spcAft>
                          <a:spcPts val="0"/>
                        </a:spcAft>
                        <a:buClr>
                          <a:srgbClr val="000000"/>
                        </a:buClr>
                        <a:buSzPts val="2000"/>
                        <a:buFont typeface="Arial"/>
                        <a:buNone/>
                      </a:pPr>
                      <a:r>
                        <a:rPr lang="en-US" sz="2000" b="1" u="none" strike="noStrike" cap="none">
                          <a:latin typeface="DM Sans"/>
                          <a:ea typeface="Albert Sans"/>
                          <a:cs typeface="Albert Sans"/>
                          <a:sym typeface="Albert Sans"/>
                        </a:rPr>
                        <a:t>Tuesday, July 29 at 12 PM</a:t>
                      </a:r>
                      <a:endParaRPr sz="2000" u="none" strike="noStrike" cap="none">
                        <a:latin typeface="DM Sans"/>
                        <a:ea typeface="Albert Sans"/>
                        <a:cs typeface="Albert Sans"/>
                        <a:sym typeface="Albert Sans"/>
                      </a:endParaRPr>
                    </a:p>
                  </a:txBody>
                  <a:tcPr marL="91450" marR="91450" marT="45725" marB="45725" anchor="ctr">
                    <a:solidFill>
                      <a:srgbClr val="ADA7C9"/>
                    </a:solidFill>
                  </a:tcPr>
                </a:tc>
                <a:tc>
                  <a:txBody>
                    <a:bodyPr/>
                    <a:lstStyle/>
                    <a:p>
                      <a:pPr marL="0" marR="0" lvl="0" indent="0" algn="ctr" rtl="0">
                        <a:lnSpc>
                          <a:spcPct val="100000"/>
                        </a:lnSpc>
                        <a:spcBef>
                          <a:spcPts val="0"/>
                        </a:spcBef>
                        <a:spcAft>
                          <a:spcPts val="0"/>
                        </a:spcAft>
                        <a:buClr>
                          <a:srgbClr val="000000"/>
                        </a:buClr>
                        <a:buSzPts val="2000"/>
                        <a:buFont typeface="Arial"/>
                        <a:buNone/>
                      </a:pPr>
                      <a:r>
                        <a:rPr lang="en-US" sz="2000" b="1" u="none" strike="noStrike" cap="none">
                          <a:latin typeface="DM Sans"/>
                          <a:ea typeface="Albert Sans"/>
                          <a:cs typeface="Albert Sans"/>
                          <a:sym typeface="Albert Sans"/>
                        </a:rPr>
                        <a:t>“PDSA Like a Pro”</a:t>
                      </a:r>
                      <a:endParaRPr sz="2000" u="none" strike="noStrike" cap="none">
                        <a:latin typeface="DM Sans"/>
                        <a:ea typeface="Albert Sans"/>
                        <a:cs typeface="Albert Sans"/>
                        <a:sym typeface="Albert Sans"/>
                      </a:endParaRPr>
                    </a:p>
                  </a:txBody>
                  <a:tcPr marL="91450" marR="91450" marT="45725" marB="45725" anchor="ctr">
                    <a:solidFill>
                      <a:srgbClr val="ADA7C9"/>
                    </a:solidFill>
                  </a:tcPr>
                </a:tc>
                <a:tc>
                  <a:txBody>
                    <a:bodyPr/>
                    <a:lstStyle/>
                    <a:p>
                      <a:pPr marL="0" marR="0" lvl="0" indent="0" algn="ctr" rtl="0">
                        <a:lnSpc>
                          <a:spcPct val="100000"/>
                        </a:lnSpc>
                        <a:spcBef>
                          <a:spcPts val="0"/>
                        </a:spcBef>
                        <a:spcAft>
                          <a:spcPts val="0"/>
                        </a:spcAft>
                        <a:buClr>
                          <a:srgbClr val="000000"/>
                        </a:buClr>
                        <a:buSzPts val="1800"/>
                        <a:buFont typeface="Arial"/>
                        <a:buNone/>
                      </a:pPr>
                      <a:r>
                        <a:rPr lang="en-US" sz="1800" u="none" strike="noStrike" cap="none">
                          <a:latin typeface="DM Sans"/>
                          <a:ea typeface="Albert Sans"/>
                          <a:cs typeface="Albert Sans"/>
                          <a:sym typeface="Albert Sans"/>
                        </a:rPr>
                        <a:t>A practical walkthrough of Plan-Do-Study-Act cycles that drive results.</a:t>
                      </a:r>
                      <a:endParaRPr sz="1400" u="none" strike="noStrike" cap="none">
                        <a:latin typeface="DM Sans"/>
                        <a:ea typeface="Albert Sans"/>
                        <a:cs typeface="Albert Sans"/>
                        <a:sym typeface="Albert Sans"/>
                      </a:endParaRPr>
                    </a:p>
                  </a:txBody>
                  <a:tcPr marL="91450" marR="91450" marT="45725" marB="45725" anchor="ctr">
                    <a:solidFill>
                      <a:srgbClr val="ADA7C9"/>
                    </a:solidFill>
                  </a:tcPr>
                </a:tc>
                <a:extLst>
                  <a:ext uri="{0D108BD9-81ED-4DB2-BD59-A6C34878D82A}">
                    <a16:rowId xmlns:a16="http://schemas.microsoft.com/office/drawing/2014/main" val="10002"/>
                  </a:ext>
                </a:extLst>
              </a:tr>
              <a:tr h="914411">
                <a:tc>
                  <a:txBody>
                    <a:bodyPr/>
                    <a:lstStyle/>
                    <a:p>
                      <a:pPr marL="0" marR="0" lvl="0" indent="0" algn="ctr" rtl="0">
                        <a:lnSpc>
                          <a:spcPct val="100000"/>
                        </a:lnSpc>
                        <a:spcBef>
                          <a:spcPts val="0"/>
                        </a:spcBef>
                        <a:spcAft>
                          <a:spcPts val="0"/>
                        </a:spcAft>
                        <a:buClr>
                          <a:srgbClr val="000000"/>
                        </a:buClr>
                        <a:buSzPts val="2000"/>
                        <a:buFont typeface="Arial"/>
                        <a:buNone/>
                      </a:pPr>
                      <a:r>
                        <a:rPr lang="en-US" sz="2000" b="1" u="none" strike="noStrike" cap="none">
                          <a:latin typeface="DM Sans"/>
                          <a:ea typeface="Albert Sans"/>
                          <a:cs typeface="Albert Sans"/>
                          <a:sym typeface="Albert Sans"/>
                        </a:rPr>
                        <a:t>Tuesday, August 12 at 12 PM</a:t>
                      </a:r>
                      <a:endParaRPr sz="2000" u="none" strike="noStrike" cap="none">
                        <a:latin typeface="DM Sans"/>
                        <a:ea typeface="Albert Sans"/>
                        <a:cs typeface="Albert Sans"/>
                        <a:sym typeface="Albert Sans"/>
                      </a:endParaRPr>
                    </a:p>
                  </a:txBody>
                  <a:tcPr marL="91450" marR="91450" marT="45725" marB="45725" anchor="ctr">
                    <a:solidFill>
                      <a:srgbClr val="AAC0AF"/>
                    </a:solidFill>
                  </a:tcPr>
                </a:tc>
                <a:tc>
                  <a:txBody>
                    <a:bodyPr/>
                    <a:lstStyle/>
                    <a:p>
                      <a:pPr marL="0" marR="0" lvl="0" indent="0" algn="ctr" rtl="0">
                        <a:lnSpc>
                          <a:spcPct val="100000"/>
                        </a:lnSpc>
                        <a:spcBef>
                          <a:spcPts val="0"/>
                        </a:spcBef>
                        <a:spcAft>
                          <a:spcPts val="0"/>
                        </a:spcAft>
                        <a:buClr>
                          <a:srgbClr val="000000"/>
                        </a:buClr>
                        <a:buSzPts val="1800"/>
                        <a:buFont typeface="Arial"/>
                        <a:buNone/>
                      </a:pPr>
                      <a:r>
                        <a:rPr lang="en-US" sz="1800" b="1" u="none" strike="noStrike" cap="none">
                          <a:latin typeface="DM Sans"/>
                          <a:ea typeface="Albert Sans"/>
                          <a:cs typeface="Albert Sans"/>
                          <a:sym typeface="Albert Sans"/>
                        </a:rPr>
                        <a:t>“</a:t>
                      </a:r>
                      <a:r>
                        <a:rPr lang="en-US" sz="2000" b="1" u="none" strike="noStrike" cap="none">
                          <a:latin typeface="DM Sans"/>
                          <a:ea typeface="Albert Sans"/>
                          <a:cs typeface="Albert Sans"/>
                          <a:sym typeface="Albert Sans"/>
                        </a:rPr>
                        <a:t>Make It Happen with a PDSA”</a:t>
                      </a:r>
                      <a:endParaRPr sz="1800" u="none" strike="noStrike" cap="none">
                        <a:latin typeface="DM Sans"/>
                        <a:ea typeface="Albert Sans"/>
                        <a:cs typeface="Albert Sans"/>
                        <a:sym typeface="Albert Sans"/>
                      </a:endParaRPr>
                    </a:p>
                  </a:txBody>
                  <a:tcPr marL="91450" marR="91450" marT="45725" marB="45725" anchor="ctr">
                    <a:solidFill>
                      <a:srgbClr val="AAC0AF"/>
                    </a:solidFill>
                  </a:tcPr>
                </a:tc>
                <a:tc>
                  <a:txBody>
                    <a:bodyPr/>
                    <a:lstStyle/>
                    <a:p>
                      <a:pPr marL="0" marR="0" lvl="0" indent="0" algn="ctr" rtl="0">
                        <a:lnSpc>
                          <a:spcPct val="100000"/>
                        </a:lnSpc>
                        <a:spcBef>
                          <a:spcPts val="0"/>
                        </a:spcBef>
                        <a:spcAft>
                          <a:spcPts val="0"/>
                        </a:spcAft>
                        <a:buClr>
                          <a:srgbClr val="000000"/>
                        </a:buClr>
                        <a:buSzPts val="1800"/>
                        <a:buFont typeface="Arial"/>
                        <a:buNone/>
                      </a:pPr>
                      <a:r>
                        <a:rPr lang="en-US" sz="1800" u="none" strike="noStrike" cap="none">
                          <a:latin typeface="DM Sans"/>
                          <a:ea typeface="Albert Sans"/>
                          <a:cs typeface="Albert Sans"/>
                          <a:sym typeface="Albert Sans"/>
                        </a:rPr>
                        <a:t>Apply PDSA cycles at your unit to create measurable, sustainable change.</a:t>
                      </a:r>
                      <a:endParaRPr sz="1400" u="none" strike="noStrike" cap="none">
                        <a:latin typeface="DM Sans"/>
                        <a:ea typeface="Albert Sans"/>
                        <a:cs typeface="Albert Sans"/>
                        <a:sym typeface="Albert Sans"/>
                      </a:endParaRPr>
                    </a:p>
                  </a:txBody>
                  <a:tcPr marL="91450" marR="91450" marT="45725" marB="45725" anchor="ctr">
                    <a:solidFill>
                      <a:srgbClr val="AAC0AF"/>
                    </a:solidFill>
                  </a:tcPr>
                </a:tc>
                <a:extLst>
                  <a:ext uri="{0D108BD9-81ED-4DB2-BD59-A6C34878D82A}">
                    <a16:rowId xmlns:a16="http://schemas.microsoft.com/office/drawing/2014/main" val="10003"/>
                  </a:ext>
                </a:extLst>
              </a:tr>
            </a:tbl>
          </a:graphicData>
        </a:graphic>
      </p:graphicFrame>
      <p:pic>
        <p:nvPicPr>
          <p:cNvPr id="6080" name="Google Shape;6080;p238"/>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109564" y="5459700"/>
            <a:ext cx="1079092" cy="1023055"/>
          </a:xfrm>
          <a:prstGeom prst="rect">
            <a:avLst/>
          </a:prstGeom>
          <a:noFill/>
          <a:ln>
            <a:noFill/>
          </a:ln>
        </p:spPr>
      </p:pic>
      <p:sp>
        <p:nvSpPr>
          <p:cNvPr id="6081" name="Google Shape;6081;p238"/>
          <p:cNvSpPr/>
          <p:nvPr/>
        </p:nvSpPr>
        <p:spPr>
          <a:xfrm>
            <a:off x="0" y="-184644"/>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2" name="Google Shape;6082;p238"/>
          <p:cNvSpPr/>
          <p:nvPr/>
        </p:nvSpPr>
        <p:spPr>
          <a:xfrm>
            <a:off x="152403" y="-32242"/>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3" name="Google Shape;6083;p238"/>
          <p:cNvSpPr/>
          <p:nvPr/>
        </p:nvSpPr>
        <p:spPr>
          <a:xfrm>
            <a:off x="304796" y="120152"/>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4" name="Google Shape;6084;p238"/>
          <p:cNvSpPr txBox="1"/>
          <p:nvPr/>
        </p:nvSpPr>
        <p:spPr>
          <a:xfrm>
            <a:off x="3707379" y="6255722"/>
            <a:ext cx="6111236" cy="369291"/>
          </a:xfrm>
          <a:prstGeom prst="rect">
            <a:avLst/>
          </a:prstGeom>
          <a:noFill/>
          <a:ln>
            <a:noFill/>
          </a:ln>
        </p:spPr>
        <p:txBody>
          <a:bodyPr spcFirstLastPara="1" wrap="square" lIns="91425" tIns="45700" rIns="91425" bIns="45700" anchor="t"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pic>
        <p:nvPicPr>
          <p:cNvPr id="6085" name="Google Shape;6085;p238"/>
          <p:cNvPicPr preferRelativeResize="0"/>
          <p:nvPr/>
        </p:nvPicPr>
        <p:blipFill rotWithShape="1">
          <a:blip r:embed="rId7" cstate="email">
            <a:alphaModFix/>
            <a:extLst>
              <a:ext uri="{28A0092B-C50C-407E-A947-70E740481C1C}">
                <a14:useLocalDpi xmlns:a14="http://schemas.microsoft.com/office/drawing/2010/main"/>
              </a:ext>
            </a:extLst>
          </a:blip>
          <a:srcRect/>
          <a:stretch/>
        </p:blipFill>
        <p:spPr>
          <a:xfrm>
            <a:off x="10432527" y="5947467"/>
            <a:ext cx="1768733" cy="829260"/>
          </a:xfrm>
          <a:prstGeom prst="rect">
            <a:avLst/>
          </a:prstGeom>
          <a:noFill/>
          <a:ln>
            <a:noFill/>
          </a:ln>
        </p:spPr>
      </p:pic>
      <p:pic>
        <p:nvPicPr>
          <p:cNvPr id="6086" name="Google Shape;6086;p238" descr="A yellow sun with a smiling face&#10;&#10;AI-generated content may be incorrect."/>
          <p:cNvPicPr preferRelativeResize="0"/>
          <p:nvPr/>
        </p:nvPicPr>
        <p:blipFill rotWithShape="1">
          <a:blip r:embed="rId8" cstate="email">
            <a:alphaModFix/>
            <a:extLst>
              <a:ext uri="{28A0092B-C50C-407E-A947-70E740481C1C}">
                <a14:useLocalDpi xmlns:a14="http://schemas.microsoft.com/office/drawing/2010/main"/>
              </a:ext>
            </a:extLst>
          </a:blip>
          <a:srcRect/>
          <a:stretch/>
        </p:blipFill>
        <p:spPr>
          <a:xfrm>
            <a:off x="191233" y="696190"/>
            <a:ext cx="2348200" cy="1905607"/>
          </a:xfrm>
          <a:prstGeom prst="rect">
            <a:avLst/>
          </a:prstGeom>
          <a:noFill/>
          <a:ln>
            <a:noFill/>
          </a:ln>
        </p:spPr>
      </p:pic>
    </p:spTree>
    <p:extLst>
      <p:ext uri="{BB962C8B-B14F-4D97-AF65-F5344CB8AC3E}">
        <p14:creationId xmlns:p14="http://schemas.microsoft.com/office/powerpoint/2010/main" val="323464550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F4F0E5"/>
        </a:solidFill>
        <a:effectLst/>
      </p:bgPr>
    </p:bg>
    <p:spTree>
      <p:nvGrpSpPr>
        <p:cNvPr id="1" name="Shape 6071"/>
        <p:cNvGrpSpPr/>
        <p:nvPr/>
      </p:nvGrpSpPr>
      <p:grpSpPr>
        <a:xfrm>
          <a:off x="0" y="0"/>
          <a:ext cx="0" cy="0"/>
          <a:chOff x="0" y="0"/>
          <a:chExt cx="0" cy="0"/>
        </a:xfrm>
      </p:grpSpPr>
      <p:sp>
        <p:nvSpPr>
          <p:cNvPr id="6076" name="Google Shape;6076;p238"/>
          <p:cNvSpPr/>
          <p:nvPr/>
        </p:nvSpPr>
        <p:spPr>
          <a:xfrm>
            <a:off x="4030419" y="6445349"/>
            <a:ext cx="4620060" cy="0"/>
          </a:xfrm>
          <a:custGeom>
            <a:avLst/>
            <a:gdLst/>
            <a:ahLst/>
            <a:cxnLst/>
            <a:rect l="l" t="t" r="r" b="b"/>
            <a:pathLst>
              <a:path w="120000" h="120000" extrusionOk="0">
                <a:moveTo>
                  <a:pt x="0" y="0"/>
                </a:moveTo>
                <a:lnTo>
                  <a:pt x="120000" y="0"/>
                </a:lnTo>
              </a:path>
            </a:pathLst>
          </a:custGeom>
          <a:noFill/>
          <a:ln w="47600" cap="flat" cmpd="sng">
            <a:solidFill>
              <a:srgbClr val="7F895E"/>
            </a:solidFill>
            <a:prstDash val="dashDot"/>
            <a:miter lim="8000"/>
            <a:headEnd type="none" w="sm" len="sm"/>
            <a:tailEnd type="none" w="sm" len="sm"/>
          </a:ln>
        </p:spPr>
        <p:txBody>
          <a:bodyPr spcFirstLastPara="1" wrap="square" lIns="91425" tIns="45700" rIns="91425" bIns="45700" anchor="t" anchorCtr="0">
            <a:no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800"/>
              <a:buFontTx/>
              <a:buNone/>
              <a:tabLst/>
              <a:defRPr/>
            </a:pPr>
            <a:endParaRPr kumimoji="0" sz="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1" name="Google Shape;6081;p238"/>
          <p:cNvSpPr/>
          <p:nvPr/>
        </p:nvSpPr>
        <p:spPr>
          <a:xfrm>
            <a:off x="0" y="-184644"/>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2" name="Google Shape;6082;p238"/>
          <p:cNvSpPr/>
          <p:nvPr/>
        </p:nvSpPr>
        <p:spPr>
          <a:xfrm>
            <a:off x="152403" y="-32242"/>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3" name="Google Shape;6083;p238"/>
          <p:cNvSpPr/>
          <p:nvPr/>
        </p:nvSpPr>
        <p:spPr>
          <a:xfrm>
            <a:off x="304796" y="120152"/>
            <a:ext cx="12191996" cy="369291"/>
          </a:xfrm>
          <a:prstGeom prst="rect">
            <a:avLst/>
          </a:prstGeom>
          <a:noFill/>
          <a:ln>
            <a:noFill/>
          </a:ln>
        </p:spPr>
        <p:txBody>
          <a:bodyPr spcFirstLastPara="1" wrap="square" lIns="91425" tIns="45700" rIns="91425" bIns="45700" anchor="ctr"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sp>
        <p:nvSpPr>
          <p:cNvPr id="6084" name="Google Shape;6084;p238"/>
          <p:cNvSpPr txBox="1"/>
          <p:nvPr/>
        </p:nvSpPr>
        <p:spPr>
          <a:xfrm>
            <a:off x="3707379" y="6255722"/>
            <a:ext cx="6111236" cy="369291"/>
          </a:xfrm>
          <a:prstGeom prst="rect">
            <a:avLst/>
          </a:prstGeom>
          <a:noFill/>
          <a:ln>
            <a:noFill/>
          </a:ln>
        </p:spPr>
        <p:txBody>
          <a:bodyPr spcFirstLastPara="1" wrap="square" lIns="91425" tIns="45700" rIns="91425" bIns="45700" anchor="t" anchorCtr="0">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
                <a:srgbClr val="000000"/>
              </a:buClr>
              <a:buSzPts val="1800"/>
              <a:buFontTx/>
              <a:buNone/>
              <a:tabLst/>
              <a:defRPr/>
            </a:pPr>
            <a:endParaRPr kumimoji="0" sz="1800" b="0" i="0" u="none" strike="noStrike" kern="1200" cap="none" spc="0" normalizeH="0" baseline="0" noProof="0">
              <a:ln>
                <a:noFill/>
              </a:ln>
              <a:solidFill>
                <a:srgbClr val="444C55"/>
              </a:solidFill>
              <a:effectLst/>
              <a:uLnTx/>
              <a:uFillTx/>
              <a:latin typeface="DM Sans" pitchFamily="2" charset="77"/>
              <a:ea typeface="Calibri"/>
              <a:cs typeface="Calibri"/>
              <a:sym typeface="Calibri"/>
            </a:endParaRPr>
          </a:p>
        </p:txBody>
      </p:sp>
      <p:pic>
        <p:nvPicPr>
          <p:cNvPr id="6085" name="Google Shape;6085;p238"/>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0432527" y="5947467"/>
            <a:ext cx="1768733" cy="829260"/>
          </a:xfrm>
          <a:prstGeom prst="rect">
            <a:avLst/>
          </a:prstGeom>
          <a:noFill/>
          <a:ln>
            <a:noFill/>
          </a:ln>
        </p:spPr>
      </p:pic>
      <p:pic>
        <p:nvPicPr>
          <p:cNvPr id="2" name="Picture 1">
            <a:extLst>
              <a:ext uri="{FF2B5EF4-FFF2-40B4-BE49-F238E27FC236}">
                <a16:creationId xmlns:a16="http://schemas.microsoft.com/office/drawing/2014/main" id="{4479F69E-1019-4DCB-A106-445A6688F0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577" y="0"/>
            <a:ext cx="6858000" cy="6858000"/>
          </a:xfrm>
          <a:prstGeom prst="rect">
            <a:avLst/>
          </a:prstGeom>
        </p:spPr>
      </p:pic>
      <p:pic>
        <p:nvPicPr>
          <p:cNvPr id="4" name="Picture 3" descr="A qr code with a few black squares&#10;&#10;AI-generated content may be incorrect.">
            <a:extLst>
              <a:ext uri="{FF2B5EF4-FFF2-40B4-BE49-F238E27FC236}">
                <a16:creationId xmlns:a16="http://schemas.microsoft.com/office/drawing/2014/main" id="{D666662A-5925-CA9A-F229-B899995D4FE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0103" y="4404964"/>
            <a:ext cx="1072969" cy="1072969"/>
          </a:xfrm>
          <a:prstGeom prst="rect">
            <a:avLst/>
          </a:prstGeom>
        </p:spPr>
      </p:pic>
      <p:sp>
        <p:nvSpPr>
          <p:cNvPr id="5" name="Oval 4">
            <a:extLst>
              <a:ext uri="{FF2B5EF4-FFF2-40B4-BE49-F238E27FC236}">
                <a16:creationId xmlns:a16="http://schemas.microsoft.com/office/drawing/2014/main" id="{EC0D390A-766B-40A8-C0AB-ABFA9ED0D2FA}"/>
              </a:ext>
            </a:extLst>
          </p:cNvPr>
          <p:cNvSpPr/>
          <p:nvPr/>
        </p:nvSpPr>
        <p:spPr>
          <a:xfrm>
            <a:off x="6350001" y="2594225"/>
            <a:ext cx="5782734" cy="1977776"/>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2000" dirty="0"/>
          </a:p>
        </p:txBody>
      </p:sp>
      <p:sp>
        <p:nvSpPr>
          <p:cNvPr id="6" name="TextBox 5">
            <a:extLst>
              <a:ext uri="{FF2B5EF4-FFF2-40B4-BE49-F238E27FC236}">
                <a16:creationId xmlns:a16="http://schemas.microsoft.com/office/drawing/2014/main" id="{55A55028-54EC-E994-ECD7-4CBC80F52606}"/>
              </a:ext>
            </a:extLst>
          </p:cNvPr>
          <p:cNvSpPr txBox="1"/>
          <p:nvPr/>
        </p:nvSpPr>
        <p:spPr>
          <a:xfrm>
            <a:off x="6881531" y="2982948"/>
            <a:ext cx="4876800" cy="1200329"/>
          </a:xfrm>
          <a:prstGeom prst="rect">
            <a:avLst/>
          </a:prstGeom>
          <a:noFill/>
        </p:spPr>
        <p:txBody>
          <a:bodyPr wrap="square" rtlCol="0">
            <a:spAutoFit/>
          </a:bodyPr>
          <a:lstStyle/>
          <a:p>
            <a:pPr algn="ctr"/>
            <a:r>
              <a:rPr lang="en-US" sz="2400" dirty="0"/>
              <a:t>Or reach out to Rebecca Ainis (</a:t>
            </a:r>
            <a:r>
              <a:rPr lang="en-US" sz="2400" dirty="0">
                <a:hlinkClick r:id="rId6"/>
              </a:rPr>
              <a:t>rebecca.ainis@northwestern.edu</a:t>
            </a:r>
            <a:r>
              <a:rPr lang="en-US" sz="2400" dirty="0"/>
              <a:t>) for one-on-one support!</a:t>
            </a:r>
          </a:p>
        </p:txBody>
      </p:sp>
    </p:spTree>
    <p:extLst>
      <p:ext uri="{BB962C8B-B14F-4D97-AF65-F5344CB8AC3E}">
        <p14:creationId xmlns:p14="http://schemas.microsoft.com/office/powerpoint/2010/main" val="237945022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ILPQC Data System </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36491164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yellow and black invitation&#10;&#10;Description automatically generated">
            <a:extLst>
              <a:ext uri="{FF2B5EF4-FFF2-40B4-BE49-F238E27FC236}">
                <a16:creationId xmlns:a16="http://schemas.microsoft.com/office/drawing/2014/main" id="{E3D38A0E-FA24-C076-B809-A0594ACEA4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25196808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492050" y="1577228"/>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Next Steps </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223446755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object 3"/>
          <p:cNvGrpSpPr/>
          <p:nvPr/>
        </p:nvGrpSpPr>
        <p:grpSpPr>
          <a:xfrm>
            <a:off x="7191756" y="0"/>
            <a:ext cx="5000625" cy="1426845"/>
            <a:chOff x="7191756" y="0"/>
            <a:chExt cx="5000625" cy="1426845"/>
          </a:xfrm>
        </p:grpSpPr>
        <p:pic>
          <p:nvPicPr>
            <p:cNvPr id="4" name="object 4"/>
            <p:cNvPicPr/>
            <p:nvPr/>
          </p:nvPicPr>
          <p:blipFill>
            <a:blip r:embed="rId3" cstate="print"/>
            <a:stretch>
              <a:fillRect/>
            </a:stretch>
          </p:blipFill>
          <p:spPr>
            <a:xfrm>
              <a:off x="9264396" y="228600"/>
              <a:ext cx="2025395" cy="911351"/>
            </a:xfrm>
            <a:prstGeom prst="rect">
              <a:avLst/>
            </a:prstGeom>
          </p:spPr>
        </p:pic>
        <p:pic>
          <p:nvPicPr>
            <p:cNvPr id="5" name="object 5"/>
            <p:cNvPicPr/>
            <p:nvPr/>
          </p:nvPicPr>
          <p:blipFill>
            <a:blip r:embed="rId4" cstate="print"/>
            <a:stretch>
              <a:fillRect/>
            </a:stretch>
          </p:blipFill>
          <p:spPr>
            <a:xfrm>
              <a:off x="7191756" y="0"/>
              <a:ext cx="5000243" cy="1426459"/>
            </a:xfrm>
            <a:prstGeom prst="rect">
              <a:avLst/>
            </a:prstGeom>
          </p:spPr>
        </p:pic>
        <p:sp>
          <p:nvSpPr>
            <p:cNvPr id="6" name="object 6"/>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7" name="object 7"/>
          <p:cNvSpPr txBox="1">
            <a:spLocks noGrp="1"/>
          </p:cNvSpPr>
          <p:nvPr>
            <p:ph type="title"/>
          </p:nvPr>
        </p:nvSpPr>
        <p:spPr>
          <a:xfrm>
            <a:off x="152400" y="124201"/>
            <a:ext cx="10972800" cy="905376"/>
          </a:xfrm>
          <a:prstGeom prst="rect">
            <a:avLst/>
          </a:prstGeom>
          <a:noFill/>
        </p:spPr>
        <p:txBody>
          <a:bodyPr vert="horz" wrap="square" lIns="0" tIns="347980" rIns="0" bIns="0" rtlCol="0">
            <a:spAutoFit/>
          </a:bodyPr>
          <a:lstStyle/>
          <a:p>
            <a:pPr marL="90170">
              <a:lnSpc>
                <a:spcPct val="100000"/>
              </a:lnSpc>
              <a:spcBef>
                <a:spcPts val="2740"/>
              </a:spcBef>
            </a:pPr>
            <a:r>
              <a:rPr lang="en-US" sz="3600" spc="-5" dirty="0"/>
              <a:t>PMH Next Steps</a:t>
            </a:r>
            <a:endParaRPr sz="3600" dirty="0"/>
          </a:p>
        </p:txBody>
      </p:sp>
      <p:sp>
        <p:nvSpPr>
          <p:cNvPr id="8" name="object 8"/>
          <p:cNvSpPr txBox="1"/>
          <p:nvPr/>
        </p:nvSpPr>
        <p:spPr>
          <a:xfrm>
            <a:off x="376983" y="1432241"/>
            <a:ext cx="6712584" cy="3281668"/>
          </a:xfrm>
          <a:prstGeom prst="rect">
            <a:avLst/>
          </a:prstGeom>
        </p:spPr>
        <p:txBody>
          <a:bodyPr vert="horz" wrap="square" lIns="0" tIns="135890" rIns="0" bIns="0" rtlCol="0">
            <a:spAutoFit/>
          </a:bodyPr>
          <a:lstStyle/>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dirty="0">
                <a:solidFill>
                  <a:srgbClr val="2E4736"/>
                </a:solidFill>
                <a:uFillTx/>
                <a:latin typeface="Aptos"/>
                <a:ea typeface="TAN Angleton"/>
                <a:cs typeface="TAN Angleton"/>
              </a:rPr>
              <a:t>Work on baseline data collection in July/August due September 1 (Oct-Dec 2024 data)</a:t>
            </a:r>
          </a:p>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dirty="0">
                <a:solidFill>
                  <a:srgbClr val="2E4736"/>
                </a:solidFill>
                <a:uFillTx/>
                <a:latin typeface="Aptos"/>
                <a:ea typeface="TAN Angleton"/>
                <a:cs typeface="TAN Angleton"/>
              </a:rPr>
              <a:t>Begin collecting monthly data in September </a:t>
            </a:r>
          </a:p>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dirty="0">
                <a:solidFill>
                  <a:srgbClr val="2E4736"/>
                </a:solidFill>
                <a:uFillTx/>
                <a:latin typeface="Aptos"/>
                <a:ea typeface="TAN Angleton"/>
                <a:cs typeface="TAN Angleton"/>
              </a:rPr>
              <a:t>Attend monthly PMH webinars starting </a:t>
            </a:r>
            <a:r>
              <a:rPr lang="en-US" sz="2800" dirty="0">
                <a:solidFill>
                  <a:srgbClr val="2E4736"/>
                </a:solidFill>
                <a:latin typeface="Aptos"/>
                <a:ea typeface="TAN Angleton"/>
                <a:cs typeface="TAN Angleton"/>
              </a:rPr>
              <a:t>September 22</a:t>
            </a:r>
            <a:endParaRPr lang="en-US" sz="2800" b="0" i="0" u="none" strike="noStrike" cap="none" spc="0" baseline="0" dirty="0">
              <a:solidFill>
                <a:srgbClr val="2E4736"/>
              </a:solidFill>
              <a:uFillTx/>
              <a:latin typeface="Aptos"/>
              <a:ea typeface="TAN Angleton"/>
              <a:cs typeface="TAN Angleton"/>
            </a:endParaRPr>
          </a:p>
        </p:txBody>
      </p:sp>
      <p:grpSp>
        <p:nvGrpSpPr>
          <p:cNvPr id="9" name="object 9"/>
          <p:cNvGrpSpPr/>
          <p:nvPr/>
        </p:nvGrpSpPr>
        <p:grpSpPr>
          <a:xfrm>
            <a:off x="7556944" y="1614816"/>
            <a:ext cx="4413250" cy="3594100"/>
            <a:chOff x="7390228" y="2221992"/>
            <a:chExt cx="4413250" cy="3594100"/>
          </a:xfrm>
        </p:grpSpPr>
        <p:pic>
          <p:nvPicPr>
            <p:cNvPr id="10" name="object 10"/>
            <p:cNvPicPr/>
            <p:nvPr/>
          </p:nvPicPr>
          <p:blipFill>
            <a:blip r:embed="rId5" cstate="print"/>
            <a:stretch>
              <a:fillRect/>
            </a:stretch>
          </p:blipFill>
          <p:spPr>
            <a:xfrm>
              <a:off x="7390228" y="2221992"/>
              <a:ext cx="4413150" cy="3593730"/>
            </a:xfrm>
            <a:prstGeom prst="rect">
              <a:avLst/>
            </a:prstGeom>
          </p:spPr>
        </p:pic>
        <p:sp>
          <p:nvSpPr>
            <p:cNvPr id="11" name="object 11"/>
            <p:cNvSpPr/>
            <p:nvPr/>
          </p:nvSpPr>
          <p:spPr>
            <a:xfrm>
              <a:off x="7491984" y="2724912"/>
              <a:ext cx="1499870" cy="1323340"/>
            </a:xfrm>
            <a:custGeom>
              <a:avLst/>
              <a:gdLst/>
              <a:ahLst/>
              <a:cxnLst/>
              <a:rect l="l" t="t" r="r" b="b"/>
              <a:pathLst>
                <a:path w="1499870" h="1323339">
                  <a:moveTo>
                    <a:pt x="749808" y="0"/>
                  </a:moveTo>
                  <a:lnTo>
                    <a:pt x="0" y="661415"/>
                  </a:lnTo>
                  <a:lnTo>
                    <a:pt x="749808" y="1322831"/>
                  </a:lnTo>
                  <a:lnTo>
                    <a:pt x="1499616" y="661415"/>
                  </a:lnTo>
                  <a:lnTo>
                    <a:pt x="74980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object 12"/>
            <p:cNvSpPr/>
            <p:nvPr/>
          </p:nvSpPr>
          <p:spPr>
            <a:xfrm>
              <a:off x="7491984" y="2724912"/>
              <a:ext cx="1499870" cy="1323340"/>
            </a:xfrm>
            <a:custGeom>
              <a:avLst/>
              <a:gdLst/>
              <a:ahLst/>
              <a:cxnLst/>
              <a:rect l="l" t="t" r="r" b="b"/>
              <a:pathLst>
                <a:path w="1499870" h="1323339">
                  <a:moveTo>
                    <a:pt x="0" y="661415"/>
                  </a:moveTo>
                  <a:lnTo>
                    <a:pt x="749808" y="0"/>
                  </a:lnTo>
                  <a:lnTo>
                    <a:pt x="1499616" y="661415"/>
                  </a:lnTo>
                  <a:lnTo>
                    <a:pt x="749808" y="1322831"/>
                  </a:lnTo>
                  <a:lnTo>
                    <a:pt x="0" y="661415"/>
                  </a:lnTo>
                  <a:close/>
                </a:path>
              </a:pathLst>
            </a:custGeom>
            <a:ln w="57912">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object 13"/>
            <p:cNvSpPr/>
            <p:nvPr/>
          </p:nvSpPr>
          <p:spPr>
            <a:xfrm>
              <a:off x="8241792" y="4070604"/>
              <a:ext cx="5715" cy="761365"/>
            </a:xfrm>
            <a:custGeom>
              <a:avLst/>
              <a:gdLst/>
              <a:ahLst/>
              <a:cxnLst/>
              <a:rect l="l" t="t" r="r" b="b"/>
              <a:pathLst>
                <a:path w="5715" h="761364">
                  <a:moveTo>
                    <a:pt x="0" y="0"/>
                  </a:moveTo>
                  <a:lnTo>
                    <a:pt x="5321" y="761136"/>
                  </a:lnTo>
                </a:path>
              </a:pathLst>
            </a:custGeom>
            <a:ln w="57912">
              <a:solidFill>
                <a:srgbClr val="1C48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object 14"/>
          <p:cNvSpPr txBox="1"/>
          <p:nvPr/>
        </p:nvSpPr>
        <p:spPr>
          <a:xfrm>
            <a:off x="7823355" y="2629546"/>
            <a:ext cx="11703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21252A"/>
                </a:solidFill>
                <a:effectLst/>
                <a:uLnTx/>
                <a:uFillTx/>
                <a:latin typeface="Arial"/>
                <a:ea typeface="+mn-ea"/>
                <a:cs typeface="Arial"/>
              </a:rPr>
              <a:t>Next</a:t>
            </a:r>
            <a:r>
              <a:rPr kumimoji="0" sz="1800" b="1" i="0" u="none" strike="noStrike" kern="1200" cap="none" spc="-65" normalizeH="0" baseline="0" noProof="0" dirty="0">
                <a:ln>
                  <a:noFill/>
                </a:ln>
                <a:solidFill>
                  <a:srgbClr val="21252A"/>
                </a:solidFill>
                <a:effectLst/>
                <a:uLnTx/>
                <a:uFillTx/>
                <a:latin typeface="Arial"/>
                <a:ea typeface="+mn-ea"/>
                <a:cs typeface="Arial"/>
              </a:rPr>
              <a:t> </a:t>
            </a:r>
            <a:r>
              <a:rPr kumimoji="0" sz="1800" b="1" i="0" u="none" strike="noStrike" kern="1200" cap="none" spc="0" normalizeH="0" baseline="0" noProof="0" dirty="0">
                <a:ln>
                  <a:noFill/>
                </a:ln>
                <a:solidFill>
                  <a:srgbClr val="21252A"/>
                </a:solidFill>
                <a:effectLst/>
                <a:uLnTx/>
                <a:uFillTx/>
                <a:latin typeface="Arial"/>
                <a:ea typeface="+mn-ea"/>
                <a:cs typeface="Arial"/>
              </a:rPr>
              <a:t>Stop!</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15" name="object 15"/>
          <p:cNvSpPr txBox="1"/>
          <p:nvPr/>
        </p:nvSpPr>
        <p:spPr>
          <a:xfrm>
            <a:off x="688340" y="6444639"/>
            <a:ext cx="2534920" cy="196215"/>
          </a:xfrm>
          <a:prstGeom prst="rect">
            <a:avLst/>
          </a:prstGeom>
        </p:spPr>
        <p:txBody>
          <a:bodyPr vert="horz" wrap="square" lIns="0" tIns="0" rIns="0" bIns="0" rtlCol="0">
            <a:spAutoFit/>
          </a:bodyPr>
          <a:lstStyle/>
          <a:p>
            <a:pPr marL="12700" marR="0" lvl="0" indent="0" algn="l" defTabSz="914400" rtl="0" eaLnBrk="1" fontAlgn="auto" latinLnBrk="0" hangingPunct="1">
              <a:lnSpc>
                <a:spcPts val="1425"/>
              </a:lnSpc>
              <a:spcBef>
                <a:spcPts val="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Illinois</a:t>
            </a:r>
            <a:r>
              <a:rPr kumimoji="0" sz="1200" b="0" i="0" u="none" strike="noStrike" kern="1200" cap="none" spc="-3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Perinatal</a:t>
            </a:r>
            <a:r>
              <a:rPr kumimoji="0" sz="1200" b="0" i="0" u="none" strike="noStrike" kern="1200" cap="none" spc="-40"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Quality</a:t>
            </a:r>
            <a:r>
              <a:rPr kumimoji="0" sz="1200" b="0" i="0" u="none" strike="noStrike" kern="1200" cap="none" spc="-15" normalizeH="0" baseline="0" noProof="0" dirty="0">
                <a:ln>
                  <a:noFill/>
                </a:ln>
                <a:solidFill>
                  <a:srgbClr val="929599"/>
                </a:solidFill>
                <a:effectLst/>
                <a:uLnTx/>
                <a:uFillTx/>
                <a:latin typeface="Arial"/>
                <a:ea typeface="+mn-ea"/>
                <a:cs typeface="Arial"/>
              </a:rPr>
              <a:t> </a:t>
            </a:r>
            <a:r>
              <a:rPr kumimoji="0" sz="1200" b="0" i="0" u="none" strike="noStrike" kern="1200" cap="none" spc="-5" normalizeH="0" baseline="0" noProof="0" dirty="0">
                <a:ln>
                  <a:noFill/>
                </a:ln>
                <a:solidFill>
                  <a:srgbClr val="929599"/>
                </a:solidFill>
                <a:effectLst/>
                <a:uLnTx/>
                <a:uFillTx/>
                <a:latin typeface="Arial"/>
                <a:ea typeface="+mn-ea"/>
                <a:cs typeface="Arial"/>
              </a:rPr>
              <a:t>Collaborative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6" name="object 16"/>
          <p:cNvSpPr txBox="1">
            <a:spLocks noGrp="1"/>
          </p:cNvSpPr>
          <p:nvPr>
            <p:ph type="sldNum" sz="quarter" idx="7"/>
          </p:nvPr>
        </p:nvSpPr>
        <p:spPr>
          <a:prstGeom prst="rect">
            <a:avLst/>
          </a:prstGeom>
        </p:spPr>
        <p:txBody>
          <a:bodyPr vert="horz" wrap="square" lIns="0" tIns="0" rIns="0" bIns="0" rtlCol="0">
            <a:spAutoFit/>
          </a:bodyPr>
          <a:lstStyle/>
          <a:p>
            <a:pPr marL="38100" marR="0" lvl="0" indent="0" algn="l" defTabSz="914400" rtl="0" eaLnBrk="1" fontAlgn="auto" latinLnBrk="0" hangingPunct="1">
              <a:lnSpc>
                <a:spcPts val="1425"/>
              </a:lnSpc>
              <a:spcBef>
                <a:spcPts val="0"/>
              </a:spcBef>
              <a:spcAft>
                <a:spcPts val="0"/>
              </a:spcAft>
              <a:buClrTx/>
              <a:buSzTx/>
              <a:buFontTx/>
              <a:buNone/>
              <a:tabLst/>
              <a:defRPr/>
            </a:pPr>
            <a:r>
              <a:rPr kumimoji="0" sz="1200" b="0" i="0" u="none" strike="noStrike" kern="1200" cap="none" spc="-5" normalizeH="0" baseline="0" noProof="0" dirty="0">
                <a:ln>
                  <a:noFill/>
                </a:ln>
                <a:solidFill>
                  <a:srgbClr val="AEB3B8"/>
                </a:solidFill>
                <a:effectLst/>
                <a:uLnTx/>
                <a:uFillTx/>
                <a:latin typeface="Arial"/>
                <a:ea typeface="+mn-ea"/>
                <a:cs typeface="Arial"/>
              </a:rPr>
              <a:t>56</a:t>
            </a:r>
          </a:p>
        </p:txBody>
      </p:sp>
    </p:spTree>
    <p:extLst>
      <p:ext uri="{BB962C8B-B14F-4D97-AF65-F5344CB8AC3E}">
        <p14:creationId xmlns:p14="http://schemas.microsoft.com/office/powerpoint/2010/main" val="314419115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p:cNvSpPr txBox="1">
            <a:spLocks noGrp="1"/>
          </p:cNvSpPr>
          <p:nvPr>
            <p:ph type="title"/>
          </p:nvPr>
        </p:nvSpPr>
        <p:spPr>
          <a:xfrm>
            <a:off x="1492050" y="1577228"/>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Questions?</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95801601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148409" y="77659"/>
            <a:ext cx="9178471" cy="1243289"/>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F58466"/>
                </a:solidFill>
              </a:rPr>
              <a:t>ILPQC: Three Pillars Support </a:t>
            </a:r>
            <a:br>
              <a:rPr lang="en-US" sz="4000" b="1" spc="-114" dirty="0">
                <a:solidFill>
                  <a:srgbClr val="F58466"/>
                </a:solidFill>
              </a:rPr>
            </a:br>
            <a:r>
              <a:rPr lang="en-US" sz="4000" b="1" spc="-114" dirty="0">
                <a:solidFill>
                  <a:srgbClr val="F58466"/>
                </a:solidFill>
              </a:rPr>
              <a:t>Quality Improvement Success</a:t>
            </a:r>
            <a:endParaRPr sz="4000" dirty="0">
              <a:latin typeface="Arial"/>
              <a:cs typeface="Arial"/>
            </a:endParaRPr>
          </a:p>
        </p:txBody>
      </p:sp>
      <p:pic>
        <p:nvPicPr>
          <p:cNvPr id="6" name="Picture 5"/>
          <p:cNvPicPr>
            <a:picLocks noChangeAspect="1"/>
          </p:cNvPicPr>
          <p:nvPr/>
        </p:nvPicPr>
        <p:blipFill>
          <a:blip r:embed="rId3"/>
          <a:stretch>
            <a:fillRect/>
          </a:stretch>
        </p:blipFill>
        <p:spPr>
          <a:xfrm>
            <a:off x="2227302" y="1301210"/>
            <a:ext cx="7737396" cy="5140335"/>
          </a:xfrm>
          <a:prstGeom prst="rect">
            <a:avLst/>
          </a:prstGeom>
        </p:spPr>
      </p:pic>
      <p:sp>
        <p:nvSpPr>
          <p:cNvPr id="5" name="Oval 4">
            <a:extLst>
              <a:ext uri="{FF2B5EF4-FFF2-40B4-BE49-F238E27FC236}">
                <a16:creationId xmlns:a16="http://schemas.microsoft.com/office/drawing/2014/main" id="{3D503443-996E-97B4-4B20-3831FC21931F}"/>
              </a:ext>
            </a:extLst>
          </p:cNvPr>
          <p:cNvSpPr/>
          <p:nvPr/>
        </p:nvSpPr>
        <p:spPr>
          <a:xfrm>
            <a:off x="5181600" y="3234267"/>
            <a:ext cx="1837267" cy="2322521"/>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657633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168676" y="641080"/>
            <a:ext cx="8904303"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F58466"/>
                </a:solidFill>
              </a:rPr>
              <a:t>ILPQC Data System is made for you!</a:t>
            </a:r>
            <a:endParaRPr sz="4000" dirty="0">
              <a:latin typeface="Arial"/>
              <a:cs typeface="Arial"/>
            </a:endParaRPr>
          </a:p>
        </p:txBody>
      </p:sp>
      <p:sp>
        <p:nvSpPr>
          <p:cNvPr id="5" name="object 5"/>
          <p:cNvSpPr txBox="1"/>
          <p:nvPr/>
        </p:nvSpPr>
        <p:spPr>
          <a:xfrm>
            <a:off x="787867" y="1483232"/>
            <a:ext cx="10690030" cy="4535216"/>
          </a:xfrm>
          <a:prstGeom prst="rect">
            <a:avLst/>
          </a:prstGeom>
        </p:spPr>
        <p:txBody>
          <a:bodyPr vert="horz" wrap="square" lIns="0" tIns="102235" rIns="0" bIns="0" rtlCol="0">
            <a:spAutoFit/>
          </a:bodyPr>
          <a:lstStyle/>
          <a:p>
            <a:pPr marL="241300" lvl="0" indent="-228600">
              <a:buClr>
                <a:srgbClr val="F58466"/>
              </a:buClr>
              <a:buFontTx/>
              <a:buChar char="•"/>
              <a:tabLst>
                <a:tab pos="241300" algn="l"/>
              </a:tabLst>
            </a:pPr>
            <a:r>
              <a:rPr lang="en-US" sz="2400" spc="-5" dirty="0">
                <a:solidFill>
                  <a:srgbClr val="444B54"/>
                </a:solidFill>
                <a:latin typeface="Arial"/>
                <a:cs typeface="Arial"/>
              </a:rPr>
              <a:t>ILPQC manages the rapid-response data system  (REDCap), but data collection is </a:t>
            </a:r>
            <a:r>
              <a:rPr lang="en-US" sz="2400" b="1" spc="-5" dirty="0">
                <a:solidFill>
                  <a:srgbClr val="444B54"/>
                </a:solidFill>
                <a:latin typeface="Arial"/>
                <a:cs typeface="Arial"/>
              </a:rPr>
              <a:t>designed for your hospital team</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Share success and progress with others at your hospital!</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Review areas that you still need to work on and use data to compel others on your team to work  for change</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Compare your hospital progress over time with aggregate data of all ILPQC PMH teams progress across the state</a:t>
            </a:r>
          </a:p>
          <a:p>
            <a:pPr marL="241300" lvl="0" indent="-228600">
              <a:buClr>
                <a:srgbClr val="F58466"/>
              </a:buClr>
              <a:buFontTx/>
              <a:buChar char="•"/>
              <a:tabLst>
                <a:tab pos="241300" algn="l"/>
              </a:tabLst>
            </a:pPr>
            <a:endParaRPr lang="en-US" sz="24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PMH data dashboard coming soon to see all your data in one place</a:t>
            </a:r>
          </a:p>
        </p:txBody>
      </p:sp>
    </p:spTree>
    <p:extLst>
      <p:ext uri="{BB962C8B-B14F-4D97-AF65-F5344CB8AC3E}">
        <p14:creationId xmlns:p14="http://schemas.microsoft.com/office/powerpoint/2010/main" val="15241771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492050" y="1577228"/>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Accessing </a:t>
            </a:r>
            <a:r>
              <a:rPr lang="en-US" sz="4800" b="0" dirty="0" err="1">
                <a:latin typeface="Arial"/>
                <a:cs typeface="Arial"/>
              </a:rPr>
              <a:t>RedCap</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10099168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6644277" cy="566181"/>
          </a:xfrm>
          <a:prstGeom prst="rect">
            <a:avLst/>
          </a:prstGeom>
        </p:spPr>
        <p:txBody>
          <a:bodyPr vert="horz" wrap="square" lIns="0" tIns="12065" rIns="0" bIns="0" rtlCol="0">
            <a:spAutoFit/>
          </a:bodyPr>
          <a:lstStyle/>
          <a:p>
            <a:pPr marL="12700">
              <a:lnSpc>
                <a:spcPct val="100000"/>
              </a:lnSpc>
              <a:spcBef>
                <a:spcPts val="95"/>
              </a:spcBef>
            </a:pPr>
            <a:r>
              <a:rPr lang="en-US" b="1" spc="-114" dirty="0" err="1">
                <a:solidFill>
                  <a:srgbClr val="F58466"/>
                </a:solidFill>
              </a:rPr>
              <a:t>RedCap</a:t>
            </a:r>
            <a:r>
              <a:rPr lang="en-US" b="1" spc="-114" dirty="0">
                <a:solidFill>
                  <a:srgbClr val="F58466"/>
                </a:solidFill>
              </a:rPr>
              <a:t> Access</a:t>
            </a:r>
            <a:endParaRPr lang="en-US" dirty="0"/>
          </a:p>
        </p:txBody>
      </p:sp>
      <p:sp>
        <p:nvSpPr>
          <p:cNvPr id="5" name="object 5"/>
          <p:cNvSpPr txBox="1"/>
          <p:nvPr/>
        </p:nvSpPr>
        <p:spPr>
          <a:xfrm>
            <a:off x="787867" y="1483232"/>
            <a:ext cx="10690030" cy="2688557"/>
          </a:xfrm>
          <a:prstGeom prst="rect">
            <a:avLst/>
          </a:prstGeom>
        </p:spPr>
        <p:txBody>
          <a:bodyPr vert="horz" wrap="square" lIns="0" tIns="102235" rIns="0" bIns="0" rtlCol="0">
            <a:spAutoFit/>
          </a:bodyPr>
          <a:lstStyle/>
          <a:p>
            <a:pPr marL="241300" lvl="0" indent="-228600">
              <a:buClr>
                <a:srgbClr val="F58466"/>
              </a:buClr>
              <a:buFontTx/>
              <a:buChar char="•"/>
              <a:tabLst>
                <a:tab pos="241300" algn="l"/>
              </a:tabLst>
            </a:pPr>
            <a:r>
              <a:rPr lang="en-US" sz="2800" spc="-5" dirty="0">
                <a:solidFill>
                  <a:srgbClr val="444B54"/>
                </a:solidFill>
                <a:latin typeface="Arial"/>
                <a:cs typeface="Arial"/>
              </a:rPr>
              <a:t>REDCap access will be granted by those identified when you submitted your PMH team roster</a:t>
            </a:r>
          </a:p>
          <a:p>
            <a:pPr marL="241300" lvl="0" indent="-228600">
              <a:buClr>
                <a:srgbClr val="F58466"/>
              </a:buClr>
              <a:buFontTx/>
              <a:buChar char="•"/>
              <a:tabLst>
                <a:tab pos="241300" algn="l"/>
              </a:tabLst>
            </a:pPr>
            <a:endParaRPr lang="en-US" sz="2800" spc="-5" dirty="0">
              <a:solidFill>
                <a:srgbClr val="444B54"/>
              </a:solidFill>
              <a:latin typeface="Arial"/>
              <a:cs typeface="Arial"/>
            </a:endParaRPr>
          </a:p>
          <a:p>
            <a:pPr marL="241300" lvl="0" indent="-228600">
              <a:buClr>
                <a:srgbClr val="F58466"/>
              </a:buClr>
              <a:buFontTx/>
              <a:buChar char="•"/>
              <a:tabLst>
                <a:tab pos="241300" algn="l"/>
              </a:tabLst>
            </a:pPr>
            <a:r>
              <a:rPr lang="en-US" sz="2800" spc="-5" dirty="0">
                <a:solidFill>
                  <a:srgbClr val="444B54"/>
                </a:solidFill>
                <a:latin typeface="Arial"/>
                <a:cs typeface="Arial"/>
              </a:rPr>
              <a:t>If you have edits to those who need access to your PMH data (to submit or review data), please email rebecca.ainis@northwestern.edu</a:t>
            </a:r>
          </a:p>
        </p:txBody>
      </p:sp>
      <p:pic>
        <p:nvPicPr>
          <p:cNvPr id="6" name="Picture 5"/>
          <p:cNvPicPr>
            <a:picLocks noChangeAspect="1"/>
          </p:cNvPicPr>
          <p:nvPr/>
        </p:nvPicPr>
        <p:blipFill>
          <a:blip r:embed="rId3"/>
          <a:stretch>
            <a:fillRect/>
          </a:stretch>
        </p:blipFill>
        <p:spPr>
          <a:xfrm>
            <a:off x="3434553" y="4489997"/>
            <a:ext cx="5322893" cy="1845270"/>
          </a:xfrm>
          <a:prstGeom prst="rect">
            <a:avLst/>
          </a:prstGeom>
        </p:spPr>
      </p:pic>
      <p:sp>
        <p:nvSpPr>
          <p:cNvPr id="7" name="Oval 6">
            <a:extLst>
              <a:ext uri="{FF2B5EF4-FFF2-40B4-BE49-F238E27FC236}">
                <a16:creationId xmlns:a16="http://schemas.microsoft.com/office/drawing/2014/main" id="{B3511018-89E8-4345-B730-79353FEE0690}"/>
              </a:ext>
            </a:extLst>
          </p:cNvPr>
          <p:cNvSpPr/>
          <p:nvPr/>
        </p:nvSpPr>
        <p:spPr>
          <a:xfrm>
            <a:off x="7661428" y="3426785"/>
            <a:ext cx="4264241" cy="20771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Both your OB provider Champion and Nurse Champion should have access and anyone else who wants to submit or review data!</a:t>
            </a:r>
          </a:p>
        </p:txBody>
      </p:sp>
    </p:spTree>
    <p:extLst>
      <p:ext uri="{BB962C8B-B14F-4D97-AF65-F5344CB8AC3E}">
        <p14:creationId xmlns:p14="http://schemas.microsoft.com/office/powerpoint/2010/main" val="40872659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erson sleeping with a baby&#10;&#10;AI-generated content may be incorrect.">
            <a:extLst>
              <a:ext uri="{FF2B5EF4-FFF2-40B4-BE49-F238E27FC236}">
                <a16:creationId xmlns:a16="http://schemas.microsoft.com/office/drawing/2014/main" id="{9B1C8531-AD68-8FEE-C9D2-1AFAB9739C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61965" y="1579626"/>
            <a:ext cx="5194236" cy="3215678"/>
          </a:xfrm>
          <a:prstGeom prst="rect">
            <a:avLst/>
          </a:prstGeom>
        </p:spPr>
      </p:pic>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a:spLocks noGrp="1"/>
          </p:cNvSpPr>
          <p:nvPr>
            <p:ph type="title"/>
          </p:nvPr>
        </p:nvSpPr>
        <p:spPr>
          <a:xfrm>
            <a:off x="688340" y="666210"/>
            <a:ext cx="6644277" cy="566181"/>
          </a:xfrm>
          <a:prstGeom prst="rect">
            <a:avLst/>
          </a:prstGeom>
        </p:spPr>
        <p:txBody>
          <a:bodyPr vert="horz" wrap="square" lIns="0" tIns="12065" rIns="0" bIns="0" rtlCol="0">
            <a:spAutoFit/>
          </a:bodyPr>
          <a:lstStyle/>
          <a:p>
            <a:pPr marL="12700">
              <a:lnSpc>
                <a:spcPct val="100000"/>
              </a:lnSpc>
              <a:spcBef>
                <a:spcPts val="95"/>
              </a:spcBef>
            </a:pPr>
            <a:r>
              <a:rPr lang="en-US" b="1" spc="-114" dirty="0">
                <a:solidFill>
                  <a:srgbClr val="F58466"/>
                </a:solidFill>
              </a:rPr>
              <a:t>Key Steps to Access REDCap</a:t>
            </a:r>
            <a:endParaRPr lang="en-US" dirty="0"/>
          </a:p>
        </p:txBody>
      </p:sp>
      <p:sp>
        <p:nvSpPr>
          <p:cNvPr id="5" name="object 5"/>
          <p:cNvSpPr txBox="1"/>
          <p:nvPr/>
        </p:nvSpPr>
        <p:spPr>
          <a:xfrm>
            <a:off x="787867" y="1483232"/>
            <a:ext cx="5808242" cy="4766048"/>
          </a:xfrm>
          <a:prstGeom prst="rect">
            <a:avLst/>
          </a:prstGeom>
        </p:spPr>
        <p:txBody>
          <a:bodyPr vert="horz" wrap="square" lIns="0" tIns="102235" rIns="0" bIns="0" rtlCol="0">
            <a:spAutoFit/>
          </a:bodyPr>
          <a:lstStyle/>
          <a:p>
            <a:pPr marL="241300" lvl="0" indent="-228600">
              <a:buClr>
                <a:srgbClr val="F58466"/>
              </a:buClr>
              <a:buFontTx/>
              <a:buChar char="•"/>
              <a:tabLst>
                <a:tab pos="241300" algn="l"/>
              </a:tabLst>
            </a:pPr>
            <a:r>
              <a:rPr lang="en-US" sz="2400" spc="-5" dirty="0">
                <a:solidFill>
                  <a:srgbClr val="444B54"/>
                </a:solidFill>
                <a:latin typeface="Arial"/>
                <a:cs typeface="Arial"/>
              </a:rPr>
              <a:t>Add </a:t>
            </a:r>
            <a:r>
              <a:rPr lang="en-US" sz="2400" spc="-5" dirty="0" err="1">
                <a:solidFill>
                  <a:srgbClr val="444B54"/>
                </a:solidFill>
                <a:latin typeface="Arial"/>
                <a:cs typeface="Arial"/>
              </a:rPr>
              <a:t>REDCap</a:t>
            </a:r>
            <a:r>
              <a:rPr lang="en-US" sz="2400" spc="-5" dirty="0">
                <a:solidFill>
                  <a:srgbClr val="444B54"/>
                </a:solidFill>
                <a:latin typeface="Arial"/>
                <a:cs typeface="Arial"/>
              </a:rPr>
              <a:t> to your bookmarks bar on your computer or available on the ILPQC home page via website</a:t>
            </a:r>
          </a:p>
          <a:p>
            <a:pPr marL="241300" lvl="0" indent="-228600">
              <a:buClr>
                <a:srgbClr val="F58466"/>
              </a:buClr>
              <a:buFontTx/>
              <a:buChar char="•"/>
              <a:tabLst>
                <a:tab pos="241300" algn="l"/>
              </a:tabLst>
            </a:pPr>
            <a:endParaRPr lang="en-US" sz="900" spc="-5" dirty="0">
              <a:solidFill>
                <a:srgbClr val="444B54"/>
              </a:solidFill>
              <a:latin typeface="Arial"/>
              <a:cs typeface="Arial"/>
            </a:endParaRPr>
          </a:p>
          <a:p>
            <a:pPr marL="241300" lvl="0" indent="-228600">
              <a:buClr>
                <a:srgbClr val="F58466"/>
              </a:buClr>
              <a:buFontTx/>
              <a:buChar char="•"/>
              <a:tabLst>
                <a:tab pos="241300" algn="l"/>
              </a:tabLst>
            </a:pPr>
            <a:r>
              <a:rPr lang="en-US" sz="2400" spc="-5" dirty="0">
                <a:solidFill>
                  <a:srgbClr val="444B54"/>
                </a:solidFill>
                <a:latin typeface="Arial"/>
                <a:cs typeface="Arial"/>
              </a:rPr>
              <a:t>Use your username &amp; password to log in. </a:t>
            </a:r>
          </a:p>
          <a:p>
            <a:pPr marL="698500" lvl="1" indent="-228600">
              <a:buClr>
                <a:srgbClr val="F58466"/>
              </a:buClr>
              <a:buFontTx/>
              <a:buChar char="•"/>
              <a:tabLst>
                <a:tab pos="241300" algn="l"/>
              </a:tabLst>
            </a:pPr>
            <a:r>
              <a:rPr lang="en-US" sz="2200" spc="-5" dirty="0">
                <a:solidFill>
                  <a:srgbClr val="444B54"/>
                </a:solidFill>
                <a:latin typeface="Arial"/>
                <a:cs typeface="Arial"/>
              </a:rPr>
              <a:t>If you haven’t previously used </a:t>
            </a:r>
            <a:r>
              <a:rPr lang="en-US" sz="2200" spc="-5" dirty="0" err="1">
                <a:solidFill>
                  <a:srgbClr val="444B54"/>
                </a:solidFill>
                <a:latin typeface="Arial"/>
                <a:cs typeface="Arial"/>
              </a:rPr>
              <a:t>REDCap</a:t>
            </a:r>
            <a:r>
              <a:rPr lang="en-US" sz="2200" spc="-5" dirty="0">
                <a:solidFill>
                  <a:srgbClr val="444B54"/>
                </a:solidFill>
                <a:latin typeface="Arial"/>
                <a:cs typeface="Arial"/>
              </a:rPr>
              <a:t>, you should have received an email with your username </a:t>
            </a:r>
          </a:p>
          <a:p>
            <a:pPr marL="698500" lvl="1" indent="-228600">
              <a:buClr>
                <a:srgbClr val="F58466"/>
              </a:buClr>
              <a:buFontTx/>
              <a:buChar char="•"/>
              <a:tabLst>
                <a:tab pos="241300" algn="l"/>
              </a:tabLst>
            </a:pPr>
            <a:r>
              <a:rPr lang="en-US" sz="2200" spc="-5" dirty="0">
                <a:solidFill>
                  <a:srgbClr val="444B54"/>
                </a:solidFill>
                <a:latin typeface="Arial"/>
                <a:cs typeface="Arial"/>
              </a:rPr>
              <a:t>Please email us at </a:t>
            </a:r>
            <a:r>
              <a:rPr lang="en-US" sz="2200" spc="-5" dirty="0">
                <a:solidFill>
                  <a:srgbClr val="444B54"/>
                </a:solidFill>
                <a:latin typeface="Arial"/>
                <a:cs typeface="Arial"/>
                <a:hlinkClick r:id="rId4"/>
              </a:rPr>
              <a:t>info@ilpqc.org</a:t>
            </a:r>
            <a:r>
              <a:rPr lang="en-US" sz="2200" spc="-5" dirty="0">
                <a:solidFill>
                  <a:srgbClr val="444B54"/>
                </a:solidFill>
                <a:latin typeface="Arial"/>
                <a:cs typeface="Arial"/>
              </a:rPr>
              <a:t> if you have trouble logging in</a:t>
            </a:r>
          </a:p>
          <a:p>
            <a:pPr marL="698500" lvl="1" indent="-228600">
              <a:buClr>
                <a:srgbClr val="F58466"/>
              </a:buClr>
              <a:buFontTx/>
              <a:buChar char="•"/>
              <a:tabLst>
                <a:tab pos="241300" algn="l"/>
              </a:tabLst>
            </a:pPr>
            <a:r>
              <a:rPr lang="en-US" sz="2200" spc="-5" dirty="0">
                <a:solidFill>
                  <a:srgbClr val="444B54"/>
                </a:solidFill>
                <a:latin typeface="Arial"/>
                <a:cs typeface="Arial"/>
              </a:rPr>
              <a:t>You can also attend an ILPQC office hours for help or set up a time with Rebecca to go over the PMH data system access for additional support</a:t>
            </a:r>
          </a:p>
        </p:txBody>
      </p:sp>
      <p:sp>
        <p:nvSpPr>
          <p:cNvPr id="8" name="Oval 7"/>
          <p:cNvSpPr/>
          <p:nvPr/>
        </p:nvSpPr>
        <p:spPr>
          <a:xfrm>
            <a:off x="11336400" y="1452626"/>
            <a:ext cx="711667" cy="494708"/>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6DF2F175-2BFD-4DA9-BCA9-486853958195}"/>
              </a:ext>
            </a:extLst>
          </p:cNvPr>
          <p:cNvSpPr/>
          <p:nvPr/>
        </p:nvSpPr>
        <p:spPr>
          <a:xfrm>
            <a:off x="6510831" y="4937190"/>
            <a:ext cx="4489142" cy="125619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ILPQC QI Office Hours:  Tuesdays 12-1pm</a:t>
            </a:r>
          </a:p>
          <a:p>
            <a:pPr algn="ctr"/>
            <a:r>
              <a:rPr lang="en-US" sz="2000" dirty="0"/>
              <a:t>Thursdays 1-2pm</a:t>
            </a:r>
          </a:p>
        </p:txBody>
      </p:sp>
      <p:pic>
        <p:nvPicPr>
          <p:cNvPr id="10" name="Picture 9" descr="A qr code with a few black squares&#10;&#10;AI-generated content may be incorrect.">
            <a:extLst>
              <a:ext uri="{FF2B5EF4-FFF2-40B4-BE49-F238E27FC236}">
                <a16:creationId xmlns:a16="http://schemas.microsoft.com/office/drawing/2014/main" id="{E006FAE8-6F8D-E358-A0B2-95FD03C928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01250" y="5185996"/>
            <a:ext cx="908049" cy="908049"/>
          </a:xfrm>
          <a:prstGeom prst="rect">
            <a:avLst/>
          </a:prstGeom>
        </p:spPr>
      </p:pic>
    </p:spTree>
    <p:extLst>
      <p:ext uri="{BB962C8B-B14F-4D97-AF65-F5344CB8AC3E}">
        <p14:creationId xmlns:p14="http://schemas.microsoft.com/office/powerpoint/2010/main" val="321660899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21885</TotalTime>
  <Words>2512</Words>
  <Application>Microsoft Office PowerPoint</Application>
  <PresentationFormat>Widescreen</PresentationFormat>
  <Paragraphs>278</Paragraphs>
  <Slides>43</Slides>
  <Notes>29</Notes>
  <HiddenSlides>2</HiddenSlides>
  <MMClips>0</MMClips>
  <ScaleCrop>false</ScaleCrop>
  <HeadingPairs>
    <vt:vector size="8" baseType="variant">
      <vt:variant>
        <vt:lpstr>Fonts Used</vt:lpstr>
      </vt:variant>
      <vt:variant>
        <vt:i4>15</vt:i4>
      </vt:variant>
      <vt:variant>
        <vt:lpstr>Theme</vt:lpstr>
      </vt:variant>
      <vt:variant>
        <vt:i4>5</vt:i4>
      </vt:variant>
      <vt:variant>
        <vt:lpstr>Embedded OLE Servers</vt:lpstr>
      </vt:variant>
      <vt:variant>
        <vt:i4>0</vt:i4>
      </vt:variant>
      <vt:variant>
        <vt:lpstr>Slide Titles</vt:lpstr>
      </vt:variant>
      <vt:variant>
        <vt:i4>43</vt:i4>
      </vt:variant>
    </vt:vector>
  </HeadingPairs>
  <TitlesOfParts>
    <vt:vector size="63" baseType="lpstr">
      <vt:lpstr>Aptos</vt:lpstr>
      <vt:lpstr>Arial</vt:lpstr>
      <vt:lpstr>Calibri</vt:lpstr>
      <vt:lpstr>Calibri Light</vt:lpstr>
      <vt:lpstr>Calisto MT</vt:lpstr>
      <vt:lpstr>Canva Sans Bold</vt:lpstr>
      <vt:lpstr>DM Sans</vt:lpstr>
      <vt:lpstr>Goudy Old Style</vt:lpstr>
      <vt:lpstr>Helvetica Neue Medium</vt:lpstr>
      <vt:lpstr>Play</vt:lpstr>
      <vt:lpstr>Segoe UI</vt:lpstr>
      <vt:lpstr>Times New Roman</vt:lpstr>
      <vt:lpstr>Verdana</vt:lpstr>
      <vt:lpstr>Wingdings</vt:lpstr>
      <vt:lpstr>WordVisi_MSFontService</vt:lpstr>
      <vt:lpstr>Office Theme</vt:lpstr>
      <vt:lpstr>1_Office Theme</vt:lpstr>
      <vt:lpstr>2_Office Theme</vt:lpstr>
      <vt:lpstr>3_Office Theme</vt:lpstr>
      <vt:lpstr>4_office theme</vt:lpstr>
      <vt:lpstr>PowerPoint Presentation</vt:lpstr>
      <vt:lpstr>Call Overview</vt:lpstr>
      <vt:lpstr>PowerPoint Presentation</vt:lpstr>
      <vt:lpstr>ILPQC Data System </vt:lpstr>
      <vt:lpstr>ILPQC: Three Pillars Support  Quality Improvement Success</vt:lpstr>
      <vt:lpstr>ILPQC Data System is made for you!</vt:lpstr>
      <vt:lpstr>Accessing RedCap</vt:lpstr>
      <vt:lpstr>RedCap Access</vt:lpstr>
      <vt:lpstr>Key Steps to Access REDCap</vt:lpstr>
      <vt:lpstr>REDCap Interface Overview</vt:lpstr>
      <vt:lpstr>REDCap Interface Overview</vt:lpstr>
      <vt:lpstr>Can make it easy to find your PMH data forms by creating a folder</vt:lpstr>
      <vt:lpstr>PMH Data Collection &amp; Data Form</vt:lpstr>
      <vt:lpstr>What Will We Focus On?</vt:lpstr>
      <vt:lpstr>How will we show improvement?</vt:lpstr>
      <vt:lpstr>Key Aims and Measures</vt:lpstr>
      <vt:lpstr>PMH Key Measures Goals</vt:lpstr>
      <vt:lpstr>PowerPoint Presentation</vt:lpstr>
      <vt:lpstr>Sampling Process patient level data form</vt:lpstr>
      <vt:lpstr>PowerPoint Presentation</vt:lpstr>
      <vt:lpstr>PowerPoint Presentation</vt:lpstr>
      <vt:lpstr>PowerPoint Presentation</vt:lpstr>
      <vt:lpstr>Sampling Process  hospital level data form</vt:lpstr>
      <vt:lpstr>Process Measures</vt:lpstr>
      <vt:lpstr>Structure Measures</vt:lpstr>
      <vt:lpstr>Structure Measures</vt:lpstr>
      <vt:lpstr>Structure Measures</vt:lpstr>
      <vt:lpstr>Structure Measures</vt:lpstr>
      <vt:lpstr>Structure Measures</vt:lpstr>
      <vt:lpstr>Structure Measures</vt:lpstr>
      <vt:lpstr>Live DEMO</vt:lpstr>
      <vt:lpstr>Step by Step live enter data</vt:lpstr>
      <vt:lpstr>Paper Data Form </vt:lpstr>
      <vt:lpstr>Paper Data Form </vt:lpstr>
      <vt:lpstr>When and how often to submit  data?</vt:lpstr>
      <vt:lpstr>Strategies From Wave 1 Teams</vt:lpstr>
      <vt:lpstr>Perinatal Mental Health Toolkit</vt:lpstr>
      <vt:lpstr>PowerPoint Presentation</vt:lpstr>
      <vt:lpstr>PowerPoint Presentation</vt:lpstr>
      <vt:lpstr>PowerPoint Presentation</vt:lpstr>
      <vt:lpstr>Next Steps </vt:lpstr>
      <vt:lpstr>PMH Next Steps</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Ieshia Johnson</dc:creator>
  <cp:lastModifiedBy>Rebecca Hannah Ainis</cp:lastModifiedBy>
  <cp:revision>25</cp:revision>
  <dcterms:created xsi:type="dcterms:W3CDTF">2021-07-07T16:54:04Z</dcterms:created>
  <dcterms:modified xsi:type="dcterms:W3CDTF">2025-07-25T14:46:11Z</dcterms:modified>
</cp:coreProperties>
</file>