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3.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theme/theme4.xml" ContentType="application/vnd.openxmlformats-officedocument.them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theme/theme5.xml" ContentType="application/vnd.openxmlformats-officedocument.them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theme/theme6.xml" ContentType="application/vnd.openxmlformats-officedocument.theme+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modernComment_166_0.xml" ContentType="application/vnd.ms-powerpoint.comment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omments/modernComment_371_0.xml" ContentType="application/vnd.ms-powerpoint.comments+xml"/>
  <Override PartName="/ppt/notesSlides/notesSlide24.xml" ContentType="application/vnd.openxmlformats-officedocument.presentationml.notesSlide+xml"/>
  <Override PartName="/ppt/comments/modernComment_101_0.xml" ContentType="application/vnd.ms-powerpoint.comments+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42" r:id="rId1"/>
    <p:sldMasterId id="2147486664" r:id="rId2"/>
    <p:sldMasterId id="2147487661" r:id="rId3"/>
    <p:sldMasterId id="2147493143" r:id="rId4"/>
    <p:sldMasterId id="2147494056" r:id="rId5"/>
    <p:sldMasterId id="2147495256" r:id="rId6"/>
    <p:sldMasterId id="2147495274" r:id="rId7"/>
  </p:sldMasterIdLst>
  <p:notesMasterIdLst>
    <p:notesMasterId r:id="rId136"/>
  </p:notesMasterIdLst>
  <p:sldIdLst>
    <p:sldId id="1552" r:id="rId8"/>
    <p:sldId id="1484" r:id="rId9"/>
    <p:sldId id="1169" r:id="rId10"/>
    <p:sldId id="306" r:id="rId11"/>
    <p:sldId id="1494" r:id="rId12"/>
    <p:sldId id="1492" r:id="rId13"/>
    <p:sldId id="1527" r:id="rId14"/>
    <p:sldId id="1528" r:id="rId15"/>
    <p:sldId id="351" r:id="rId16"/>
    <p:sldId id="353" r:id="rId17"/>
    <p:sldId id="1505" r:id="rId18"/>
    <p:sldId id="873" r:id="rId19"/>
    <p:sldId id="717" r:id="rId20"/>
    <p:sldId id="1506" r:id="rId21"/>
    <p:sldId id="1508" r:id="rId22"/>
    <p:sldId id="1509" r:id="rId23"/>
    <p:sldId id="1495" r:id="rId24"/>
    <p:sldId id="1531" r:id="rId25"/>
    <p:sldId id="905" r:id="rId26"/>
    <p:sldId id="1529" r:id="rId27"/>
    <p:sldId id="358" r:id="rId28"/>
    <p:sldId id="911" r:id="rId29"/>
    <p:sldId id="919" r:id="rId30"/>
    <p:sldId id="1536" r:id="rId31"/>
    <p:sldId id="912" r:id="rId32"/>
    <p:sldId id="1537" r:id="rId33"/>
    <p:sldId id="914" r:id="rId34"/>
    <p:sldId id="1538" r:id="rId35"/>
    <p:sldId id="916" r:id="rId36"/>
    <p:sldId id="1539" r:id="rId37"/>
    <p:sldId id="917" r:id="rId38"/>
    <p:sldId id="1540" r:id="rId39"/>
    <p:sldId id="881" r:id="rId40"/>
    <p:sldId id="1541" r:id="rId41"/>
    <p:sldId id="1551" r:id="rId42"/>
    <p:sldId id="1544" r:id="rId43"/>
    <p:sldId id="257" r:id="rId44"/>
    <p:sldId id="1533" r:id="rId45"/>
    <p:sldId id="1532" r:id="rId46"/>
    <p:sldId id="265" r:id="rId47"/>
    <p:sldId id="1525" r:id="rId48"/>
    <p:sldId id="1510" r:id="rId49"/>
    <p:sldId id="1511" r:id="rId50"/>
    <p:sldId id="1512" r:id="rId51"/>
    <p:sldId id="1513" r:id="rId52"/>
    <p:sldId id="1514" r:id="rId53"/>
    <p:sldId id="1515" r:id="rId54"/>
    <p:sldId id="1526" r:id="rId55"/>
    <p:sldId id="1166" r:id="rId56"/>
    <p:sldId id="1542" r:id="rId57"/>
    <p:sldId id="1547" r:id="rId58"/>
    <p:sldId id="1517" r:id="rId59"/>
    <p:sldId id="956" r:id="rId60"/>
    <p:sldId id="957" r:id="rId61"/>
    <p:sldId id="960" r:id="rId62"/>
    <p:sldId id="959" r:id="rId63"/>
    <p:sldId id="954" r:id="rId64"/>
    <p:sldId id="256" r:id="rId65"/>
    <p:sldId id="1548" r:id="rId66"/>
    <p:sldId id="258" r:id="rId67"/>
    <p:sldId id="259" r:id="rId68"/>
    <p:sldId id="260" r:id="rId69"/>
    <p:sldId id="261" r:id="rId70"/>
    <p:sldId id="262" r:id="rId71"/>
    <p:sldId id="593" r:id="rId72"/>
    <p:sldId id="592" r:id="rId73"/>
    <p:sldId id="264" r:id="rId74"/>
    <p:sldId id="1549" r:id="rId75"/>
    <p:sldId id="266" r:id="rId76"/>
    <p:sldId id="267" r:id="rId77"/>
    <p:sldId id="268" r:id="rId78"/>
    <p:sldId id="269" r:id="rId79"/>
    <p:sldId id="270" r:id="rId80"/>
    <p:sldId id="271" r:id="rId81"/>
    <p:sldId id="272" r:id="rId82"/>
    <p:sldId id="273" r:id="rId83"/>
    <p:sldId id="274" r:id="rId84"/>
    <p:sldId id="275" r:id="rId85"/>
    <p:sldId id="276" r:id="rId86"/>
    <p:sldId id="277" r:id="rId87"/>
    <p:sldId id="278" r:id="rId88"/>
    <p:sldId id="279" r:id="rId89"/>
    <p:sldId id="280" r:id="rId90"/>
    <p:sldId id="281" r:id="rId91"/>
    <p:sldId id="282" r:id="rId92"/>
    <p:sldId id="283" r:id="rId93"/>
    <p:sldId id="284" r:id="rId94"/>
    <p:sldId id="285" r:id="rId95"/>
    <p:sldId id="286" r:id="rId96"/>
    <p:sldId id="287" r:id="rId97"/>
    <p:sldId id="288" r:id="rId98"/>
    <p:sldId id="289" r:id="rId99"/>
    <p:sldId id="290" r:id="rId100"/>
    <p:sldId id="291" r:id="rId101"/>
    <p:sldId id="292" r:id="rId102"/>
    <p:sldId id="293" r:id="rId103"/>
    <p:sldId id="294" r:id="rId104"/>
    <p:sldId id="295" r:id="rId105"/>
    <p:sldId id="296" r:id="rId106"/>
    <p:sldId id="1550" r:id="rId107"/>
    <p:sldId id="553" r:id="rId108"/>
    <p:sldId id="557" r:id="rId109"/>
    <p:sldId id="536" r:id="rId110"/>
    <p:sldId id="574" r:id="rId111"/>
    <p:sldId id="581" r:id="rId112"/>
    <p:sldId id="570" r:id="rId113"/>
    <p:sldId id="548" r:id="rId114"/>
    <p:sldId id="590" r:id="rId115"/>
    <p:sldId id="525" r:id="rId116"/>
    <p:sldId id="528" r:id="rId117"/>
    <p:sldId id="554" r:id="rId118"/>
    <p:sldId id="591" r:id="rId119"/>
    <p:sldId id="563" r:id="rId120"/>
    <p:sldId id="589" r:id="rId121"/>
    <p:sldId id="533" r:id="rId122"/>
    <p:sldId id="584" r:id="rId123"/>
    <p:sldId id="587" r:id="rId124"/>
    <p:sldId id="588" r:id="rId125"/>
    <p:sldId id="568" r:id="rId126"/>
    <p:sldId id="575" r:id="rId127"/>
    <p:sldId id="297" r:id="rId128"/>
    <p:sldId id="1534" r:id="rId129"/>
    <p:sldId id="950" r:id="rId130"/>
    <p:sldId id="1502" r:id="rId131"/>
    <p:sldId id="677" r:id="rId132"/>
    <p:sldId id="452" r:id="rId133"/>
    <p:sldId id="1553" r:id="rId134"/>
    <p:sldId id="333" r:id="rId1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0B48CC40-4357-5959-C41E-8F630855A478}" name="Aleena Lida Surenian" initials="AS" userId="S::als0813@ads.northwestern.edu::e2fd0e4e-6417-49b0-ab16-0ba26a1719f0" providerId="AD"/>
  <p188:author id="{CC2A8560-FF66-0098-8005-CFDFBDB362E8}" name="Maria Villagomez" initials="MV" userId="S::ogi4543@ads.northwestern.edu::e92d45fd-7dc8-4227-8501-db99678a1568" providerId="AD"/>
  <p188:author id="{D1376E98-5B67-08B4-290C-69B0B32B21F0}" name="Rebecca Hannah Ainis" initials="RA" userId="S::ran323@ads.northwestern.edu::116137a0-2af5-436b-85e1-74d9d3b30f2f"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C498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636A3F7-8B7F-4701-92A4-CCB07269CC2C}" v="5" dt="2025-06-23T15:03:11.045"/>
  </p1510:revLst>
</p1510:revInfo>
</file>

<file path=ppt/tableStyles.xml><?xml version="1.0" encoding="utf-8"?>
<a:tblStyleLst xmlns:a="http://schemas.openxmlformats.org/drawingml/2006/main" def="{5C22544A-7EE6-4342-B048-85BDC9FD1C3A}">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2DE63D5-997A-4646-A377-4702673A728D}" styleName="Light Style 2 - Accent 3">
    <a:wholeTbl>
      <a:tcTxStyle>
        <a:fontRef idx="minor">
          <a:scrgbClr r="0" g="0" b="0"/>
        </a:fontRef>
        <a:schemeClr val="tx1"/>
      </a:tcTxStyle>
      <a:tcStyle>
        <a:tcBdr>
          <a:left>
            <a:lnRef idx="1">
              <a:schemeClr val="accent3"/>
            </a:lnRef>
          </a:left>
          <a:right>
            <a:lnRef idx="1">
              <a:schemeClr val="accent3"/>
            </a:lnRef>
          </a:right>
          <a:top>
            <a:lnRef idx="1">
              <a:schemeClr val="accent3"/>
            </a:lnRef>
          </a:top>
          <a:bottom>
            <a:lnRef idx="1">
              <a:schemeClr val="accent3"/>
            </a:lnRef>
          </a:bottom>
          <a:insideH>
            <a:ln>
              <a:noFill/>
            </a:ln>
          </a:insideH>
          <a:insideV>
            <a:ln>
              <a:noFill/>
            </a:ln>
          </a:insideV>
        </a:tcBdr>
        <a:fill>
          <a:noFill/>
        </a:fill>
      </a:tcStyle>
    </a:wholeTbl>
    <a:band1H>
      <a:tcStyle>
        <a:tcBdr>
          <a:top>
            <a:lnRef idx="1">
              <a:schemeClr val="accent3"/>
            </a:lnRef>
          </a:top>
          <a:bottom>
            <a:lnRef idx="1">
              <a:schemeClr val="accent3"/>
            </a:lnRef>
          </a:bottom>
        </a:tcBdr>
      </a:tcStyle>
    </a:band1H>
    <a:band1V>
      <a:tcStyle>
        <a:tcBdr>
          <a:left>
            <a:lnRef idx="1">
              <a:schemeClr val="accent3"/>
            </a:lnRef>
          </a:left>
          <a:right>
            <a:lnRef idx="1">
              <a:schemeClr val="accent3"/>
            </a:lnRef>
          </a:right>
        </a:tcBdr>
      </a:tcStyle>
    </a:band1V>
    <a:band2V>
      <a:tcStyle>
        <a:tcBdr>
          <a:left>
            <a:lnRef idx="1">
              <a:schemeClr val="accent3"/>
            </a:lnRef>
          </a:left>
          <a:right>
            <a:lnRef idx="1">
              <a:schemeClr val="accent3"/>
            </a:lnRef>
          </a:right>
        </a:tcBdr>
      </a:tcStyle>
    </a:band2V>
    <a:lastCol>
      <a:tcTxStyle b="on"/>
      <a:tcStyle>
        <a:tcBdr/>
      </a:tcStyle>
    </a:lastCol>
    <a:firstCol>
      <a:tcTxStyle b="on"/>
      <a:tcStyle>
        <a:tcBdr/>
      </a:tcStyle>
    </a:firstCol>
    <a:lastRow>
      <a:tcTxStyle b="on"/>
      <a:tcStyle>
        <a:tcBdr>
          <a:top>
            <a:ln w="50800" cmpd="dbl">
              <a:solidFill>
                <a:schemeClr val="accent3"/>
              </a:solidFill>
            </a:ln>
          </a:top>
        </a:tcBdr>
      </a:tcStyle>
    </a:lastRow>
    <a:firstRow>
      <a:tcTxStyle b="on">
        <a:fontRef idx="minor">
          <a:scrgbClr r="0" g="0" b="0"/>
        </a:fontRef>
        <a:schemeClr val="bg1"/>
      </a:tcTxStyle>
      <a:tcStyle>
        <a:tcBdr/>
        <a:fillRef idx="1">
          <a:schemeClr val="accent3"/>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98" autoAdjust="0"/>
    <p:restoredTop sz="91977" autoAdjust="0"/>
  </p:normalViewPr>
  <p:slideViewPr>
    <p:cSldViewPr snapToGrid="0">
      <p:cViewPr varScale="1">
        <p:scale>
          <a:sx n="111" d="100"/>
          <a:sy n="111" d="100"/>
        </p:scale>
        <p:origin x="534" y="96"/>
      </p:cViewPr>
      <p:guideLst/>
    </p:cSldViewPr>
  </p:slideViewPr>
  <p:notesTextViewPr>
    <p:cViewPr>
      <p:scale>
        <a:sx n="1" d="1"/>
        <a:sy n="1" d="1"/>
      </p:scale>
      <p:origin x="0" y="0"/>
    </p:cViewPr>
  </p:notesTextViewPr>
  <p:sorterViewPr>
    <p:cViewPr>
      <p:scale>
        <a:sx n="100" d="100"/>
        <a:sy n="100" d="100"/>
      </p:scale>
      <p:origin x="0" y="-2308"/>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0.xml"/><Relationship Id="rId21" Type="http://schemas.openxmlformats.org/officeDocument/2006/relationships/slide" Target="slides/slide14.xml"/><Relationship Id="rId42" Type="http://schemas.openxmlformats.org/officeDocument/2006/relationships/slide" Target="slides/slide35.xml"/><Relationship Id="rId63" Type="http://schemas.openxmlformats.org/officeDocument/2006/relationships/slide" Target="slides/slide56.xml"/><Relationship Id="rId84" Type="http://schemas.openxmlformats.org/officeDocument/2006/relationships/slide" Target="slides/slide77.xml"/><Relationship Id="rId138" Type="http://schemas.openxmlformats.org/officeDocument/2006/relationships/viewProps" Target="viewProps.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28" Type="http://schemas.openxmlformats.org/officeDocument/2006/relationships/slide" Target="slides/slide121.xml"/><Relationship Id="rId5" Type="http://schemas.openxmlformats.org/officeDocument/2006/relationships/slideMaster" Target="slideMasters/slideMaster5.xml"/><Relationship Id="rId90" Type="http://schemas.openxmlformats.org/officeDocument/2006/relationships/slide" Target="slides/slide83.xml"/><Relationship Id="rId95" Type="http://schemas.openxmlformats.org/officeDocument/2006/relationships/slide" Target="slides/slide88.xml"/><Relationship Id="rId22" Type="http://schemas.openxmlformats.org/officeDocument/2006/relationships/slide" Target="slides/slide15.xml"/><Relationship Id="rId27" Type="http://schemas.openxmlformats.org/officeDocument/2006/relationships/slide" Target="slides/slide20.xml"/><Relationship Id="rId43" Type="http://schemas.openxmlformats.org/officeDocument/2006/relationships/slide" Target="slides/slide36.xml"/><Relationship Id="rId48" Type="http://schemas.openxmlformats.org/officeDocument/2006/relationships/slide" Target="slides/slide41.xml"/><Relationship Id="rId64" Type="http://schemas.openxmlformats.org/officeDocument/2006/relationships/slide" Target="slides/slide57.xml"/><Relationship Id="rId69" Type="http://schemas.openxmlformats.org/officeDocument/2006/relationships/slide" Target="slides/slide62.xml"/><Relationship Id="rId113" Type="http://schemas.openxmlformats.org/officeDocument/2006/relationships/slide" Target="slides/slide106.xml"/><Relationship Id="rId118" Type="http://schemas.openxmlformats.org/officeDocument/2006/relationships/slide" Target="slides/slide111.xml"/><Relationship Id="rId134" Type="http://schemas.openxmlformats.org/officeDocument/2006/relationships/slide" Target="slides/slide127.xml"/><Relationship Id="rId139" Type="http://schemas.openxmlformats.org/officeDocument/2006/relationships/theme" Target="theme/theme1.xml"/><Relationship Id="rId80" Type="http://schemas.openxmlformats.org/officeDocument/2006/relationships/slide" Target="slides/slide73.xml"/><Relationship Id="rId85" Type="http://schemas.openxmlformats.org/officeDocument/2006/relationships/slide" Target="slides/slide78.xml"/><Relationship Id="rId12" Type="http://schemas.openxmlformats.org/officeDocument/2006/relationships/slide" Target="slides/slide5.xml"/><Relationship Id="rId17" Type="http://schemas.openxmlformats.org/officeDocument/2006/relationships/slide" Target="slides/slide10.xml"/><Relationship Id="rId33" Type="http://schemas.openxmlformats.org/officeDocument/2006/relationships/slide" Target="slides/slide26.xml"/><Relationship Id="rId38" Type="http://schemas.openxmlformats.org/officeDocument/2006/relationships/slide" Target="slides/slide31.xml"/><Relationship Id="rId59" Type="http://schemas.openxmlformats.org/officeDocument/2006/relationships/slide" Target="slides/slide52.xml"/><Relationship Id="rId103" Type="http://schemas.openxmlformats.org/officeDocument/2006/relationships/slide" Target="slides/slide96.xml"/><Relationship Id="rId108" Type="http://schemas.openxmlformats.org/officeDocument/2006/relationships/slide" Target="slides/slide101.xml"/><Relationship Id="rId124" Type="http://schemas.openxmlformats.org/officeDocument/2006/relationships/slide" Target="slides/slide117.xml"/><Relationship Id="rId129" Type="http://schemas.openxmlformats.org/officeDocument/2006/relationships/slide" Target="slides/slide122.xml"/><Relationship Id="rId54" Type="http://schemas.openxmlformats.org/officeDocument/2006/relationships/slide" Target="slides/slide47.xml"/><Relationship Id="rId70" Type="http://schemas.openxmlformats.org/officeDocument/2006/relationships/slide" Target="slides/slide63.xml"/><Relationship Id="rId75" Type="http://schemas.openxmlformats.org/officeDocument/2006/relationships/slide" Target="slides/slide68.xml"/><Relationship Id="rId91" Type="http://schemas.openxmlformats.org/officeDocument/2006/relationships/slide" Target="slides/slide84.xml"/><Relationship Id="rId96" Type="http://schemas.openxmlformats.org/officeDocument/2006/relationships/slide" Target="slides/slide89.xml"/><Relationship Id="rId14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6.xml"/><Relationship Id="rId28" Type="http://schemas.openxmlformats.org/officeDocument/2006/relationships/slide" Target="slides/slide21.xml"/><Relationship Id="rId49" Type="http://schemas.openxmlformats.org/officeDocument/2006/relationships/slide" Target="slides/slide42.xml"/><Relationship Id="rId114" Type="http://schemas.openxmlformats.org/officeDocument/2006/relationships/slide" Target="slides/slide107.xml"/><Relationship Id="rId119" Type="http://schemas.openxmlformats.org/officeDocument/2006/relationships/slide" Target="slides/slide112.xml"/><Relationship Id="rId44" Type="http://schemas.openxmlformats.org/officeDocument/2006/relationships/slide" Target="slides/slide37.xml"/><Relationship Id="rId60" Type="http://schemas.openxmlformats.org/officeDocument/2006/relationships/slide" Target="slides/slide53.xml"/><Relationship Id="rId65" Type="http://schemas.openxmlformats.org/officeDocument/2006/relationships/slide" Target="slides/slide58.xml"/><Relationship Id="rId81" Type="http://schemas.openxmlformats.org/officeDocument/2006/relationships/slide" Target="slides/slide74.xml"/><Relationship Id="rId86" Type="http://schemas.openxmlformats.org/officeDocument/2006/relationships/slide" Target="slides/slide79.xml"/><Relationship Id="rId130" Type="http://schemas.openxmlformats.org/officeDocument/2006/relationships/slide" Target="slides/slide123.xml"/><Relationship Id="rId135" Type="http://schemas.openxmlformats.org/officeDocument/2006/relationships/slide" Target="slides/slide128.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109" Type="http://schemas.openxmlformats.org/officeDocument/2006/relationships/slide" Target="slides/slide10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04" Type="http://schemas.openxmlformats.org/officeDocument/2006/relationships/slide" Target="slides/slide97.xml"/><Relationship Id="rId120" Type="http://schemas.openxmlformats.org/officeDocument/2006/relationships/slide" Target="slides/slide113.xml"/><Relationship Id="rId125" Type="http://schemas.openxmlformats.org/officeDocument/2006/relationships/slide" Target="slides/slide118.xml"/><Relationship Id="rId141" Type="http://schemas.microsoft.com/office/2016/11/relationships/changesInfo" Target="changesInfos/changesInfo1.xml"/><Relationship Id="rId7" Type="http://schemas.openxmlformats.org/officeDocument/2006/relationships/slideMaster" Target="slideMasters/slideMaster7.xml"/><Relationship Id="rId71" Type="http://schemas.openxmlformats.org/officeDocument/2006/relationships/slide" Target="slides/slide64.xml"/><Relationship Id="rId92" Type="http://schemas.openxmlformats.org/officeDocument/2006/relationships/slide" Target="slides/slide85.xml"/><Relationship Id="rId2" Type="http://schemas.openxmlformats.org/officeDocument/2006/relationships/slideMaster" Target="slideMasters/slideMaster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15" Type="http://schemas.openxmlformats.org/officeDocument/2006/relationships/slide" Target="slides/slide108.xml"/><Relationship Id="rId131" Type="http://schemas.openxmlformats.org/officeDocument/2006/relationships/slide" Target="slides/slide124.xml"/><Relationship Id="rId136" Type="http://schemas.openxmlformats.org/officeDocument/2006/relationships/notesMaster" Target="notesMasters/notesMaster1.xml"/><Relationship Id="rId61" Type="http://schemas.openxmlformats.org/officeDocument/2006/relationships/slide" Target="slides/slide54.xml"/><Relationship Id="rId82" Type="http://schemas.openxmlformats.org/officeDocument/2006/relationships/slide" Target="slides/slide75.xml"/><Relationship Id="rId19" Type="http://schemas.openxmlformats.org/officeDocument/2006/relationships/slide" Target="slides/slide12.xml"/><Relationship Id="rId14" Type="http://schemas.openxmlformats.org/officeDocument/2006/relationships/slide" Target="slides/slide7.xml"/><Relationship Id="rId30" Type="http://schemas.openxmlformats.org/officeDocument/2006/relationships/slide" Target="slides/slide23.xml"/><Relationship Id="rId35" Type="http://schemas.openxmlformats.org/officeDocument/2006/relationships/slide" Target="slides/slide28.xml"/><Relationship Id="rId56" Type="http://schemas.openxmlformats.org/officeDocument/2006/relationships/slide" Target="slides/slide49.xml"/><Relationship Id="rId77" Type="http://schemas.openxmlformats.org/officeDocument/2006/relationships/slide" Target="slides/slide70.xml"/><Relationship Id="rId100" Type="http://schemas.openxmlformats.org/officeDocument/2006/relationships/slide" Target="slides/slide93.xml"/><Relationship Id="rId105" Type="http://schemas.openxmlformats.org/officeDocument/2006/relationships/slide" Target="slides/slide98.xml"/><Relationship Id="rId126" Type="http://schemas.openxmlformats.org/officeDocument/2006/relationships/slide" Target="slides/slide119.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93" Type="http://schemas.openxmlformats.org/officeDocument/2006/relationships/slide" Target="slides/slide86.xml"/><Relationship Id="rId98" Type="http://schemas.openxmlformats.org/officeDocument/2006/relationships/slide" Target="slides/slide91.xml"/><Relationship Id="rId121" Type="http://schemas.openxmlformats.org/officeDocument/2006/relationships/slide" Target="slides/slide114.xml"/><Relationship Id="rId142" Type="http://schemas.microsoft.com/office/2015/10/relationships/revisionInfo" Target="revisionInfo.xml"/><Relationship Id="rId3" Type="http://schemas.openxmlformats.org/officeDocument/2006/relationships/slideMaster" Target="slideMasters/slideMaster3.xml"/><Relationship Id="rId25" Type="http://schemas.openxmlformats.org/officeDocument/2006/relationships/slide" Target="slides/slide18.xml"/><Relationship Id="rId46" Type="http://schemas.openxmlformats.org/officeDocument/2006/relationships/slide" Target="slides/slide39.xml"/><Relationship Id="rId67" Type="http://schemas.openxmlformats.org/officeDocument/2006/relationships/slide" Target="slides/slide60.xml"/><Relationship Id="rId116" Type="http://schemas.openxmlformats.org/officeDocument/2006/relationships/slide" Target="slides/slide109.xml"/><Relationship Id="rId137" Type="http://schemas.openxmlformats.org/officeDocument/2006/relationships/presProps" Target="presProps.xml"/><Relationship Id="rId20" Type="http://schemas.openxmlformats.org/officeDocument/2006/relationships/slide" Target="slides/slide13.xml"/><Relationship Id="rId41" Type="http://schemas.openxmlformats.org/officeDocument/2006/relationships/slide" Target="slides/slide34.xml"/><Relationship Id="rId62" Type="http://schemas.openxmlformats.org/officeDocument/2006/relationships/slide" Target="slides/slide55.xml"/><Relationship Id="rId83" Type="http://schemas.openxmlformats.org/officeDocument/2006/relationships/slide" Target="slides/slide76.xml"/><Relationship Id="rId88" Type="http://schemas.openxmlformats.org/officeDocument/2006/relationships/slide" Target="slides/slide81.xml"/><Relationship Id="rId111" Type="http://schemas.openxmlformats.org/officeDocument/2006/relationships/slide" Target="slides/slide104.xml"/><Relationship Id="rId132" Type="http://schemas.openxmlformats.org/officeDocument/2006/relationships/slide" Target="slides/slide125.xml"/><Relationship Id="rId15" Type="http://schemas.openxmlformats.org/officeDocument/2006/relationships/slide" Target="slides/slide8.xml"/><Relationship Id="rId36" Type="http://schemas.openxmlformats.org/officeDocument/2006/relationships/slide" Target="slides/slide29.xml"/><Relationship Id="rId57" Type="http://schemas.openxmlformats.org/officeDocument/2006/relationships/slide" Target="slides/slide50.xml"/><Relationship Id="rId106" Type="http://schemas.openxmlformats.org/officeDocument/2006/relationships/slide" Target="slides/slide99.xml"/><Relationship Id="rId127" Type="http://schemas.openxmlformats.org/officeDocument/2006/relationships/slide" Target="slides/slide120.xml"/><Relationship Id="rId10" Type="http://schemas.openxmlformats.org/officeDocument/2006/relationships/slide" Target="slides/slide3.xml"/><Relationship Id="rId31" Type="http://schemas.openxmlformats.org/officeDocument/2006/relationships/slide" Target="slides/slide24.xml"/><Relationship Id="rId52" Type="http://schemas.openxmlformats.org/officeDocument/2006/relationships/slide" Target="slides/slide45.xml"/><Relationship Id="rId73" Type="http://schemas.openxmlformats.org/officeDocument/2006/relationships/slide" Target="slides/slide66.xml"/><Relationship Id="rId78" Type="http://schemas.openxmlformats.org/officeDocument/2006/relationships/slide" Target="slides/slide71.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43" Type="http://schemas.microsoft.com/office/2018/10/relationships/authors" Target="authors.xml"/><Relationship Id="rId4" Type="http://schemas.openxmlformats.org/officeDocument/2006/relationships/slideMaster" Target="slideMasters/slideMaster4.xml"/><Relationship Id="rId9" Type="http://schemas.openxmlformats.org/officeDocument/2006/relationships/slide" Target="slides/slide2.xml"/><Relationship Id="rId26" Type="http://schemas.openxmlformats.org/officeDocument/2006/relationships/slide" Target="slides/slide19.xml"/><Relationship Id="rId47" Type="http://schemas.openxmlformats.org/officeDocument/2006/relationships/slide" Target="slides/slide40.xml"/><Relationship Id="rId68" Type="http://schemas.openxmlformats.org/officeDocument/2006/relationships/slide" Target="slides/slide61.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slide" Target="slides/slide126.xml"/><Relationship Id="rId16" Type="http://schemas.openxmlformats.org/officeDocument/2006/relationships/slide" Target="slides/slide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ebecca Hannah Ainis" userId="116137a0-2af5-436b-85e1-74d9d3b30f2f" providerId="ADAL" clId="{4636A3F7-8B7F-4701-92A4-CCB07269CC2C}"/>
    <pc:docChg chg="undo custSel addSld delSld modSld sldOrd delMainMaster modMainMaster">
      <pc:chgData name="Rebecca Hannah Ainis" userId="116137a0-2af5-436b-85e1-74d9d3b30f2f" providerId="ADAL" clId="{4636A3F7-8B7F-4701-92A4-CCB07269CC2C}" dt="2025-06-23T15:08:32.041" v="247" actId="47"/>
      <pc:docMkLst>
        <pc:docMk/>
      </pc:docMkLst>
      <pc:sldChg chg="modSp mod">
        <pc:chgData name="Rebecca Hannah Ainis" userId="116137a0-2af5-436b-85e1-74d9d3b30f2f" providerId="ADAL" clId="{4636A3F7-8B7F-4701-92A4-CCB07269CC2C}" dt="2025-06-23T14:54:16.432" v="116" actId="1038"/>
        <pc:sldMkLst>
          <pc:docMk/>
          <pc:sldMk cId="0" sldId="265"/>
        </pc:sldMkLst>
        <pc:spChg chg="mod">
          <ac:chgData name="Rebecca Hannah Ainis" userId="116137a0-2af5-436b-85e1-74d9d3b30f2f" providerId="ADAL" clId="{4636A3F7-8B7F-4701-92A4-CCB07269CC2C}" dt="2025-06-23T14:54:16.432" v="116" actId="1038"/>
          <ac:spMkLst>
            <pc:docMk/>
            <pc:sldMk cId="0" sldId="265"/>
            <ac:spMk id="6" creationId="{00000000-0000-0000-0000-000000000000}"/>
          </ac:spMkLst>
        </pc:spChg>
      </pc:sldChg>
      <pc:sldChg chg="ord">
        <pc:chgData name="Rebecca Hannah Ainis" userId="116137a0-2af5-436b-85e1-74d9d3b30f2f" providerId="ADAL" clId="{4636A3F7-8B7F-4701-92A4-CCB07269CC2C}" dt="2025-06-23T15:05:09.919" v="246"/>
        <pc:sldMkLst>
          <pc:docMk/>
          <pc:sldMk cId="4226685229" sldId="452"/>
        </pc:sldMkLst>
      </pc:sldChg>
      <pc:sldChg chg="modSp mod">
        <pc:chgData name="Rebecca Hannah Ainis" userId="116137a0-2af5-436b-85e1-74d9d3b30f2f" providerId="ADAL" clId="{4636A3F7-8B7F-4701-92A4-CCB07269CC2C}" dt="2025-06-23T14:54:46.284" v="120" actId="1076"/>
        <pc:sldMkLst>
          <pc:docMk/>
          <pc:sldMk cId="2238153712" sldId="959"/>
        </pc:sldMkLst>
        <pc:spChg chg="mod">
          <ac:chgData name="Rebecca Hannah Ainis" userId="116137a0-2af5-436b-85e1-74d9d3b30f2f" providerId="ADAL" clId="{4636A3F7-8B7F-4701-92A4-CCB07269CC2C}" dt="2025-06-23T14:54:46.284" v="120" actId="1076"/>
          <ac:spMkLst>
            <pc:docMk/>
            <pc:sldMk cId="2238153712" sldId="959"/>
            <ac:spMk id="3" creationId="{16D59463-2433-4DEE-8218-2C22449E8BDA}"/>
          </ac:spMkLst>
        </pc:spChg>
      </pc:sldChg>
      <pc:sldChg chg="del">
        <pc:chgData name="Rebecca Hannah Ainis" userId="116137a0-2af5-436b-85e1-74d9d3b30f2f" providerId="ADAL" clId="{4636A3F7-8B7F-4701-92A4-CCB07269CC2C}" dt="2025-06-23T15:08:32.041" v="247" actId="47"/>
        <pc:sldMkLst>
          <pc:docMk/>
          <pc:sldMk cId="2066856780" sldId="1006"/>
        </pc:sldMkLst>
      </pc:sldChg>
      <pc:sldChg chg="modSp add del mod setBg">
        <pc:chgData name="Rebecca Hannah Ainis" userId="116137a0-2af5-436b-85e1-74d9d3b30f2f" providerId="ADAL" clId="{4636A3F7-8B7F-4701-92A4-CCB07269CC2C}" dt="2025-06-23T15:00:16.871" v="148" actId="47"/>
        <pc:sldMkLst>
          <pc:docMk/>
          <pc:sldMk cId="0" sldId="1018"/>
        </pc:sldMkLst>
        <pc:spChg chg="mod">
          <ac:chgData name="Rebecca Hannah Ainis" userId="116137a0-2af5-436b-85e1-74d9d3b30f2f" providerId="ADAL" clId="{4636A3F7-8B7F-4701-92A4-CCB07269CC2C}" dt="2025-06-23T15:00:14.422" v="147" actId="1076"/>
          <ac:spMkLst>
            <pc:docMk/>
            <pc:sldMk cId="0" sldId="1018"/>
            <ac:spMk id="2" creationId="{00000000-0000-0000-0000-000000000000}"/>
          </ac:spMkLst>
        </pc:spChg>
        <pc:spChg chg="mod">
          <ac:chgData name="Rebecca Hannah Ainis" userId="116137a0-2af5-436b-85e1-74d9d3b30f2f" providerId="ADAL" clId="{4636A3F7-8B7F-4701-92A4-CCB07269CC2C}" dt="2025-06-23T15:00:11.990" v="146" actId="20577"/>
          <ac:spMkLst>
            <pc:docMk/>
            <pc:sldMk cId="0" sldId="1018"/>
            <ac:spMk id="12" creationId="{00000000-0000-0000-0000-000000000000}"/>
          </ac:spMkLst>
        </pc:spChg>
      </pc:sldChg>
      <pc:sldChg chg="modSp mod modClrScheme chgLayout">
        <pc:chgData name="Rebecca Hannah Ainis" userId="116137a0-2af5-436b-85e1-74d9d3b30f2f" providerId="ADAL" clId="{4636A3F7-8B7F-4701-92A4-CCB07269CC2C}" dt="2025-06-23T14:53:21.462" v="82"/>
        <pc:sldMkLst>
          <pc:docMk/>
          <pc:sldMk cId="1153586925" sldId="1547"/>
        </pc:sldMkLst>
        <pc:spChg chg="mod ord">
          <ac:chgData name="Rebecca Hannah Ainis" userId="116137a0-2af5-436b-85e1-74d9d3b30f2f" providerId="ADAL" clId="{4636A3F7-8B7F-4701-92A4-CCB07269CC2C}" dt="2025-06-23T14:53:21.462" v="82"/>
          <ac:spMkLst>
            <pc:docMk/>
            <pc:sldMk cId="1153586925" sldId="1547"/>
            <ac:spMk id="2" creationId="{89919024-A3F3-4C0E-9E84-4BFE6F1F7567}"/>
          </ac:spMkLst>
        </pc:spChg>
        <pc:spChg chg="mod ord">
          <ac:chgData name="Rebecca Hannah Ainis" userId="116137a0-2af5-436b-85e1-74d9d3b30f2f" providerId="ADAL" clId="{4636A3F7-8B7F-4701-92A4-CCB07269CC2C}" dt="2025-06-23T14:53:21.462" v="82"/>
          <ac:spMkLst>
            <pc:docMk/>
            <pc:sldMk cId="1153586925" sldId="1547"/>
            <ac:spMk id="3" creationId="{A23D44C8-AAA7-4B01-8D4A-F87FF79F3C5B}"/>
          </ac:spMkLst>
        </pc:spChg>
        <pc:spChg chg="mod ord">
          <ac:chgData name="Rebecca Hannah Ainis" userId="116137a0-2af5-436b-85e1-74d9d3b30f2f" providerId="ADAL" clId="{4636A3F7-8B7F-4701-92A4-CCB07269CC2C}" dt="2025-06-23T14:53:21.462" v="82"/>
          <ac:spMkLst>
            <pc:docMk/>
            <pc:sldMk cId="1153586925" sldId="1547"/>
            <ac:spMk id="4" creationId="{2D3989FA-7FF6-431F-80FC-7AA97093B305}"/>
          </ac:spMkLst>
        </pc:spChg>
        <pc:spChg chg="mod ord">
          <ac:chgData name="Rebecca Hannah Ainis" userId="116137a0-2af5-436b-85e1-74d9d3b30f2f" providerId="ADAL" clId="{4636A3F7-8B7F-4701-92A4-CCB07269CC2C}" dt="2025-06-23T14:53:21.462" v="82"/>
          <ac:spMkLst>
            <pc:docMk/>
            <pc:sldMk cId="1153586925" sldId="1547"/>
            <ac:spMk id="5" creationId="{CA1A77A3-7A67-4535-973C-39FA62E32178}"/>
          </ac:spMkLst>
        </pc:spChg>
      </pc:sldChg>
      <pc:sldChg chg="addSp delSp modSp add mod ord">
        <pc:chgData name="Rebecca Hannah Ainis" userId="116137a0-2af5-436b-85e1-74d9d3b30f2f" providerId="ADAL" clId="{4636A3F7-8B7F-4701-92A4-CCB07269CC2C}" dt="2025-06-23T14:53:37.881" v="93" actId="1076"/>
        <pc:sldMkLst>
          <pc:docMk/>
          <pc:sldMk cId="132852820" sldId="1552"/>
        </pc:sldMkLst>
        <pc:spChg chg="mod">
          <ac:chgData name="Rebecca Hannah Ainis" userId="116137a0-2af5-436b-85e1-74d9d3b30f2f" providerId="ADAL" clId="{4636A3F7-8B7F-4701-92A4-CCB07269CC2C}" dt="2025-06-23T14:53:37.881" v="93" actId="1076"/>
          <ac:spMkLst>
            <pc:docMk/>
            <pc:sldMk cId="132852820" sldId="1552"/>
            <ac:spMk id="2" creationId="{760AF180-CE2B-F8B4-2F47-F41B34340EAF}"/>
          </ac:spMkLst>
        </pc:spChg>
        <pc:spChg chg="del mod">
          <ac:chgData name="Rebecca Hannah Ainis" userId="116137a0-2af5-436b-85e1-74d9d3b30f2f" providerId="ADAL" clId="{4636A3F7-8B7F-4701-92A4-CCB07269CC2C}" dt="2025-06-23T14:53:03.008" v="5" actId="478"/>
          <ac:spMkLst>
            <pc:docMk/>
            <pc:sldMk cId="132852820" sldId="1552"/>
            <ac:spMk id="3" creationId="{E2F29393-8510-441C-8D7F-28FB690A94A4}"/>
          </ac:spMkLst>
        </pc:spChg>
        <pc:spChg chg="add del mod">
          <ac:chgData name="Rebecca Hannah Ainis" userId="116137a0-2af5-436b-85e1-74d9d3b30f2f" providerId="ADAL" clId="{4636A3F7-8B7F-4701-92A4-CCB07269CC2C}" dt="2025-06-23T14:53:07.579" v="11" actId="478"/>
          <ac:spMkLst>
            <pc:docMk/>
            <pc:sldMk cId="132852820" sldId="1552"/>
            <ac:spMk id="6" creationId="{09926B86-494D-5798-6FBE-13B352555CC9}"/>
          </ac:spMkLst>
        </pc:spChg>
        <pc:picChg chg="del">
          <ac:chgData name="Rebecca Hannah Ainis" userId="116137a0-2af5-436b-85e1-74d9d3b30f2f" providerId="ADAL" clId="{4636A3F7-8B7F-4701-92A4-CCB07269CC2C}" dt="2025-06-23T14:53:00.672" v="4" actId="478"/>
          <ac:picMkLst>
            <pc:docMk/>
            <pc:sldMk cId="132852820" sldId="1552"/>
            <ac:picMk id="8" creationId="{824AFC7F-5277-6E66-6840-6A855B25EB64}"/>
          </ac:picMkLst>
        </pc:picChg>
      </pc:sldChg>
      <pc:sldChg chg="addSp delSp modSp add mod">
        <pc:chgData name="Rebecca Hannah Ainis" userId="116137a0-2af5-436b-85e1-74d9d3b30f2f" providerId="ADAL" clId="{4636A3F7-8B7F-4701-92A4-CCB07269CC2C}" dt="2025-06-23T15:04:13.894" v="244" actId="1076"/>
        <pc:sldMkLst>
          <pc:docMk/>
          <pc:sldMk cId="1075519933" sldId="1553"/>
        </pc:sldMkLst>
        <pc:spChg chg="del mod">
          <ac:chgData name="Rebecca Hannah Ainis" userId="116137a0-2af5-436b-85e1-74d9d3b30f2f" providerId="ADAL" clId="{4636A3F7-8B7F-4701-92A4-CCB07269CC2C}" dt="2025-06-23T14:58:35.233" v="142" actId="478"/>
          <ac:spMkLst>
            <pc:docMk/>
            <pc:sldMk cId="1075519933" sldId="1553"/>
            <ac:spMk id="2" creationId="{00DC4C94-06F3-8097-6840-83302AA170A7}"/>
          </ac:spMkLst>
        </pc:spChg>
        <pc:spChg chg="add mod">
          <ac:chgData name="Rebecca Hannah Ainis" userId="116137a0-2af5-436b-85e1-74d9d3b30f2f" providerId="ADAL" clId="{4636A3F7-8B7F-4701-92A4-CCB07269CC2C}" dt="2025-06-23T15:04:13.894" v="244" actId="1076"/>
          <ac:spMkLst>
            <pc:docMk/>
            <pc:sldMk cId="1075519933" sldId="1553"/>
            <ac:spMk id="6" creationId="{A701A4B2-C908-AC6E-855F-73BF1A19B408}"/>
          </ac:spMkLst>
        </pc:spChg>
        <pc:spChg chg="add mod">
          <ac:chgData name="Rebecca Hannah Ainis" userId="116137a0-2af5-436b-85e1-74d9d3b30f2f" providerId="ADAL" clId="{4636A3F7-8B7F-4701-92A4-CCB07269CC2C}" dt="2025-06-23T15:00:53.429" v="162" actId="14100"/>
          <ac:spMkLst>
            <pc:docMk/>
            <pc:sldMk cId="1075519933" sldId="1553"/>
            <ac:spMk id="7" creationId="{6E072AEF-D7E1-F9EB-1B14-776CEE2E814F}"/>
          </ac:spMkLst>
        </pc:spChg>
        <pc:spChg chg="add del">
          <ac:chgData name="Rebecca Hannah Ainis" userId="116137a0-2af5-436b-85e1-74d9d3b30f2f" providerId="ADAL" clId="{4636A3F7-8B7F-4701-92A4-CCB07269CC2C}" dt="2025-06-23T15:01:49.647" v="222" actId="478"/>
          <ac:spMkLst>
            <pc:docMk/>
            <pc:sldMk cId="1075519933" sldId="1553"/>
            <ac:spMk id="8" creationId="{CC03B4B0-B6AC-CD7D-8E35-F938926CF97E}"/>
          </ac:spMkLst>
        </pc:spChg>
        <pc:spChg chg="add del mod ord">
          <ac:chgData name="Rebecca Hannah Ainis" userId="116137a0-2af5-436b-85e1-74d9d3b30f2f" providerId="ADAL" clId="{4636A3F7-8B7F-4701-92A4-CCB07269CC2C}" dt="2025-06-23T15:04:10.639" v="243" actId="478"/>
          <ac:spMkLst>
            <pc:docMk/>
            <pc:sldMk cId="1075519933" sldId="1553"/>
            <ac:spMk id="9" creationId="{D9815691-EAB3-87E9-119F-065BB9E6C499}"/>
          </ac:spMkLst>
        </pc:spChg>
        <pc:picChg chg="del">
          <ac:chgData name="Rebecca Hannah Ainis" userId="116137a0-2af5-436b-85e1-74d9d3b30f2f" providerId="ADAL" clId="{4636A3F7-8B7F-4701-92A4-CCB07269CC2C}" dt="2025-06-23T14:58:23.572" v="122" actId="478"/>
          <ac:picMkLst>
            <pc:docMk/>
            <pc:sldMk cId="1075519933" sldId="1553"/>
            <ac:picMk id="3" creationId="{2A4F3A3A-58EB-250C-9D04-91602FCFB6F9}"/>
          </ac:picMkLst>
        </pc:picChg>
        <pc:picChg chg="add mod">
          <ac:chgData name="Rebecca Hannah Ainis" userId="116137a0-2af5-436b-85e1-74d9d3b30f2f" providerId="ADAL" clId="{4636A3F7-8B7F-4701-92A4-CCB07269CC2C}" dt="2025-06-23T15:04:06.700" v="242" actId="14100"/>
          <ac:picMkLst>
            <pc:docMk/>
            <pc:sldMk cId="1075519933" sldId="1553"/>
            <ac:picMk id="11" creationId="{EB44BCD2-D769-1BA3-C11F-155FE713212D}"/>
          </ac:picMkLst>
        </pc:picChg>
      </pc:sldChg>
      <pc:sldMasterChg chg="delSldLayout modSldLayout sldLayoutOrd">
        <pc:chgData name="Rebecca Hannah Ainis" userId="116137a0-2af5-436b-85e1-74d9d3b30f2f" providerId="ADAL" clId="{4636A3F7-8B7F-4701-92A4-CCB07269CC2C}" dt="2025-06-23T14:53:16.609" v="79"/>
        <pc:sldMasterMkLst>
          <pc:docMk/>
          <pc:sldMasterMk cId="2948243291" sldId="2147487661"/>
        </pc:sldMasterMkLst>
        <pc:sldLayoutChg chg="modSp del mod ord">
          <pc:chgData name="Rebecca Hannah Ainis" userId="116137a0-2af5-436b-85e1-74d9d3b30f2f" providerId="ADAL" clId="{4636A3F7-8B7F-4701-92A4-CCB07269CC2C}" dt="2025-06-23T14:53:16.609" v="79"/>
          <pc:sldLayoutMkLst>
            <pc:docMk/>
            <pc:sldMasterMk cId="2948243291" sldId="2147487661"/>
            <pc:sldLayoutMk cId="1350116024" sldId="2147494983"/>
          </pc:sldLayoutMkLst>
          <pc:spChg chg="mod">
            <ac:chgData name="Rebecca Hannah Ainis" userId="116137a0-2af5-436b-85e1-74d9d3b30f2f" providerId="ADAL" clId="{4636A3F7-8B7F-4701-92A4-CCB07269CC2C}" dt="2025-06-23T14:53:11.466" v="31"/>
            <ac:spMkLst>
              <pc:docMk/>
              <pc:sldMasterMk cId="2948243291" sldId="2147487661"/>
              <pc:sldLayoutMk cId="1350116024" sldId="2147494983"/>
              <ac:spMk id="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0116024" sldId="2147494983"/>
              <ac:spMk id="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0116024" sldId="2147494983"/>
              <ac:spMk id="4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83129477" sldId="2147494984"/>
          </pc:sldLayoutMkLst>
          <pc:spChg chg="mod">
            <ac:chgData name="Rebecca Hannah Ainis" userId="116137a0-2af5-436b-85e1-74d9d3b30f2f" providerId="ADAL" clId="{4636A3F7-8B7F-4701-92A4-CCB07269CC2C}" dt="2025-06-23T14:53:11.466" v="31"/>
            <ac:spMkLst>
              <pc:docMk/>
              <pc:sldMasterMk cId="2948243291" sldId="2147487661"/>
              <pc:sldLayoutMk cId="3083129477" sldId="2147494984"/>
              <ac:spMk id="5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3129477" sldId="2147494984"/>
              <ac:spMk id="5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52114001" sldId="2147494985"/>
          </pc:sldLayoutMkLst>
          <pc:spChg chg="mod">
            <ac:chgData name="Rebecca Hannah Ainis" userId="116137a0-2af5-436b-85e1-74d9d3b30f2f" providerId="ADAL" clId="{4636A3F7-8B7F-4701-92A4-CCB07269CC2C}" dt="2025-06-23T14:53:11.466" v="31"/>
            <ac:spMkLst>
              <pc:docMk/>
              <pc:sldMasterMk cId="2948243291" sldId="2147487661"/>
              <pc:sldLayoutMk cId="652114001" sldId="2147494985"/>
              <ac:spMk id="6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52114001" sldId="2147494985"/>
              <ac:spMk id="6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52114001" sldId="2147494985"/>
              <ac:spMk id="6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52114001" sldId="2147494985"/>
              <ac:spMk id="65" creationId="{00000000-0000-0000-0000-000000000000}"/>
            </ac:spMkLst>
          </pc:spChg>
        </pc:sldLayoutChg>
        <pc:sldLayoutChg chg="modSp mod ord">
          <pc:chgData name="Rebecca Hannah Ainis" userId="116137a0-2af5-436b-85e1-74d9d3b30f2f" providerId="ADAL" clId="{4636A3F7-8B7F-4701-92A4-CCB07269CC2C}" dt="2025-06-23T14:53:11.466" v="31"/>
          <pc:sldLayoutMkLst>
            <pc:docMk/>
            <pc:sldMasterMk cId="2948243291" sldId="2147487661"/>
            <pc:sldLayoutMk cId="2737429307" sldId="2147494986"/>
          </pc:sldLayoutMkLst>
          <pc:spChg chg="mod">
            <ac:chgData name="Rebecca Hannah Ainis" userId="116137a0-2af5-436b-85e1-74d9d3b30f2f" providerId="ADAL" clId="{4636A3F7-8B7F-4701-92A4-CCB07269CC2C}" dt="2025-06-23T14:53:11.466" v="31"/>
            <ac:spMkLst>
              <pc:docMk/>
              <pc:sldMasterMk cId="2948243291" sldId="2147487661"/>
              <pc:sldLayoutMk cId="2737429307" sldId="2147494986"/>
              <ac:spMk id="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37429307" sldId="2147494986"/>
              <ac:spMk id="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37429307" sldId="2147494986"/>
              <ac:spMk id="8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37429307" sldId="2147494986"/>
              <ac:spMk id="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37429307" sldId="2147494986"/>
              <ac:spMk id="8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364525546" sldId="2147494987"/>
          </pc:sldLayoutMkLst>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64525546" sldId="2147494987"/>
              <ac:spMk id="97" creationId="{00000000-0000-0000-0000-000000000000}"/>
            </ac:spMkLst>
          </pc:spChg>
        </pc:sldLayoutChg>
        <pc:sldLayoutChg chg="modSp mod ord">
          <pc:chgData name="Rebecca Hannah Ainis" userId="116137a0-2af5-436b-85e1-74d9d3b30f2f" providerId="ADAL" clId="{4636A3F7-8B7F-4701-92A4-CCB07269CC2C}" dt="2025-06-23T14:53:11.466" v="31"/>
          <pc:sldLayoutMkLst>
            <pc:docMk/>
            <pc:sldMasterMk cId="2948243291" sldId="2147487661"/>
            <pc:sldLayoutMk cId="884816516" sldId="2147494988"/>
          </pc:sldLayoutMkLst>
          <pc:spChg chg="mod">
            <ac:chgData name="Rebecca Hannah Ainis" userId="116137a0-2af5-436b-85e1-74d9d3b30f2f" providerId="ADAL" clId="{4636A3F7-8B7F-4701-92A4-CCB07269CC2C}" dt="2025-06-23T14:53:11.466" v="31"/>
            <ac:spMkLst>
              <pc:docMk/>
              <pc:sldMasterMk cId="2948243291" sldId="2147487661"/>
              <pc:sldLayoutMk cId="884816516" sldId="2147494988"/>
              <ac:spMk id="1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84816516" sldId="2147494988"/>
              <ac:spMk id="10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84816516" sldId="2147494988"/>
              <ac:spMk id="10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81765273" sldId="2147494989"/>
          </pc:sldLayoutMkLst>
          <pc:spChg chg="mod">
            <ac:chgData name="Rebecca Hannah Ainis" userId="116137a0-2af5-436b-85e1-74d9d3b30f2f" providerId="ADAL" clId="{4636A3F7-8B7F-4701-92A4-CCB07269CC2C}" dt="2025-06-23T14:53:11.466" v="31"/>
            <ac:spMkLst>
              <pc:docMk/>
              <pc:sldMasterMk cId="2948243291" sldId="2147487661"/>
              <pc:sldLayoutMk cId="3881765273" sldId="2147494989"/>
              <ac:spMk id="1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1765273" sldId="2147494989"/>
              <ac:spMk id="1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1765273" sldId="2147494989"/>
              <ac:spMk id="11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86739070" sldId="2147494990"/>
          </pc:sldLayoutMkLst>
          <pc:spChg chg="mod">
            <ac:chgData name="Rebecca Hannah Ainis" userId="116137a0-2af5-436b-85e1-74d9d3b30f2f" providerId="ADAL" clId="{4636A3F7-8B7F-4701-92A4-CCB07269CC2C}" dt="2025-06-23T14:53:11.466" v="31"/>
            <ac:spMkLst>
              <pc:docMk/>
              <pc:sldMasterMk cId="2948243291" sldId="2147487661"/>
              <pc:sldLayoutMk cId="4186739070" sldId="2147494990"/>
              <ac:spMk id="1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6739070" sldId="2147494990"/>
              <ac:spMk id="12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21823546" sldId="2147494991"/>
          </pc:sldLayoutMkLst>
          <pc:spChg chg="mod">
            <ac:chgData name="Rebecca Hannah Ainis" userId="116137a0-2af5-436b-85e1-74d9d3b30f2f" providerId="ADAL" clId="{4636A3F7-8B7F-4701-92A4-CCB07269CC2C}" dt="2025-06-23T14:53:11.466" v="31"/>
            <ac:spMkLst>
              <pc:docMk/>
              <pc:sldMasterMk cId="2948243291" sldId="2147487661"/>
              <pc:sldLayoutMk cId="3921823546" sldId="2147494991"/>
              <ac:spMk id="1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1823546" sldId="2147494991"/>
              <ac:spMk id="1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1823546" sldId="2147494991"/>
              <ac:spMk id="1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93774152" sldId="2147494992"/>
          </pc:sldLayoutMkLst>
          <pc:spChg chg="mod">
            <ac:chgData name="Rebecca Hannah Ainis" userId="116137a0-2af5-436b-85e1-74d9d3b30f2f" providerId="ADAL" clId="{4636A3F7-8B7F-4701-92A4-CCB07269CC2C}" dt="2025-06-23T14:53:11.466" v="31"/>
            <ac:spMkLst>
              <pc:docMk/>
              <pc:sldMasterMk cId="2948243291" sldId="2147487661"/>
              <pc:sldLayoutMk cId="3293774152" sldId="2147494992"/>
              <ac:spMk id="1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93774152" sldId="2147494992"/>
              <ac:spMk id="14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75352156" sldId="2147494993"/>
          </pc:sldLayoutMkLst>
          <pc:spChg chg="mod">
            <ac:chgData name="Rebecca Hannah Ainis" userId="116137a0-2af5-436b-85e1-74d9d3b30f2f" providerId="ADAL" clId="{4636A3F7-8B7F-4701-92A4-CCB07269CC2C}" dt="2025-06-23T14:53:11.466" v="31"/>
            <ac:spMkLst>
              <pc:docMk/>
              <pc:sldMasterMk cId="2948243291" sldId="2147487661"/>
              <pc:sldLayoutMk cId="2875352156" sldId="2147494993"/>
              <ac:spMk id="1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75352156" sldId="2147494993"/>
              <ac:spMk id="1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75352156" sldId="2147494993"/>
              <ac:spMk id="1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75352156" sldId="2147494993"/>
              <ac:spMk id="14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1016090" sldId="2147494994"/>
          </pc:sldLayoutMkLst>
          <pc:spChg chg="mod">
            <ac:chgData name="Rebecca Hannah Ainis" userId="116137a0-2af5-436b-85e1-74d9d3b30f2f" providerId="ADAL" clId="{4636A3F7-8B7F-4701-92A4-CCB07269CC2C}" dt="2025-06-23T14:53:11.466" v="31"/>
            <ac:spMkLst>
              <pc:docMk/>
              <pc:sldMasterMk cId="2948243291" sldId="2147487661"/>
              <pc:sldLayoutMk cId="181016090" sldId="2147494994"/>
              <ac:spMk id="1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1016090" sldId="2147494994"/>
              <ac:spMk id="1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1016090" sldId="2147494994"/>
              <ac:spMk id="1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70477883" sldId="2147494995"/>
          </pc:sldLayoutMkLst>
          <pc:spChg chg="mod">
            <ac:chgData name="Rebecca Hannah Ainis" userId="116137a0-2af5-436b-85e1-74d9d3b30f2f" providerId="ADAL" clId="{4636A3F7-8B7F-4701-92A4-CCB07269CC2C}" dt="2025-06-23T14:53:11.466" v="31"/>
            <ac:spMkLst>
              <pc:docMk/>
              <pc:sldMasterMk cId="2948243291" sldId="2147487661"/>
              <pc:sldLayoutMk cId="3470477883" sldId="2147494995"/>
              <ac:spMk id="1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70477883" sldId="2147494995"/>
              <ac:spMk id="17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257512005" sldId="2147494996"/>
          </pc:sldLayoutMkLst>
          <pc:spChg chg="mod">
            <ac:chgData name="Rebecca Hannah Ainis" userId="116137a0-2af5-436b-85e1-74d9d3b30f2f" providerId="ADAL" clId="{4636A3F7-8B7F-4701-92A4-CCB07269CC2C}" dt="2025-06-23T14:53:11.466" v="31"/>
            <ac:spMkLst>
              <pc:docMk/>
              <pc:sldMasterMk cId="2948243291" sldId="2147487661"/>
              <pc:sldLayoutMk cId="2257512005" sldId="2147494996"/>
              <ac:spMk id="1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57512005" sldId="2147494996"/>
              <ac:spMk id="1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48502621" sldId="2147494997"/>
          </pc:sldLayoutMkLst>
          <pc:spChg chg="mod">
            <ac:chgData name="Rebecca Hannah Ainis" userId="116137a0-2af5-436b-85e1-74d9d3b30f2f" providerId="ADAL" clId="{4636A3F7-8B7F-4701-92A4-CCB07269CC2C}" dt="2025-06-23T14:53:11.466" v="31"/>
            <ac:spMkLst>
              <pc:docMk/>
              <pc:sldMasterMk cId="2948243291" sldId="2147487661"/>
              <pc:sldLayoutMk cId="848502621" sldId="2147494997"/>
              <ac:spMk id="1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48502621" sldId="2147494997"/>
              <ac:spMk id="1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48502621" sldId="2147494997"/>
              <ac:spMk id="1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48502621" sldId="2147494997"/>
              <ac:spMk id="1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05766928" sldId="2147494998"/>
          </pc:sldLayoutMkLst>
          <pc:spChg chg="mod">
            <ac:chgData name="Rebecca Hannah Ainis" userId="116137a0-2af5-436b-85e1-74d9d3b30f2f" providerId="ADAL" clId="{4636A3F7-8B7F-4701-92A4-CCB07269CC2C}" dt="2025-06-23T14:53:11.466" v="31"/>
            <ac:spMkLst>
              <pc:docMk/>
              <pc:sldMasterMk cId="2948243291" sldId="2147487661"/>
              <pc:sldLayoutMk cId="3905766928" sldId="2147494998"/>
              <ac:spMk id="2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05766928" sldId="2147494998"/>
              <ac:spMk id="2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05766928" sldId="2147494998"/>
              <ac:spMk id="2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05766928" sldId="2147494998"/>
              <ac:spMk id="20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26002053" sldId="2147494999"/>
          </pc:sldLayoutMkLst>
          <pc:spChg chg="mod">
            <ac:chgData name="Rebecca Hannah Ainis" userId="116137a0-2af5-436b-85e1-74d9d3b30f2f" providerId="ADAL" clId="{4636A3F7-8B7F-4701-92A4-CCB07269CC2C}" dt="2025-06-23T14:53:11.466" v="31"/>
            <ac:spMkLst>
              <pc:docMk/>
              <pc:sldMasterMk cId="2948243291" sldId="2147487661"/>
              <pc:sldLayoutMk cId="1826002053" sldId="2147494999"/>
              <ac:spMk id="2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26002053" sldId="2147494999"/>
              <ac:spMk id="20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26002053" sldId="2147494999"/>
              <ac:spMk id="2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26002053" sldId="2147494999"/>
              <ac:spMk id="2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26002053" sldId="2147494999"/>
              <ac:spMk id="21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68508058" sldId="2147495000"/>
          </pc:sldLayoutMkLst>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68508058" sldId="2147495000"/>
              <ac:spMk id="2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362232885" sldId="2147495001"/>
          </pc:sldLayoutMkLst>
          <pc:spChg chg="mod">
            <ac:chgData name="Rebecca Hannah Ainis" userId="116137a0-2af5-436b-85e1-74d9d3b30f2f" providerId="ADAL" clId="{4636A3F7-8B7F-4701-92A4-CCB07269CC2C}" dt="2025-06-23T14:53:11.466" v="31"/>
            <ac:spMkLst>
              <pc:docMk/>
              <pc:sldMasterMk cId="2948243291" sldId="2147487661"/>
              <pc:sldLayoutMk cId="3362232885" sldId="2147495001"/>
              <ac:spMk id="2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362232885" sldId="2147495001"/>
              <ac:spMk id="2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362232885" sldId="2147495001"/>
              <ac:spMk id="24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61295034" sldId="2147495002"/>
          </pc:sldLayoutMkLst>
          <pc:spChg chg="mod">
            <ac:chgData name="Rebecca Hannah Ainis" userId="116137a0-2af5-436b-85e1-74d9d3b30f2f" providerId="ADAL" clId="{4636A3F7-8B7F-4701-92A4-CCB07269CC2C}" dt="2025-06-23T14:53:11.466" v="31"/>
            <ac:spMkLst>
              <pc:docMk/>
              <pc:sldMasterMk cId="2948243291" sldId="2147487661"/>
              <pc:sldLayoutMk cId="1461295034" sldId="2147495002"/>
              <ac:spMk id="2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61295034" sldId="2147495002"/>
              <ac:spMk id="2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61295034" sldId="2147495002"/>
              <ac:spMk id="24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432367" sldId="2147495003"/>
          </pc:sldLayoutMkLst>
          <pc:spChg chg="mod">
            <ac:chgData name="Rebecca Hannah Ainis" userId="116137a0-2af5-436b-85e1-74d9d3b30f2f" providerId="ADAL" clId="{4636A3F7-8B7F-4701-92A4-CCB07269CC2C}" dt="2025-06-23T14:53:11.466" v="31"/>
            <ac:spMkLst>
              <pc:docMk/>
              <pc:sldMasterMk cId="2948243291" sldId="2147487661"/>
              <pc:sldLayoutMk cId="25432367" sldId="2147495003"/>
              <ac:spMk id="2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432367" sldId="2147495003"/>
              <ac:spMk id="25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91853502" sldId="2147495004"/>
          </pc:sldLayoutMkLst>
          <pc:spChg chg="mod">
            <ac:chgData name="Rebecca Hannah Ainis" userId="116137a0-2af5-436b-85e1-74d9d3b30f2f" providerId="ADAL" clId="{4636A3F7-8B7F-4701-92A4-CCB07269CC2C}" dt="2025-06-23T14:53:11.466" v="31"/>
            <ac:spMkLst>
              <pc:docMk/>
              <pc:sldMasterMk cId="2948243291" sldId="2147487661"/>
              <pc:sldLayoutMk cId="3291853502" sldId="2147495004"/>
              <ac:spMk id="26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91853502" sldId="2147495004"/>
              <ac:spMk id="26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91853502" sldId="2147495004"/>
              <ac:spMk id="26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88779276" sldId="2147495005"/>
          </pc:sldLayoutMkLst>
          <pc:spChg chg="mod">
            <ac:chgData name="Rebecca Hannah Ainis" userId="116137a0-2af5-436b-85e1-74d9d3b30f2f" providerId="ADAL" clId="{4636A3F7-8B7F-4701-92A4-CCB07269CC2C}" dt="2025-06-23T14:53:11.466" v="31"/>
            <ac:spMkLst>
              <pc:docMk/>
              <pc:sldMasterMk cId="2948243291" sldId="2147487661"/>
              <pc:sldLayoutMk cId="588779276" sldId="2147495005"/>
              <ac:spMk id="2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88779276" sldId="2147495005"/>
              <ac:spMk id="27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740356917" sldId="2147495006"/>
          </pc:sldLayoutMkLst>
          <pc:spChg chg="mod">
            <ac:chgData name="Rebecca Hannah Ainis" userId="116137a0-2af5-436b-85e1-74d9d3b30f2f" providerId="ADAL" clId="{4636A3F7-8B7F-4701-92A4-CCB07269CC2C}" dt="2025-06-23T14:53:11.466" v="31"/>
            <ac:spMkLst>
              <pc:docMk/>
              <pc:sldMasterMk cId="2948243291" sldId="2147487661"/>
              <pc:sldLayoutMk cId="740356917" sldId="2147495006"/>
              <ac:spMk id="27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356917" sldId="2147495006"/>
              <ac:spMk id="27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356917" sldId="2147495006"/>
              <ac:spMk id="28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356917" sldId="2147495006"/>
              <ac:spMk id="28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31408417" sldId="2147495007"/>
          </pc:sldLayoutMkLst>
          <pc:spChg chg="mod">
            <ac:chgData name="Rebecca Hannah Ainis" userId="116137a0-2af5-436b-85e1-74d9d3b30f2f" providerId="ADAL" clId="{4636A3F7-8B7F-4701-92A4-CCB07269CC2C}" dt="2025-06-23T14:53:11.466" v="31"/>
            <ac:spMkLst>
              <pc:docMk/>
              <pc:sldMasterMk cId="2948243291" sldId="2147487661"/>
              <pc:sldLayoutMk cId="931408417" sldId="2147495007"/>
              <ac:spMk id="2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31408417" sldId="2147495007"/>
              <ac:spMk id="29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10244976" sldId="2147495008"/>
          </pc:sldLayoutMkLst>
          <pc:spChg chg="mod">
            <ac:chgData name="Rebecca Hannah Ainis" userId="116137a0-2af5-436b-85e1-74d9d3b30f2f" providerId="ADAL" clId="{4636A3F7-8B7F-4701-92A4-CCB07269CC2C}" dt="2025-06-23T14:53:11.466" v="31"/>
            <ac:spMkLst>
              <pc:docMk/>
              <pc:sldMasterMk cId="2948243291" sldId="2147487661"/>
              <pc:sldLayoutMk cId="3010244976" sldId="2147495008"/>
              <ac:spMk id="29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0244976" sldId="2147495008"/>
              <ac:spMk id="3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0244976" sldId="2147495008"/>
              <ac:spMk id="3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0244976" sldId="2147495008"/>
              <ac:spMk id="30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39282089" sldId="2147495009"/>
          </pc:sldLayoutMkLst>
          <pc:spChg chg="mod">
            <ac:chgData name="Rebecca Hannah Ainis" userId="116137a0-2af5-436b-85e1-74d9d3b30f2f" providerId="ADAL" clId="{4636A3F7-8B7F-4701-92A4-CCB07269CC2C}" dt="2025-06-23T14:53:11.466" v="31"/>
            <ac:spMkLst>
              <pc:docMk/>
              <pc:sldMasterMk cId="2948243291" sldId="2147487661"/>
              <pc:sldLayoutMk cId="2639282089" sldId="2147495009"/>
              <ac:spMk id="3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39282089" sldId="2147495009"/>
              <ac:spMk id="3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39282089" sldId="2147495009"/>
              <ac:spMk id="3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39282089" sldId="2147495009"/>
              <ac:spMk id="32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55243947" sldId="2147495010"/>
          </pc:sldLayoutMkLst>
          <pc:spChg chg="mod">
            <ac:chgData name="Rebecca Hannah Ainis" userId="116137a0-2af5-436b-85e1-74d9d3b30f2f" providerId="ADAL" clId="{4636A3F7-8B7F-4701-92A4-CCB07269CC2C}" dt="2025-06-23T14:53:11.466" v="31"/>
            <ac:spMkLst>
              <pc:docMk/>
              <pc:sldMasterMk cId="2948243291" sldId="2147487661"/>
              <pc:sldLayoutMk cId="4055243947" sldId="2147495010"/>
              <ac:spMk id="3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55243947" sldId="2147495010"/>
              <ac:spMk id="3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55243947" sldId="2147495010"/>
              <ac:spMk id="3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55243947" sldId="2147495010"/>
              <ac:spMk id="33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55243947" sldId="2147495010"/>
              <ac:spMk id="33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740951648" sldId="2147495011"/>
          </pc:sldLayoutMkLst>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3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40951648" sldId="2147495011"/>
              <ac:spMk id="34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4781882" sldId="2147495012"/>
          </pc:sldLayoutMkLst>
          <pc:spChg chg="mod">
            <ac:chgData name="Rebecca Hannah Ainis" userId="116137a0-2af5-436b-85e1-74d9d3b30f2f" providerId="ADAL" clId="{4636A3F7-8B7F-4701-92A4-CCB07269CC2C}" dt="2025-06-23T14:53:11.466" v="31"/>
            <ac:spMkLst>
              <pc:docMk/>
              <pc:sldMasterMk cId="2948243291" sldId="2147487661"/>
              <pc:sldLayoutMk cId="304781882" sldId="2147495012"/>
              <ac:spMk id="3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4781882" sldId="2147495012"/>
              <ac:spMk id="3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4781882" sldId="2147495012"/>
              <ac:spMk id="35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9612069" sldId="2147495013"/>
          </pc:sldLayoutMkLst>
          <pc:spChg chg="mod">
            <ac:chgData name="Rebecca Hannah Ainis" userId="116137a0-2af5-436b-85e1-74d9d3b30f2f" providerId="ADAL" clId="{4636A3F7-8B7F-4701-92A4-CCB07269CC2C}" dt="2025-06-23T14:53:11.466" v="31"/>
            <ac:spMkLst>
              <pc:docMk/>
              <pc:sldMasterMk cId="2948243291" sldId="2147487661"/>
              <pc:sldLayoutMk cId="249612069" sldId="2147495013"/>
              <ac:spMk id="36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9612069" sldId="2147495013"/>
              <ac:spMk id="36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9612069" sldId="2147495013"/>
              <ac:spMk id="36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5471281" sldId="2147495014"/>
          </pc:sldLayoutMkLst>
          <pc:spChg chg="mod">
            <ac:chgData name="Rebecca Hannah Ainis" userId="116137a0-2af5-436b-85e1-74d9d3b30f2f" providerId="ADAL" clId="{4636A3F7-8B7F-4701-92A4-CCB07269CC2C}" dt="2025-06-23T14:53:11.466" v="31"/>
            <ac:spMkLst>
              <pc:docMk/>
              <pc:sldMasterMk cId="2948243291" sldId="2147487661"/>
              <pc:sldLayoutMk cId="285471281" sldId="2147495014"/>
              <ac:spMk id="36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471281" sldId="2147495014"/>
              <ac:spMk id="36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31030066" sldId="2147495015"/>
          </pc:sldLayoutMkLst>
          <pc:spChg chg="mod">
            <ac:chgData name="Rebecca Hannah Ainis" userId="116137a0-2af5-436b-85e1-74d9d3b30f2f" providerId="ADAL" clId="{4636A3F7-8B7F-4701-92A4-CCB07269CC2C}" dt="2025-06-23T14:53:11.466" v="31"/>
            <ac:spMkLst>
              <pc:docMk/>
              <pc:sldMasterMk cId="2948243291" sldId="2147487661"/>
              <pc:sldLayoutMk cId="3631030066" sldId="2147495015"/>
              <ac:spMk id="37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31030066" sldId="2147495015"/>
              <ac:spMk id="38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55604791" sldId="2147495016"/>
          </pc:sldLayoutMkLst>
          <pc:spChg chg="mod">
            <ac:chgData name="Rebecca Hannah Ainis" userId="116137a0-2af5-436b-85e1-74d9d3b30f2f" providerId="ADAL" clId="{4636A3F7-8B7F-4701-92A4-CCB07269CC2C}" dt="2025-06-23T14:53:11.466" v="31"/>
            <ac:spMkLst>
              <pc:docMk/>
              <pc:sldMasterMk cId="2948243291" sldId="2147487661"/>
              <pc:sldLayoutMk cId="3255604791" sldId="2147495016"/>
              <ac:spMk id="3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5604791" sldId="2147495016"/>
              <ac:spMk id="38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5604791" sldId="2147495016"/>
              <ac:spMk id="3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5604791" sldId="2147495016"/>
              <ac:spMk id="38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77474422" sldId="2147495017"/>
          </pc:sldLayoutMkLst>
          <pc:spChg chg="mod">
            <ac:chgData name="Rebecca Hannah Ainis" userId="116137a0-2af5-436b-85e1-74d9d3b30f2f" providerId="ADAL" clId="{4636A3F7-8B7F-4701-92A4-CCB07269CC2C}" dt="2025-06-23T14:53:11.466" v="31"/>
            <ac:spMkLst>
              <pc:docMk/>
              <pc:sldMasterMk cId="2948243291" sldId="2147487661"/>
              <pc:sldLayoutMk cId="1477474422" sldId="2147495017"/>
              <ac:spMk id="4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77474422" sldId="2147495017"/>
              <ac:spMk id="40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77474422" sldId="2147495017"/>
              <ac:spMk id="4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77474422" sldId="2147495017"/>
              <ac:spMk id="40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47309108" sldId="2147495018"/>
          </pc:sldLayoutMkLst>
          <pc:spChg chg="mod">
            <ac:chgData name="Rebecca Hannah Ainis" userId="116137a0-2af5-436b-85e1-74d9d3b30f2f" providerId="ADAL" clId="{4636A3F7-8B7F-4701-92A4-CCB07269CC2C}" dt="2025-06-23T14:53:11.466" v="31"/>
            <ac:spMkLst>
              <pc:docMk/>
              <pc:sldMasterMk cId="2948243291" sldId="2147487661"/>
              <pc:sldLayoutMk cId="2947309108" sldId="2147495018"/>
              <ac:spMk id="40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7309108" sldId="2147495018"/>
              <ac:spMk id="40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44760684" sldId="2147495019"/>
          </pc:sldLayoutMkLst>
          <pc:spChg chg="mod">
            <ac:chgData name="Rebecca Hannah Ainis" userId="116137a0-2af5-436b-85e1-74d9d3b30f2f" providerId="ADAL" clId="{4636A3F7-8B7F-4701-92A4-CCB07269CC2C}" dt="2025-06-23T14:53:11.466" v="31"/>
            <ac:spMkLst>
              <pc:docMk/>
              <pc:sldMasterMk cId="2948243291" sldId="2147487661"/>
              <pc:sldLayoutMk cId="2944760684" sldId="2147495019"/>
              <ac:spMk id="4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4760684" sldId="2147495019"/>
              <ac:spMk id="42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78331165" sldId="2147495020"/>
          </pc:sldLayoutMkLst>
          <pc:spChg chg="mod">
            <ac:chgData name="Rebecca Hannah Ainis" userId="116137a0-2af5-436b-85e1-74d9d3b30f2f" providerId="ADAL" clId="{4636A3F7-8B7F-4701-92A4-CCB07269CC2C}" dt="2025-06-23T14:53:11.466" v="31"/>
            <ac:spMkLst>
              <pc:docMk/>
              <pc:sldMasterMk cId="2948243291" sldId="2147487661"/>
              <pc:sldLayoutMk cId="1878331165" sldId="2147495020"/>
              <ac:spMk id="4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78331165" sldId="2147495020"/>
              <ac:spMk id="42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29402093" sldId="2147495021"/>
          </pc:sldLayoutMkLst>
          <pc:spChg chg="mod">
            <ac:chgData name="Rebecca Hannah Ainis" userId="116137a0-2af5-436b-85e1-74d9d3b30f2f" providerId="ADAL" clId="{4636A3F7-8B7F-4701-92A4-CCB07269CC2C}" dt="2025-06-23T14:53:11.466" v="31"/>
            <ac:spMkLst>
              <pc:docMk/>
              <pc:sldMasterMk cId="2948243291" sldId="2147487661"/>
              <pc:sldLayoutMk cId="3129402093" sldId="2147495021"/>
              <ac:spMk id="4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29402093" sldId="2147495021"/>
              <ac:spMk id="4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29402093" sldId="2147495021"/>
              <ac:spMk id="43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19972803" sldId="2147495022"/>
          </pc:sldLayoutMkLst>
          <pc:spChg chg="mod">
            <ac:chgData name="Rebecca Hannah Ainis" userId="116137a0-2af5-436b-85e1-74d9d3b30f2f" providerId="ADAL" clId="{4636A3F7-8B7F-4701-92A4-CCB07269CC2C}" dt="2025-06-23T14:53:11.466" v="31"/>
            <ac:spMkLst>
              <pc:docMk/>
              <pc:sldMasterMk cId="2948243291" sldId="2147487661"/>
              <pc:sldLayoutMk cId="219972803" sldId="2147495022"/>
              <ac:spMk id="4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972803" sldId="2147495022"/>
              <ac:spMk id="4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972803" sldId="2147495022"/>
              <ac:spMk id="4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972803" sldId="2147495022"/>
              <ac:spMk id="44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86194121" sldId="2147495023"/>
          </pc:sldLayoutMkLst>
          <pc:spChg chg="mod">
            <ac:chgData name="Rebecca Hannah Ainis" userId="116137a0-2af5-436b-85e1-74d9d3b30f2f" providerId="ADAL" clId="{4636A3F7-8B7F-4701-92A4-CCB07269CC2C}" dt="2025-06-23T14:53:11.466" v="31"/>
            <ac:spMkLst>
              <pc:docMk/>
              <pc:sldMasterMk cId="2948243291" sldId="2147487661"/>
              <pc:sldLayoutMk cId="4186194121" sldId="2147495023"/>
              <ac:spMk id="4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6194121" sldId="2147495023"/>
              <ac:spMk id="4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6194121" sldId="2147495023"/>
              <ac:spMk id="4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6194121" sldId="2147495023"/>
              <ac:spMk id="4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6194121" sldId="2147495023"/>
              <ac:spMk id="46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78873739" sldId="2147495024"/>
          </pc:sldLayoutMkLst>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6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7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78873739" sldId="2147495024"/>
              <ac:spMk id="47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21621145" sldId="2147495025"/>
          </pc:sldLayoutMkLst>
          <pc:spChg chg="mod">
            <ac:chgData name="Rebecca Hannah Ainis" userId="116137a0-2af5-436b-85e1-74d9d3b30f2f" providerId="ADAL" clId="{4636A3F7-8B7F-4701-92A4-CCB07269CC2C}" dt="2025-06-23T14:53:11.466" v="31"/>
            <ac:spMkLst>
              <pc:docMk/>
              <pc:sldMasterMk cId="2948243291" sldId="2147487661"/>
              <pc:sldLayoutMk cId="3921621145" sldId="2147495025"/>
              <ac:spMk id="48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1621145" sldId="2147495025"/>
              <ac:spMk id="4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1621145" sldId="2147495025"/>
              <ac:spMk id="48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59098690" sldId="2147495026"/>
          </pc:sldLayoutMkLst>
          <pc:spChg chg="mod">
            <ac:chgData name="Rebecca Hannah Ainis" userId="116137a0-2af5-436b-85e1-74d9d3b30f2f" providerId="ADAL" clId="{4636A3F7-8B7F-4701-92A4-CCB07269CC2C}" dt="2025-06-23T14:53:11.466" v="31"/>
            <ac:spMkLst>
              <pc:docMk/>
              <pc:sldMasterMk cId="2948243291" sldId="2147487661"/>
              <pc:sldLayoutMk cId="3159098690" sldId="2147495026"/>
              <ac:spMk id="4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59098690" sldId="2147495026"/>
              <ac:spMk id="4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59098690" sldId="2147495026"/>
              <ac:spMk id="49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77711721" sldId="2147495027"/>
          </pc:sldLayoutMkLst>
          <pc:spChg chg="mod">
            <ac:chgData name="Rebecca Hannah Ainis" userId="116137a0-2af5-436b-85e1-74d9d3b30f2f" providerId="ADAL" clId="{4636A3F7-8B7F-4701-92A4-CCB07269CC2C}" dt="2025-06-23T14:53:11.466" v="31"/>
            <ac:spMkLst>
              <pc:docMk/>
              <pc:sldMasterMk cId="2948243291" sldId="2147487661"/>
              <pc:sldLayoutMk cId="3677711721" sldId="2147495027"/>
              <ac:spMk id="5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77711721" sldId="2147495027"/>
              <ac:spMk id="50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93649034" sldId="2147495028"/>
          </pc:sldLayoutMkLst>
          <pc:spChg chg="mod">
            <ac:chgData name="Rebecca Hannah Ainis" userId="116137a0-2af5-436b-85e1-74d9d3b30f2f" providerId="ADAL" clId="{4636A3F7-8B7F-4701-92A4-CCB07269CC2C}" dt="2025-06-23T14:53:11.466" v="31"/>
            <ac:spMkLst>
              <pc:docMk/>
              <pc:sldMasterMk cId="2948243291" sldId="2147487661"/>
              <pc:sldLayoutMk cId="2093649034" sldId="2147495028"/>
              <ac:spMk id="5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93649034" sldId="2147495028"/>
              <ac:spMk id="50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67114161" sldId="2147495029"/>
          </pc:sldLayoutMkLst>
          <pc:spChg chg="mod">
            <ac:chgData name="Rebecca Hannah Ainis" userId="116137a0-2af5-436b-85e1-74d9d3b30f2f" providerId="ADAL" clId="{4636A3F7-8B7F-4701-92A4-CCB07269CC2C}" dt="2025-06-23T14:53:11.466" v="31"/>
            <ac:spMkLst>
              <pc:docMk/>
              <pc:sldMasterMk cId="2948243291" sldId="2147487661"/>
              <pc:sldLayoutMk cId="3867114161" sldId="2147495029"/>
              <ac:spMk id="5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67114161" sldId="2147495029"/>
              <ac:spMk id="5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67114161" sldId="2147495029"/>
              <ac:spMk id="5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67114161" sldId="2147495029"/>
              <ac:spMk id="51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64373393" sldId="2147495030"/>
          </pc:sldLayoutMkLst>
          <pc:spChg chg="mod">
            <ac:chgData name="Rebecca Hannah Ainis" userId="116137a0-2af5-436b-85e1-74d9d3b30f2f" providerId="ADAL" clId="{4636A3F7-8B7F-4701-92A4-CCB07269CC2C}" dt="2025-06-23T14:53:11.466" v="31"/>
            <ac:spMkLst>
              <pc:docMk/>
              <pc:sldMasterMk cId="2948243291" sldId="2147487661"/>
              <pc:sldLayoutMk cId="664373393" sldId="2147495030"/>
              <ac:spMk id="5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64373393" sldId="2147495030"/>
              <ac:spMk id="5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64373393" sldId="2147495030"/>
              <ac:spMk id="5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64373393" sldId="2147495030"/>
              <ac:spMk id="5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63279815" sldId="2147495031"/>
          </pc:sldLayoutMkLst>
          <pc:spChg chg="mod">
            <ac:chgData name="Rebecca Hannah Ainis" userId="116137a0-2af5-436b-85e1-74d9d3b30f2f" providerId="ADAL" clId="{4636A3F7-8B7F-4701-92A4-CCB07269CC2C}" dt="2025-06-23T14:53:11.466" v="31"/>
            <ac:spMkLst>
              <pc:docMk/>
              <pc:sldMasterMk cId="2948243291" sldId="2147487661"/>
              <pc:sldLayoutMk cId="863279815" sldId="2147495031"/>
              <ac:spMk id="5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3279815" sldId="2147495031"/>
              <ac:spMk id="5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3279815" sldId="2147495031"/>
              <ac:spMk id="5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3279815" sldId="2147495031"/>
              <ac:spMk id="54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15761428" sldId="2147495032"/>
          </pc:sldLayoutMkLst>
          <pc:spChg chg="mod">
            <ac:chgData name="Rebecca Hannah Ainis" userId="116137a0-2af5-436b-85e1-74d9d3b30f2f" providerId="ADAL" clId="{4636A3F7-8B7F-4701-92A4-CCB07269CC2C}" dt="2025-06-23T14:53:11.466" v="31"/>
            <ac:spMkLst>
              <pc:docMk/>
              <pc:sldMasterMk cId="2948243291" sldId="2147487661"/>
              <pc:sldLayoutMk cId="2615761428" sldId="2147495032"/>
              <ac:spMk id="54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15761428" sldId="2147495032"/>
              <ac:spMk id="55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15761428" sldId="2147495032"/>
              <ac:spMk id="5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15761428" sldId="2147495032"/>
              <ac:spMk id="55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15761428" sldId="2147495032"/>
              <ac:spMk id="55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42612757" sldId="2147495033"/>
          </pc:sldLayoutMkLst>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6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6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7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2612757" sldId="2147495033"/>
              <ac:spMk id="57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73864083" sldId="2147495034"/>
          </pc:sldLayoutMkLst>
          <pc:spChg chg="mod">
            <ac:chgData name="Rebecca Hannah Ainis" userId="116137a0-2af5-436b-85e1-74d9d3b30f2f" providerId="ADAL" clId="{4636A3F7-8B7F-4701-92A4-CCB07269CC2C}" dt="2025-06-23T14:53:11.466" v="31"/>
            <ac:spMkLst>
              <pc:docMk/>
              <pc:sldMasterMk cId="2948243291" sldId="2147487661"/>
              <pc:sldLayoutMk cId="2473864083" sldId="2147495034"/>
              <ac:spMk id="58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73864083" sldId="2147495034"/>
              <ac:spMk id="5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73864083" sldId="2147495034"/>
              <ac:spMk id="58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07747401" sldId="2147495035"/>
          </pc:sldLayoutMkLst>
          <pc:spChg chg="mod">
            <ac:chgData name="Rebecca Hannah Ainis" userId="116137a0-2af5-436b-85e1-74d9d3b30f2f" providerId="ADAL" clId="{4636A3F7-8B7F-4701-92A4-CCB07269CC2C}" dt="2025-06-23T14:53:11.466" v="31"/>
            <ac:spMkLst>
              <pc:docMk/>
              <pc:sldMasterMk cId="2948243291" sldId="2147487661"/>
              <pc:sldLayoutMk cId="507747401" sldId="2147495035"/>
              <ac:spMk id="5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07747401" sldId="2147495035"/>
              <ac:spMk id="5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07747401" sldId="2147495035"/>
              <ac:spMk id="59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4438305" sldId="2147495036"/>
          </pc:sldLayoutMkLst>
          <pc:spChg chg="mod">
            <ac:chgData name="Rebecca Hannah Ainis" userId="116137a0-2af5-436b-85e1-74d9d3b30f2f" providerId="ADAL" clId="{4636A3F7-8B7F-4701-92A4-CCB07269CC2C}" dt="2025-06-23T14:53:11.466" v="31"/>
            <ac:spMkLst>
              <pc:docMk/>
              <pc:sldMasterMk cId="2948243291" sldId="2147487661"/>
              <pc:sldLayoutMk cId="94438305" sldId="2147495036"/>
              <ac:spMk id="59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438305" sldId="2147495036"/>
              <ac:spMk id="59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23060880" sldId="2147495037"/>
          </pc:sldLayoutMkLst>
          <pc:spChg chg="mod">
            <ac:chgData name="Rebecca Hannah Ainis" userId="116137a0-2af5-436b-85e1-74d9d3b30f2f" providerId="ADAL" clId="{4636A3F7-8B7F-4701-92A4-CCB07269CC2C}" dt="2025-06-23T14:53:11.466" v="31"/>
            <ac:spMkLst>
              <pc:docMk/>
              <pc:sldMasterMk cId="2948243291" sldId="2147487661"/>
              <pc:sldLayoutMk cId="1523060880" sldId="2147495037"/>
              <ac:spMk id="6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23060880" sldId="2147495037"/>
              <ac:spMk id="60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23060880" sldId="2147495037"/>
              <ac:spMk id="6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23060880" sldId="2147495037"/>
              <ac:spMk id="60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355673353" sldId="2147495038"/>
          </pc:sldLayoutMkLst>
          <pc:spChg chg="mod">
            <ac:chgData name="Rebecca Hannah Ainis" userId="116137a0-2af5-436b-85e1-74d9d3b30f2f" providerId="ADAL" clId="{4636A3F7-8B7F-4701-92A4-CCB07269CC2C}" dt="2025-06-23T14:53:11.466" v="31"/>
            <ac:spMkLst>
              <pc:docMk/>
              <pc:sldMasterMk cId="2948243291" sldId="2147487661"/>
              <pc:sldLayoutMk cId="1355673353" sldId="2147495038"/>
              <ac:spMk id="6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5673353" sldId="2147495038"/>
              <ac:spMk id="6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5673353" sldId="2147495038"/>
              <ac:spMk id="62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82251161" sldId="2147495039"/>
          </pc:sldLayoutMkLst>
          <pc:spChg chg="mod">
            <ac:chgData name="Rebecca Hannah Ainis" userId="116137a0-2af5-436b-85e1-74d9d3b30f2f" providerId="ADAL" clId="{4636A3F7-8B7F-4701-92A4-CCB07269CC2C}" dt="2025-06-23T14:53:11.466" v="31"/>
            <ac:spMkLst>
              <pc:docMk/>
              <pc:sldMasterMk cId="2948243291" sldId="2147487661"/>
              <pc:sldLayoutMk cId="3882251161" sldId="2147495039"/>
              <ac:spMk id="6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2251161" sldId="2147495039"/>
              <ac:spMk id="6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2251161" sldId="2147495039"/>
              <ac:spMk id="6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2251161" sldId="2147495039"/>
              <ac:spMk id="6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2251161" sldId="2147495039"/>
              <ac:spMk id="63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0197695" sldId="2147495040"/>
          </pc:sldLayoutMkLst>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0197695" sldId="2147495040"/>
              <ac:spMk id="64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42281850" sldId="2147495041"/>
          </pc:sldLayoutMkLst>
          <pc:spChg chg="mod">
            <ac:chgData name="Rebecca Hannah Ainis" userId="116137a0-2af5-436b-85e1-74d9d3b30f2f" providerId="ADAL" clId="{4636A3F7-8B7F-4701-92A4-CCB07269CC2C}" dt="2025-06-23T14:53:11.466" v="31"/>
            <ac:spMkLst>
              <pc:docMk/>
              <pc:sldMasterMk cId="2948243291" sldId="2147487661"/>
              <pc:sldLayoutMk cId="4242281850" sldId="2147495041"/>
              <ac:spMk id="6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42281850" sldId="2147495041"/>
              <ac:spMk id="65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42281850" sldId="2147495041"/>
              <ac:spMk id="65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40248934" sldId="2147495042"/>
          </pc:sldLayoutMkLst>
          <pc:spChg chg="mod">
            <ac:chgData name="Rebecca Hannah Ainis" userId="116137a0-2af5-436b-85e1-74d9d3b30f2f" providerId="ADAL" clId="{4636A3F7-8B7F-4701-92A4-CCB07269CC2C}" dt="2025-06-23T14:53:11.466" v="31"/>
            <ac:spMkLst>
              <pc:docMk/>
              <pc:sldMasterMk cId="2948243291" sldId="2147487661"/>
              <pc:sldLayoutMk cId="2640248934" sldId="2147495042"/>
              <ac:spMk id="6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40248934" sldId="2147495042"/>
              <ac:spMk id="6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40248934" sldId="2147495042"/>
              <ac:spMk id="66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0962291" sldId="2147495043"/>
          </pc:sldLayoutMkLst>
          <pc:spChg chg="mod">
            <ac:chgData name="Rebecca Hannah Ainis" userId="116137a0-2af5-436b-85e1-74d9d3b30f2f" providerId="ADAL" clId="{4636A3F7-8B7F-4701-92A4-CCB07269CC2C}" dt="2025-06-23T14:53:11.466" v="31"/>
            <ac:spMkLst>
              <pc:docMk/>
              <pc:sldMasterMk cId="2948243291" sldId="2147487661"/>
              <pc:sldLayoutMk cId="400962291" sldId="2147495043"/>
              <ac:spMk id="67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962291" sldId="2147495043"/>
              <ac:spMk id="67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80042009" sldId="2147495044"/>
          </pc:sldLayoutMkLst>
          <pc:spChg chg="mod">
            <ac:chgData name="Rebecca Hannah Ainis" userId="116137a0-2af5-436b-85e1-74d9d3b30f2f" providerId="ADAL" clId="{4636A3F7-8B7F-4701-92A4-CCB07269CC2C}" dt="2025-06-23T14:53:11.466" v="31"/>
            <ac:spMkLst>
              <pc:docMk/>
              <pc:sldMasterMk cId="2948243291" sldId="2147487661"/>
              <pc:sldLayoutMk cId="880042009" sldId="2147495044"/>
              <ac:spMk id="6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80042009" sldId="2147495044"/>
              <ac:spMk id="68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41286063" sldId="2147495045"/>
          </pc:sldLayoutMkLst>
          <pc:spChg chg="mod">
            <ac:chgData name="Rebecca Hannah Ainis" userId="116137a0-2af5-436b-85e1-74d9d3b30f2f" providerId="ADAL" clId="{4636A3F7-8B7F-4701-92A4-CCB07269CC2C}" dt="2025-06-23T14:53:11.466" v="31"/>
            <ac:spMkLst>
              <pc:docMk/>
              <pc:sldMasterMk cId="2948243291" sldId="2147487661"/>
              <pc:sldLayoutMk cId="2741286063" sldId="2147495045"/>
              <ac:spMk id="6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41286063" sldId="2147495045"/>
              <ac:spMk id="69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65228734" sldId="2147495046"/>
          </pc:sldLayoutMkLst>
          <pc:spChg chg="mod">
            <ac:chgData name="Rebecca Hannah Ainis" userId="116137a0-2af5-436b-85e1-74d9d3b30f2f" providerId="ADAL" clId="{4636A3F7-8B7F-4701-92A4-CCB07269CC2C}" dt="2025-06-23T14:53:11.466" v="31"/>
            <ac:spMkLst>
              <pc:docMk/>
              <pc:sldMasterMk cId="2948243291" sldId="2147487661"/>
              <pc:sldLayoutMk cId="4065228734" sldId="2147495046"/>
              <ac:spMk id="69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65228734" sldId="2147495046"/>
              <ac:spMk id="6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65228734" sldId="2147495046"/>
              <ac:spMk id="6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65228734" sldId="2147495046"/>
              <ac:spMk id="70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49837012" sldId="2147495047"/>
          </pc:sldLayoutMkLst>
          <pc:spChg chg="mod">
            <ac:chgData name="Rebecca Hannah Ainis" userId="116137a0-2af5-436b-85e1-74d9d3b30f2f" providerId="ADAL" clId="{4636A3F7-8B7F-4701-92A4-CCB07269CC2C}" dt="2025-06-23T14:53:11.466" v="31"/>
            <ac:spMkLst>
              <pc:docMk/>
              <pc:sldMasterMk cId="2948243291" sldId="2147487661"/>
              <pc:sldLayoutMk cId="2949837012" sldId="2147495047"/>
              <ac:spMk id="70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9837012" sldId="2147495047"/>
              <ac:spMk id="7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9837012" sldId="2147495047"/>
              <ac:spMk id="7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49837012" sldId="2147495047"/>
              <ac:spMk id="71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29300123" sldId="2147495048"/>
          </pc:sldLayoutMkLst>
          <pc:spChg chg="mod">
            <ac:chgData name="Rebecca Hannah Ainis" userId="116137a0-2af5-436b-85e1-74d9d3b30f2f" providerId="ADAL" clId="{4636A3F7-8B7F-4701-92A4-CCB07269CC2C}" dt="2025-06-23T14:53:11.466" v="31"/>
            <ac:spMkLst>
              <pc:docMk/>
              <pc:sldMasterMk cId="2948243291" sldId="2147487661"/>
              <pc:sldLayoutMk cId="2529300123" sldId="2147495048"/>
              <ac:spMk id="7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29300123" sldId="2147495048"/>
              <ac:spMk id="7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29300123" sldId="2147495048"/>
              <ac:spMk id="7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29300123" sldId="2147495048"/>
              <ac:spMk id="7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90931623" sldId="2147495049"/>
          </pc:sldLayoutMkLst>
          <pc:spChg chg="mod">
            <ac:chgData name="Rebecca Hannah Ainis" userId="116137a0-2af5-436b-85e1-74d9d3b30f2f" providerId="ADAL" clId="{4636A3F7-8B7F-4701-92A4-CCB07269CC2C}" dt="2025-06-23T14:53:11.466" v="31"/>
            <ac:spMkLst>
              <pc:docMk/>
              <pc:sldMasterMk cId="2948243291" sldId="2147487661"/>
              <pc:sldLayoutMk cId="3890931623" sldId="2147495049"/>
              <ac:spMk id="7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0931623" sldId="2147495049"/>
              <ac:spMk id="7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0931623" sldId="2147495049"/>
              <ac:spMk id="73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0931623" sldId="2147495049"/>
              <ac:spMk id="7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0931623" sldId="2147495049"/>
              <ac:spMk id="74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9193323" sldId="2147495050"/>
          </pc:sldLayoutMkLst>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4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93323" sldId="2147495050"/>
              <ac:spMk id="75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64507131" sldId="2147495051"/>
          </pc:sldLayoutMkLst>
          <pc:spChg chg="mod">
            <ac:chgData name="Rebecca Hannah Ainis" userId="116137a0-2af5-436b-85e1-74d9d3b30f2f" providerId="ADAL" clId="{4636A3F7-8B7F-4701-92A4-CCB07269CC2C}" dt="2025-06-23T14:53:11.466" v="31"/>
            <ac:spMkLst>
              <pc:docMk/>
              <pc:sldMasterMk cId="2948243291" sldId="2147487661"/>
              <pc:sldLayoutMk cId="2064507131" sldId="2147495051"/>
              <ac:spMk id="76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64507131" sldId="2147495051"/>
              <ac:spMk id="7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64507131" sldId="2147495051"/>
              <ac:spMk id="76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28835186" sldId="2147495052"/>
          </pc:sldLayoutMkLst>
          <pc:spChg chg="mod">
            <ac:chgData name="Rebecca Hannah Ainis" userId="116137a0-2af5-436b-85e1-74d9d3b30f2f" providerId="ADAL" clId="{4636A3F7-8B7F-4701-92A4-CCB07269CC2C}" dt="2025-06-23T14:53:11.466" v="31"/>
            <ac:spMkLst>
              <pc:docMk/>
              <pc:sldMasterMk cId="2948243291" sldId="2147487661"/>
              <pc:sldLayoutMk cId="3528835186" sldId="2147495052"/>
              <ac:spMk id="7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8835186" sldId="2147495052"/>
              <ac:spMk id="7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8835186" sldId="2147495052"/>
              <ac:spMk id="77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38485602" sldId="2147495053"/>
          </pc:sldLayoutMkLst>
          <pc:spChg chg="mod">
            <ac:chgData name="Rebecca Hannah Ainis" userId="116137a0-2af5-436b-85e1-74d9d3b30f2f" providerId="ADAL" clId="{4636A3F7-8B7F-4701-92A4-CCB07269CC2C}" dt="2025-06-23T14:53:11.466" v="31"/>
            <ac:spMkLst>
              <pc:docMk/>
              <pc:sldMasterMk cId="2948243291" sldId="2147487661"/>
              <pc:sldLayoutMk cId="1938485602" sldId="2147495053"/>
              <ac:spMk id="7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38485602" sldId="2147495053"/>
              <ac:spMk id="7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65387372" sldId="2147495054"/>
          </pc:sldLayoutMkLst>
          <pc:spChg chg="mod">
            <ac:chgData name="Rebecca Hannah Ainis" userId="116137a0-2af5-436b-85e1-74d9d3b30f2f" providerId="ADAL" clId="{4636A3F7-8B7F-4701-92A4-CCB07269CC2C}" dt="2025-06-23T14:53:11.466" v="31"/>
            <ac:spMkLst>
              <pc:docMk/>
              <pc:sldMasterMk cId="2948243291" sldId="2147487661"/>
              <pc:sldLayoutMk cId="1565387372" sldId="2147495054"/>
              <ac:spMk id="7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65387372" sldId="2147495054"/>
              <ac:spMk id="7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65387372" sldId="2147495054"/>
              <ac:spMk id="7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65387372" sldId="2147495054"/>
              <ac:spMk id="79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42833335" sldId="2147495055"/>
          </pc:sldLayoutMkLst>
          <pc:spChg chg="mod">
            <ac:chgData name="Rebecca Hannah Ainis" userId="116137a0-2af5-436b-85e1-74d9d3b30f2f" providerId="ADAL" clId="{4636A3F7-8B7F-4701-92A4-CCB07269CC2C}" dt="2025-06-23T14:53:11.466" v="31"/>
            <ac:spMkLst>
              <pc:docMk/>
              <pc:sldMasterMk cId="2948243291" sldId="2147487661"/>
              <pc:sldLayoutMk cId="4142833335" sldId="2147495055"/>
              <ac:spMk id="8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2833335" sldId="2147495055"/>
              <ac:spMk id="8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2833335" sldId="2147495055"/>
              <ac:spMk id="8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2833335" sldId="2147495055"/>
              <ac:spMk id="80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190296865" sldId="2147495056"/>
          </pc:sldLayoutMkLst>
          <pc:spChg chg="mod">
            <ac:chgData name="Rebecca Hannah Ainis" userId="116137a0-2af5-436b-85e1-74d9d3b30f2f" providerId="ADAL" clId="{4636A3F7-8B7F-4701-92A4-CCB07269CC2C}" dt="2025-06-23T14:53:11.466" v="31"/>
            <ac:spMkLst>
              <pc:docMk/>
              <pc:sldMasterMk cId="2948243291" sldId="2147487661"/>
              <pc:sldLayoutMk cId="2190296865" sldId="2147495056"/>
              <ac:spMk id="8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0296865" sldId="2147495056"/>
              <ac:spMk id="8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0296865" sldId="2147495056"/>
              <ac:spMk id="8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90296865" sldId="2147495056"/>
              <ac:spMk id="81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75311569" sldId="2147495057"/>
          </pc:sldLayoutMkLst>
          <pc:spChg chg="mod">
            <ac:chgData name="Rebecca Hannah Ainis" userId="116137a0-2af5-436b-85e1-74d9d3b30f2f" providerId="ADAL" clId="{4636A3F7-8B7F-4701-92A4-CCB07269CC2C}" dt="2025-06-23T14:53:11.466" v="31"/>
            <ac:spMkLst>
              <pc:docMk/>
              <pc:sldMasterMk cId="2948243291" sldId="2147487661"/>
              <pc:sldLayoutMk cId="975311569" sldId="2147495057"/>
              <ac:spMk id="8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75311569" sldId="2147495057"/>
              <ac:spMk id="8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75311569" sldId="2147495057"/>
              <ac:spMk id="8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75311569" sldId="2147495057"/>
              <ac:spMk id="8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06694991" sldId="2147495058"/>
          </pc:sldLayoutMkLst>
          <pc:spChg chg="mod">
            <ac:chgData name="Rebecca Hannah Ainis" userId="116137a0-2af5-436b-85e1-74d9d3b30f2f" providerId="ADAL" clId="{4636A3F7-8B7F-4701-92A4-CCB07269CC2C}" dt="2025-06-23T14:53:11.466" v="31"/>
            <ac:spMkLst>
              <pc:docMk/>
              <pc:sldMasterMk cId="2948243291" sldId="2147487661"/>
              <pc:sldLayoutMk cId="606694991" sldId="2147495058"/>
              <ac:spMk id="83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06694991" sldId="2147495058"/>
              <ac:spMk id="8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06694991" sldId="2147495058"/>
              <ac:spMk id="84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63449989" sldId="2147495059"/>
          </pc:sldLayoutMkLst>
          <pc:spChg chg="mod">
            <ac:chgData name="Rebecca Hannah Ainis" userId="116137a0-2af5-436b-85e1-74d9d3b30f2f" providerId="ADAL" clId="{4636A3F7-8B7F-4701-92A4-CCB07269CC2C}" dt="2025-06-23T14:53:11.466" v="31"/>
            <ac:spMkLst>
              <pc:docMk/>
              <pc:sldMasterMk cId="2948243291" sldId="2147487661"/>
              <pc:sldLayoutMk cId="1563449989" sldId="2147495059"/>
              <ac:spMk id="8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63449989" sldId="2147495059"/>
              <ac:spMk id="85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48663282" sldId="2147495060"/>
          </pc:sldLayoutMkLst>
          <pc:spChg chg="mod">
            <ac:chgData name="Rebecca Hannah Ainis" userId="116137a0-2af5-436b-85e1-74d9d3b30f2f" providerId="ADAL" clId="{4636A3F7-8B7F-4701-92A4-CCB07269CC2C}" dt="2025-06-23T14:53:11.466" v="31"/>
            <ac:spMkLst>
              <pc:docMk/>
              <pc:sldMasterMk cId="2948243291" sldId="2147487661"/>
              <pc:sldLayoutMk cId="848663282" sldId="2147495060"/>
              <ac:spMk id="85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48663282" sldId="2147495060"/>
              <ac:spMk id="8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16709684" sldId="2147495061"/>
          </pc:sldLayoutMkLst>
          <pc:spChg chg="mod">
            <ac:chgData name="Rebecca Hannah Ainis" userId="116137a0-2af5-436b-85e1-74d9d3b30f2f" providerId="ADAL" clId="{4636A3F7-8B7F-4701-92A4-CCB07269CC2C}" dt="2025-06-23T14:53:11.466" v="31"/>
            <ac:spMkLst>
              <pc:docMk/>
              <pc:sldMasterMk cId="2948243291" sldId="2147487661"/>
              <pc:sldLayoutMk cId="4216709684" sldId="2147495061"/>
              <ac:spMk id="8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16709684" sldId="2147495061"/>
              <ac:spMk id="8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16709684" sldId="2147495061"/>
              <ac:spMk id="8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16709684" sldId="2147495061"/>
              <ac:spMk id="86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98056762" sldId="2147495062"/>
          </pc:sldLayoutMkLst>
          <pc:spChg chg="mod">
            <ac:chgData name="Rebecca Hannah Ainis" userId="116137a0-2af5-436b-85e1-74d9d3b30f2f" providerId="ADAL" clId="{4636A3F7-8B7F-4701-92A4-CCB07269CC2C}" dt="2025-06-23T14:53:11.466" v="31"/>
            <ac:spMkLst>
              <pc:docMk/>
              <pc:sldMasterMk cId="2948243291" sldId="2147487661"/>
              <pc:sldLayoutMk cId="2898056762" sldId="2147495062"/>
              <ac:spMk id="8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8056762" sldId="2147495062"/>
              <ac:spMk id="87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8056762" sldId="2147495062"/>
              <ac:spMk id="87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8056762" sldId="2147495062"/>
              <ac:spMk id="88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60550964" sldId="2147495063"/>
          </pc:sldLayoutMkLst>
          <pc:spChg chg="mod">
            <ac:chgData name="Rebecca Hannah Ainis" userId="116137a0-2af5-436b-85e1-74d9d3b30f2f" providerId="ADAL" clId="{4636A3F7-8B7F-4701-92A4-CCB07269CC2C}" dt="2025-06-23T14:53:11.466" v="31"/>
            <ac:spMkLst>
              <pc:docMk/>
              <pc:sldMasterMk cId="2948243291" sldId="2147487661"/>
              <pc:sldLayoutMk cId="3460550964" sldId="2147495063"/>
              <ac:spMk id="89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60550964" sldId="2147495063"/>
              <ac:spMk id="89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60550964" sldId="2147495063"/>
              <ac:spMk id="89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60550964" sldId="2147495063"/>
              <ac:spMk id="89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40273118" sldId="2147495064"/>
          </pc:sldLayoutMkLst>
          <pc:spChg chg="mod">
            <ac:chgData name="Rebecca Hannah Ainis" userId="116137a0-2af5-436b-85e1-74d9d3b30f2f" providerId="ADAL" clId="{4636A3F7-8B7F-4701-92A4-CCB07269CC2C}" dt="2025-06-23T14:53:11.466" v="31"/>
            <ac:spMkLst>
              <pc:docMk/>
              <pc:sldMasterMk cId="2948243291" sldId="2147487661"/>
              <pc:sldLayoutMk cId="1640273118" sldId="2147495064"/>
              <ac:spMk id="9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0273118" sldId="2147495064"/>
              <ac:spMk id="9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0273118" sldId="2147495064"/>
              <ac:spMk id="90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0273118" sldId="2147495064"/>
              <ac:spMk id="90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0273118" sldId="2147495064"/>
              <ac:spMk id="91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01859327" sldId="2147495065"/>
          </pc:sldLayoutMkLst>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859327" sldId="2147495065"/>
              <ac:spMk id="92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836917" sldId="2147495066"/>
          </pc:sldLayoutMkLst>
          <pc:spChg chg="mod">
            <ac:chgData name="Rebecca Hannah Ainis" userId="116137a0-2af5-436b-85e1-74d9d3b30f2f" providerId="ADAL" clId="{4636A3F7-8B7F-4701-92A4-CCB07269CC2C}" dt="2025-06-23T14:53:11.466" v="31"/>
            <ac:spMkLst>
              <pc:docMk/>
              <pc:sldMasterMk cId="2948243291" sldId="2147487661"/>
              <pc:sldLayoutMk cId="40836917" sldId="2147495066"/>
              <ac:spMk id="9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36917" sldId="2147495066"/>
              <ac:spMk id="9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36917" sldId="2147495066"/>
              <ac:spMk id="93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179856511" sldId="2147495067"/>
          </pc:sldLayoutMkLst>
          <pc:spChg chg="mod">
            <ac:chgData name="Rebecca Hannah Ainis" userId="116137a0-2af5-436b-85e1-74d9d3b30f2f" providerId="ADAL" clId="{4636A3F7-8B7F-4701-92A4-CCB07269CC2C}" dt="2025-06-23T14:53:11.466" v="31"/>
            <ac:spMkLst>
              <pc:docMk/>
              <pc:sldMasterMk cId="2948243291" sldId="2147487661"/>
              <pc:sldLayoutMk cId="1179856511" sldId="2147495067"/>
              <ac:spMk id="9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79856511" sldId="2147495067"/>
              <ac:spMk id="9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79856511" sldId="2147495067"/>
              <ac:spMk id="94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302197908" sldId="2147495068"/>
          </pc:sldLayoutMkLst>
          <pc:spChg chg="mod">
            <ac:chgData name="Rebecca Hannah Ainis" userId="116137a0-2af5-436b-85e1-74d9d3b30f2f" providerId="ADAL" clId="{4636A3F7-8B7F-4701-92A4-CCB07269CC2C}" dt="2025-06-23T14:53:11.466" v="31"/>
            <ac:spMkLst>
              <pc:docMk/>
              <pc:sldMasterMk cId="2948243291" sldId="2147487661"/>
              <pc:sldLayoutMk cId="3302197908" sldId="2147495068"/>
              <ac:spMk id="9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302197908" sldId="2147495068"/>
              <ac:spMk id="94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46648111" sldId="2147495069"/>
          </pc:sldLayoutMkLst>
          <pc:spChg chg="mod">
            <ac:chgData name="Rebecca Hannah Ainis" userId="116137a0-2af5-436b-85e1-74d9d3b30f2f" providerId="ADAL" clId="{4636A3F7-8B7F-4701-92A4-CCB07269CC2C}" dt="2025-06-23T14:53:11.466" v="31"/>
            <ac:spMkLst>
              <pc:docMk/>
              <pc:sldMasterMk cId="2948243291" sldId="2147487661"/>
              <pc:sldLayoutMk cId="1646648111" sldId="2147495069"/>
              <ac:spMk id="95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6648111" sldId="2147495069"/>
              <ac:spMk id="9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46648111" sldId="2147495069"/>
              <ac:spMk id="95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81476611" sldId="2147495070"/>
          </pc:sldLayoutMkLst>
          <pc:spChg chg="mod">
            <ac:chgData name="Rebecca Hannah Ainis" userId="116137a0-2af5-436b-85e1-74d9d3b30f2f" providerId="ADAL" clId="{4636A3F7-8B7F-4701-92A4-CCB07269CC2C}" dt="2025-06-23T14:53:11.466" v="31"/>
            <ac:spMkLst>
              <pc:docMk/>
              <pc:sldMasterMk cId="2948243291" sldId="2147487661"/>
              <pc:sldLayoutMk cId="4181476611" sldId="2147495070"/>
              <ac:spMk id="9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81476611" sldId="2147495070"/>
              <ac:spMk id="96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60035279" sldId="2147495071"/>
          </pc:sldLayoutMkLst>
          <pc:spChg chg="mod">
            <ac:chgData name="Rebecca Hannah Ainis" userId="116137a0-2af5-436b-85e1-74d9d3b30f2f" providerId="ADAL" clId="{4636A3F7-8B7F-4701-92A4-CCB07269CC2C}" dt="2025-06-23T14:53:11.466" v="31"/>
            <ac:spMkLst>
              <pc:docMk/>
              <pc:sldMasterMk cId="2948243291" sldId="2147487661"/>
              <pc:sldLayoutMk cId="3160035279" sldId="2147495071"/>
              <ac:spMk id="9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60035279" sldId="2147495071"/>
              <ac:spMk id="9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60035279" sldId="2147495071"/>
              <ac:spMk id="9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60035279" sldId="2147495071"/>
              <ac:spMk id="97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89379798" sldId="2147495072"/>
          </pc:sldLayoutMkLst>
          <pc:spChg chg="mod">
            <ac:chgData name="Rebecca Hannah Ainis" userId="116137a0-2af5-436b-85e1-74d9d3b30f2f" providerId="ADAL" clId="{4636A3F7-8B7F-4701-92A4-CCB07269CC2C}" dt="2025-06-23T14:53:11.466" v="31"/>
            <ac:spMkLst>
              <pc:docMk/>
              <pc:sldMasterMk cId="2948243291" sldId="2147487661"/>
              <pc:sldLayoutMk cId="4289379798" sldId="2147495072"/>
              <ac:spMk id="9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89379798" sldId="2147495072"/>
              <ac:spMk id="9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89379798" sldId="2147495072"/>
              <ac:spMk id="9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89379798" sldId="2147495072"/>
              <ac:spMk id="99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32267780" sldId="2147495073"/>
          </pc:sldLayoutMkLst>
          <pc:spChg chg="mod">
            <ac:chgData name="Rebecca Hannah Ainis" userId="116137a0-2af5-436b-85e1-74d9d3b30f2f" providerId="ADAL" clId="{4636A3F7-8B7F-4701-92A4-CCB07269CC2C}" dt="2025-06-23T14:53:11.466" v="31"/>
            <ac:spMkLst>
              <pc:docMk/>
              <pc:sldMasterMk cId="2948243291" sldId="2147487661"/>
              <pc:sldLayoutMk cId="3132267780" sldId="2147495073"/>
              <ac:spMk id="99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32267780" sldId="2147495073"/>
              <ac:spMk id="99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32267780" sldId="2147495073"/>
              <ac:spMk id="10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32267780" sldId="2147495073"/>
              <ac:spMk id="100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32267780" sldId="2147495073"/>
              <ac:spMk id="100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67668287" sldId="2147495074"/>
          </pc:sldLayoutMkLst>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67668287" sldId="2147495074"/>
              <ac:spMk id="101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56557647" sldId="2147495075"/>
          </pc:sldLayoutMkLst>
          <pc:spChg chg="mod">
            <ac:chgData name="Rebecca Hannah Ainis" userId="116137a0-2af5-436b-85e1-74d9d3b30f2f" providerId="ADAL" clId="{4636A3F7-8B7F-4701-92A4-CCB07269CC2C}" dt="2025-06-23T14:53:11.466" v="31"/>
            <ac:spMkLst>
              <pc:docMk/>
              <pc:sldMasterMk cId="2948243291" sldId="2147487661"/>
              <pc:sldLayoutMk cId="2856557647" sldId="2147495075"/>
              <ac:spMk id="10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6557647" sldId="2147495075"/>
              <ac:spMk id="102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162968230" sldId="2147495076"/>
          </pc:sldLayoutMkLst>
          <pc:spChg chg="mod">
            <ac:chgData name="Rebecca Hannah Ainis" userId="116137a0-2af5-436b-85e1-74d9d3b30f2f" providerId="ADAL" clId="{4636A3F7-8B7F-4701-92A4-CCB07269CC2C}" dt="2025-06-23T14:53:11.466" v="31"/>
            <ac:spMkLst>
              <pc:docMk/>
              <pc:sldMasterMk cId="2948243291" sldId="2147487661"/>
              <pc:sldLayoutMk cId="1162968230" sldId="2147495076"/>
              <ac:spMk id="10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62968230" sldId="2147495076"/>
              <ac:spMk id="10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62968230" sldId="2147495076"/>
              <ac:spMk id="103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3205346" sldId="2147495077"/>
          </pc:sldLayoutMkLst>
          <pc:spChg chg="mod">
            <ac:chgData name="Rebecca Hannah Ainis" userId="116137a0-2af5-436b-85e1-74d9d3b30f2f" providerId="ADAL" clId="{4636A3F7-8B7F-4701-92A4-CCB07269CC2C}" dt="2025-06-23T14:53:11.466" v="31"/>
            <ac:spMkLst>
              <pc:docMk/>
              <pc:sldMasterMk cId="2948243291" sldId="2147487661"/>
              <pc:sldLayoutMk cId="353205346" sldId="2147495077"/>
              <ac:spMk id="10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3205346" sldId="2147495077"/>
              <ac:spMk id="104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399323517" sldId="2147495078"/>
          </pc:sldLayoutMkLst>
          <pc:spChg chg="mod">
            <ac:chgData name="Rebecca Hannah Ainis" userId="116137a0-2af5-436b-85e1-74d9d3b30f2f" providerId="ADAL" clId="{4636A3F7-8B7F-4701-92A4-CCB07269CC2C}" dt="2025-06-23T14:53:11.466" v="31"/>
            <ac:spMkLst>
              <pc:docMk/>
              <pc:sldMasterMk cId="2948243291" sldId="2147487661"/>
              <pc:sldLayoutMk cId="2399323517" sldId="2147495078"/>
              <ac:spMk id="10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99323517" sldId="2147495078"/>
              <ac:spMk id="10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99323517" sldId="2147495078"/>
              <ac:spMk id="105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07599816" sldId="2147495079"/>
          </pc:sldLayoutMkLst>
          <pc:spChg chg="mod">
            <ac:chgData name="Rebecca Hannah Ainis" userId="116137a0-2af5-436b-85e1-74d9d3b30f2f" providerId="ADAL" clId="{4636A3F7-8B7F-4701-92A4-CCB07269CC2C}" dt="2025-06-23T14:53:11.466" v="31"/>
            <ac:spMkLst>
              <pc:docMk/>
              <pc:sldMasterMk cId="2948243291" sldId="2147487661"/>
              <pc:sldLayoutMk cId="1207599816" sldId="2147495079"/>
              <ac:spMk id="10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07599816" sldId="2147495079"/>
              <ac:spMk id="10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07599816" sldId="2147495079"/>
              <ac:spMk id="10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11122447" sldId="2147495080"/>
          </pc:sldLayoutMkLst>
          <pc:spChg chg="mod">
            <ac:chgData name="Rebecca Hannah Ainis" userId="116137a0-2af5-436b-85e1-74d9d3b30f2f" providerId="ADAL" clId="{4636A3F7-8B7F-4701-92A4-CCB07269CC2C}" dt="2025-06-23T14:53:11.466" v="31"/>
            <ac:spMkLst>
              <pc:docMk/>
              <pc:sldMasterMk cId="2948243291" sldId="2147487661"/>
              <pc:sldLayoutMk cId="611122447" sldId="2147495080"/>
              <ac:spMk id="10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1122447" sldId="2147495080"/>
              <ac:spMk id="107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03284318" sldId="2147495081"/>
          </pc:sldLayoutMkLst>
          <pc:spChg chg="mod">
            <ac:chgData name="Rebecca Hannah Ainis" userId="116137a0-2af5-436b-85e1-74d9d3b30f2f" providerId="ADAL" clId="{4636A3F7-8B7F-4701-92A4-CCB07269CC2C}" dt="2025-06-23T14:53:11.466" v="31"/>
            <ac:spMkLst>
              <pc:docMk/>
              <pc:sldMasterMk cId="2948243291" sldId="2147487661"/>
              <pc:sldLayoutMk cId="903284318" sldId="2147495081"/>
              <ac:spMk id="10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03284318" sldId="2147495081"/>
              <ac:spMk id="10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98317848" sldId="2147495082"/>
          </pc:sldLayoutMkLst>
          <pc:spChg chg="mod">
            <ac:chgData name="Rebecca Hannah Ainis" userId="116137a0-2af5-436b-85e1-74d9d3b30f2f" providerId="ADAL" clId="{4636A3F7-8B7F-4701-92A4-CCB07269CC2C}" dt="2025-06-23T14:53:11.466" v="31"/>
            <ac:spMkLst>
              <pc:docMk/>
              <pc:sldMasterMk cId="2948243291" sldId="2147487661"/>
              <pc:sldLayoutMk cId="1998317848" sldId="2147495082"/>
              <ac:spMk id="10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98317848" sldId="2147495082"/>
              <ac:spMk id="10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98317848" sldId="2147495082"/>
              <ac:spMk id="10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98317848" sldId="2147495082"/>
              <ac:spMk id="10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43354399" sldId="2147495083"/>
          </pc:sldLayoutMkLst>
          <pc:spChg chg="mod">
            <ac:chgData name="Rebecca Hannah Ainis" userId="116137a0-2af5-436b-85e1-74d9d3b30f2f" providerId="ADAL" clId="{4636A3F7-8B7F-4701-92A4-CCB07269CC2C}" dt="2025-06-23T14:53:11.466" v="31"/>
            <ac:spMkLst>
              <pc:docMk/>
              <pc:sldMasterMk cId="2948243291" sldId="2147487661"/>
              <pc:sldLayoutMk cId="3243354399" sldId="2147495083"/>
              <ac:spMk id="109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43354399" sldId="2147495083"/>
              <ac:spMk id="10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43354399" sldId="2147495083"/>
              <ac:spMk id="10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43354399" sldId="2147495083"/>
              <ac:spMk id="110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20214917" sldId="2147495084"/>
          </pc:sldLayoutMkLst>
          <pc:spChg chg="mod">
            <ac:chgData name="Rebecca Hannah Ainis" userId="116137a0-2af5-436b-85e1-74d9d3b30f2f" providerId="ADAL" clId="{4636A3F7-8B7F-4701-92A4-CCB07269CC2C}" dt="2025-06-23T14:53:11.466" v="31"/>
            <ac:spMkLst>
              <pc:docMk/>
              <pc:sldMasterMk cId="2948243291" sldId="2147487661"/>
              <pc:sldLayoutMk cId="3520214917" sldId="2147495084"/>
              <ac:spMk id="11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0214917" sldId="2147495084"/>
              <ac:spMk id="11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0214917" sldId="2147495084"/>
              <ac:spMk id="11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0214917" sldId="2147495084"/>
              <ac:spMk id="111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55843654" sldId="2147495085"/>
          </pc:sldLayoutMkLst>
          <pc:spChg chg="mod">
            <ac:chgData name="Rebecca Hannah Ainis" userId="116137a0-2af5-436b-85e1-74d9d3b30f2f" providerId="ADAL" clId="{4636A3F7-8B7F-4701-92A4-CCB07269CC2C}" dt="2025-06-23T14:53:11.466" v="31"/>
            <ac:spMkLst>
              <pc:docMk/>
              <pc:sldMasterMk cId="2948243291" sldId="2147487661"/>
              <pc:sldLayoutMk cId="3655843654" sldId="2147495085"/>
              <ac:spMk id="11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55843654" sldId="2147495085"/>
              <ac:spMk id="11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55843654" sldId="2147495085"/>
              <ac:spMk id="11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55843654" sldId="2147495085"/>
              <ac:spMk id="11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55843654" sldId="2147495085"/>
              <ac:spMk id="112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01492668" sldId="2147495086"/>
          </pc:sldLayoutMkLst>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3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3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01492668" sldId="2147495086"/>
              <ac:spMk id="114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77533380" sldId="2147495087"/>
          </pc:sldLayoutMkLst>
          <pc:spChg chg="mod">
            <ac:chgData name="Rebecca Hannah Ainis" userId="116137a0-2af5-436b-85e1-74d9d3b30f2f" providerId="ADAL" clId="{4636A3F7-8B7F-4701-92A4-CCB07269CC2C}" dt="2025-06-23T14:53:11.466" v="31"/>
            <ac:spMkLst>
              <pc:docMk/>
              <pc:sldMasterMk cId="2948243291" sldId="2147487661"/>
              <pc:sldLayoutMk cId="1677533380" sldId="2147495087"/>
              <ac:spMk id="115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77533380" sldId="2147495087"/>
              <ac:spMk id="11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77533380" sldId="2147495087"/>
              <ac:spMk id="115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07233591" sldId="2147495088"/>
          </pc:sldLayoutMkLst>
          <pc:spChg chg="mod">
            <ac:chgData name="Rebecca Hannah Ainis" userId="116137a0-2af5-436b-85e1-74d9d3b30f2f" providerId="ADAL" clId="{4636A3F7-8B7F-4701-92A4-CCB07269CC2C}" dt="2025-06-23T14:53:11.466" v="31"/>
            <ac:spMkLst>
              <pc:docMk/>
              <pc:sldMasterMk cId="2948243291" sldId="2147487661"/>
              <pc:sldLayoutMk cId="1907233591" sldId="2147495088"/>
              <ac:spMk id="11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07233591" sldId="2147495088"/>
              <ac:spMk id="116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07233591" sldId="2147495088"/>
              <ac:spMk id="116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774572" sldId="2147495089"/>
          </pc:sldLayoutMkLst>
          <pc:spChg chg="mod">
            <ac:chgData name="Rebecca Hannah Ainis" userId="116137a0-2af5-436b-85e1-74d9d3b30f2f" providerId="ADAL" clId="{4636A3F7-8B7F-4701-92A4-CCB07269CC2C}" dt="2025-06-23T14:53:11.466" v="31"/>
            <ac:spMkLst>
              <pc:docMk/>
              <pc:sldMasterMk cId="2948243291" sldId="2147487661"/>
              <pc:sldLayoutMk cId="12774572" sldId="2147495089"/>
              <ac:spMk id="11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774572" sldId="2147495089"/>
              <ac:spMk id="116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61566168" sldId="2147495090"/>
          </pc:sldLayoutMkLst>
          <pc:spChg chg="mod">
            <ac:chgData name="Rebecca Hannah Ainis" userId="116137a0-2af5-436b-85e1-74d9d3b30f2f" providerId="ADAL" clId="{4636A3F7-8B7F-4701-92A4-CCB07269CC2C}" dt="2025-06-23T14:53:11.466" v="31"/>
            <ac:spMkLst>
              <pc:docMk/>
              <pc:sldMasterMk cId="2948243291" sldId="2147487661"/>
              <pc:sldLayoutMk cId="2761566168" sldId="2147495090"/>
              <ac:spMk id="11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566168" sldId="2147495090"/>
              <ac:spMk id="117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566168" sldId="2147495090"/>
              <ac:spMk id="117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61080226" sldId="2147495091"/>
          </pc:sldLayoutMkLst>
          <pc:spChg chg="mod">
            <ac:chgData name="Rebecca Hannah Ainis" userId="116137a0-2af5-436b-85e1-74d9d3b30f2f" providerId="ADAL" clId="{4636A3F7-8B7F-4701-92A4-CCB07269CC2C}" dt="2025-06-23T14:53:11.466" v="31"/>
            <ac:spMkLst>
              <pc:docMk/>
              <pc:sldMasterMk cId="2948243291" sldId="2147487661"/>
              <pc:sldLayoutMk cId="3261080226" sldId="2147495091"/>
              <ac:spMk id="11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61080226" sldId="2147495091"/>
              <ac:spMk id="11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61080226" sldId="2147495091"/>
              <ac:spMk id="11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61080226" sldId="2147495091"/>
              <ac:spMk id="11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8701366" sldId="2147495092"/>
          </pc:sldLayoutMkLst>
          <pc:spChg chg="mod">
            <ac:chgData name="Rebecca Hannah Ainis" userId="116137a0-2af5-436b-85e1-74d9d3b30f2f" providerId="ADAL" clId="{4636A3F7-8B7F-4701-92A4-CCB07269CC2C}" dt="2025-06-23T14:53:11.466" v="31"/>
            <ac:spMkLst>
              <pc:docMk/>
              <pc:sldMasterMk cId="2948243291" sldId="2147487661"/>
              <pc:sldLayoutMk cId="58701366" sldId="2147495092"/>
              <ac:spMk id="12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8701366" sldId="2147495092"/>
              <ac:spMk id="120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0700672" sldId="2147495093"/>
          </pc:sldLayoutMkLst>
          <pc:spChg chg="mod">
            <ac:chgData name="Rebecca Hannah Ainis" userId="116137a0-2af5-436b-85e1-74d9d3b30f2f" providerId="ADAL" clId="{4636A3F7-8B7F-4701-92A4-CCB07269CC2C}" dt="2025-06-23T14:53:11.466" v="31"/>
            <ac:spMkLst>
              <pc:docMk/>
              <pc:sldMasterMk cId="2948243291" sldId="2147487661"/>
              <pc:sldLayoutMk cId="270700672" sldId="2147495093"/>
              <ac:spMk id="12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0700672" sldId="2147495093"/>
              <ac:spMk id="120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0700672" sldId="2147495093"/>
              <ac:spMk id="12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0700672" sldId="2147495093"/>
              <ac:spMk id="120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58901983" sldId="2147495094"/>
          </pc:sldLayoutMkLst>
          <pc:spChg chg="mod">
            <ac:chgData name="Rebecca Hannah Ainis" userId="116137a0-2af5-436b-85e1-74d9d3b30f2f" providerId="ADAL" clId="{4636A3F7-8B7F-4701-92A4-CCB07269CC2C}" dt="2025-06-23T14:53:11.466" v="31"/>
            <ac:spMkLst>
              <pc:docMk/>
              <pc:sldMasterMk cId="2948243291" sldId="2147487661"/>
              <pc:sldLayoutMk cId="558901983" sldId="2147495094"/>
              <ac:spMk id="12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58901983" sldId="2147495094"/>
              <ac:spMk id="12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58901983" sldId="2147495094"/>
              <ac:spMk id="12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58901983" sldId="2147495094"/>
              <ac:spMk id="122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20496804" sldId="2147495095"/>
          </pc:sldLayoutMkLst>
          <pc:spChg chg="mod">
            <ac:chgData name="Rebecca Hannah Ainis" userId="116137a0-2af5-436b-85e1-74d9d3b30f2f" providerId="ADAL" clId="{4636A3F7-8B7F-4701-92A4-CCB07269CC2C}" dt="2025-06-23T14:53:11.466" v="31"/>
            <ac:spMkLst>
              <pc:docMk/>
              <pc:sldMasterMk cId="2948243291" sldId="2147487661"/>
              <pc:sldLayoutMk cId="3820496804" sldId="2147495095"/>
              <ac:spMk id="12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20496804" sldId="2147495095"/>
              <ac:spMk id="12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20496804" sldId="2147495095"/>
              <ac:spMk id="12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20496804" sldId="2147495095"/>
              <ac:spMk id="12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20496804" sldId="2147495095"/>
              <ac:spMk id="123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09545591" sldId="2147495096"/>
          </pc:sldLayoutMkLst>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4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545591" sldId="2147495096"/>
              <ac:spMk id="125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38088718" sldId="2147495097"/>
          </pc:sldLayoutMkLst>
          <pc:spChg chg="mod">
            <ac:chgData name="Rebecca Hannah Ainis" userId="116137a0-2af5-436b-85e1-74d9d3b30f2f" providerId="ADAL" clId="{4636A3F7-8B7F-4701-92A4-CCB07269CC2C}" dt="2025-06-23T14:53:11.466" v="31"/>
            <ac:spMkLst>
              <pc:docMk/>
              <pc:sldMasterMk cId="2948243291" sldId="2147487661"/>
              <pc:sldLayoutMk cId="2938088718" sldId="2147495097"/>
              <ac:spMk id="12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38088718" sldId="2147495097"/>
              <ac:spMk id="125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359918470" sldId="2147495098"/>
          </pc:sldLayoutMkLst>
          <pc:spChg chg="mod">
            <ac:chgData name="Rebecca Hannah Ainis" userId="116137a0-2af5-436b-85e1-74d9d3b30f2f" providerId="ADAL" clId="{4636A3F7-8B7F-4701-92A4-CCB07269CC2C}" dt="2025-06-23T14:53:11.466" v="31"/>
            <ac:spMkLst>
              <pc:docMk/>
              <pc:sldMasterMk cId="2948243291" sldId="2147487661"/>
              <pc:sldLayoutMk cId="1359918470" sldId="2147495098"/>
              <ac:spMk id="12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9918470" sldId="2147495098"/>
              <ac:spMk id="12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59918470" sldId="2147495098"/>
              <ac:spMk id="126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65827460" sldId="2147495099"/>
          </pc:sldLayoutMkLst>
          <pc:spChg chg="mod">
            <ac:chgData name="Rebecca Hannah Ainis" userId="116137a0-2af5-436b-85e1-74d9d3b30f2f" providerId="ADAL" clId="{4636A3F7-8B7F-4701-92A4-CCB07269CC2C}" dt="2025-06-23T14:53:11.466" v="31"/>
            <ac:spMkLst>
              <pc:docMk/>
              <pc:sldMasterMk cId="2948243291" sldId="2147487661"/>
              <pc:sldLayoutMk cId="2765827460" sldId="2147495099"/>
              <ac:spMk id="127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5827460" sldId="2147495099"/>
              <ac:spMk id="127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91800772" sldId="2147495100"/>
          </pc:sldLayoutMkLst>
          <pc:spChg chg="mod">
            <ac:chgData name="Rebecca Hannah Ainis" userId="116137a0-2af5-436b-85e1-74d9d3b30f2f" providerId="ADAL" clId="{4636A3F7-8B7F-4701-92A4-CCB07269CC2C}" dt="2025-06-23T14:53:11.466" v="31"/>
            <ac:spMkLst>
              <pc:docMk/>
              <pc:sldMasterMk cId="2948243291" sldId="2147487661"/>
              <pc:sldLayoutMk cId="2691800772" sldId="2147495100"/>
              <ac:spMk id="12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800772" sldId="2147495100"/>
              <ac:spMk id="12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91800772" sldId="2147495100"/>
              <ac:spMk id="12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65841775" sldId="2147495101"/>
          </pc:sldLayoutMkLst>
          <pc:spChg chg="mod">
            <ac:chgData name="Rebecca Hannah Ainis" userId="116137a0-2af5-436b-85e1-74d9d3b30f2f" providerId="ADAL" clId="{4636A3F7-8B7F-4701-92A4-CCB07269CC2C}" dt="2025-06-23T14:53:11.466" v="31"/>
            <ac:spMkLst>
              <pc:docMk/>
              <pc:sldMasterMk cId="2948243291" sldId="2147487661"/>
              <pc:sldLayoutMk cId="865841775" sldId="2147495101"/>
              <ac:spMk id="12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5841775" sldId="2147495101"/>
              <ac:spMk id="129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83265030" sldId="2147495102"/>
          </pc:sldLayoutMkLst>
          <pc:spChg chg="mod">
            <ac:chgData name="Rebecca Hannah Ainis" userId="116137a0-2af5-436b-85e1-74d9d3b30f2f" providerId="ADAL" clId="{4636A3F7-8B7F-4701-92A4-CCB07269CC2C}" dt="2025-06-23T14:53:11.466" v="31"/>
            <ac:spMkLst>
              <pc:docMk/>
              <pc:sldMasterMk cId="2948243291" sldId="2147487661"/>
              <pc:sldLayoutMk cId="683265030" sldId="2147495102"/>
              <ac:spMk id="129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83265030" sldId="2147495102"/>
              <ac:spMk id="12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83265030" sldId="2147495102"/>
              <ac:spMk id="12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83265030" sldId="2147495102"/>
              <ac:spMk id="129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83265030" sldId="2147495102"/>
              <ac:spMk id="130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90723736" sldId="2147495103"/>
          </pc:sldLayoutMkLst>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0723736" sldId="2147495103"/>
              <ac:spMk id="130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28039653" sldId="2147495104"/>
          </pc:sldLayoutMkLst>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8039653" sldId="2147495104"/>
              <ac:spMk id="131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05435415" sldId="2147495105"/>
          </pc:sldLayoutMkLst>
          <pc:spChg chg="mod">
            <ac:chgData name="Rebecca Hannah Ainis" userId="116137a0-2af5-436b-85e1-74d9d3b30f2f" providerId="ADAL" clId="{4636A3F7-8B7F-4701-92A4-CCB07269CC2C}" dt="2025-06-23T14:53:11.466" v="31"/>
            <ac:spMkLst>
              <pc:docMk/>
              <pc:sldMasterMk cId="2948243291" sldId="2147487661"/>
              <pc:sldLayoutMk cId="1405435415" sldId="2147495105"/>
              <ac:spMk id="13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05435415" sldId="2147495105"/>
              <ac:spMk id="132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29531690" sldId="2147495106"/>
          </pc:sldLayoutMkLst>
          <pc:spChg chg="mod">
            <ac:chgData name="Rebecca Hannah Ainis" userId="116137a0-2af5-436b-85e1-74d9d3b30f2f" providerId="ADAL" clId="{4636A3F7-8B7F-4701-92A4-CCB07269CC2C}" dt="2025-06-23T14:53:11.466" v="31"/>
            <ac:spMkLst>
              <pc:docMk/>
              <pc:sldMasterMk cId="2948243291" sldId="2147487661"/>
              <pc:sldLayoutMk cId="3529531690" sldId="2147495106"/>
              <ac:spMk id="13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29531690" sldId="2147495106"/>
              <ac:spMk id="133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16303931" sldId="2147495107"/>
          </pc:sldLayoutMkLst>
          <pc:spChg chg="mod">
            <ac:chgData name="Rebecca Hannah Ainis" userId="116137a0-2af5-436b-85e1-74d9d3b30f2f" providerId="ADAL" clId="{4636A3F7-8B7F-4701-92A4-CCB07269CC2C}" dt="2025-06-23T14:53:11.466" v="31"/>
            <ac:spMkLst>
              <pc:docMk/>
              <pc:sldMasterMk cId="2948243291" sldId="2147487661"/>
              <pc:sldLayoutMk cId="2416303931" sldId="2147495107"/>
              <ac:spMk id="133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16303931" sldId="2147495107"/>
              <ac:spMk id="13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16303931" sldId="2147495107"/>
              <ac:spMk id="133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49556429" sldId="2147495108"/>
          </pc:sldLayoutMkLst>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49556429" sldId="2147495108"/>
              <ac:spMk id="134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99228612" sldId="2147495109"/>
          </pc:sldLayoutMkLst>
          <pc:spChg chg="mod">
            <ac:chgData name="Rebecca Hannah Ainis" userId="116137a0-2af5-436b-85e1-74d9d3b30f2f" providerId="ADAL" clId="{4636A3F7-8B7F-4701-92A4-CCB07269CC2C}" dt="2025-06-23T14:53:11.466" v="31"/>
            <ac:spMkLst>
              <pc:docMk/>
              <pc:sldMasterMk cId="2948243291" sldId="2147487661"/>
              <pc:sldLayoutMk cId="1999228612" sldId="2147495109"/>
              <ac:spMk id="13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99228612" sldId="2147495109"/>
              <ac:spMk id="135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21168190" sldId="2147495110"/>
          </pc:sldLayoutMkLst>
          <pc:spChg chg="mod">
            <ac:chgData name="Rebecca Hannah Ainis" userId="116137a0-2af5-436b-85e1-74d9d3b30f2f" providerId="ADAL" clId="{4636A3F7-8B7F-4701-92A4-CCB07269CC2C}" dt="2025-06-23T14:53:11.466" v="31"/>
            <ac:spMkLst>
              <pc:docMk/>
              <pc:sldMasterMk cId="2948243291" sldId="2147487661"/>
              <pc:sldLayoutMk cId="3621168190" sldId="2147495110"/>
              <ac:spMk id="136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21168190" sldId="2147495110"/>
              <ac:spMk id="136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380395919" sldId="2147495111"/>
          </pc:sldLayoutMkLst>
          <pc:spChg chg="mod">
            <ac:chgData name="Rebecca Hannah Ainis" userId="116137a0-2af5-436b-85e1-74d9d3b30f2f" providerId="ADAL" clId="{4636A3F7-8B7F-4701-92A4-CCB07269CC2C}" dt="2025-06-23T14:53:11.466" v="31"/>
            <ac:spMkLst>
              <pc:docMk/>
              <pc:sldMasterMk cId="2948243291" sldId="2147487661"/>
              <pc:sldLayoutMk cId="1380395919" sldId="2147495111"/>
              <ac:spMk id="13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80395919" sldId="2147495111"/>
              <ac:spMk id="13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380395919" sldId="2147495111"/>
              <ac:spMk id="136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02992113" sldId="2147495112"/>
          </pc:sldLayoutMkLst>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02992113" sldId="2147495112"/>
              <ac:spMk id="137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68427104" sldId="2147495113"/>
          </pc:sldLayoutMkLst>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8427104" sldId="2147495113"/>
              <ac:spMk id="13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77142986" sldId="2147495114"/>
          </pc:sldLayoutMkLst>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77142986" sldId="2147495114"/>
              <ac:spMk id="139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743418" sldId="2147495115"/>
          </pc:sldLayoutMkLst>
          <pc:spChg chg="mod">
            <ac:chgData name="Rebecca Hannah Ainis" userId="116137a0-2af5-436b-85e1-74d9d3b30f2f" providerId="ADAL" clId="{4636A3F7-8B7F-4701-92A4-CCB07269CC2C}" dt="2025-06-23T14:53:11.466" v="31"/>
            <ac:spMkLst>
              <pc:docMk/>
              <pc:sldMasterMk cId="2948243291" sldId="2147487661"/>
              <pc:sldLayoutMk cId="17743418" sldId="2147495115"/>
              <ac:spMk id="14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43418" sldId="2147495115"/>
              <ac:spMk id="140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030516" sldId="2147495116"/>
          </pc:sldLayoutMkLst>
          <pc:spChg chg="mod">
            <ac:chgData name="Rebecca Hannah Ainis" userId="116137a0-2af5-436b-85e1-74d9d3b30f2f" providerId="ADAL" clId="{4636A3F7-8B7F-4701-92A4-CCB07269CC2C}" dt="2025-06-23T14:53:11.466" v="31"/>
            <ac:spMkLst>
              <pc:docMk/>
              <pc:sldMasterMk cId="2948243291" sldId="2147487661"/>
              <pc:sldLayoutMk cId="18030516" sldId="2147495116"/>
              <ac:spMk id="140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30516" sldId="2147495116"/>
              <ac:spMk id="141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45892717" sldId="2147495117"/>
          </pc:sldLayoutMkLst>
          <pc:spChg chg="mod">
            <ac:chgData name="Rebecca Hannah Ainis" userId="116137a0-2af5-436b-85e1-74d9d3b30f2f" providerId="ADAL" clId="{4636A3F7-8B7F-4701-92A4-CCB07269CC2C}" dt="2025-06-23T14:53:11.466" v="31"/>
            <ac:spMkLst>
              <pc:docMk/>
              <pc:sldMasterMk cId="2948243291" sldId="2147487661"/>
              <pc:sldLayoutMk cId="1045892717" sldId="2147495117"/>
              <ac:spMk id="14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5892717" sldId="2147495117"/>
              <ac:spMk id="14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5892717" sldId="2147495117"/>
              <ac:spMk id="141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61679151" sldId="2147495118"/>
          </pc:sldLayoutMkLst>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61679151" sldId="2147495118"/>
              <ac:spMk id="142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77112157" sldId="2147495119"/>
          </pc:sldLayoutMkLst>
          <pc:spChg chg="mod">
            <ac:chgData name="Rebecca Hannah Ainis" userId="116137a0-2af5-436b-85e1-74d9d3b30f2f" providerId="ADAL" clId="{4636A3F7-8B7F-4701-92A4-CCB07269CC2C}" dt="2025-06-23T14:53:11.466" v="31"/>
            <ac:spMkLst>
              <pc:docMk/>
              <pc:sldMasterMk cId="2948243291" sldId="2147487661"/>
              <pc:sldLayoutMk cId="877112157" sldId="2147495119"/>
              <ac:spMk id="14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77112157" sldId="2147495119"/>
              <ac:spMk id="143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68052613" sldId="2147495120"/>
          </pc:sldLayoutMkLst>
          <pc:spChg chg="mod">
            <ac:chgData name="Rebecca Hannah Ainis" userId="116137a0-2af5-436b-85e1-74d9d3b30f2f" providerId="ADAL" clId="{4636A3F7-8B7F-4701-92A4-CCB07269CC2C}" dt="2025-06-23T14:53:11.466" v="31"/>
            <ac:spMkLst>
              <pc:docMk/>
              <pc:sldMasterMk cId="2948243291" sldId="2147487661"/>
              <pc:sldLayoutMk cId="3268052613" sldId="2147495120"/>
              <ac:spMk id="14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68052613" sldId="2147495120"/>
              <ac:spMk id="143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50297279" sldId="2147495121"/>
          </pc:sldLayoutMkLst>
          <pc:spChg chg="mod">
            <ac:chgData name="Rebecca Hannah Ainis" userId="116137a0-2af5-436b-85e1-74d9d3b30f2f" providerId="ADAL" clId="{4636A3F7-8B7F-4701-92A4-CCB07269CC2C}" dt="2025-06-23T14:53:11.466" v="31"/>
            <ac:spMkLst>
              <pc:docMk/>
              <pc:sldMasterMk cId="2948243291" sldId="2147487661"/>
              <pc:sldLayoutMk cId="2950297279" sldId="2147495121"/>
              <ac:spMk id="14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50297279" sldId="2147495121"/>
              <ac:spMk id="14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50297279" sldId="2147495121"/>
              <ac:spMk id="144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95300225" sldId="2147495122"/>
          </pc:sldLayoutMkLst>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4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4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5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95300225" sldId="2147495122"/>
              <ac:spMk id="145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739704610" sldId="2147495123"/>
          </pc:sldLayoutMkLst>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6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6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6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39704610" sldId="2147495123"/>
              <ac:spMk id="146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78396847" sldId="2147495124"/>
          </pc:sldLayoutMkLst>
          <pc:spChg chg="mod">
            <ac:chgData name="Rebecca Hannah Ainis" userId="116137a0-2af5-436b-85e1-74d9d3b30f2f" providerId="ADAL" clId="{4636A3F7-8B7F-4701-92A4-CCB07269CC2C}" dt="2025-06-23T14:53:11.466" v="31"/>
            <ac:spMkLst>
              <pc:docMk/>
              <pc:sldMasterMk cId="2948243291" sldId="2147487661"/>
              <pc:sldLayoutMk cId="3678396847" sldId="2147495124"/>
              <ac:spMk id="14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78396847" sldId="2147495124"/>
              <ac:spMk id="147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234569727" sldId="2147495125"/>
          </pc:sldLayoutMkLst>
          <pc:spChg chg="mod">
            <ac:chgData name="Rebecca Hannah Ainis" userId="116137a0-2af5-436b-85e1-74d9d3b30f2f" providerId="ADAL" clId="{4636A3F7-8B7F-4701-92A4-CCB07269CC2C}" dt="2025-06-23T14:53:11.466" v="31"/>
            <ac:spMkLst>
              <pc:docMk/>
              <pc:sldMasterMk cId="2948243291" sldId="2147487661"/>
              <pc:sldLayoutMk cId="2234569727" sldId="2147495125"/>
              <ac:spMk id="14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4569727" sldId="2147495125"/>
              <ac:spMk id="147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50016059" sldId="2147495126"/>
          </pc:sldLayoutMkLst>
          <pc:spChg chg="mod">
            <ac:chgData name="Rebecca Hannah Ainis" userId="116137a0-2af5-436b-85e1-74d9d3b30f2f" providerId="ADAL" clId="{4636A3F7-8B7F-4701-92A4-CCB07269CC2C}" dt="2025-06-23T14:53:11.466" v="31"/>
            <ac:spMkLst>
              <pc:docMk/>
              <pc:sldMasterMk cId="2948243291" sldId="2147487661"/>
              <pc:sldLayoutMk cId="850016059" sldId="2147495126"/>
              <ac:spMk id="148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50016059" sldId="2147495126"/>
              <ac:spMk id="14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50016059" sldId="2147495126"/>
              <ac:spMk id="148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231603225" sldId="2147495127"/>
          </pc:sldLayoutMkLst>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31603225" sldId="2147495127"/>
              <ac:spMk id="149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24828032" sldId="2147495128"/>
          </pc:sldLayoutMkLst>
          <pc:spChg chg="mod">
            <ac:chgData name="Rebecca Hannah Ainis" userId="116137a0-2af5-436b-85e1-74d9d3b30f2f" providerId="ADAL" clId="{4636A3F7-8B7F-4701-92A4-CCB07269CC2C}" dt="2025-06-23T14:53:11.466" v="31"/>
            <ac:spMkLst>
              <pc:docMk/>
              <pc:sldMasterMk cId="2948243291" sldId="2147487661"/>
              <pc:sldLayoutMk cId="3124828032" sldId="2147495128"/>
              <ac:spMk id="14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24828032" sldId="2147495128"/>
              <ac:spMk id="150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73482844" sldId="2147495129"/>
          </pc:sldLayoutMkLst>
          <pc:spChg chg="mod">
            <ac:chgData name="Rebecca Hannah Ainis" userId="116137a0-2af5-436b-85e1-74d9d3b30f2f" providerId="ADAL" clId="{4636A3F7-8B7F-4701-92A4-CCB07269CC2C}" dt="2025-06-23T14:53:11.466" v="31"/>
            <ac:spMkLst>
              <pc:docMk/>
              <pc:sldMasterMk cId="2948243291" sldId="2147487661"/>
              <pc:sldLayoutMk cId="973482844" sldId="2147495129"/>
              <ac:spMk id="15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73482844" sldId="2147495129"/>
              <ac:spMk id="150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38772391" sldId="2147495130"/>
          </pc:sldLayoutMkLst>
          <pc:spChg chg="mod">
            <ac:chgData name="Rebecca Hannah Ainis" userId="116137a0-2af5-436b-85e1-74d9d3b30f2f" providerId="ADAL" clId="{4636A3F7-8B7F-4701-92A4-CCB07269CC2C}" dt="2025-06-23T14:53:11.466" v="31"/>
            <ac:spMkLst>
              <pc:docMk/>
              <pc:sldMasterMk cId="2948243291" sldId="2147487661"/>
              <pc:sldLayoutMk cId="538772391" sldId="2147495130"/>
              <ac:spMk id="15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38772391" sldId="2147495130"/>
              <ac:spMk id="15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38772391" sldId="2147495130"/>
              <ac:spMk id="151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32181682" sldId="2147495131"/>
          </pc:sldLayoutMkLst>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32181682" sldId="2147495131"/>
              <ac:spMk id="152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40121306" sldId="2147495132"/>
          </pc:sldLayoutMkLst>
          <pc:spChg chg="mod">
            <ac:chgData name="Rebecca Hannah Ainis" userId="116137a0-2af5-436b-85e1-74d9d3b30f2f" providerId="ADAL" clId="{4636A3F7-8B7F-4701-92A4-CCB07269CC2C}" dt="2025-06-23T14:53:11.466" v="31"/>
            <ac:spMkLst>
              <pc:docMk/>
              <pc:sldMasterMk cId="2948243291" sldId="2147487661"/>
              <pc:sldLayoutMk cId="3140121306" sldId="2147495132"/>
              <ac:spMk id="15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40121306" sldId="2147495132"/>
              <ac:spMk id="152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48307807" sldId="2147495133"/>
          </pc:sldLayoutMkLst>
          <pc:spChg chg="mod">
            <ac:chgData name="Rebecca Hannah Ainis" userId="116137a0-2af5-436b-85e1-74d9d3b30f2f" providerId="ADAL" clId="{4636A3F7-8B7F-4701-92A4-CCB07269CC2C}" dt="2025-06-23T14:53:11.466" v="31"/>
            <ac:spMkLst>
              <pc:docMk/>
              <pc:sldMasterMk cId="2948243291" sldId="2147487661"/>
              <pc:sldLayoutMk cId="1248307807" sldId="2147495133"/>
              <ac:spMk id="15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48307807" sldId="2147495133"/>
              <ac:spMk id="153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23822785" sldId="2147495134"/>
          </pc:sldLayoutMkLst>
          <pc:spChg chg="mod">
            <ac:chgData name="Rebecca Hannah Ainis" userId="116137a0-2af5-436b-85e1-74d9d3b30f2f" providerId="ADAL" clId="{4636A3F7-8B7F-4701-92A4-CCB07269CC2C}" dt="2025-06-23T14:53:11.466" v="31"/>
            <ac:spMkLst>
              <pc:docMk/>
              <pc:sldMasterMk cId="2948243291" sldId="2147487661"/>
              <pc:sldLayoutMk cId="3623822785" sldId="2147495134"/>
              <ac:spMk id="15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23822785" sldId="2147495134"/>
              <ac:spMk id="15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23822785" sldId="2147495134"/>
              <ac:spMk id="154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2243074" sldId="2147495135"/>
          </pc:sldLayoutMkLst>
          <pc:spChg chg="mod">
            <ac:chgData name="Rebecca Hannah Ainis" userId="116137a0-2af5-436b-85e1-74d9d3b30f2f" providerId="ADAL" clId="{4636A3F7-8B7F-4701-92A4-CCB07269CC2C}" dt="2025-06-23T14:53:11.466" v="31"/>
            <ac:spMkLst>
              <pc:docMk/>
              <pc:sldMasterMk cId="2948243291" sldId="2147487661"/>
              <pc:sldLayoutMk cId="262243074" sldId="2147495135"/>
              <ac:spMk id="15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2243074" sldId="2147495135"/>
              <ac:spMk id="154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55813085" sldId="2147495136"/>
          </pc:sldLayoutMkLst>
          <pc:spChg chg="mod">
            <ac:chgData name="Rebecca Hannah Ainis" userId="116137a0-2af5-436b-85e1-74d9d3b30f2f" providerId="ADAL" clId="{4636A3F7-8B7F-4701-92A4-CCB07269CC2C}" dt="2025-06-23T14:53:11.466" v="31"/>
            <ac:spMkLst>
              <pc:docMk/>
              <pc:sldMasterMk cId="2948243291" sldId="2147487661"/>
              <pc:sldLayoutMk cId="2955813085" sldId="2147495136"/>
              <ac:spMk id="15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55813085" sldId="2147495136"/>
              <ac:spMk id="155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12261339" sldId="2147495137"/>
          </pc:sldLayoutMkLst>
          <pc:spChg chg="mod">
            <ac:chgData name="Rebecca Hannah Ainis" userId="116137a0-2af5-436b-85e1-74d9d3b30f2f" providerId="ADAL" clId="{4636A3F7-8B7F-4701-92A4-CCB07269CC2C}" dt="2025-06-23T14:53:11.466" v="31"/>
            <ac:spMkLst>
              <pc:docMk/>
              <pc:sldMasterMk cId="2948243291" sldId="2147487661"/>
              <pc:sldLayoutMk cId="512261339" sldId="2147495137"/>
              <ac:spMk id="15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12261339" sldId="2147495137"/>
              <ac:spMk id="156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12261339" sldId="2147495137"/>
              <ac:spMk id="156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64230730" sldId="2147495138"/>
          </pc:sldLayoutMkLst>
          <pc:spChg chg="mod">
            <ac:chgData name="Rebecca Hannah Ainis" userId="116137a0-2af5-436b-85e1-74d9d3b30f2f" providerId="ADAL" clId="{4636A3F7-8B7F-4701-92A4-CCB07269CC2C}" dt="2025-06-23T14:53:11.466" v="31"/>
            <ac:spMkLst>
              <pc:docMk/>
              <pc:sldMasterMk cId="2948243291" sldId="2147487661"/>
              <pc:sldLayoutMk cId="264230730" sldId="2147495138"/>
              <ac:spMk id="15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4230730" sldId="2147495138"/>
              <ac:spMk id="15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64230730" sldId="2147495138"/>
              <ac:spMk id="156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78606571" sldId="2147495139"/>
          </pc:sldLayoutMkLst>
          <pc:spChg chg="mod">
            <ac:chgData name="Rebecca Hannah Ainis" userId="116137a0-2af5-436b-85e1-74d9d3b30f2f" providerId="ADAL" clId="{4636A3F7-8B7F-4701-92A4-CCB07269CC2C}" dt="2025-06-23T14:53:11.466" v="31"/>
            <ac:spMkLst>
              <pc:docMk/>
              <pc:sldMasterMk cId="2948243291" sldId="2147487661"/>
              <pc:sldLayoutMk cId="1978606571" sldId="2147495139"/>
              <ac:spMk id="157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78606571" sldId="2147495139"/>
              <ac:spMk id="15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21363468" sldId="2147495140"/>
          </pc:sldLayoutMkLst>
          <pc:spChg chg="mod">
            <ac:chgData name="Rebecca Hannah Ainis" userId="116137a0-2af5-436b-85e1-74d9d3b30f2f" providerId="ADAL" clId="{4636A3F7-8B7F-4701-92A4-CCB07269CC2C}" dt="2025-06-23T14:53:11.466" v="31"/>
            <ac:spMkLst>
              <pc:docMk/>
              <pc:sldMasterMk cId="2948243291" sldId="2147487661"/>
              <pc:sldLayoutMk cId="3421363468" sldId="2147495140"/>
              <ac:spMk id="15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1363468" sldId="2147495140"/>
              <ac:spMk id="158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79322657" sldId="2147495141"/>
          </pc:sldLayoutMkLst>
          <pc:spChg chg="mod">
            <ac:chgData name="Rebecca Hannah Ainis" userId="116137a0-2af5-436b-85e1-74d9d3b30f2f" providerId="ADAL" clId="{4636A3F7-8B7F-4701-92A4-CCB07269CC2C}" dt="2025-06-23T14:53:11.466" v="31"/>
            <ac:spMkLst>
              <pc:docMk/>
              <pc:sldMasterMk cId="2948243291" sldId="2147487661"/>
              <pc:sldLayoutMk cId="3579322657" sldId="2147495141"/>
              <ac:spMk id="15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79322657" sldId="2147495141"/>
              <ac:spMk id="15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79322657" sldId="2147495141"/>
              <ac:spMk id="159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79322657" sldId="2147495141"/>
              <ac:spMk id="159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97158043" sldId="2147495142"/>
          </pc:sldLayoutMkLst>
          <pc:spChg chg="mod">
            <ac:chgData name="Rebecca Hannah Ainis" userId="116137a0-2af5-436b-85e1-74d9d3b30f2f" providerId="ADAL" clId="{4636A3F7-8B7F-4701-92A4-CCB07269CC2C}" dt="2025-06-23T14:53:11.466" v="31"/>
            <ac:spMkLst>
              <pc:docMk/>
              <pc:sldMasterMk cId="2948243291" sldId="2147487661"/>
              <pc:sldLayoutMk cId="1797158043" sldId="2147495142"/>
              <ac:spMk id="160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97158043" sldId="2147495142"/>
              <ac:spMk id="160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97158043" sldId="2147495142"/>
              <ac:spMk id="160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97158043" sldId="2147495142"/>
              <ac:spMk id="161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53742462" sldId="2147495143"/>
          </pc:sldLayoutMkLst>
          <pc:spChg chg="mod">
            <ac:chgData name="Rebecca Hannah Ainis" userId="116137a0-2af5-436b-85e1-74d9d3b30f2f" providerId="ADAL" clId="{4636A3F7-8B7F-4701-92A4-CCB07269CC2C}" dt="2025-06-23T14:53:11.466" v="31"/>
            <ac:spMkLst>
              <pc:docMk/>
              <pc:sldMasterMk cId="2948243291" sldId="2147487661"/>
              <pc:sldLayoutMk cId="1853742462" sldId="2147495143"/>
              <ac:spMk id="16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53742462" sldId="2147495143"/>
              <ac:spMk id="16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53742462" sldId="2147495143"/>
              <ac:spMk id="16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53742462" sldId="2147495143"/>
              <ac:spMk id="16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53742462" sldId="2147495143"/>
              <ac:spMk id="162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44431733" sldId="2147495144"/>
          </pc:sldLayoutMkLst>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44431733" sldId="2147495144"/>
              <ac:spMk id="163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45355604" sldId="2147495145"/>
          </pc:sldLayoutMkLst>
          <pc:spChg chg="mod">
            <ac:chgData name="Rebecca Hannah Ainis" userId="116137a0-2af5-436b-85e1-74d9d3b30f2f" providerId="ADAL" clId="{4636A3F7-8B7F-4701-92A4-CCB07269CC2C}" dt="2025-06-23T14:53:11.466" v="31"/>
            <ac:spMkLst>
              <pc:docMk/>
              <pc:sldMasterMk cId="2948243291" sldId="2147487661"/>
              <pc:sldLayoutMk cId="1045355604" sldId="2147495145"/>
              <ac:spMk id="16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5355604" sldId="2147495145"/>
              <ac:spMk id="164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5355604" sldId="2147495145"/>
              <ac:spMk id="164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35889632" sldId="2147495146"/>
          </pc:sldLayoutMkLst>
          <pc:spChg chg="mod">
            <ac:chgData name="Rebecca Hannah Ainis" userId="116137a0-2af5-436b-85e1-74d9d3b30f2f" providerId="ADAL" clId="{4636A3F7-8B7F-4701-92A4-CCB07269CC2C}" dt="2025-06-23T14:53:11.466" v="31"/>
            <ac:spMkLst>
              <pc:docMk/>
              <pc:sldMasterMk cId="2948243291" sldId="2147487661"/>
              <pc:sldLayoutMk cId="1435889632" sldId="2147495146"/>
              <ac:spMk id="16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35889632" sldId="2147495146"/>
              <ac:spMk id="16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35889632" sldId="2147495146"/>
              <ac:spMk id="165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15429785" sldId="2147495147"/>
          </pc:sldLayoutMkLst>
          <pc:spChg chg="mod">
            <ac:chgData name="Rebecca Hannah Ainis" userId="116137a0-2af5-436b-85e1-74d9d3b30f2f" providerId="ADAL" clId="{4636A3F7-8B7F-4701-92A4-CCB07269CC2C}" dt="2025-06-23T14:53:11.466" v="31"/>
            <ac:spMkLst>
              <pc:docMk/>
              <pc:sldMasterMk cId="2948243291" sldId="2147487661"/>
              <pc:sldLayoutMk cId="3115429785" sldId="2147495147"/>
              <ac:spMk id="16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15429785" sldId="2147495147"/>
              <ac:spMk id="16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88314599" sldId="2147495148"/>
          </pc:sldLayoutMkLst>
          <pc:spChg chg="mod">
            <ac:chgData name="Rebecca Hannah Ainis" userId="116137a0-2af5-436b-85e1-74d9d3b30f2f" providerId="ADAL" clId="{4636A3F7-8B7F-4701-92A4-CCB07269CC2C}" dt="2025-06-23T14:53:11.466" v="31"/>
            <ac:spMkLst>
              <pc:docMk/>
              <pc:sldMasterMk cId="2948243291" sldId="2147487661"/>
              <pc:sldLayoutMk cId="3088314599" sldId="2147495148"/>
              <ac:spMk id="16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8314599" sldId="2147495148"/>
              <ac:spMk id="166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8314599" sldId="2147495148"/>
              <ac:spMk id="167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54724092" sldId="2147495149"/>
          </pc:sldLayoutMkLst>
          <pc:spChg chg="mod">
            <ac:chgData name="Rebecca Hannah Ainis" userId="116137a0-2af5-436b-85e1-74d9d3b30f2f" providerId="ADAL" clId="{4636A3F7-8B7F-4701-92A4-CCB07269CC2C}" dt="2025-06-23T14:53:11.466" v="31"/>
            <ac:spMkLst>
              <pc:docMk/>
              <pc:sldMasterMk cId="2948243291" sldId="2147487661"/>
              <pc:sldLayoutMk cId="1654724092" sldId="2147495149"/>
              <ac:spMk id="16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54724092" sldId="2147495149"/>
              <ac:spMk id="168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46043433" sldId="2147495150"/>
          </pc:sldLayoutMkLst>
          <pc:spChg chg="mod">
            <ac:chgData name="Rebecca Hannah Ainis" userId="116137a0-2af5-436b-85e1-74d9d3b30f2f" providerId="ADAL" clId="{4636A3F7-8B7F-4701-92A4-CCB07269CC2C}" dt="2025-06-23T14:53:11.466" v="31"/>
            <ac:spMkLst>
              <pc:docMk/>
              <pc:sldMasterMk cId="2948243291" sldId="2147487661"/>
              <pc:sldLayoutMk cId="3446043433" sldId="2147495150"/>
              <ac:spMk id="16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46043433" sldId="2147495150"/>
              <ac:spMk id="168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454654" sldId="2147495151"/>
          </pc:sldLayoutMkLst>
          <pc:spChg chg="mod">
            <ac:chgData name="Rebecca Hannah Ainis" userId="116137a0-2af5-436b-85e1-74d9d3b30f2f" providerId="ADAL" clId="{4636A3F7-8B7F-4701-92A4-CCB07269CC2C}" dt="2025-06-23T14:53:11.466" v="31"/>
            <ac:spMkLst>
              <pc:docMk/>
              <pc:sldMasterMk cId="2948243291" sldId="2147487661"/>
              <pc:sldLayoutMk cId="4454654" sldId="2147495151"/>
              <ac:spMk id="169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454654" sldId="2147495151"/>
              <ac:spMk id="169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454654" sldId="2147495151"/>
              <ac:spMk id="169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454654" sldId="2147495151"/>
              <ac:spMk id="169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84831112" sldId="2147495152"/>
          </pc:sldLayoutMkLst>
          <pc:spChg chg="mod">
            <ac:chgData name="Rebecca Hannah Ainis" userId="116137a0-2af5-436b-85e1-74d9d3b30f2f" providerId="ADAL" clId="{4636A3F7-8B7F-4701-92A4-CCB07269CC2C}" dt="2025-06-23T14:53:11.466" v="31"/>
            <ac:spMkLst>
              <pc:docMk/>
              <pc:sldMasterMk cId="2948243291" sldId="2147487661"/>
              <pc:sldLayoutMk cId="4084831112" sldId="2147495152"/>
              <ac:spMk id="17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4831112" sldId="2147495152"/>
              <ac:spMk id="17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4831112" sldId="2147495152"/>
              <ac:spMk id="17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4831112" sldId="2147495152"/>
              <ac:spMk id="171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82668032" sldId="2147495153"/>
          </pc:sldLayoutMkLst>
          <pc:spChg chg="mod">
            <ac:chgData name="Rebecca Hannah Ainis" userId="116137a0-2af5-436b-85e1-74d9d3b30f2f" providerId="ADAL" clId="{4636A3F7-8B7F-4701-92A4-CCB07269CC2C}" dt="2025-06-23T14:53:11.466" v="31"/>
            <ac:spMkLst>
              <pc:docMk/>
              <pc:sldMasterMk cId="2948243291" sldId="2147487661"/>
              <pc:sldLayoutMk cId="2082668032" sldId="2147495153"/>
              <ac:spMk id="17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82668032" sldId="2147495153"/>
              <ac:spMk id="17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82668032" sldId="2147495153"/>
              <ac:spMk id="17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82668032" sldId="2147495153"/>
              <ac:spMk id="17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82668032" sldId="2147495153"/>
              <ac:spMk id="172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01099783" sldId="2147495154"/>
          </pc:sldLayoutMkLst>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01099783" sldId="2147495154"/>
              <ac:spMk id="174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123427311" sldId="2147495155"/>
          </pc:sldLayoutMkLst>
          <pc:spChg chg="mod">
            <ac:chgData name="Rebecca Hannah Ainis" userId="116137a0-2af5-436b-85e1-74d9d3b30f2f" providerId="ADAL" clId="{4636A3F7-8B7F-4701-92A4-CCB07269CC2C}" dt="2025-06-23T14:53:11.466" v="31"/>
            <ac:spMkLst>
              <pc:docMk/>
              <pc:sldMasterMk cId="2948243291" sldId="2147487661"/>
              <pc:sldLayoutMk cId="2123427311" sldId="2147495155"/>
              <ac:spMk id="17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23427311" sldId="2147495155"/>
              <ac:spMk id="174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23427311" sldId="2147495155"/>
              <ac:spMk id="175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471713174" sldId="2147495156"/>
          </pc:sldLayoutMkLst>
          <pc:spChg chg="mod">
            <ac:chgData name="Rebecca Hannah Ainis" userId="116137a0-2af5-436b-85e1-74d9d3b30f2f" providerId="ADAL" clId="{4636A3F7-8B7F-4701-92A4-CCB07269CC2C}" dt="2025-06-23T14:53:11.466" v="31"/>
            <ac:spMkLst>
              <pc:docMk/>
              <pc:sldMasterMk cId="2948243291" sldId="2147487661"/>
              <pc:sldLayoutMk cId="2471713174" sldId="2147495156"/>
              <ac:spMk id="17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71713174" sldId="2147495156"/>
              <ac:spMk id="175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471713174" sldId="2147495156"/>
              <ac:spMk id="175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18537200" sldId="2147495157"/>
          </pc:sldLayoutMkLst>
          <pc:spChg chg="mod">
            <ac:chgData name="Rebecca Hannah Ainis" userId="116137a0-2af5-436b-85e1-74d9d3b30f2f" providerId="ADAL" clId="{4636A3F7-8B7F-4701-92A4-CCB07269CC2C}" dt="2025-06-23T14:53:11.466" v="31"/>
            <ac:spMkLst>
              <pc:docMk/>
              <pc:sldMasterMk cId="2948243291" sldId="2147487661"/>
              <pc:sldLayoutMk cId="1618537200" sldId="2147495157"/>
              <ac:spMk id="176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18537200" sldId="2147495157"/>
              <ac:spMk id="176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1909466" sldId="2147495158"/>
          </pc:sldLayoutMkLst>
          <pc:spChg chg="mod">
            <ac:chgData name="Rebecca Hannah Ainis" userId="116137a0-2af5-436b-85e1-74d9d3b30f2f" providerId="ADAL" clId="{4636A3F7-8B7F-4701-92A4-CCB07269CC2C}" dt="2025-06-23T14:53:11.466" v="31"/>
            <ac:spMkLst>
              <pc:docMk/>
              <pc:sldMasterMk cId="2948243291" sldId="2147487661"/>
              <pc:sldLayoutMk cId="101909466" sldId="2147495158"/>
              <ac:spMk id="177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1909466" sldId="2147495158"/>
              <ac:spMk id="177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1909466" sldId="2147495158"/>
              <ac:spMk id="17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1909466" sldId="2147495158"/>
              <ac:spMk id="177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51643548" sldId="2147495159"/>
          </pc:sldLayoutMkLst>
          <pc:spChg chg="mod">
            <ac:chgData name="Rebecca Hannah Ainis" userId="116137a0-2af5-436b-85e1-74d9d3b30f2f" providerId="ADAL" clId="{4636A3F7-8B7F-4701-92A4-CCB07269CC2C}" dt="2025-06-23T14:53:11.466" v="31"/>
            <ac:spMkLst>
              <pc:docMk/>
              <pc:sldMasterMk cId="2948243291" sldId="2147487661"/>
              <pc:sldLayoutMk cId="3251643548" sldId="2147495159"/>
              <ac:spMk id="17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1643548" sldId="2147495159"/>
              <ac:spMk id="178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1643548" sldId="2147495159"/>
              <ac:spMk id="17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51643548" sldId="2147495159"/>
              <ac:spMk id="178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96455984" sldId="2147495160"/>
          </pc:sldLayoutMkLst>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96455984" sldId="2147495160"/>
              <ac:spMk id="179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19783417" sldId="2147495161"/>
          </pc:sldLayoutMkLst>
          <pc:spChg chg="mod">
            <ac:chgData name="Rebecca Hannah Ainis" userId="116137a0-2af5-436b-85e1-74d9d3b30f2f" providerId="ADAL" clId="{4636A3F7-8B7F-4701-92A4-CCB07269CC2C}" dt="2025-06-23T14:53:11.466" v="31"/>
            <ac:spMkLst>
              <pc:docMk/>
              <pc:sldMasterMk cId="2948243291" sldId="2147487661"/>
              <pc:sldLayoutMk cId="519783417" sldId="2147495161"/>
              <ac:spMk id="17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19783417" sldId="2147495161"/>
              <ac:spMk id="180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128162457" sldId="2147495162"/>
          </pc:sldLayoutMkLst>
          <pc:spChg chg="mod">
            <ac:chgData name="Rebecca Hannah Ainis" userId="116137a0-2af5-436b-85e1-74d9d3b30f2f" providerId="ADAL" clId="{4636A3F7-8B7F-4701-92A4-CCB07269CC2C}" dt="2025-06-23T14:53:11.466" v="31"/>
            <ac:spMkLst>
              <pc:docMk/>
              <pc:sldMasterMk cId="2948243291" sldId="2147487661"/>
              <pc:sldLayoutMk cId="1128162457" sldId="2147495162"/>
              <ac:spMk id="18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28162457" sldId="2147495162"/>
              <ac:spMk id="180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31707185" sldId="2147495163"/>
          </pc:sldLayoutMkLst>
          <pc:spChg chg="mod">
            <ac:chgData name="Rebecca Hannah Ainis" userId="116137a0-2af5-436b-85e1-74d9d3b30f2f" providerId="ADAL" clId="{4636A3F7-8B7F-4701-92A4-CCB07269CC2C}" dt="2025-06-23T14:53:11.466" v="31"/>
            <ac:spMkLst>
              <pc:docMk/>
              <pc:sldMasterMk cId="2948243291" sldId="2147487661"/>
              <pc:sldLayoutMk cId="1931707185" sldId="2147495163"/>
              <ac:spMk id="18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31707185" sldId="2147495163"/>
              <ac:spMk id="18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931707185" sldId="2147495163"/>
              <ac:spMk id="181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36367043" sldId="2147495164"/>
          </pc:sldLayoutMkLst>
          <pc:spChg chg="mod">
            <ac:chgData name="Rebecca Hannah Ainis" userId="116137a0-2af5-436b-85e1-74d9d3b30f2f" providerId="ADAL" clId="{4636A3F7-8B7F-4701-92A4-CCB07269CC2C}" dt="2025-06-23T14:53:11.466" v="31"/>
            <ac:spMkLst>
              <pc:docMk/>
              <pc:sldMasterMk cId="2948243291" sldId="2147487661"/>
              <pc:sldLayoutMk cId="836367043" sldId="2147495164"/>
              <ac:spMk id="18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36367043" sldId="2147495164"/>
              <ac:spMk id="18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36367043" sldId="2147495164"/>
              <ac:spMk id="18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36367043" sldId="2147495164"/>
              <ac:spMk id="18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36367043" sldId="2147495164"/>
              <ac:spMk id="182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13371010" sldId="2147495165"/>
          </pc:sldLayoutMkLst>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13371010" sldId="2147495165"/>
              <ac:spMk id="182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58752330" sldId="2147495166"/>
          </pc:sldLayoutMkLst>
          <pc:spChg chg="mod">
            <ac:chgData name="Rebecca Hannah Ainis" userId="116137a0-2af5-436b-85e1-74d9d3b30f2f" providerId="ADAL" clId="{4636A3F7-8B7F-4701-92A4-CCB07269CC2C}" dt="2025-06-23T14:53:11.466" v="31"/>
            <ac:spMkLst>
              <pc:docMk/>
              <pc:sldMasterMk cId="2948243291" sldId="2147487661"/>
              <pc:sldLayoutMk cId="1458752330" sldId="2147495166"/>
              <ac:spMk id="18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58752330" sldId="2147495166"/>
              <ac:spMk id="18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58752330" sldId="2147495166"/>
              <ac:spMk id="18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58752330" sldId="2147495166"/>
              <ac:spMk id="183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725468323" sldId="2147495167"/>
          </pc:sldLayoutMkLst>
          <pc:spChg chg="mod">
            <ac:chgData name="Rebecca Hannah Ainis" userId="116137a0-2af5-436b-85e1-74d9d3b30f2f" providerId="ADAL" clId="{4636A3F7-8B7F-4701-92A4-CCB07269CC2C}" dt="2025-06-23T14:53:11.466" v="31"/>
            <ac:spMkLst>
              <pc:docMk/>
              <pc:sldMasterMk cId="2948243291" sldId="2147487661"/>
              <pc:sldLayoutMk cId="3725468323" sldId="2147495167"/>
              <ac:spMk id="18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25468323" sldId="2147495167"/>
              <ac:spMk id="18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25468323" sldId="2147495167"/>
              <ac:spMk id="184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719001126" sldId="2147495168"/>
          </pc:sldLayoutMkLst>
          <pc:spChg chg="mod">
            <ac:chgData name="Rebecca Hannah Ainis" userId="116137a0-2af5-436b-85e1-74d9d3b30f2f" providerId="ADAL" clId="{4636A3F7-8B7F-4701-92A4-CCB07269CC2C}" dt="2025-06-23T14:53:11.466" v="31"/>
            <ac:spMkLst>
              <pc:docMk/>
              <pc:sldMasterMk cId="2948243291" sldId="2147487661"/>
              <pc:sldLayoutMk cId="719001126" sldId="2147495168"/>
              <ac:spMk id="18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19001126" sldId="2147495168"/>
              <ac:spMk id="185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2736510" sldId="2147495169"/>
          </pc:sldLayoutMkLst>
          <pc:spChg chg="mod">
            <ac:chgData name="Rebecca Hannah Ainis" userId="116137a0-2af5-436b-85e1-74d9d3b30f2f" providerId="ADAL" clId="{4636A3F7-8B7F-4701-92A4-CCB07269CC2C}" dt="2025-06-23T14:53:11.466" v="31"/>
            <ac:spMkLst>
              <pc:docMk/>
              <pc:sldMasterMk cId="2948243291" sldId="2147487661"/>
              <pc:sldLayoutMk cId="172736510" sldId="2147495169"/>
              <ac:spMk id="18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2736510" sldId="2147495169"/>
              <ac:spMk id="186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17412055" sldId="2147495170"/>
          </pc:sldLayoutMkLst>
          <pc:spChg chg="mod">
            <ac:chgData name="Rebecca Hannah Ainis" userId="116137a0-2af5-436b-85e1-74d9d3b30f2f" providerId="ADAL" clId="{4636A3F7-8B7F-4701-92A4-CCB07269CC2C}" dt="2025-06-23T14:53:11.466" v="31"/>
            <ac:spMkLst>
              <pc:docMk/>
              <pc:sldMasterMk cId="2948243291" sldId="2147487661"/>
              <pc:sldLayoutMk cId="3817412055" sldId="2147495170"/>
              <ac:spMk id="18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17412055" sldId="2147495170"/>
              <ac:spMk id="186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27817929" sldId="2147495171"/>
          </pc:sldLayoutMkLst>
          <pc:spChg chg="mod">
            <ac:chgData name="Rebecca Hannah Ainis" userId="116137a0-2af5-436b-85e1-74d9d3b30f2f" providerId="ADAL" clId="{4636A3F7-8B7F-4701-92A4-CCB07269CC2C}" dt="2025-06-23T14:53:11.466" v="31"/>
            <ac:spMkLst>
              <pc:docMk/>
              <pc:sldMasterMk cId="2948243291" sldId="2147487661"/>
              <pc:sldLayoutMk cId="3927817929" sldId="2147495171"/>
              <ac:spMk id="18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7817929" sldId="2147495171"/>
              <ac:spMk id="187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7817929" sldId="2147495171"/>
              <ac:spMk id="187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7817929" sldId="2147495171"/>
              <ac:spMk id="187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40399760" sldId="2147495172"/>
          </pc:sldLayoutMkLst>
          <pc:spChg chg="mod">
            <ac:chgData name="Rebecca Hannah Ainis" userId="116137a0-2af5-436b-85e1-74d9d3b30f2f" providerId="ADAL" clId="{4636A3F7-8B7F-4701-92A4-CCB07269CC2C}" dt="2025-06-23T14:53:11.466" v="31"/>
            <ac:spMkLst>
              <pc:docMk/>
              <pc:sldMasterMk cId="2948243291" sldId="2147487661"/>
              <pc:sldLayoutMk cId="2040399760" sldId="2147495172"/>
              <ac:spMk id="18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40399760" sldId="2147495172"/>
              <ac:spMk id="189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40399760" sldId="2147495172"/>
              <ac:spMk id="189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40399760" sldId="2147495172"/>
              <ac:spMk id="189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69790966" sldId="2147495173"/>
          </pc:sldLayoutMkLst>
          <pc:spChg chg="mod">
            <ac:chgData name="Rebecca Hannah Ainis" userId="116137a0-2af5-436b-85e1-74d9d3b30f2f" providerId="ADAL" clId="{4636A3F7-8B7F-4701-92A4-CCB07269CC2C}" dt="2025-06-23T14:53:11.466" v="31"/>
            <ac:spMkLst>
              <pc:docMk/>
              <pc:sldMasterMk cId="2948243291" sldId="2147487661"/>
              <pc:sldLayoutMk cId="869790966" sldId="2147495173"/>
              <ac:spMk id="18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9790966" sldId="2147495173"/>
              <ac:spMk id="18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9790966" sldId="2147495173"/>
              <ac:spMk id="19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9790966" sldId="2147495173"/>
              <ac:spMk id="190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9790966" sldId="2147495173"/>
              <ac:spMk id="190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29916728" sldId="2147495174"/>
          </pc:sldLayoutMkLst>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29916728" sldId="2147495174"/>
              <ac:spMk id="192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79310412" sldId="2147495175"/>
          </pc:sldLayoutMkLst>
          <pc:spChg chg="mod">
            <ac:chgData name="Rebecca Hannah Ainis" userId="116137a0-2af5-436b-85e1-74d9d3b30f2f" providerId="ADAL" clId="{4636A3F7-8B7F-4701-92A4-CCB07269CC2C}" dt="2025-06-23T14:53:11.466" v="31"/>
            <ac:spMkLst>
              <pc:docMk/>
              <pc:sldMasterMk cId="2948243291" sldId="2147487661"/>
              <pc:sldLayoutMk cId="1779310412" sldId="2147495175"/>
              <ac:spMk id="19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9310412" sldId="2147495175"/>
              <ac:spMk id="19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9310412" sldId="2147495175"/>
              <ac:spMk id="193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50004992" sldId="2147495176"/>
          </pc:sldLayoutMkLst>
          <pc:spChg chg="mod">
            <ac:chgData name="Rebecca Hannah Ainis" userId="116137a0-2af5-436b-85e1-74d9d3b30f2f" providerId="ADAL" clId="{4636A3F7-8B7F-4701-92A4-CCB07269CC2C}" dt="2025-06-23T14:53:11.466" v="31"/>
            <ac:spMkLst>
              <pc:docMk/>
              <pc:sldMasterMk cId="2948243291" sldId="2147487661"/>
              <pc:sldLayoutMk cId="2850004992" sldId="2147495176"/>
              <ac:spMk id="19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0004992" sldId="2147495176"/>
              <ac:spMk id="19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0004992" sldId="2147495176"/>
              <ac:spMk id="194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34073439" sldId="2147495177"/>
          </pc:sldLayoutMkLst>
          <pc:spChg chg="mod">
            <ac:chgData name="Rebecca Hannah Ainis" userId="116137a0-2af5-436b-85e1-74d9d3b30f2f" providerId="ADAL" clId="{4636A3F7-8B7F-4701-92A4-CCB07269CC2C}" dt="2025-06-23T14:53:11.466" v="31"/>
            <ac:spMkLst>
              <pc:docMk/>
              <pc:sldMasterMk cId="2948243291" sldId="2147487661"/>
              <pc:sldLayoutMk cId="1534073439" sldId="2147495177"/>
              <ac:spMk id="19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34073439" sldId="2147495177"/>
              <ac:spMk id="194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9314900" sldId="2147495178"/>
          </pc:sldLayoutMkLst>
          <pc:spChg chg="mod">
            <ac:chgData name="Rebecca Hannah Ainis" userId="116137a0-2af5-436b-85e1-74d9d3b30f2f" providerId="ADAL" clId="{4636A3F7-8B7F-4701-92A4-CCB07269CC2C}" dt="2025-06-23T14:53:11.466" v="31"/>
            <ac:spMkLst>
              <pc:docMk/>
              <pc:sldMasterMk cId="2948243291" sldId="2147487661"/>
              <pc:sldLayoutMk cId="429314900" sldId="2147495178"/>
              <ac:spMk id="19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314900" sldId="2147495178"/>
              <ac:spMk id="19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314900" sldId="2147495178"/>
              <ac:spMk id="19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314900" sldId="2147495178"/>
              <ac:spMk id="195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52669309" sldId="2147495179"/>
          </pc:sldLayoutMkLst>
          <pc:spChg chg="mod">
            <ac:chgData name="Rebecca Hannah Ainis" userId="116137a0-2af5-436b-85e1-74d9d3b30f2f" providerId="ADAL" clId="{4636A3F7-8B7F-4701-92A4-CCB07269CC2C}" dt="2025-06-23T14:53:11.466" v="31"/>
            <ac:spMkLst>
              <pc:docMk/>
              <pc:sldMasterMk cId="2948243291" sldId="2147487661"/>
              <pc:sldLayoutMk cId="552669309" sldId="2147495179"/>
              <ac:spMk id="19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52669309" sldId="2147495179"/>
              <ac:spMk id="196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305679464" sldId="2147495180"/>
          </pc:sldLayoutMkLst>
          <pc:spChg chg="mod">
            <ac:chgData name="Rebecca Hannah Ainis" userId="116137a0-2af5-436b-85e1-74d9d3b30f2f" providerId="ADAL" clId="{4636A3F7-8B7F-4701-92A4-CCB07269CC2C}" dt="2025-06-23T14:53:11.466" v="31"/>
            <ac:spMkLst>
              <pc:docMk/>
              <pc:sldMasterMk cId="2948243291" sldId="2147487661"/>
              <pc:sldLayoutMk cId="3305679464" sldId="2147495180"/>
              <ac:spMk id="19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305679464" sldId="2147495180"/>
              <ac:spMk id="19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305679464" sldId="2147495180"/>
              <ac:spMk id="197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74384912" sldId="2147495181"/>
          </pc:sldLayoutMkLst>
          <pc:spChg chg="mod">
            <ac:chgData name="Rebecca Hannah Ainis" userId="116137a0-2af5-436b-85e1-74d9d3b30f2f" providerId="ADAL" clId="{4636A3F7-8B7F-4701-92A4-CCB07269CC2C}" dt="2025-06-23T14:53:11.466" v="31"/>
            <ac:spMkLst>
              <pc:docMk/>
              <pc:sldMasterMk cId="2948243291" sldId="2147487661"/>
              <pc:sldLayoutMk cId="974384912" sldId="2147495181"/>
              <ac:spMk id="19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74384912" sldId="2147495181"/>
              <ac:spMk id="198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12293582" sldId="2147495182"/>
          </pc:sldLayoutMkLst>
          <pc:spChg chg="mod">
            <ac:chgData name="Rebecca Hannah Ainis" userId="116137a0-2af5-436b-85e1-74d9d3b30f2f" providerId="ADAL" clId="{4636A3F7-8B7F-4701-92A4-CCB07269CC2C}" dt="2025-06-23T14:53:11.466" v="31"/>
            <ac:spMkLst>
              <pc:docMk/>
              <pc:sldMasterMk cId="2948243291" sldId="2147487661"/>
              <pc:sldLayoutMk cId="2912293582" sldId="2147495182"/>
              <ac:spMk id="19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12293582" sldId="2147495182"/>
              <ac:spMk id="199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6448726" sldId="2147495183"/>
          </pc:sldLayoutMkLst>
          <pc:spChg chg="mod">
            <ac:chgData name="Rebecca Hannah Ainis" userId="116137a0-2af5-436b-85e1-74d9d3b30f2f" providerId="ADAL" clId="{4636A3F7-8B7F-4701-92A4-CCB07269CC2C}" dt="2025-06-23T14:53:11.466" v="31"/>
            <ac:spMkLst>
              <pc:docMk/>
              <pc:sldMasterMk cId="2948243291" sldId="2147487661"/>
              <pc:sldLayoutMk cId="126448726" sldId="2147495183"/>
              <ac:spMk id="19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448726" sldId="2147495183"/>
              <ac:spMk id="19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448726" sldId="2147495183"/>
              <ac:spMk id="199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6448726" sldId="2147495183"/>
              <ac:spMk id="200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186002778" sldId="2147495184"/>
          </pc:sldLayoutMkLst>
          <pc:spChg chg="mod">
            <ac:chgData name="Rebecca Hannah Ainis" userId="116137a0-2af5-436b-85e1-74d9d3b30f2f" providerId="ADAL" clId="{4636A3F7-8B7F-4701-92A4-CCB07269CC2C}" dt="2025-06-23T14:53:11.466" v="31"/>
            <ac:spMkLst>
              <pc:docMk/>
              <pc:sldMasterMk cId="2948243291" sldId="2147487661"/>
              <pc:sldLayoutMk cId="2186002778" sldId="2147495184"/>
              <ac:spMk id="20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86002778" sldId="2147495184"/>
              <ac:spMk id="20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86002778" sldId="2147495184"/>
              <ac:spMk id="20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186002778" sldId="2147495184"/>
              <ac:spMk id="201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582688849" sldId="2147495185"/>
          </pc:sldLayoutMkLst>
          <pc:spChg chg="mod">
            <ac:chgData name="Rebecca Hannah Ainis" userId="116137a0-2af5-436b-85e1-74d9d3b30f2f" providerId="ADAL" clId="{4636A3F7-8B7F-4701-92A4-CCB07269CC2C}" dt="2025-06-23T14:53:11.466" v="31"/>
            <ac:spMkLst>
              <pc:docMk/>
              <pc:sldMasterMk cId="2948243291" sldId="2147487661"/>
              <pc:sldLayoutMk cId="3582688849" sldId="2147495185"/>
              <ac:spMk id="20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82688849" sldId="2147495185"/>
              <ac:spMk id="20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82688849" sldId="2147495185"/>
              <ac:spMk id="20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582688849" sldId="2147495185"/>
              <ac:spMk id="203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2848743" sldId="2147495186"/>
          </pc:sldLayoutMkLst>
          <pc:spChg chg="mod">
            <ac:chgData name="Rebecca Hannah Ainis" userId="116137a0-2af5-436b-85e1-74d9d3b30f2f" providerId="ADAL" clId="{4636A3F7-8B7F-4701-92A4-CCB07269CC2C}" dt="2025-06-23T14:53:11.466" v="31"/>
            <ac:spMkLst>
              <pc:docMk/>
              <pc:sldMasterMk cId="2948243291" sldId="2147487661"/>
              <pc:sldLayoutMk cId="392848743" sldId="2147495186"/>
              <ac:spMk id="20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848743" sldId="2147495186"/>
              <ac:spMk id="20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848743" sldId="2147495186"/>
              <ac:spMk id="20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848743" sldId="2147495186"/>
              <ac:spMk id="20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848743" sldId="2147495186"/>
              <ac:spMk id="204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17391172" sldId="2147495187"/>
          </pc:sldLayoutMkLst>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17391172" sldId="2147495187"/>
              <ac:spMk id="205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146707928" sldId="2147495188"/>
          </pc:sldLayoutMkLst>
          <pc:spChg chg="mod">
            <ac:chgData name="Rebecca Hannah Ainis" userId="116137a0-2af5-436b-85e1-74d9d3b30f2f" providerId="ADAL" clId="{4636A3F7-8B7F-4701-92A4-CCB07269CC2C}" dt="2025-06-23T14:53:11.466" v="31"/>
            <ac:spMkLst>
              <pc:docMk/>
              <pc:sldMasterMk cId="2948243291" sldId="2147487661"/>
              <pc:sldLayoutMk cId="3146707928" sldId="2147495188"/>
              <ac:spMk id="20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46707928" sldId="2147495188"/>
              <ac:spMk id="20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146707928" sldId="2147495188"/>
              <ac:spMk id="206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32982529" sldId="2147495189"/>
          </pc:sldLayoutMkLst>
          <pc:spChg chg="mod">
            <ac:chgData name="Rebecca Hannah Ainis" userId="116137a0-2af5-436b-85e1-74d9d3b30f2f" providerId="ADAL" clId="{4636A3F7-8B7F-4701-92A4-CCB07269CC2C}" dt="2025-06-23T14:53:11.466" v="31"/>
            <ac:spMkLst>
              <pc:docMk/>
              <pc:sldMasterMk cId="2948243291" sldId="2147487661"/>
              <pc:sldLayoutMk cId="632982529" sldId="2147495189"/>
              <ac:spMk id="207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32982529" sldId="2147495189"/>
              <ac:spMk id="20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32982529" sldId="2147495189"/>
              <ac:spMk id="207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22109333" sldId="2147495190"/>
          </pc:sldLayoutMkLst>
          <pc:spChg chg="mod">
            <ac:chgData name="Rebecca Hannah Ainis" userId="116137a0-2af5-436b-85e1-74d9d3b30f2f" providerId="ADAL" clId="{4636A3F7-8B7F-4701-92A4-CCB07269CC2C}" dt="2025-06-23T14:53:11.466" v="31"/>
            <ac:spMkLst>
              <pc:docMk/>
              <pc:sldMasterMk cId="2948243291" sldId="2147487661"/>
              <pc:sldLayoutMk cId="3422109333" sldId="2147495190"/>
              <ac:spMk id="207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22109333" sldId="2147495190"/>
              <ac:spMk id="208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4221502" sldId="2147495191"/>
          </pc:sldLayoutMkLst>
          <pc:spChg chg="mod">
            <ac:chgData name="Rebecca Hannah Ainis" userId="116137a0-2af5-436b-85e1-74d9d3b30f2f" providerId="ADAL" clId="{4636A3F7-8B7F-4701-92A4-CCB07269CC2C}" dt="2025-06-23T14:53:11.466" v="31"/>
            <ac:spMkLst>
              <pc:docMk/>
              <pc:sldMasterMk cId="2948243291" sldId="2147487661"/>
              <pc:sldLayoutMk cId="414221502" sldId="2147495191"/>
              <ac:spMk id="20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221502" sldId="2147495191"/>
              <ac:spMk id="208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221502" sldId="2147495191"/>
              <ac:spMk id="209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720917901" sldId="2147495192"/>
          </pc:sldLayoutMkLst>
          <pc:spChg chg="mod">
            <ac:chgData name="Rebecca Hannah Ainis" userId="116137a0-2af5-436b-85e1-74d9d3b30f2f" providerId="ADAL" clId="{4636A3F7-8B7F-4701-92A4-CCB07269CC2C}" dt="2025-06-23T14:53:11.466" v="31"/>
            <ac:spMkLst>
              <pc:docMk/>
              <pc:sldMasterMk cId="2948243291" sldId="2147487661"/>
              <pc:sldLayoutMk cId="2720917901" sldId="2147495192"/>
              <ac:spMk id="21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720917901" sldId="2147495192"/>
              <ac:spMk id="210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38902860" sldId="2147495193"/>
          </pc:sldLayoutMkLst>
          <pc:spChg chg="mod">
            <ac:chgData name="Rebecca Hannah Ainis" userId="116137a0-2af5-436b-85e1-74d9d3b30f2f" providerId="ADAL" clId="{4636A3F7-8B7F-4701-92A4-CCB07269CC2C}" dt="2025-06-23T14:53:11.466" v="31"/>
            <ac:spMkLst>
              <pc:docMk/>
              <pc:sldMasterMk cId="2948243291" sldId="2147487661"/>
              <pc:sldLayoutMk cId="2538902860" sldId="2147495193"/>
              <ac:spMk id="21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38902860" sldId="2147495193"/>
              <ac:spMk id="210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85513490" sldId="2147495194"/>
          </pc:sldLayoutMkLst>
          <pc:spChg chg="mod">
            <ac:chgData name="Rebecca Hannah Ainis" userId="116137a0-2af5-436b-85e1-74d9d3b30f2f" providerId="ADAL" clId="{4636A3F7-8B7F-4701-92A4-CCB07269CC2C}" dt="2025-06-23T14:53:11.466" v="31"/>
            <ac:spMkLst>
              <pc:docMk/>
              <pc:sldMasterMk cId="2948243291" sldId="2147487661"/>
              <pc:sldLayoutMk cId="985513490" sldId="2147495194"/>
              <ac:spMk id="21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85513490" sldId="2147495194"/>
              <ac:spMk id="21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85513490" sldId="2147495194"/>
              <ac:spMk id="21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85513490" sldId="2147495194"/>
              <ac:spMk id="211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74154816" sldId="2147495195"/>
          </pc:sldLayoutMkLst>
          <pc:spChg chg="mod">
            <ac:chgData name="Rebecca Hannah Ainis" userId="116137a0-2af5-436b-85e1-74d9d3b30f2f" providerId="ADAL" clId="{4636A3F7-8B7F-4701-92A4-CCB07269CC2C}" dt="2025-06-23T14:53:11.466" v="31"/>
            <ac:spMkLst>
              <pc:docMk/>
              <pc:sldMasterMk cId="2948243291" sldId="2147487661"/>
              <pc:sldLayoutMk cId="474154816" sldId="2147495195"/>
              <ac:spMk id="213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74154816" sldId="2147495195"/>
              <ac:spMk id="21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74154816" sldId="2147495195"/>
              <ac:spMk id="21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74154816" sldId="2147495195"/>
              <ac:spMk id="213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87701349" sldId="2147495196"/>
          </pc:sldLayoutMkLst>
          <pc:spChg chg="mod">
            <ac:chgData name="Rebecca Hannah Ainis" userId="116137a0-2af5-436b-85e1-74d9d3b30f2f" providerId="ADAL" clId="{4636A3F7-8B7F-4701-92A4-CCB07269CC2C}" dt="2025-06-23T14:53:11.466" v="31"/>
            <ac:spMkLst>
              <pc:docMk/>
              <pc:sldMasterMk cId="2948243291" sldId="2147487661"/>
              <pc:sldLayoutMk cId="4087701349" sldId="2147495196"/>
              <ac:spMk id="213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7701349" sldId="2147495196"/>
              <ac:spMk id="21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7701349" sldId="2147495196"/>
              <ac:spMk id="21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7701349" sldId="2147495196"/>
              <ac:spMk id="21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87701349" sldId="2147495196"/>
              <ac:spMk id="214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70526346" sldId="2147495197"/>
          </pc:sldLayoutMkLst>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70526346" sldId="2147495197"/>
              <ac:spMk id="21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19157762" sldId="2147495198"/>
          </pc:sldLayoutMkLst>
          <pc:spChg chg="mod">
            <ac:chgData name="Rebecca Hannah Ainis" userId="116137a0-2af5-436b-85e1-74d9d3b30f2f" providerId="ADAL" clId="{4636A3F7-8B7F-4701-92A4-CCB07269CC2C}" dt="2025-06-23T14:53:11.466" v="31"/>
            <ac:spMkLst>
              <pc:docMk/>
              <pc:sldMasterMk cId="2948243291" sldId="2147487661"/>
              <pc:sldLayoutMk cId="1419157762" sldId="2147495198"/>
              <ac:spMk id="216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19157762" sldId="2147495198"/>
              <ac:spMk id="21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19157762" sldId="2147495198"/>
              <ac:spMk id="217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20466529" sldId="2147495199"/>
          </pc:sldLayoutMkLst>
          <pc:spChg chg="mod">
            <ac:chgData name="Rebecca Hannah Ainis" userId="116137a0-2af5-436b-85e1-74d9d3b30f2f" providerId="ADAL" clId="{4636A3F7-8B7F-4701-92A4-CCB07269CC2C}" dt="2025-06-23T14:53:11.466" v="31"/>
            <ac:spMkLst>
              <pc:docMk/>
              <pc:sldMasterMk cId="2948243291" sldId="2147487661"/>
              <pc:sldLayoutMk cId="920466529" sldId="2147495199"/>
              <ac:spMk id="217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20466529" sldId="2147495199"/>
              <ac:spMk id="21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20466529" sldId="2147495199"/>
              <ac:spMk id="21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88603530" sldId="2147495200"/>
          </pc:sldLayoutMkLst>
          <pc:spChg chg="mod">
            <ac:chgData name="Rebecca Hannah Ainis" userId="116137a0-2af5-436b-85e1-74d9d3b30f2f" providerId="ADAL" clId="{4636A3F7-8B7F-4701-92A4-CCB07269CC2C}" dt="2025-06-23T14:53:11.466" v="31"/>
            <ac:spMkLst>
              <pc:docMk/>
              <pc:sldMasterMk cId="2948243291" sldId="2147487661"/>
              <pc:sldLayoutMk cId="3888603530" sldId="2147495200"/>
              <ac:spMk id="21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88603530" sldId="2147495200"/>
              <ac:spMk id="218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07157106" sldId="2147495201"/>
          </pc:sldLayoutMkLst>
          <pc:spChg chg="mod">
            <ac:chgData name="Rebecca Hannah Ainis" userId="116137a0-2af5-436b-85e1-74d9d3b30f2f" providerId="ADAL" clId="{4636A3F7-8B7F-4701-92A4-CCB07269CC2C}" dt="2025-06-23T14:53:11.466" v="31"/>
            <ac:spMkLst>
              <pc:docMk/>
              <pc:sldMasterMk cId="2948243291" sldId="2147487661"/>
              <pc:sldLayoutMk cId="1207157106" sldId="2147495201"/>
              <ac:spMk id="21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07157106" sldId="2147495201"/>
              <ac:spMk id="219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07157106" sldId="2147495201"/>
              <ac:spMk id="219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07157106" sldId="2147495201"/>
              <ac:spMk id="219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06934866" sldId="2147495202"/>
          </pc:sldLayoutMkLst>
          <pc:spChg chg="mod">
            <ac:chgData name="Rebecca Hannah Ainis" userId="116137a0-2af5-436b-85e1-74d9d3b30f2f" providerId="ADAL" clId="{4636A3F7-8B7F-4701-92A4-CCB07269CC2C}" dt="2025-06-23T14:53:11.466" v="31"/>
            <ac:spMkLst>
              <pc:docMk/>
              <pc:sldMasterMk cId="2948243291" sldId="2147487661"/>
              <pc:sldLayoutMk cId="3806934866" sldId="2147495202"/>
              <ac:spMk id="220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06934866" sldId="2147495202"/>
              <ac:spMk id="220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06934866" sldId="2147495202"/>
              <ac:spMk id="22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06934866" sldId="2147495202"/>
              <ac:spMk id="221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01238327" sldId="2147495203"/>
          </pc:sldLayoutMkLst>
          <pc:spChg chg="mod">
            <ac:chgData name="Rebecca Hannah Ainis" userId="116137a0-2af5-436b-85e1-74d9d3b30f2f" providerId="ADAL" clId="{4636A3F7-8B7F-4701-92A4-CCB07269CC2C}" dt="2025-06-23T14:53:11.466" v="31"/>
            <ac:spMkLst>
              <pc:docMk/>
              <pc:sldMasterMk cId="2948243291" sldId="2147487661"/>
              <pc:sldLayoutMk cId="2001238327" sldId="2147495203"/>
              <ac:spMk id="22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01238327" sldId="2147495203"/>
              <ac:spMk id="221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01238327" sldId="2147495203"/>
              <ac:spMk id="221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01238327" sldId="2147495203"/>
              <ac:spMk id="221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86463322" sldId="2147495204"/>
          </pc:sldLayoutMkLst>
          <pc:spChg chg="mod">
            <ac:chgData name="Rebecca Hannah Ainis" userId="116137a0-2af5-436b-85e1-74d9d3b30f2f" providerId="ADAL" clId="{4636A3F7-8B7F-4701-92A4-CCB07269CC2C}" dt="2025-06-23T14:53:11.466" v="31"/>
            <ac:spMkLst>
              <pc:docMk/>
              <pc:sldMasterMk cId="2948243291" sldId="2147487661"/>
              <pc:sldLayoutMk cId="2586463322" sldId="2147495204"/>
              <ac:spMk id="22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6463322" sldId="2147495204"/>
              <ac:spMk id="222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274051511" sldId="2147495205"/>
          </pc:sldLayoutMkLst>
          <pc:spChg chg="mod">
            <ac:chgData name="Rebecca Hannah Ainis" userId="116137a0-2af5-436b-85e1-74d9d3b30f2f" providerId="ADAL" clId="{4636A3F7-8B7F-4701-92A4-CCB07269CC2C}" dt="2025-06-23T14:53:11.466" v="31"/>
            <ac:spMkLst>
              <pc:docMk/>
              <pc:sldMasterMk cId="2948243291" sldId="2147487661"/>
              <pc:sldLayoutMk cId="1274051511" sldId="2147495205"/>
              <ac:spMk id="222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74051511" sldId="2147495205"/>
              <ac:spMk id="223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74051511" sldId="2147495205"/>
              <ac:spMk id="22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274051511" sldId="2147495205"/>
              <ac:spMk id="223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83811582" sldId="2147495206"/>
          </pc:sldLayoutMkLst>
          <pc:spChg chg="mod">
            <ac:chgData name="Rebecca Hannah Ainis" userId="116137a0-2af5-436b-85e1-74d9d3b30f2f" providerId="ADAL" clId="{4636A3F7-8B7F-4701-92A4-CCB07269CC2C}" dt="2025-06-23T14:53:11.466" v="31"/>
            <ac:spMkLst>
              <pc:docMk/>
              <pc:sldMasterMk cId="2948243291" sldId="2147487661"/>
              <pc:sldLayoutMk cId="2583811582" sldId="2147495206"/>
              <ac:spMk id="22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3811582" sldId="2147495206"/>
              <ac:spMk id="22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3811582" sldId="2147495206"/>
              <ac:spMk id="22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3811582" sldId="2147495206"/>
              <ac:spMk id="224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159165201" sldId="2147495207"/>
          </pc:sldLayoutMkLst>
          <pc:spChg chg="mod">
            <ac:chgData name="Rebecca Hannah Ainis" userId="116137a0-2af5-436b-85e1-74d9d3b30f2f" providerId="ADAL" clId="{4636A3F7-8B7F-4701-92A4-CCB07269CC2C}" dt="2025-06-23T14:53:11.466" v="31"/>
            <ac:spMkLst>
              <pc:docMk/>
              <pc:sldMasterMk cId="2948243291" sldId="2147487661"/>
              <pc:sldLayoutMk cId="1159165201" sldId="2147495207"/>
              <ac:spMk id="225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59165201" sldId="2147495207"/>
              <ac:spMk id="225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59165201" sldId="2147495207"/>
              <ac:spMk id="225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804857660" sldId="2147495208"/>
          </pc:sldLayoutMkLst>
          <pc:spChg chg="mod">
            <ac:chgData name="Rebecca Hannah Ainis" userId="116137a0-2af5-436b-85e1-74d9d3b30f2f" providerId="ADAL" clId="{4636A3F7-8B7F-4701-92A4-CCB07269CC2C}" dt="2025-06-23T14:53:11.466" v="31"/>
            <ac:spMkLst>
              <pc:docMk/>
              <pc:sldMasterMk cId="2948243291" sldId="2147487661"/>
              <pc:sldLayoutMk cId="3804857660" sldId="2147495208"/>
              <ac:spMk id="22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804857660" sldId="2147495208"/>
              <ac:spMk id="226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83986756" sldId="2147495209"/>
          </pc:sldLayoutMkLst>
          <pc:spChg chg="mod">
            <ac:chgData name="Rebecca Hannah Ainis" userId="116137a0-2af5-436b-85e1-74d9d3b30f2f" providerId="ADAL" clId="{4636A3F7-8B7F-4701-92A4-CCB07269CC2C}" dt="2025-06-23T14:53:11.466" v="31"/>
            <ac:spMkLst>
              <pc:docMk/>
              <pc:sldMasterMk cId="2948243291" sldId="2147487661"/>
              <pc:sldLayoutMk cId="483986756" sldId="2147495209"/>
              <ac:spMk id="22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83986756" sldId="2147495209"/>
              <ac:spMk id="227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53796507" sldId="2147495210"/>
          </pc:sldLayoutMkLst>
          <pc:spChg chg="mod">
            <ac:chgData name="Rebecca Hannah Ainis" userId="116137a0-2af5-436b-85e1-74d9d3b30f2f" providerId="ADAL" clId="{4636A3F7-8B7F-4701-92A4-CCB07269CC2C}" dt="2025-06-23T14:53:11.466" v="31"/>
            <ac:spMkLst>
              <pc:docMk/>
              <pc:sldMasterMk cId="2948243291" sldId="2147487661"/>
              <pc:sldLayoutMk cId="3453796507" sldId="2147495210"/>
              <ac:spMk id="228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53796507" sldId="2147495210"/>
              <ac:spMk id="228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53796507" sldId="2147495210"/>
              <ac:spMk id="228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53796507" sldId="2147495210"/>
              <ac:spMk id="228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426887447" sldId="2147495211"/>
          </pc:sldLayoutMkLst>
          <pc:spChg chg="mod">
            <ac:chgData name="Rebecca Hannah Ainis" userId="116137a0-2af5-436b-85e1-74d9d3b30f2f" providerId="ADAL" clId="{4636A3F7-8B7F-4701-92A4-CCB07269CC2C}" dt="2025-06-23T14:53:11.466" v="31"/>
            <ac:spMkLst>
              <pc:docMk/>
              <pc:sldMasterMk cId="2948243291" sldId="2147487661"/>
              <pc:sldLayoutMk cId="1426887447" sldId="2147495211"/>
              <ac:spMk id="22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26887447" sldId="2147495211"/>
              <ac:spMk id="22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26887447" sldId="2147495211"/>
              <ac:spMk id="229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426887447" sldId="2147495211"/>
              <ac:spMk id="230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585710153" sldId="2147495212"/>
          </pc:sldLayoutMkLst>
          <pc:spChg chg="mod">
            <ac:chgData name="Rebecca Hannah Ainis" userId="116137a0-2af5-436b-85e1-74d9d3b30f2f" providerId="ADAL" clId="{4636A3F7-8B7F-4701-92A4-CCB07269CC2C}" dt="2025-06-23T14:53:11.466" v="31"/>
            <ac:spMkLst>
              <pc:docMk/>
              <pc:sldMasterMk cId="2948243291" sldId="2147487661"/>
              <pc:sldLayoutMk cId="2585710153" sldId="2147495212"/>
              <ac:spMk id="230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5710153" sldId="2147495212"/>
              <ac:spMk id="230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5710153" sldId="2147495212"/>
              <ac:spMk id="23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5710153" sldId="2147495212"/>
              <ac:spMk id="23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585710153" sldId="2147495212"/>
              <ac:spMk id="231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02233827" sldId="2147495213"/>
          </pc:sldLayoutMkLst>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2233827" sldId="2147495213"/>
              <ac:spMk id="232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046312517" sldId="2147495214"/>
          </pc:sldLayoutMkLst>
          <pc:spChg chg="mod">
            <ac:chgData name="Rebecca Hannah Ainis" userId="116137a0-2af5-436b-85e1-74d9d3b30f2f" providerId="ADAL" clId="{4636A3F7-8B7F-4701-92A4-CCB07269CC2C}" dt="2025-06-23T14:53:11.466" v="31"/>
            <ac:spMkLst>
              <pc:docMk/>
              <pc:sldMasterMk cId="2948243291" sldId="2147487661"/>
              <pc:sldLayoutMk cId="1046312517" sldId="2147495214"/>
              <ac:spMk id="23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6312517" sldId="2147495214"/>
              <ac:spMk id="23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046312517" sldId="2147495214"/>
              <ac:spMk id="233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33308895" sldId="2147495215"/>
          </pc:sldLayoutMkLst>
          <pc:spChg chg="mod">
            <ac:chgData name="Rebecca Hannah Ainis" userId="116137a0-2af5-436b-85e1-74d9d3b30f2f" providerId="ADAL" clId="{4636A3F7-8B7F-4701-92A4-CCB07269CC2C}" dt="2025-06-23T14:53:11.466" v="31"/>
            <ac:spMkLst>
              <pc:docMk/>
              <pc:sldMasterMk cId="2948243291" sldId="2147487661"/>
              <pc:sldLayoutMk cId="2033308895" sldId="2147495215"/>
              <ac:spMk id="234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33308895" sldId="2147495215"/>
              <ac:spMk id="234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33308895" sldId="2147495215"/>
              <ac:spMk id="234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053638501" sldId="2147495216"/>
          </pc:sldLayoutMkLst>
          <pc:spChg chg="mod">
            <ac:chgData name="Rebecca Hannah Ainis" userId="116137a0-2af5-436b-85e1-74d9d3b30f2f" providerId="ADAL" clId="{4636A3F7-8B7F-4701-92A4-CCB07269CC2C}" dt="2025-06-23T14:53:11.466" v="31"/>
            <ac:spMkLst>
              <pc:docMk/>
              <pc:sldMasterMk cId="2948243291" sldId="2147487661"/>
              <pc:sldLayoutMk cId="4053638501" sldId="2147495216"/>
              <ac:spMk id="234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053638501" sldId="2147495216"/>
              <ac:spMk id="235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6344284" sldId="2147495217"/>
          </pc:sldLayoutMkLst>
          <pc:spChg chg="mod">
            <ac:chgData name="Rebecca Hannah Ainis" userId="116137a0-2af5-436b-85e1-74d9d3b30f2f" providerId="ADAL" clId="{4636A3F7-8B7F-4701-92A4-CCB07269CC2C}" dt="2025-06-23T14:53:11.466" v="31"/>
            <ac:spMkLst>
              <pc:docMk/>
              <pc:sldMasterMk cId="2948243291" sldId="2147487661"/>
              <pc:sldLayoutMk cId="56344284" sldId="2147495217"/>
              <ac:spMk id="235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6344284" sldId="2147495217"/>
              <ac:spMk id="23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6344284" sldId="2147495217"/>
              <ac:spMk id="236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679798291" sldId="2147495218"/>
          </pc:sldLayoutMkLst>
          <pc:spChg chg="mod">
            <ac:chgData name="Rebecca Hannah Ainis" userId="116137a0-2af5-436b-85e1-74d9d3b30f2f" providerId="ADAL" clId="{4636A3F7-8B7F-4701-92A4-CCB07269CC2C}" dt="2025-06-23T14:53:11.466" v="31"/>
            <ac:spMkLst>
              <pc:docMk/>
              <pc:sldMasterMk cId="2948243291" sldId="2147487661"/>
              <pc:sldLayoutMk cId="1679798291" sldId="2147495218"/>
              <ac:spMk id="237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679798291" sldId="2147495218"/>
              <ac:spMk id="237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334366460" sldId="2147495219"/>
          </pc:sldLayoutMkLst>
          <pc:spChg chg="mod">
            <ac:chgData name="Rebecca Hannah Ainis" userId="116137a0-2af5-436b-85e1-74d9d3b30f2f" providerId="ADAL" clId="{4636A3F7-8B7F-4701-92A4-CCB07269CC2C}" dt="2025-06-23T14:53:11.466" v="31"/>
            <ac:spMkLst>
              <pc:docMk/>
              <pc:sldMasterMk cId="2948243291" sldId="2147487661"/>
              <pc:sldLayoutMk cId="2334366460" sldId="2147495219"/>
              <ac:spMk id="23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34366460" sldId="2147495219"/>
              <ac:spMk id="237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81284448" sldId="2147495220"/>
          </pc:sldLayoutMkLst>
          <pc:spChg chg="mod">
            <ac:chgData name="Rebecca Hannah Ainis" userId="116137a0-2af5-436b-85e1-74d9d3b30f2f" providerId="ADAL" clId="{4636A3F7-8B7F-4701-92A4-CCB07269CC2C}" dt="2025-06-23T14:53:11.466" v="31"/>
            <ac:spMkLst>
              <pc:docMk/>
              <pc:sldMasterMk cId="2948243291" sldId="2147487661"/>
              <pc:sldLayoutMk cId="1781284448" sldId="2147495220"/>
              <ac:spMk id="238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81284448" sldId="2147495220"/>
              <ac:spMk id="23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81284448" sldId="2147495220"/>
              <ac:spMk id="23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81284448" sldId="2147495220"/>
              <ac:spMk id="238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561934414" sldId="2147495221"/>
          </pc:sldLayoutMkLst>
          <pc:spChg chg="mod">
            <ac:chgData name="Rebecca Hannah Ainis" userId="116137a0-2af5-436b-85e1-74d9d3b30f2f" providerId="ADAL" clId="{4636A3F7-8B7F-4701-92A4-CCB07269CC2C}" dt="2025-06-23T14:53:11.466" v="31"/>
            <ac:spMkLst>
              <pc:docMk/>
              <pc:sldMasterMk cId="2948243291" sldId="2147487661"/>
              <pc:sldLayoutMk cId="561934414" sldId="2147495221"/>
              <ac:spMk id="24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61934414" sldId="2147495221"/>
              <ac:spMk id="24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61934414" sldId="2147495221"/>
              <ac:spMk id="24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561934414" sldId="2147495221"/>
              <ac:spMk id="240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19894342" sldId="2147495222"/>
          </pc:sldLayoutMkLst>
          <pc:spChg chg="mod">
            <ac:chgData name="Rebecca Hannah Ainis" userId="116137a0-2af5-436b-85e1-74d9d3b30f2f" providerId="ADAL" clId="{4636A3F7-8B7F-4701-92A4-CCB07269CC2C}" dt="2025-06-23T14:53:11.466" v="31"/>
            <ac:spMkLst>
              <pc:docMk/>
              <pc:sldMasterMk cId="2948243291" sldId="2147487661"/>
              <pc:sldLayoutMk cId="3419894342" sldId="2147495222"/>
              <ac:spMk id="240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19894342" sldId="2147495222"/>
              <ac:spMk id="240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19894342" sldId="2147495222"/>
              <ac:spMk id="241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19894342" sldId="2147495222"/>
              <ac:spMk id="241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19894342" sldId="2147495222"/>
              <ac:spMk id="241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786814002" sldId="2147495223"/>
          </pc:sldLayoutMkLst>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2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786814002" sldId="2147495223"/>
              <ac:spMk id="243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074916765" sldId="2147495224"/>
          </pc:sldLayoutMkLst>
          <pc:spChg chg="mod">
            <ac:chgData name="Rebecca Hannah Ainis" userId="116137a0-2af5-436b-85e1-74d9d3b30f2f" providerId="ADAL" clId="{4636A3F7-8B7F-4701-92A4-CCB07269CC2C}" dt="2025-06-23T14:53:11.466" v="31"/>
            <ac:spMkLst>
              <pc:docMk/>
              <pc:sldMasterMk cId="2948243291" sldId="2147487661"/>
              <pc:sldLayoutMk cId="2074916765" sldId="2147495224"/>
              <ac:spMk id="243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74916765" sldId="2147495224"/>
              <ac:spMk id="24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074916765" sldId="2147495224"/>
              <ac:spMk id="244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89087660" sldId="2147495225"/>
          </pc:sldLayoutMkLst>
          <pc:spChg chg="mod">
            <ac:chgData name="Rebecca Hannah Ainis" userId="116137a0-2af5-436b-85e1-74d9d3b30f2f" providerId="ADAL" clId="{4636A3F7-8B7F-4701-92A4-CCB07269CC2C}" dt="2025-06-23T14:53:11.466" v="31"/>
            <ac:spMkLst>
              <pc:docMk/>
              <pc:sldMasterMk cId="2948243291" sldId="2147487661"/>
              <pc:sldLayoutMk cId="3489087660" sldId="2147495225"/>
              <ac:spMk id="24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89087660" sldId="2147495225"/>
              <ac:spMk id="24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89087660" sldId="2147495225"/>
              <ac:spMk id="244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99028397" sldId="2147495226"/>
          </pc:sldLayoutMkLst>
          <pc:spChg chg="mod">
            <ac:chgData name="Rebecca Hannah Ainis" userId="116137a0-2af5-436b-85e1-74d9d3b30f2f" providerId="ADAL" clId="{4636A3F7-8B7F-4701-92A4-CCB07269CC2C}" dt="2025-06-23T14:53:11.466" v="31"/>
            <ac:spMkLst>
              <pc:docMk/>
              <pc:sldMasterMk cId="2948243291" sldId="2147487661"/>
              <pc:sldLayoutMk cId="1799028397" sldId="2147495226"/>
              <ac:spMk id="245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99028397" sldId="2147495226"/>
              <ac:spMk id="245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479735682" sldId="2147495227"/>
          </pc:sldLayoutMkLst>
          <pc:spChg chg="mod">
            <ac:chgData name="Rebecca Hannah Ainis" userId="116137a0-2af5-436b-85e1-74d9d3b30f2f" providerId="ADAL" clId="{4636A3F7-8B7F-4701-92A4-CCB07269CC2C}" dt="2025-06-23T14:53:11.466" v="31"/>
            <ac:spMkLst>
              <pc:docMk/>
              <pc:sldMasterMk cId="2948243291" sldId="2147487661"/>
              <pc:sldLayoutMk cId="3479735682" sldId="2147495227"/>
              <ac:spMk id="246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79735682" sldId="2147495227"/>
              <ac:spMk id="246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79735682" sldId="2147495227"/>
              <ac:spMk id="246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479735682" sldId="2147495227"/>
              <ac:spMk id="246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084518377" sldId="2147495228"/>
          </pc:sldLayoutMkLst>
          <pc:spChg chg="mod">
            <ac:chgData name="Rebecca Hannah Ainis" userId="116137a0-2af5-436b-85e1-74d9d3b30f2f" providerId="ADAL" clId="{4636A3F7-8B7F-4701-92A4-CCB07269CC2C}" dt="2025-06-23T14:53:11.466" v="31"/>
            <ac:spMkLst>
              <pc:docMk/>
              <pc:sldMasterMk cId="2948243291" sldId="2147487661"/>
              <pc:sldLayoutMk cId="3084518377" sldId="2147495228"/>
              <ac:spMk id="247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4518377" sldId="2147495228"/>
              <ac:spMk id="247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4518377" sldId="2147495228"/>
              <ac:spMk id="247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084518377" sldId="2147495228"/>
              <ac:spMk id="247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01540104" sldId="2147495229"/>
          </pc:sldLayoutMkLst>
          <pc:spChg chg="mod">
            <ac:chgData name="Rebecca Hannah Ainis" userId="116137a0-2af5-436b-85e1-74d9d3b30f2f" providerId="ADAL" clId="{4636A3F7-8B7F-4701-92A4-CCB07269CC2C}" dt="2025-06-23T14:53:11.466" v="31"/>
            <ac:spMkLst>
              <pc:docMk/>
              <pc:sldMasterMk cId="2948243291" sldId="2147487661"/>
              <pc:sldLayoutMk cId="801540104" sldId="2147495229"/>
              <ac:spMk id="248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1540104" sldId="2147495229"/>
              <ac:spMk id="249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1540104" sldId="2147495229"/>
              <ac:spMk id="24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01540104" sldId="2147495229"/>
              <ac:spMk id="249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926198881" sldId="2147495230"/>
          </pc:sldLayoutMkLst>
          <pc:spChg chg="mod">
            <ac:chgData name="Rebecca Hannah Ainis" userId="116137a0-2af5-436b-85e1-74d9d3b30f2f" providerId="ADAL" clId="{4636A3F7-8B7F-4701-92A4-CCB07269CC2C}" dt="2025-06-23T14:53:11.466" v="31"/>
            <ac:spMkLst>
              <pc:docMk/>
              <pc:sldMasterMk cId="2948243291" sldId="2147487661"/>
              <pc:sldLayoutMk cId="3926198881" sldId="2147495230"/>
              <ac:spMk id="24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6198881" sldId="2147495230"/>
              <ac:spMk id="250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6198881" sldId="2147495230"/>
              <ac:spMk id="25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926198881" sldId="2147495230"/>
              <ac:spMk id="250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00224133" sldId="2147495231"/>
          </pc:sldLayoutMkLst>
          <pc:spChg chg="mod">
            <ac:chgData name="Rebecca Hannah Ainis" userId="116137a0-2af5-436b-85e1-74d9d3b30f2f" providerId="ADAL" clId="{4636A3F7-8B7F-4701-92A4-CCB07269CC2C}" dt="2025-06-23T14:53:11.466" v="31"/>
            <ac:spMkLst>
              <pc:docMk/>
              <pc:sldMasterMk cId="2948243291" sldId="2147487661"/>
              <pc:sldLayoutMk cId="1700224133" sldId="2147495231"/>
              <ac:spMk id="250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00224133" sldId="2147495231"/>
              <ac:spMk id="250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00224133" sldId="2147495231"/>
              <ac:spMk id="250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00224133" sldId="2147495231"/>
              <ac:spMk id="251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535315390" sldId="2147495232"/>
          </pc:sldLayoutMkLst>
          <pc:spChg chg="mod">
            <ac:chgData name="Rebecca Hannah Ainis" userId="116137a0-2af5-436b-85e1-74d9d3b30f2f" providerId="ADAL" clId="{4636A3F7-8B7F-4701-92A4-CCB07269CC2C}" dt="2025-06-23T14:53:11.466" v="31"/>
            <ac:spMkLst>
              <pc:docMk/>
              <pc:sldMasterMk cId="2948243291" sldId="2147487661"/>
              <pc:sldLayoutMk cId="1535315390" sldId="2147495232"/>
              <ac:spMk id="25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35315390" sldId="2147495232"/>
              <ac:spMk id="25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35315390" sldId="2147495232"/>
              <ac:spMk id="25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535315390" sldId="2147495232"/>
              <ac:spMk id="252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145501790" sldId="2147495233"/>
          </pc:sldLayoutMkLst>
          <pc:spChg chg="mod">
            <ac:chgData name="Rebecca Hannah Ainis" userId="116137a0-2af5-436b-85e1-74d9d3b30f2f" providerId="ADAL" clId="{4636A3F7-8B7F-4701-92A4-CCB07269CC2C}" dt="2025-06-23T14:53:11.466" v="31"/>
            <ac:spMkLst>
              <pc:docMk/>
              <pc:sldMasterMk cId="2948243291" sldId="2147487661"/>
              <pc:sldLayoutMk cId="4145501790" sldId="2147495233"/>
              <ac:spMk id="25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5501790" sldId="2147495233"/>
              <ac:spMk id="25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5501790" sldId="2147495233"/>
              <ac:spMk id="253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145501790" sldId="2147495233"/>
              <ac:spMk id="253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33114378" sldId="2147495234"/>
          </pc:sldLayoutMkLst>
          <pc:spChg chg="mod">
            <ac:chgData name="Rebecca Hannah Ainis" userId="116137a0-2af5-436b-85e1-74d9d3b30f2f" providerId="ADAL" clId="{4636A3F7-8B7F-4701-92A4-CCB07269CC2C}" dt="2025-06-23T14:53:11.466" v="31"/>
            <ac:spMkLst>
              <pc:docMk/>
              <pc:sldMasterMk cId="2948243291" sldId="2147487661"/>
              <pc:sldLayoutMk cId="933114378" sldId="2147495234"/>
              <ac:spMk id="25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33114378" sldId="2147495234"/>
              <ac:spMk id="25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33114378" sldId="2147495234"/>
              <ac:spMk id="254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933114378" sldId="2147495234"/>
              <ac:spMk id="255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697841101" sldId="2147495235"/>
          </pc:sldLayoutMkLst>
          <pc:spChg chg="mod">
            <ac:chgData name="Rebecca Hannah Ainis" userId="116137a0-2af5-436b-85e1-74d9d3b30f2f" providerId="ADAL" clId="{4636A3F7-8B7F-4701-92A4-CCB07269CC2C}" dt="2025-06-23T14:53:11.466" v="31"/>
            <ac:spMkLst>
              <pc:docMk/>
              <pc:sldMasterMk cId="2948243291" sldId="2147487661"/>
              <pc:sldLayoutMk cId="697841101" sldId="2147495235"/>
              <ac:spMk id="255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97841101" sldId="2147495235"/>
              <ac:spMk id="256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697841101" sldId="2147495235"/>
              <ac:spMk id="256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230467821" sldId="2147495236"/>
          </pc:sldLayoutMkLst>
          <pc:spChg chg="mod">
            <ac:chgData name="Rebecca Hannah Ainis" userId="116137a0-2af5-436b-85e1-74d9d3b30f2f" providerId="ADAL" clId="{4636A3F7-8B7F-4701-92A4-CCB07269CC2C}" dt="2025-06-23T14:53:11.466" v="31"/>
            <ac:spMkLst>
              <pc:docMk/>
              <pc:sldMasterMk cId="2948243291" sldId="2147487661"/>
              <pc:sldLayoutMk cId="3230467821" sldId="2147495236"/>
              <ac:spMk id="257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230467821" sldId="2147495236"/>
              <ac:spMk id="257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60359545" sldId="2147495237"/>
          </pc:sldLayoutMkLst>
          <pc:spChg chg="mod">
            <ac:chgData name="Rebecca Hannah Ainis" userId="116137a0-2af5-436b-85e1-74d9d3b30f2f" providerId="ADAL" clId="{4636A3F7-8B7F-4701-92A4-CCB07269CC2C}" dt="2025-06-23T14:53:11.466" v="31"/>
            <ac:spMkLst>
              <pc:docMk/>
              <pc:sldMasterMk cId="2948243291" sldId="2147487661"/>
              <pc:sldLayoutMk cId="1860359545" sldId="2147495237"/>
              <ac:spMk id="257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60359545" sldId="2147495237"/>
              <ac:spMk id="258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350757247" sldId="2147495238"/>
          </pc:sldLayoutMkLst>
          <pc:spChg chg="mod">
            <ac:chgData name="Rebecca Hannah Ainis" userId="116137a0-2af5-436b-85e1-74d9d3b30f2f" providerId="ADAL" clId="{4636A3F7-8B7F-4701-92A4-CCB07269CC2C}" dt="2025-06-23T14:53:11.466" v="31"/>
            <ac:spMkLst>
              <pc:docMk/>
              <pc:sldMasterMk cId="2948243291" sldId="2147487661"/>
              <pc:sldLayoutMk cId="2350757247" sldId="2147495238"/>
              <ac:spMk id="258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50757247" sldId="2147495238"/>
              <ac:spMk id="258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50757247" sldId="2147495238"/>
              <ac:spMk id="258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50757247" sldId="2147495238"/>
              <ac:spMk id="2588"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809187755" sldId="2147495239"/>
          </pc:sldLayoutMkLst>
          <pc:spChg chg="mod">
            <ac:chgData name="Rebecca Hannah Ainis" userId="116137a0-2af5-436b-85e1-74d9d3b30f2f" providerId="ADAL" clId="{4636A3F7-8B7F-4701-92A4-CCB07269CC2C}" dt="2025-06-23T14:53:11.466" v="31"/>
            <ac:spMkLst>
              <pc:docMk/>
              <pc:sldMasterMk cId="2948243291" sldId="2147487661"/>
              <pc:sldLayoutMk cId="1809187755" sldId="2147495239"/>
              <ac:spMk id="259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187755" sldId="2147495239"/>
              <ac:spMk id="259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187755" sldId="2147495239"/>
              <ac:spMk id="259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809187755" sldId="2147495239"/>
              <ac:spMk id="2601"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36108264" sldId="2147495240"/>
          </pc:sldLayoutMkLst>
          <pc:spChg chg="mod">
            <ac:chgData name="Rebecca Hannah Ainis" userId="116137a0-2af5-436b-85e1-74d9d3b30f2f" providerId="ADAL" clId="{4636A3F7-8B7F-4701-92A4-CCB07269CC2C}" dt="2025-06-23T14:53:11.466" v="31"/>
            <ac:spMkLst>
              <pc:docMk/>
              <pc:sldMasterMk cId="2948243291" sldId="2147487661"/>
              <pc:sldLayoutMk cId="36108264" sldId="2147495240"/>
              <ac:spMk id="261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108264" sldId="2147495240"/>
              <ac:spMk id="261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108264" sldId="2147495240"/>
              <ac:spMk id="261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36108264" sldId="2147495240"/>
              <ac:spMk id="261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214322632" sldId="2147495241"/>
          </pc:sldLayoutMkLst>
          <pc:spChg chg="mod">
            <ac:chgData name="Rebecca Hannah Ainis" userId="116137a0-2af5-436b-85e1-74d9d3b30f2f" providerId="ADAL" clId="{4636A3F7-8B7F-4701-92A4-CCB07269CC2C}" dt="2025-06-23T14:53:11.466" v="31"/>
            <ac:spMkLst>
              <pc:docMk/>
              <pc:sldMasterMk cId="2948243291" sldId="2147487661"/>
              <pc:sldLayoutMk cId="2214322632" sldId="2147495241"/>
              <ac:spMk id="262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14322632" sldId="2147495241"/>
              <ac:spMk id="262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14322632" sldId="2147495241"/>
              <ac:spMk id="262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214322632" sldId="2147495241"/>
              <ac:spMk id="2627"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914471380" sldId="2147495242"/>
          </pc:sldLayoutMkLst>
          <pc:spChg chg="mod">
            <ac:chgData name="Rebecca Hannah Ainis" userId="116137a0-2af5-436b-85e1-74d9d3b30f2f" providerId="ADAL" clId="{4636A3F7-8B7F-4701-92A4-CCB07269CC2C}" dt="2025-06-23T14:53:11.466" v="31"/>
            <ac:spMkLst>
              <pc:docMk/>
              <pc:sldMasterMk cId="2948243291" sldId="2147487661"/>
              <pc:sldLayoutMk cId="2914471380" sldId="2147495242"/>
              <ac:spMk id="26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14471380" sldId="2147495242"/>
              <ac:spMk id="264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14471380" sldId="2147495242"/>
              <ac:spMk id="264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914471380" sldId="2147495242"/>
              <ac:spMk id="2644"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343300448" sldId="2147495243"/>
          </pc:sldLayoutMkLst>
          <pc:spChg chg="mod">
            <ac:chgData name="Rebecca Hannah Ainis" userId="116137a0-2af5-436b-85e1-74d9d3b30f2f" providerId="ADAL" clId="{4636A3F7-8B7F-4701-92A4-CCB07269CC2C}" dt="2025-06-23T14:53:11.466" v="31"/>
            <ac:spMkLst>
              <pc:docMk/>
              <pc:sldMasterMk cId="2948243291" sldId="2147487661"/>
              <pc:sldLayoutMk cId="2343300448" sldId="2147495243"/>
              <ac:spMk id="264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43300448" sldId="2147495243"/>
              <ac:spMk id="264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43300448" sldId="2147495243"/>
              <ac:spMk id="265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43300448" sldId="2147495243"/>
              <ac:spMk id="265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343300448" sldId="2147495243"/>
              <ac:spMk id="2656"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110961379" sldId="2147495244"/>
          </pc:sldLayoutMkLst>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5"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6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110961379" sldId="2147495244"/>
              <ac:spMk id="267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864303003" sldId="2147495245"/>
          </pc:sldLayoutMkLst>
          <pc:spChg chg="mod">
            <ac:chgData name="Rebecca Hannah Ainis" userId="116137a0-2af5-436b-85e1-74d9d3b30f2f" providerId="ADAL" clId="{4636A3F7-8B7F-4701-92A4-CCB07269CC2C}" dt="2025-06-23T14:53:11.466" v="31"/>
            <ac:spMkLst>
              <pc:docMk/>
              <pc:sldMasterMk cId="2948243291" sldId="2147487661"/>
              <pc:sldLayoutMk cId="864303003" sldId="2147495245"/>
              <ac:spMk id="267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4303003" sldId="2147495245"/>
              <ac:spMk id="267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864303003" sldId="2147495245"/>
              <ac:spMk id="2680"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71529507" sldId="2147495246"/>
          </pc:sldLayoutMkLst>
          <pc:spChg chg="mod">
            <ac:chgData name="Rebecca Hannah Ainis" userId="116137a0-2af5-436b-85e1-74d9d3b30f2f" providerId="ADAL" clId="{4636A3F7-8B7F-4701-92A4-CCB07269CC2C}" dt="2025-06-23T14:53:11.466" v="31"/>
            <ac:spMkLst>
              <pc:docMk/>
              <pc:sldMasterMk cId="2948243291" sldId="2147487661"/>
              <pc:sldLayoutMk cId="1771529507" sldId="2147495246"/>
              <ac:spMk id="2686"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1529507" sldId="2147495246"/>
              <ac:spMk id="2687"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1529507" sldId="2147495246"/>
              <ac:spMk id="2689"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92562801" sldId="2147495247"/>
          </pc:sldLayoutMkLst>
          <pc:spChg chg="mod">
            <ac:chgData name="Rebecca Hannah Ainis" userId="116137a0-2af5-436b-85e1-74d9d3b30f2f" providerId="ADAL" clId="{4636A3F7-8B7F-4701-92A4-CCB07269CC2C}" dt="2025-06-23T14:53:11.466" v="31"/>
            <ac:spMkLst>
              <pc:docMk/>
              <pc:sldMasterMk cId="2948243291" sldId="2147487661"/>
              <pc:sldLayoutMk cId="4292562801" sldId="2147495247"/>
              <ac:spMk id="269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4292562801" sldId="2147495247"/>
              <ac:spMk id="269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2858654583" sldId="2147495248"/>
          </pc:sldLayoutMkLst>
          <pc:spChg chg="mod">
            <ac:chgData name="Rebecca Hannah Ainis" userId="116137a0-2af5-436b-85e1-74d9d3b30f2f" providerId="ADAL" clId="{4636A3F7-8B7F-4701-92A4-CCB07269CC2C}" dt="2025-06-23T14:53:11.466" v="31"/>
            <ac:spMkLst>
              <pc:docMk/>
              <pc:sldMasterMk cId="2948243291" sldId="2147487661"/>
              <pc:sldLayoutMk cId="2858654583" sldId="2147495248"/>
              <ac:spMk id="270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8654583" sldId="2147495248"/>
              <ac:spMk id="270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8654583" sldId="2147495248"/>
              <ac:spMk id="270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2858654583" sldId="2147495248"/>
              <ac:spMk id="270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780940912" sldId="2147495249"/>
          </pc:sldLayoutMkLst>
          <pc:spChg chg="mod">
            <ac:chgData name="Rebecca Hannah Ainis" userId="116137a0-2af5-436b-85e1-74d9d3b30f2f" providerId="ADAL" clId="{4636A3F7-8B7F-4701-92A4-CCB07269CC2C}" dt="2025-06-23T14:53:11.466" v="31"/>
            <ac:spMkLst>
              <pc:docMk/>
              <pc:sldMasterMk cId="2948243291" sldId="2147487661"/>
              <pc:sldLayoutMk cId="780940912" sldId="2147495249"/>
              <ac:spMk id="271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80940912" sldId="2147495249"/>
              <ac:spMk id="272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80940912" sldId="2147495249"/>
              <ac:spMk id="272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80940912" sldId="2147495249"/>
              <ac:spMk id="272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80940912" sldId="2147495249"/>
              <ac:spMk id="2723"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77532620" sldId="2147495250"/>
          </pc:sldLayoutMkLst>
          <pc:spChg chg="mod">
            <ac:chgData name="Rebecca Hannah Ainis" userId="116137a0-2af5-436b-85e1-74d9d3b30f2f" providerId="ADAL" clId="{4636A3F7-8B7F-4701-92A4-CCB07269CC2C}" dt="2025-06-23T14:53:11.466" v="31"/>
            <ac:spMkLst>
              <pc:docMk/>
              <pc:sldMasterMk cId="2948243291" sldId="2147487661"/>
              <pc:sldLayoutMk cId="177532620" sldId="2147495250"/>
              <ac:spMk id="2731"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532620" sldId="2147495250"/>
              <ac:spMk id="2732"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532620" sldId="2147495250"/>
              <ac:spMk id="2733"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532620" sldId="2147495250"/>
              <ac:spMk id="2734"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177532620" sldId="2147495250"/>
              <ac:spMk id="2735"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798031175" sldId="2147495251"/>
          </pc:sldLayoutMkLst>
          <pc:spChg chg="mod">
            <ac:chgData name="Rebecca Hannah Ainis" userId="116137a0-2af5-436b-85e1-74d9d3b30f2f" providerId="ADAL" clId="{4636A3F7-8B7F-4701-92A4-CCB07269CC2C}" dt="2025-06-23T14:53:11.466" v="31"/>
            <ac:spMkLst>
              <pc:docMk/>
              <pc:sldMasterMk cId="2948243291" sldId="2147487661"/>
              <pc:sldLayoutMk cId="798031175" sldId="2147495251"/>
              <ac:spMk id="2738"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98031175" sldId="2147495251"/>
              <ac:spMk id="2739"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98031175" sldId="2147495251"/>
              <ac:spMk id="2740" creationId="{00000000-0000-0000-0000-000000000000}"/>
            </ac:spMkLst>
          </pc:spChg>
          <pc:spChg chg="mod">
            <ac:chgData name="Rebecca Hannah Ainis" userId="116137a0-2af5-436b-85e1-74d9d3b30f2f" providerId="ADAL" clId="{4636A3F7-8B7F-4701-92A4-CCB07269CC2C}" dt="2025-06-23T14:53:11.466" v="31"/>
            <ac:spMkLst>
              <pc:docMk/>
              <pc:sldMasterMk cId="2948243291" sldId="2147487661"/>
              <pc:sldLayoutMk cId="798031175" sldId="2147495251"/>
              <ac:spMk id="2742" creationId="{00000000-0000-0000-0000-000000000000}"/>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910462621" sldId="2147495252"/>
          </pc:sldLayoutMkLst>
          <pc:spChg chg="mod">
            <ac:chgData name="Rebecca Hannah Ainis" userId="116137a0-2af5-436b-85e1-74d9d3b30f2f" providerId="ADAL" clId="{4636A3F7-8B7F-4701-92A4-CCB07269CC2C}" dt="2025-06-23T14:53:11.466" v="31"/>
            <ac:spMkLst>
              <pc:docMk/>
              <pc:sldMasterMk cId="2948243291" sldId="2147487661"/>
              <pc:sldLayoutMk cId="910462621" sldId="2147495252"/>
              <ac:spMk id="7" creationId="{512BB672-7D5C-4BC4-251D-657787B283A6}"/>
            </ac:spMkLst>
          </pc:spChg>
          <pc:spChg chg="mod">
            <ac:chgData name="Rebecca Hannah Ainis" userId="116137a0-2af5-436b-85e1-74d9d3b30f2f" providerId="ADAL" clId="{4636A3F7-8B7F-4701-92A4-CCB07269CC2C}" dt="2025-06-23T14:53:11.466" v="31"/>
            <ac:spMkLst>
              <pc:docMk/>
              <pc:sldMasterMk cId="2948243291" sldId="2147487661"/>
              <pc:sldLayoutMk cId="910462621" sldId="2147495252"/>
              <ac:spMk id="8" creationId="{A833CE4B-050C-B618-6D95-CFE85730C912}"/>
            </ac:spMkLst>
          </pc:spChg>
          <pc:spChg chg="mod">
            <ac:chgData name="Rebecca Hannah Ainis" userId="116137a0-2af5-436b-85e1-74d9d3b30f2f" providerId="ADAL" clId="{4636A3F7-8B7F-4701-92A4-CCB07269CC2C}" dt="2025-06-23T14:53:11.466" v="31"/>
            <ac:spMkLst>
              <pc:docMk/>
              <pc:sldMasterMk cId="2948243291" sldId="2147487661"/>
              <pc:sldLayoutMk cId="910462621" sldId="2147495252"/>
              <ac:spMk id="9" creationId="{626EC77D-B729-7758-DD70-3E150E49BAD4}"/>
            </ac:spMkLst>
          </pc:spChg>
          <pc:spChg chg="mod">
            <ac:chgData name="Rebecca Hannah Ainis" userId="116137a0-2af5-436b-85e1-74d9d3b30f2f" providerId="ADAL" clId="{4636A3F7-8B7F-4701-92A4-CCB07269CC2C}" dt="2025-06-23T14:53:11.466" v="31"/>
            <ac:spMkLst>
              <pc:docMk/>
              <pc:sldMasterMk cId="2948243291" sldId="2147487661"/>
              <pc:sldLayoutMk cId="910462621" sldId="2147495252"/>
              <ac:spMk id="11" creationId="{45F1555E-9654-D3DD-20C3-485FA55F6FC6}"/>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4237893955" sldId="2147495253"/>
          </pc:sldLayoutMkLst>
          <pc:spChg chg="mod">
            <ac:chgData name="Rebecca Hannah Ainis" userId="116137a0-2af5-436b-85e1-74d9d3b30f2f" providerId="ADAL" clId="{4636A3F7-8B7F-4701-92A4-CCB07269CC2C}" dt="2025-06-23T14:53:11.466" v="31"/>
            <ac:spMkLst>
              <pc:docMk/>
              <pc:sldMasterMk cId="2948243291" sldId="2147487661"/>
              <pc:sldLayoutMk cId="4237893955" sldId="2147495253"/>
              <ac:spMk id="3" creationId="{61D095A7-0761-434A-3BE2-CFD136DC570B}"/>
            </ac:spMkLst>
          </pc:spChg>
          <pc:spChg chg="mod">
            <ac:chgData name="Rebecca Hannah Ainis" userId="116137a0-2af5-436b-85e1-74d9d3b30f2f" providerId="ADAL" clId="{4636A3F7-8B7F-4701-92A4-CCB07269CC2C}" dt="2025-06-23T14:53:11.466" v="31"/>
            <ac:spMkLst>
              <pc:docMk/>
              <pc:sldMasterMk cId="2948243291" sldId="2147487661"/>
              <pc:sldLayoutMk cId="4237893955" sldId="2147495253"/>
              <ac:spMk id="4" creationId="{5101E693-A635-20C8-145A-157F097EEEBE}"/>
            </ac:spMkLst>
          </pc:spChg>
        </pc:sldLayoutChg>
        <pc:sldLayoutChg chg="modSp del mod ord">
          <pc:chgData name="Rebecca Hannah Ainis" userId="116137a0-2af5-436b-85e1-74d9d3b30f2f" providerId="ADAL" clId="{4636A3F7-8B7F-4701-92A4-CCB07269CC2C}" dt="2025-06-23T14:53:16.609" v="79"/>
          <pc:sldLayoutMkLst>
            <pc:docMk/>
            <pc:sldMasterMk cId="2948243291" sldId="2147487661"/>
            <pc:sldLayoutMk cId="1991238292" sldId="2147495254"/>
          </pc:sldLayoutMkLst>
          <pc:spChg chg="mod">
            <ac:chgData name="Rebecca Hannah Ainis" userId="116137a0-2af5-436b-85e1-74d9d3b30f2f" providerId="ADAL" clId="{4636A3F7-8B7F-4701-92A4-CCB07269CC2C}" dt="2025-06-23T14:53:11.466" v="31"/>
            <ac:spMkLst>
              <pc:docMk/>
              <pc:sldMasterMk cId="2948243291" sldId="2147487661"/>
              <pc:sldLayoutMk cId="1991238292" sldId="2147495254"/>
              <ac:spMk id="7" creationId="{5D8E6405-6652-1829-2F29-0B31C2D54B9C}"/>
            </ac:spMkLst>
          </pc:spChg>
          <pc:spChg chg="mod">
            <ac:chgData name="Rebecca Hannah Ainis" userId="116137a0-2af5-436b-85e1-74d9d3b30f2f" providerId="ADAL" clId="{4636A3F7-8B7F-4701-92A4-CCB07269CC2C}" dt="2025-06-23T14:53:11.466" v="31"/>
            <ac:spMkLst>
              <pc:docMk/>
              <pc:sldMasterMk cId="2948243291" sldId="2147487661"/>
              <pc:sldLayoutMk cId="1991238292" sldId="2147495254"/>
              <ac:spMk id="8" creationId="{62503364-4636-6187-D90D-E21D69A0EB2A}"/>
            </ac:spMkLst>
          </pc:spChg>
          <pc:spChg chg="mod">
            <ac:chgData name="Rebecca Hannah Ainis" userId="116137a0-2af5-436b-85e1-74d9d3b30f2f" providerId="ADAL" clId="{4636A3F7-8B7F-4701-92A4-CCB07269CC2C}" dt="2025-06-23T14:53:11.466" v="31"/>
            <ac:spMkLst>
              <pc:docMk/>
              <pc:sldMasterMk cId="2948243291" sldId="2147487661"/>
              <pc:sldLayoutMk cId="1991238292" sldId="2147495254"/>
              <ac:spMk id="9" creationId="{F7C8D216-0D08-8DBD-B258-F9FB31FBB962}"/>
            </ac:spMkLst>
          </pc:spChg>
          <pc:spChg chg="mod">
            <ac:chgData name="Rebecca Hannah Ainis" userId="116137a0-2af5-436b-85e1-74d9d3b30f2f" providerId="ADAL" clId="{4636A3F7-8B7F-4701-92A4-CCB07269CC2C}" dt="2025-06-23T14:53:11.466" v="31"/>
            <ac:spMkLst>
              <pc:docMk/>
              <pc:sldMasterMk cId="2948243291" sldId="2147487661"/>
              <pc:sldLayoutMk cId="1991238292" sldId="2147495254"/>
              <ac:spMk id="11" creationId="{5DA950DA-2096-D525-6642-A5A36F11E4F7}"/>
            </ac:spMkLst>
          </pc:spChg>
        </pc:sldLayoutChg>
      </pc:sldMasterChg>
      <pc:sldMasterChg chg="del sldLayoutOrd">
        <pc:chgData name="Rebecca Hannah Ainis" userId="116137a0-2af5-436b-85e1-74d9d3b30f2f" providerId="ADAL" clId="{4636A3F7-8B7F-4701-92A4-CCB07269CC2C}" dt="2025-06-23T14:53:16.609" v="79"/>
        <pc:sldMasterMkLst>
          <pc:docMk/>
          <pc:sldMasterMk cId="1211711215" sldId="2147494982"/>
        </pc:sldMasterMkLst>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illinois.gov\dph\shared\535\Usr1\Groups\OWH\MMRC%20Abstracts\Presentations\Bergo_CityMatch_22.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solidFill>
                  <a:schemeClr val="tx1">
                    <a:lumMod val="50000"/>
                  </a:schemeClr>
                </a:solidFill>
              </a:rPr>
              <a:t>Preventability of Pregnancy-Related Deaths</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Mental Health Related Deaths</c:v>
                </c:pt>
              </c:strCache>
            </c:strRef>
          </c:tx>
          <c:spPr>
            <a:solidFill>
              <a:schemeClr val="accent1"/>
            </a:solidFill>
            <a:ln>
              <a:noFill/>
            </a:ln>
            <a:effectLst/>
          </c:spPr>
          <c:invertIfNegative val="0"/>
          <c:cat>
            <c:strRef>
              <c:f>Sheet1!$A$2</c:f>
              <c:strCache>
                <c:ptCount val="1"/>
                <c:pt idx="0">
                  <c:v>Preventable</c:v>
                </c:pt>
              </c:strCache>
            </c:strRef>
          </c:cat>
          <c:val>
            <c:numRef>
              <c:f>Sheet1!$B$2</c:f>
              <c:numCache>
                <c:formatCode>0%</c:formatCode>
                <c:ptCount val="1"/>
                <c:pt idx="0">
                  <c:v>1</c:v>
                </c:pt>
              </c:numCache>
            </c:numRef>
          </c:val>
          <c:extLst>
            <c:ext xmlns:c16="http://schemas.microsoft.com/office/drawing/2014/chart" uri="{C3380CC4-5D6E-409C-BE32-E72D297353CC}">
              <c16:uniqueId val="{00000000-E4E8-4040-BB59-185463C5D8FD}"/>
            </c:ext>
          </c:extLst>
        </c:ser>
        <c:ser>
          <c:idx val="1"/>
          <c:order val="1"/>
          <c:tx>
            <c:strRef>
              <c:f>Sheet1!$C$1</c:f>
              <c:strCache>
                <c:ptCount val="1"/>
                <c:pt idx="0">
                  <c:v>Other Pregnancy-Related Deaths</c:v>
                </c:pt>
              </c:strCache>
            </c:strRef>
          </c:tx>
          <c:spPr>
            <a:solidFill>
              <a:schemeClr val="accent2"/>
            </a:solidFill>
            <a:ln>
              <a:noFill/>
            </a:ln>
            <a:effectLst/>
          </c:spPr>
          <c:invertIfNegative val="0"/>
          <c:cat>
            <c:strRef>
              <c:f>Sheet1!$A$2</c:f>
              <c:strCache>
                <c:ptCount val="1"/>
                <c:pt idx="0">
                  <c:v>Preventable</c:v>
                </c:pt>
              </c:strCache>
            </c:strRef>
          </c:cat>
          <c:val>
            <c:numRef>
              <c:f>Sheet1!$C$2</c:f>
              <c:numCache>
                <c:formatCode>0%</c:formatCode>
                <c:ptCount val="1"/>
                <c:pt idx="0">
                  <c:v>0.64</c:v>
                </c:pt>
              </c:numCache>
            </c:numRef>
          </c:val>
          <c:extLst>
            <c:ext xmlns:c16="http://schemas.microsoft.com/office/drawing/2014/chart" uri="{C3380CC4-5D6E-409C-BE32-E72D297353CC}">
              <c16:uniqueId val="{00000001-E4E8-4040-BB59-185463C5D8FD}"/>
            </c:ext>
          </c:extLst>
        </c:ser>
        <c:dLbls>
          <c:showLegendKey val="0"/>
          <c:showVal val="0"/>
          <c:showCatName val="0"/>
          <c:showSerName val="0"/>
          <c:showPercent val="0"/>
          <c:showBubbleSize val="0"/>
        </c:dLbls>
        <c:gapWidth val="219"/>
        <c:overlap val="-27"/>
        <c:axId val="331526175"/>
        <c:axId val="331528095"/>
      </c:barChart>
      <c:catAx>
        <c:axId val="33152617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31528095"/>
        <c:crosses val="autoZero"/>
        <c:auto val="1"/>
        <c:lblAlgn val="ctr"/>
        <c:lblOffset val="100"/>
        <c:noMultiLvlLbl val="0"/>
      </c:catAx>
      <c:valAx>
        <c:axId val="33152809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33152617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a:solidFill>
                  <a:schemeClr val="tx1">
                    <a:lumMod val="50000"/>
                  </a:schemeClr>
                </a:solidFill>
              </a:rPr>
              <a:t>Timing of Mother’s Death in Relation to Pregnancy</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Mental Health Related Deaths</c:v>
                </c:pt>
              </c:strCache>
            </c:strRef>
          </c:tx>
          <c:spPr>
            <a:solidFill>
              <a:schemeClr val="accent1"/>
            </a:solidFill>
            <a:ln>
              <a:noFill/>
            </a:ln>
            <a:effectLst/>
          </c:spPr>
          <c:invertIfNegative val="0"/>
          <c:cat>
            <c:strRef>
              <c:f>Sheet1!$A$2:$A$4</c:f>
              <c:strCache>
                <c:ptCount val="3"/>
                <c:pt idx="0">
                  <c:v>During Pregnancy</c:v>
                </c:pt>
                <c:pt idx="1">
                  <c:v>Within 42 Days Postpartum</c:v>
                </c:pt>
                <c:pt idx="2">
                  <c:v>43-365 Days Postpartum</c:v>
                </c:pt>
              </c:strCache>
            </c:strRef>
          </c:cat>
          <c:val>
            <c:numRef>
              <c:f>Sheet1!$B$2:$B$4</c:f>
              <c:numCache>
                <c:formatCode>0%</c:formatCode>
                <c:ptCount val="3"/>
                <c:pt idx="0">
                  <c:v>0.35</c:v>
                </c:pt>
                <c:pt idx="1">
                  <c:v>0.17</c:v>
                </c:pt>
                <c:pt idx="2">
                  <c:v>0.63</c:v>
                </c:pt>
              </c:numCache>
            </c:numRef>
          </c:val>
          <c:extLst>
            <c:ext xmlns:c16="http://schemas.microsoft.com/office/drawing/2014/chart" uri="{C3380CC4-5D6E-409C-BE32-E72D297353CC}">
              <c16:uniqueId val="{00000000-6F02-4F58-AD2E-5270D0D061D4}"/>
            </c:ext>
          </c:extLst>
        </c:ser>
        <c:ser>
          <c:idx val="1"/>
          <c:order val="1"/>
          <c:tx>
            <c:strRef>
              <c:f>Sheet1!$C$1</c:f>
              <c:strCache>
                <c:ptCount val="1"/>
                <c:pt idx="0">
                  <c:v>Other Pregnancy-Related Deaths</c:v>
                </c:pt>
              </c:strCache>
            </c:strRef>
          </c:tx>
          <c:spPr>
            <a:solidFill>
              <a:schemeClr val="accent2"/>
            </a:solidFill>
            <a:ln>
              <a:noFill/>
            </a:ln>
            <a:effectLst/>
          </c:spPr>
          <c:invertIfNegative val="0"/>
          <c:cat>
            <c:strRef>
              <c:f>Sheet1!$A$2:$A$4</c:f>
              <c:strCache>
                <c:ptCount val="3"/>
                <c:pt idx="0">
                  <c:v>During Pregnancy</c:v>
                </c:pt>
                <c:pt idx="1">
                  <c:v>Within 42 Days Postpartum</c:v>
                </c:pt>
                <c:pt idx="2">
                  <c:v>43-365 Days Postpartum</c:v>
                </c:pt>
              </c:strCache>
            </c:strRef>
          </c:cat>
          <c:val>
            <c:numRef>
              <c:f>Sheet1!$C$2:$C$4</c:f>
              <c:numCache>
                <c:formatCode>0%</c:formatCode>
                <c:ptCount val="3"/>
                <c:pt idx="0">
                  <c:v>0.2</c:v>
                </c:pt>
                <c:pt idx="1">
                  <c:v>0.47</c:v>
                </c:pt>
                <c:pt idx="2">
                  <c:v>0.18</c:v>
                </c:pt>
              </c:numCache>
            </c:numRef>
          </c:val>
          <c:extLst>
            <c:ext xmlns:c16="http://schemas.microsoft.com/office/drawing/2014/chart" uri="{C3380CC4-5D6E-409C-BE32-E72D297353CC}">
              <c16:uniqueId val="{00000001-6F02-4F58-AD2E-5270D0D061D4}"/>
            </c:ext>
          </c:extLst>
        </c:ser>
        <c:dLbls>
          <c:showLegendKey val="0"/>
          <c:showVal val="0"/>
          <c:showCatName val="0"/>
          <c:showSerName val="0"/>
          <c:showPercent val="0"/>
          <c:showBubbleSize val="0"/>
        </c:dLbls>
        <c:gapWidth val="219"/>
        <c:overlap val="-27"/>
        <c:axId val="268973855"/>
        <c:axId val="268975295"/>
      </c:barChart>
      <c:catAx>
        <c:axId val="2689738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68975295"/>
        <c:crosses val="autoZero"/>
        <c:auto val="1"/>
        <c:lblAlgn val="ctr"/>
        <c:lblOffset val="100"/>
        <c:noMultiLvlLbl val="0"/>
      </c:catAx>
      <c:valAx>
        <c:axId val="26897529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2689738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920" b="0" i="0" u="none" strike="noStrike" kern="1200" spc="0" baseline="0">
              <a:solidFill>
                <a:schemeClr val="tx1"/>
              </a:solidFill>
              <a:latin typeface="+mn-lt"/>
              <a:ea typeface="+mn-ea"/>
              <a:cs typeface="+mn-cs"/>
            </a:defRPr>
          </a:pPr>
          <a:endParaRPr lang="en-US"/>
        </a:p>
      </c:txPr>
    </c:title>
    <c:autoTitleDeleted val="0"/>
    <c:plotArea>
      <c:layout/>
      <c:barChart>
        <c:barDir val="bar"/>
        <c:grouping val="clustered"/>
        <c:varyColors val="0"/>
        <c:ser>
          <c:idx val="0"/>
          <c:order val="0"/>
          <c:tx>
            <c:strRef>
              <c:f>Graphs!$A$3</c:f>
              <c:strCache>
                <c:ptCount val="1"/>
                <c:pt idx="0">
                  <c:v>At least one ED visit during pregnancy or up to one year postpartum </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Graphs!$B$2:$C$2</c:f>
              <c:strCache>
                <c:ptCount val="2"/>
                <c:pt idx="0">
                  <c:v>Medical</c:v>
                </c:pt>
                <c:pt idx="1">
                  <c:v>Mental Health</c:v>
                </c:pt>
              </c:strCache>
            </c:strRef>
          </c:cat>
          <c:val>
            <c:numRef>
              <c:f>Graphs!$B$3:$C$3</c:f>
              <c:numCache>
                <c:formatCode>General</c:formatCode>
                <c:ptCount val="2"/>
                <c:pt idx="0">
                  <c:v>0.64800000000000002</c:v>
                </c:pt>
                <c:pt idx="1">
                  <c:v>0.85199999999999998</c:v>
                </c:pt>
              </c:numCache>
            </c:numRef>
          </c:val>
          <c:extLst>
            <c:ext xmlns:c16="http://schemas.microsoft.com/office/drawing/2014/chart" uri="{C3380CC4-5D6E-409C-BE32-E72D297353CC}">
              <c16:uniqueId val="{00000000-C16B-4240-8219-14DAC3E76220}"/>
            </c:ext>
          </c:extLst>
        </c:ser>
        <c:dLbls>
          <c:showLegendKey val="0"/>
          <c:showVal val="0"/>
          <c:showCatName val="0"/>
          <c:showSerName val="0"/>
          <c:showPercent val="0"/>
          <c:showBubbleSize val="0"/>
        </c:dLbls>
        <c:gapWidth val="182"/>
        <c:axId val="468763976"/>
        <c:axId val="468766928"/>
      </c:barChart>
      <c:catAx>
        <c:axId val="46876397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68766928"/>
        <c:crosses val="autoZero"/>
        <c:auto val="1"/>
        <c:lblAlgn val="ctr"/>
        <c:lblOffset val="100"/>
        <c:noMultiLvlLbl val="0"/>
      </c:catAx>
      <c:valAx>
        <c:axId val="46876692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68763976"/>
        <c:crosses val="autoZero"/>
        <c:crossBetween val="between"/>
      </c:valAx>
      <c:spPr>
        <a:noFill/>
        <a:ln>
          <a:noFill/>
        </a:ln>
        <a:effectLst/>
      </c:spPr>
    </c:plotArea>
    <c:plotVisOnly val="1"/>
    <c:dispBlanksAs val="gap"/>
    <c:showDLblsOverMax val="0"/>
  </c:chart>
  <c:spPr>
    <a:noFill/>
    <a:ln>
      <a:noFill/>
    </a:ln>
    <a:effectLst/>
  </c:spPr>
  <c:txPr>
    <a:bodyPr/>
    <a:lstStyle/>
    <a:p>
      <a:pPr>
        <a:defRPr sz="1600">
          <a:solidFill>
            <a:schemeClr val="tx1"/>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b="1"/>
              <a:t>Patients</a:t>
            </a:r>
            <a:r>
              <a:rPr lang="en-US" sz="1800" b="1" baseline="0"/>
              <a:t> who received printed education in primary language</a:t>
            </a:r>
            <a:endParaRPr lang="en-US" sz="1800" b="1"/>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Sheet1!$A$1:$A$9</c:f>
              <c:numCache>
                <c:formatCode>mmm\-yy</c:formatCode>
                <c:ptCount val="9"/>
                <c:pt idx="0">
                  <c:v>45536</c:v>
                </c:pt>
                <c:pt idx="1">
                  <c:v>45566</c:v>
                </c:pt>
                <c:pt idx="2">
                  <c:v>45597</c:v>
                </c:pt>
                <c:pt idx="3">
                  <c:v>45627</c:v>
                </c:pt>
                <c:pt idx="4">
                  <c:v>45658</c:v>
                </c:pt>
                <c:pt idx="5">
                  <c:v>45689</c:v>
                </c:pt>
                <c:pt idx="6">
                  <c:v>45717</c:v>
                </c:pt>
                <c:pt idx="7">
                  <c:v>45748</c:v>
                </c:pt>
                <c:pt idx="8">
                  <c:v>45778</c:v>
                </c:pt>
              </c:numCache>
            </c:numRef>
          </c:cat>
          <c:val>
            <c:numRef>
              <c:f>Sheet1!$B$1:$B$9</c:f>
              <c:numCache>
                <c:formatCode>0%</c:formatCode>
                <c:ptCount val="9"/>
                <c:pt idx="0">
                  <c:v>0</c:v>
                </c:pt>
                <c:pt idx="1">
                  <c:v>0</c:v>
                </c:pt>
                <c:pt idx="2">
                  <c:v>0.2</c:v>
                </c:pt>
                <c:pt idx="3">
                  <c:v>0.88</c:v>
                </c:pt>
                <c:pt idx="4">
                  <c:v>0.74</c:v>
                </c:pt>
                <c:pt idx="5">
                  <c:v>0.8</c:v>
                </c:pt>
                <c:pt idx="6">
                  <c:v>0.71</c:v>
                </c:pt>
                <c:pt idx="7">
                  <c:v>0.75</c:v>
                </c:pt>
                <c:pt idx="8">
                  <c:v>0.73</c:v>
                </c:pt>
              </c:numCache>
            </c:numRef>
          </c:val>
          <c:extLst>
            <c:ext xmlns:c16="http://schemas.microsoft.com/office/drawing/2014/chart" uri="{C3380CC4-5D6E-409C-BE32-E72D297353CC}">
              <c16:uniqueId val="{00000000-A326-41F7-A75D-7F05B63FD2CB}"/>
            </c:ext>
          </c:extLst>
        </c:ser>
        <c:dLbls>
          <c:dLblPos val="outEnd"/>
          <c:showLegendKey val="0"/>
          <c:showVal val="1"/>
          <c:showCatName val="0"/>
          <c:showSerName val="0"/>
          <c:showPercent val="0"/>
          <c:showBubbleSize val="0"/>
        </c:dLbls>
        <c:gapWidth val="219"/>
        <c:overlap val="-27"/>
        <c:axId val="1671056447"/>
        <c:axId val="1671061727"/>
      </c:barChart>
      <c:dateAx>
        <c:axId val="1671056447"/>
        <c:scaling>
          <c:orientation val="minMax"/>
        </c:scaling>
        <c:delete val="0"/>
        <c:axPos val="b"/>
        <c:numFmt formatCode="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1061727"/>
        <c:crosses val="autoZero"/>
        <c:auto val="1"/>
        <c:lblOffset val="100"/>
        <c:baseTimeUnit val="months"/>
      </c:dateAx>
      <c:valAx>
        <c:axId val="1671061727"/>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6710564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modernComment_101_0.xml><?xml version="1.0" encoding="utf-8"?>
<p188:cmLst xmlns:a="http://schemas.openxmlformats.org/drawingml/2006/main" xmlns:r="http://schemas.openxmlformats.org/officeDocument/2006/relationships" xmlns:p188="http://schemas.microsoft.com/office/powerpoint/2018/8/main">
  <p188:cm id="{B6D12C14-1827-4F10-A0FE-946FDFFE61F3}" authorId="{D1376E98-5B67-08B4-290C-69B0B32B21F0}" status="resolved" created="2025-06-18T16:59:18.439" complete="100000">
    <pc:sldMkLst xmlns:pc="http://schemas.microsoft.com/office/powerpoint/2013/main/command">
      <pc:docMk/>
      <pc:sldMk cId="0" sldId="257"/>
    </pc:sldMkLst>
    <p188:txBody>
      <a:bodyPr/>
      <a:lstStyle/>
      <a:p>
        <a:r>
          <a:rPr lang="en-US"/>
          <a:t>Section on measures - what they are; what the percent is for aims
Key process and outcomes measures
Structure measures</a:t>
        </a:r>
      </a:p>
    </p188:txBody>
  </p188:cm>
  <p188:cm id="{C04A5D00-031B-40BA-AFCC-88C7AC67E70F}" authorId="{D1376E98-5B67-08B4-290C-69B0B32B21F0}" status="resolved" created="2025-06-18T16:59:50.612" complete="100000">
    <pc:sldMkLst xmlns:pc="http://schemas.microsoft.com/office/powerpoint/2013/main/command">
      <pc:docMk/>
      <pc:sldMk cId="0" sldId="257"/>
    </pc:sldMkLst>
    <p188:txBody>
      <a:bodyPr/>
      <a:lstStyle/>
      <a:p>
        <a:r>
          <a:rPr lang="en-US"/>
          <a:t>Make this look nicer and write out how they will achieve the ten charts for this and 10 charts for hospital form</a:t>
        </a:r>
      </a:p>
    </p188:txBody>
  </p188:cm>
</p188:cmLst>
</file>

<file path=ppt/comments/modernComment_166_0.xml><?xml version="1.0" encoding="utf-8"?>
<p188:cmLst xmlns:a="http://schemas.openxmlformats.org/drawingml/2006/main" xmlns:r="http://schemas.openxmlformats.org/officeDocument/2006/relationships" xmlns:p188="http://schemas.microsoft.com/office/powerpoint/2018/8/main">
  <p188:cm id="{43C9DC31-2F5B-43F8-9A57-DE787CC3D5B9}" authorId="{CC2A8560-FF66-0098-8005-CFDFBDB362E8}" status="resolved" created="2025-05-19T17:37:47.439">
    <pc:sldMkLst xmlns:pc="http://schemas.microsoft.com/office/powerpoint/2013/main/command">
      <pc:docMk/>
      <pc:sldMk cId="0" sldId="358"/>
    </pc:sldMkLst>
    <p188:txBody>
      <a:bodyPr/>
      <a:lstStyle/>
      <a:p>
        <a:r>
          <a:rPr lang="en-US"/>
          <a:t>add fireworks, excitement</a:t>
        </a:r>
      </a:p>
    </p188:txBody>
  </p188:cm>
</p188:cmLst>
</file>

<file path=ppt/comments/modernComment_371_0.xml><?xml version="1.0" encoding="utf-8"?>
<p188:cmLst xmlns:a="http://schemas.openxmlformats.org/drawingml/2006/main" xmlns:r="http://schemas.openxmlformats.org/officeDocument/2006/relationships" xmlns:p188="http://schemas.microsoft.com/office/powerpoint/2018/8/main">
  <p188:cm id="{064C71C6-8F6B-4E5F-8FB2-1C82CB761029}" authorId="{CC2A8560-FF66-0098-8005-CFDFBDB362E8}" status="resolved" created="2025-05-19T17:39:05.706" complete="100000">
    <pc:sldMkLst xmlns:pc="http://schemas.microsoft.com/office/powerpoint/2013/main/command">
      <pc:docMk/>
      <pc:sldMk cId="0" sldId="881"/>
    </pc:sldMkLst>
    <p188:replyLst>
      <p188:reply id="{933D45A4-D2BE-44F6-AC22-87C78F3D5570}" authorId="{CC2A8560-FF66-0098-8005-CFDFBDB362E8}" created="2025-05-19T17:39:37.691">
        <p188:txBody>
          <a:bodyPr/>
          <a:lstStyle/>
          <a:p>
            <a:r>
              <a:rPr lang="en-US"/>
              <a:t>keep slide 56 &amp;57 and one slide with all the resources</a:t>
            </a:r>
          </a:p>
        </p188:txBody>
      </p188:reply>
      <p188:reply id="{ACE44390-BC70-409A-8E1C-37419AB2C69D}" authorId="{CC2A8560-FF66-0098-8005-CFDFBDB362E8}" created="2025-05-19T17:39:59.129">
        <p188:txBody>
          <a:bodyPr/>
          <a:lstStyle/>
          <a:p>
            <a:r>
              <a:rPr lang="en-US"/>
              <a:t>we will go in depth w toolkit in luanch call</a:t>
            </a:r>
          </a:p>
        </p188:txBody>
      </p188:reply>
      <p188:reply id="{C34D7F48-08AE-4EA4-9782-9FE3388B3307}" authorId="{CC2A8560-FF66-0098-8005-CFDFBDB362E8}" created="2025-05-19T17:40:34.458">
        <p188:txBody>
          <a:bodyPr/>
          <a:lstStyle/>
          <a:p>
            <a:r>
              <a:rPr lang="en-US"/>
              <a:t>"unpacking PMH toolkit"</a:t>
            </a:r>
          </a:p>
        </p188:txBody>
      </p188:reply>
      <p188:reply id="{1D193179-7419-402E-ABCF-7025AEAF1DD4}" authorId="{CC2A8560-FF66-0098-8005-CFDFBDB362E8}" created="2025-05-19T17:43:37.963">
        <p188:txBody>
          <a:bodyPr/>
          <a:lstStyle/>
          <a:p>
            <a:r>
              <a:rPr lang="en-US"/>
              <a:t>Collage: screenshot of patient handout, throw driver 3 (1), one of driver 4, perinatal mental health provider directory, IL DocAssist, overdose is a leading cause</a:t>
            </a:r>
          </a:p>
        </p188:txBody>
      </p188:reply>
      <p188:reply id="{3BE3E88E-1B68-4EE8-A406-1A80A4658E8B}" authorId="{CC2A8560-FF66-0098-8005-CFDFBDB362E8}" created="2025-05-19T17:43:52.885">
        <p188:txBody>
          <a:bodyPr/>
          <a:lstStyle/>
          <a:p>
            <a:r>
              <a:rPr lang="en-US"/>
              <a:t>[@Rebecca Hannah Ainis] </a:t>
            </a:r>
          </a:p>
        </p188:txBody>
      </p188:reply>
    </p188:replyLst>
    <p188:txBody>
      <a:bodyPr/>
      <a:lstStyle/>
      <a:p>
        <a:r>
          <a:rPr lang="en-US"/>
          <a:t> make a slide with colorful most impt resource...ra ra toolkit</a:t>
        </a:r>
      </a:p>
    </p188:txBody>
  </p188:cm>
</p188:cmLst>
</file>

<file path=ppt/diagrams/_rels/data5.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image" Target="../media/image391.svg"/><Relationship Id="rId1" Type="http://schemas.openxmlformats.org/officeDocument/2006/relationships/image" Target="../media/image390.png"/><Relationship Id="rId6" Type="http://schemas.openxmlformats.org/officeDocument/2006/relationships/image" Target="../media/image395.svg"/><Relationship Id="rId5" Type="http://schemas.openxmlformats.org/officeDocument/2006/relationships/image" Target="../media/image394.png"/><Relationship Id="rId4" Type="http://schemas.openxmlformats.org/officeDocument/2006/relationships/image" Target="../media/image393.svg"/></Relationships>
</file>

<file path=ppt/diagrams/_rels/drawing5.xml.rels><?xml version="1.0" encoding="UTF-8" standalone="yes"?>
<Relationships xmlns="http://schemas.openxmlformats.org/package/2006/relationships"><Relationship Id="rId3" Type="http://schemas.openxmlformats.org/officeDocument/2006/relationships/image" Target="../media/image392.png"/><Relationship Id="rId2" Type="http://schemas.openxmlformats.org/officeDocument/2006/relationships/image" Target="../media/image391.svg"/><Relationship Id="rId1" Type="http://schemas.openxmlformats.org/officeDocument/2006/relationships/image" Target="../media/image390.png"/><Relationship Id="rId6" Type="http://schemas.openxmlformats.org/officeDocument/2006/relationships/image" Target="../media/image395.svg"/><Relationship Id="rId5" Type="http://schemas.openxmlformats.org/officeDocument/2006/relationships/image" Target="../media/image394.png"/><Relationship Id="rId4" Type="http://schemas.openxmlformats.org/officeDocument/2006/relationships/image" Target="../media/image393.svg"/></Relationships>
</file>

<file path=ppt/diagrams/colors1.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6F9D87B-FC60-4C3E-9A9D-DFCC8369E136}" type="doc">
      <dgm:prSet loTypeId="urn:microsoft.com/office/officeart/2005/8/layout/lProcess2" loCatId="list" qsTypeId="urn:microsoft.com/office/officeart/2005/8/quickstyle/simple1" qsCatId="simple" csTypeId="urn:microsoft.com/office/officeart/2005/8/colors/accent1_1" csCatId="accent1" phldr="1"/>
      <dgm:spPr/>
      <dgm:t>
        <a:bodyPr/>
        <a:lstStyle/>
        <a:p>
          <a:endParaRPr lang="en-US"/>
        </a:p>
      </dgm:t>
    </dgm:pt>
    <dgm:pt modelId="{A7ADBFF7-FF6E-49CF-B150-751665894D77}">
      <dgm:prSet phldrT="[Text]"/>
      <dgm:spPr/>
      <dgm:t>
        <a:bodyPr/>
        <a:lstStyle/>
        <a:p>
          <a:r>
            <a:rPr lang="en-US"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Standard of Care</a:t>
          </a:r>
          <a:endParaRPr lang="en-US" dirty="0">
            <a:solidFill>
              <a:schemeClr val="tx1">
                <a:lumMod val="95000"/>
                <a:lumOff val="5000"/>
              </a:schemeClr>
            </a:solidFill>
          </a:endParaRPr>
        </a:p>
      </dgm:t>
    </dgm:pt>
    <dgm:pt modelId="{E28B3CB5-08DE-4E11-BFD2-BBAE92B25565}" type="parTrans" cxnId="{B6630875-8C2A-483C-B70E-60F90A361243}">
      <dgm:prSet/>
      <dgm:spPr/>
      <dgm:t>
        <a:bodyPr/>
        <a:lstStyle/>
        <a:p>
          <a:endParaRPr lang="en-US">
            <a:solidFill>
              <a:schemeClr val="tx1">
                <a:lumMod val="95000"/>
                <a:lumOff val="5000"/>
              </a:schemeClr>
            </a:solidFill>
          </a:endParaRPr>
        </a:p>
      </dgm:t>
    </dgm:pt>
    <dgm:pt modelId="{BD5CBA77-DF3F-4973-9401-223AC80FB899}" type="sibTrans" cxnId="{B6630875-8C2A-483C-B70E-60F90A361243}">
      <dgm:prSet/>
      <dgm:spPr/>
      <dgm:t>
        <a:bodyPr/>
        <a:lstStyle/>
        <a:p>
          <a:endParaRPr lang="en-US">
            <a:solidFill>
              <a:schemeClr val="tx1">
                <a:lumMod val="95000"/>
                <a:lumOff val="5000"/>
              </a:schemeClr>
            </a:solidFill>
          </a:endParaRPr>
        </a:p>
      </dgm:t>
    </dgm:pt>
    <dgm:pt modelId="{EA97A4FC-4192-47B2-B765-5303D7D0B4E6}">
      <dgm:prSet custT="1"/>
      <dgm:spPr/>
      <dgm:t>
        <a:bodyPr/>
        <a:lstStyle/>
        <a:p>
          <a:r>
            <a:rPr lang="en-US" sz="18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EDs lacking a formal protocol on obstetric best practices </a:t>
          </a:r>
        </a:p>
      </dgm:t>
    </dgm:pt>
    <dgm:pt modelId="{8BDFC606-605A-4445-ACCA-B50AAAAC1232}" type="parTrans" cxnId="{8EA3C978-21C2-43EC-ABE7-0010A208F236}">
      <dgm:prSet/>
      <dgm:spPr/>
      <dgm:t>
        <a:bodyPr/>
        <a:lstStyle/>
        <a:p>
          <a:endParaRPr lang="en-US">
            <a:solidFill>
              <a:schemeClr val="tx1">
                <a:lumMod val="95000"/>
                <a:lumOff val="5000"/>
              </a:schemeClr>
            </a:solidFill>
          </a:endParaRPr>
        </a:p>
      </dgm:t>
    </dgm:pt>
    <dgm:pt modelId="{923F8814-57BD-4B14-9B16-CDAB5C1980CA}" type="sibTrans" cxnId="{8EA3C978-21C2-43EC-ABE7-0010A208F236}">
      <dgm:prSet/>
      <dgm:spPr/>
      <dgm:t>
        <a:bodyPr/>
        <a:lstStyle/>
        <a:p>
          <a:endParaRPr lang="en-US">
            <a:solidFill>
              <a:schemeClr val="tx1">
                <a:lumMod val="95000"/>
                <a:lumOff val="5000"/>
              </a:schemeClr>
            </a:solidFill>
          </a:endParaRPr>
        </a:p>
      </dgm:t>
    </dgm:pt>
    <dgm:pt modelId="{D34FB8E6-F096-48A4-8F2C-464813D8B4E0}">
      <dgm:prSet custT="1"/>
      <dgm:spPr>
        <a:solidFill>
          <a:schemeClr val="accent4"/>
        </a:solidFill>
      </dgm:spPr>
      <dgm:t>
        <a:bodyPr/>
        <a:lstStyle/>
        <a:p>
          <a:r>
            <a:rPr lang="en-US" sz="1800" b="0" i="0" u="none" strike="noStrike" dirty="0">
              <a:solidFill>
                <a:schemeClr val="tx1">
                  <a:lumMod val="95000"/>
                  <a:lumOff val="5000"/>
                </a:schemeClr>
              </a:solidFill>
              <a:effectLst/>
              <a:latin typeface="Calibri" panose="020F0502020204030204" pitchFamily="34" charset="0"/>
            </a:rPr>
            <a:t>ED did not address substance use disorder or start treatment</a:t>
          </a:r>
          <a:endParaRPr lang="en-US" sz="1800" dirty="0">
            <a:solidFill>
              <a:schemeClr val="tx1">
                <a:lumMod val="95000"/>
                <a:lumOff val="5000"/>
              </a:schemeClr>
            </a:solidFill>
            <a:latin typeface="Calibri" panose="020F0502020204030204" pitchFamily="34" charset="0"/>
            <a:cs typeface="Times New Roman" panose="02020603050405020304" pitchFamily="18" charset="0"/>
          </a:endParaRPr>
        </a:p>
      </dgm:t>
    </dgm:pt>
    <dgm:pt modelId="{9118AD66-0499-439F-B327-A253F9125330}" type="parTrans" cxnId="{C3B2C244-EB05-4D0A-B2EB-D4FD4F69F318}">
      <dgm:prSet/>
      <dgm:spPr/>
      <dgm:t>
        <a:bodyPr/>
        <a:lstStyle/>
        <a:p>
          <a:endParaRPr lang="en-US">
            <a:solidFill>
              <a:schemeClr val="tx1">
                <a:lumMod val="95000"/>
                <a:lumOff val="5000"/>
              </a:schemeClr>
            </a:solidFill>
          </a:endParaRPr>
        </a:p>
      </dgm:t>
    </dgm:pt>
    <dgm:pt modelId="{59CD8978-866C-435F-BFA3-3311A6A72D0B}" type="sibTrans" cxnId="{C3B2C244-EB05-4D0A-B2EB-D4FD4F69F318}">
      <dgm:prSet/>
      <dgm:spPr/>
      <dgm:t>
        <a:bodyPr/>
        <a:lstStyle/>
        <a:p>
          <a:endParaRPr lang="en-US">
            <a:solidFill>
              <a:schemeClr val="tx1">
                <a:lumMod val="95000"/>
                <a:lumOff val="5000"/>
              </a:schemeClr>
            </a:solidFill>
          </a:endParaRPr>
        </a:p>
      </dgm:t>
    </dgm:pt>
    <dgm:pt modelId="{A4B4E10D-6ED5-4B97-AA3F-FA6FAC188971}">
      <dgm:prSet custT="1"/>
      <dgm:spPr/>
      <dgm:t>
        <a:bodyPr/>
        <a:lstStyle/>
        <a:p>
          <a:r>
            <a:rPr lang="en-US" sz="1800" b="0" i="0" u="none" strike="noStrike" dirty="0">
              <a:solidFill>
                <a:schemeClr val="tx1">
                  <a:lumMod val="95000"/>
                  <a:lumOff val="5000"/>
                </a:schemeClr>
              </a:solidFill>
              <a:effectLst/>
              <a:latin typeface="Calibri" panose="020F0502020204030204" pitchFamily="34" charset="0"/>
            </a:rPr>
            <a:t>ED did not perform proper resuscitation</a:t>
          </a:r>
        </a:p>
      </dgm:t>
    </dgm:pt>
    <dgm:pt modelId="{70718B3B-DD33-4425-B1EF-B1E475A52E71}" type="parTrans" cxnId="{18CC291A-1CAC-45ED-A54A-BDB01DFCABE0}">
      <dgm:prSet/>
      <dgm:spPr/>
      <dgm:t>
        <a:bodyPr/>
        <a:lstStyle/>
        <a:p>
          <a:endParaRPr lang="en-US">
            <a:solidFill>
              <a:schemeClr val="tx1">
                <a:lumMod val="95000"/>
                <a:lumOff val="5000"/>
              </a:schemeClr>
            </a:solidFill>
          </a:endParaRPr>
        </a:p>
      </dgm:t>
    </dgm:pt>
    <dgm:pt modelId="{703EFDE5-E2BB-455A-BC93-1016445E9451}" type="sibTrans" cxnId="{18CC291A-1CAC-45ED-A54A-BDB01DFCABE0}">
      <dgm:prSet/>
      <dgm:spPr/>
      <dgm:t>
        <a:bodyPr/>
        <a:lstStyle/>
        <a:p>
          <a:endParaRPr lang="en-US">
            <a:solidFill>
              <a:schemeClr val="tx1">
                <a:lumMod val="95000"/>
                <a:lumOff val="5000"/>
              </a:schemeClr>
            </a:solidFill>
          </a:endParaRPr>
        </a:p>
      </dgm:t>
    </dgm:pt>
    <dgm:pt modelId="{07D39257-E509-45BB-94B2-C0945161A6C9}">
      <dgm:prSet/>
      <dgm:spPr/>
      <dgm:t>
        <a:bodyPr/>
        <a:lstStyle/>
        <a:p>
          <a:r>
            <a:rPr lang="en-US"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Delay in care</a:t>
          </a:r>
        </a:p>
      </dgm:t>
    </dgm:pt>
    <dgm:pt modelId="{A9E11D7A-69DC-4EDB-9B4E-F49FC752482E}" type="parTrans" cxnId="{DEA3B49A-C08B-4FF7-8DB5-142DAE634433}">
      <dgm:prSet/>
      <dgm:spPr/>
      <dgm:t>
        <a:bodyPr/>
        <a:lstStyle/>
        <a:p>
          <a:endParaRPr lang="en-US">
            <a:solidFill>
              <a:schemeClr val="tx1">
                <a:lumMod val="95000"/>
                <a:lumOff val="5000"/>
              </a:schemeClr>
            </a:solidFill>
          </a:endParaRPr>
        </a:p>
      </dgm:t>
    </dgm:pt>
    <dgm:pt modelId="{4389E378-6C33-4C13-AC36-0A2B5A770C5F}" type="sibTrans" cxnId="{DEA3B49A-C08B-4FF7-8DB5-142DAE634433}">
      <dgm:prSet/>
      <dgm:spPr/>
      <dgm:t>
        <a:bodyPr/>
        <a:lstStyle/>
        <a:p>
          <a:endParaRPr lang="en-US">
            <a:solidFill>
              <a:schemeClr val="tx1">
                <a:lumMod val="95000"/>
                <a:lumOff val="5000"/>
              </a:schemeClr>
            </a:solidFill>
          </a:endParaRPr>
        </a:p>
      </dgm:t>
    </dgm:pt>
    <dgm:pt modelId="{4D984695-A260-4437-B7F3-E900447BD6C0}">
      <dgm:prSet custT="1"/>
      <dgm:spPr/>
      <dgm:t>
        <a:bodyPr/>
        <a:lstStyle/>
        <a:p>
          <a:r>
            <a:rPr lang="en-US" sz="1800" b="0" i="0" u="none" strike="noStrike" dirty="0">
              <a:solidFill>
                <a:schemeClr val="tx1">
                  <a:lumMod val="95000"/>
                  <a:lumOff val="5000"/>
                </a:schemeClr>
              </a:solidFill>
              <a:effectLst/>
              <a:latin typeface="Calibri" panose="020F0502020204030204" pitchFamily="34" charset="0"/>
            </a:rPr>
            <a:t>ED did not consult with OB</a:t>
          </a:r>
          <a:endParaRPr lang="en-US" sz="1800" dirty="0">
            <a:solidFill>
              <a:schemeClr val="tx1">
                <a:lumMod val="95000"/>
                <a:lumOff val="5000"/>
              </a:schemeClr>
            </a:solidFill>
            <a:latin typeface="Calibri" panose="020F0502020204030204" pitchFamily="34" charset="0"/>
            <a:cs typeface="Times New Roman" panose="02020603050405020304" pitchFamily="18" charset="0"/>
          </a:endParaRPr>
        </a:p>
      </dgm:t>
    </dgm:pt>
    <dgm:pt modelId="{979D2B6F-184E-4CF3-9C73-4FE6FBFAE290}" type="parTrans" cxnId="{83ABF249-AFDC-4D7B-872A-EB20CAA988A5}">
      <dgm:prSet/>
      <dgm:spPr/>
      <dgm:t>
        <a:bodyPr/>
        <a:lstStyle/>
        <a:p>
          <a:endParaRPr lang="en-US">
            <a:solidFill>
              <a:schemeClr val="tx1">
                <a:lumMod val="95000"/>
                <a:lumOff val="5000"/>
              </a:schemeClr>
            </a:solidFill>
          </a:endParaRPr>
        </a:p>
      </dgm:t>
    </dgm:pt>
    <dgm:pt modelId="{227FFF02-804B-49FB-8CFC-19FABD324DD1}" type="sibTrans" cxnId="{83ABF249-AFDC-4D7B-872A-EB20CAA988A5}">
      <dgm:prSet/>
      <dgm:spPr/>
      <dgm:t>
        <a:bodyPr/>
        <a:lstStyle/>
        <a:p>
          <a:endParaRPr lang="en-US">
            <a:solidFill>
              <a:schemeClr val="tx1">
                <a:lumMod val="95000"/>
                <a:lumOff val="5000"/>
              </a:schemeClr>
            </a:solidFill>
          </a:endParaRPr>
        </a:p>
      </dgm:t>
    </dgm:pt>
    <dgm:pt modelId="{4FBB6975-9B86-429A-AA19-08DF8126020C}">
      <dgm:prSet custT="1"/>
      <dgm:spPr/>
      <dgm:t>
        <a:bodyPr/>
        <a:lstStyle/>
        <a:p>
          <a:r>
            <a:rPr lang="en-US" sz="1800" b="0" i="0" u="none" strike="noStrike" dirty="0">
              <a:solidFill>
                <a:schemeClr val="tx1">
                  <a:lumMod val="95000"/>
                  <a:lumOff val="5000"/>
                </a:schemeClr>
              </a:solidFill>
              <a:effectLst/>
              <a:latin typeface="Calibri" panose="020F0502020204030204" pitchFamily="34" charset="0"/>
            </a:rPr>
            <a:t>No OB provider available to ED</a:t>
          </a:r>
          <a:endParaRPr lang="en-US" sz="18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dgm:t>
    </dgm:pt>
    <dgm:pt modelId="{8A04B0E8-D33A-47C1-A441-53C92048AAC3}" type="parTrans" cxnId="{C688672C-36AA-45C1-8D28-2EBC5575D6CB}">
      <dgm:prSet/>
      <dgm:spPr/>
      <dgm:t>
        <a:bodyPr/>
        <a:lstStyle/>
        <a:p>
          <a:endParaRPr lang="en-US">
            <a:solidFill>
              <a:schemeClr val="tx1">
                <a:lumMod val="95000"/>
                <a:lumOff val="5000"/>
              </a:schemeClr>
            </a:solidFill>
          </a:endParaRPr>
        </a:p>
      </dgm:t>
    </dgm:pt>
    <dgm:pt modelId="{95436A6C-7B9B-4B05-95ED-A3F3D75E0DE5}" type="sibTrans" cxnId="{C688672C-36AA-45C1-8D28-2EBC5575D6CB}">
      <dgm:prSet/>
      <dgm:spPr/>
      <dgm:t>
        <a:bodyPr/>
        <a:lstStyle/>
        <a:p>
          <a:endParaRPr lang="en-US">
            <a:solidFill>
              <a:schemeClr val="tx1">
                <a:lumMod val="95000"/>
                <a:lumOff val="5000"/>
              </a:schemeClr>
            </a:solidFill>
          </a:endParaRPr>
        </a:p>
      </dgm:t>
    </dgm:pt>
    <dgm:pt modelId="{29991BD6-7E03-4412-ABCC-07FB2F250133}">
      <dgm:prSet/>
      <dgm:spPr/>
      <dgm:t>
        <a:bodyPr/>
        <a:lstStyle/>
        <a:p>
          <a:r>
            <a:rPr lang="en-US">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Lack of care coordination </a:t>
          </a:r>
          <a:endParaRPr lang="en-US"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dgm:t>
    </dgm:pt>
    <dgm:pt modelId="{914CC538-30CA-44E1-BFBD-388DBA604FC9}" type="parTrans" cxnId="{238C86AC-2989-4DB7-905C-C2BCDCD20E95}">
      <dgm:prSet/>
      <dgm:spPr/>
      <dgm:t>
        <a:bodyPr/>
        <a:lstStyle/>
        <a:p>
          <a:endParaRPr lang="en-US">
            <a:solidFill>
              <a:schemeClr val="tx1">
                <a:lumMod val="95000"/>
                <a:lumOff val="5000"/>
              </a:schemeClr>
            </a:solidFill>
          </a:endParaRPr>
        </a:p>
      </dgm:t>
    </dgm:pt>
    <dgm:pt modelId="{C99DB815-7FF3-4272-B9C8-6618FD692A5A}" type="sibTrans" cxnId="{238C86AC-2989-4DB7-905C-C2BCDCD20E95}">
      <dgm:prSet/>
      <dgm:spPr/>
      <dgm:t>
        <a:bodyPr/>
        <a:lstStyle/>
        <a:p>
          <a:endParaRPr lang="en-US">
            <a:solidFill>
              <a:schemeClr val="tx1">
                <a:lumMod val="95000"/>
                <a:lumOff val="5000"/>
              </a:schemeClr>
            </a:solidFill>
          </a:endParaRPr>
        </a:p>
      </dgm:t>
    </dgm:pt>
    <dgm:pt modelId="{EF279ABD-7460-4CD7-AA32-C5FAE1F6A287}">
      <dgm:prSet custT="1"/>
      <dgm:spPr>
        <a:solidFill>
          <a:schemeClr val="accent4"/>
        </a:solidFill>
      </dgm:spPr>
      <dgm:t>
        <a:bodyPr/>
        <a:lstStyle/>
        <a:p>
          <a:r>
            <a:rPr lang="en-US" sz="18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No systems in place for continuity of care for women with complex conditions</a:t>
          </a:r>
        </a:p>
      </dgm:t>
    </dgm:pt>
    <dgm:pt modelId="{876E0BDD-02B2-42B8-8D12-2104144B6A90}" type="parTrans" cxnId="{BAB94C55-2E13-45A0-8F11-9E94963F1044}">
      <dgm:prSet/>
      <dgm:spPr/>
      <dgm:t>
        <a:bodyPr/>
        <a:lstStyle/>
        <a:p>
          <a:endParaRPr lang="en-US">
            <a:solidFill>
              <a:schemeClr val="tx1">
                <a:lumMod val="95000"/>
                <a:lumOff val="5000"/>
              </a:schemeClr>
            </a:solidFill>
          </a:endParaRPr>
        </a:p>
      </dgm:t>
    </dgm:pt>
    <dgm:pt modelId="{B5A5E437-2781-4354-85C0-BB00C9F048F7}" type="sibTrans" cxnId="{BAB94C55-2E13-45A0-8F11-9E94963F1044}">
      <dgm:prSet/>
      <dgm:spPr/>
      <dgm:t>
        <a:bodyPr/>
        <a:lstStyle/>
        <a:p>
          <a:endParaRPr lang="en-US">
            <a:solidFill>
              <a:schemeClr val="tx1">
                <a:lumMod val="95000"/>
                <a:lumOff val="5000"/>
              </a:schemeClr>
            </a:solidFill>
          </a:endParaRPr>
        </a:p>
      </dgm:t>
    </dgm:pt>
    <dgm:pt modelId="{566EE300-BAF9-46CA-A168-9D4117CC8A21}">
      <dgm:prSet custT="1"/>
      <dgm:spPr>
        <a:solidFill>
          <a:schemeClr val="accent4"/>
        </a:solidFill>
      </dgm:spPr>
      <dgm:t>
        <a:bodyPr/>
        <a:lstStyle/>
        <a:p>
          <a:r>
            <a:rPr lang="en-US" sz="1800" dirty="0">
              <a:solidFill>
                <a:schemeClr val="tx1">
                  <a:lumMod val="95000"/>
                  <a:lumOff val="5000"/>
                </a:schemeClr>
              </a:solidFill>
              <a:latin typeface="Calibri" panose="020F0502020204030204" pitchFamily="34" charset="0"/>
            </a:rPr>
            <a:t>C</a:t>
          </a:r>
          <a:r>
            <a:rPr lang="en-US" sz="1800" b="0" i="0" u="none" strike="noStrike" dirty="0">
              <a:solidFill>
                <a:schemeClr val="tx1">
                  <a:lumMod val="95000"/>
                  <a:lumOff val="5000"/>
                </a:schemeClr>
              </a:solidFill>
              <a:effectLst/>
              <a:latin typeface="Calibri" panose="020F0502020204030204" pitchFamily="34" charset="0"/>
            </a:rPr>
            <a:t>ommunication and coordination issues between ED and other providers</a:t>
          </a:r>
          <a:endParaRPr lang="en-US" sz="1800" dirty="0">
            <a:solidFill>
              <a:schemeClr val="tx1">
                <a:lumMod val="95000"/>
                <a:lumOff val="5000"/>
              </a:schemeClr>
            </a:solidFill>
          </a:endParaRPr>
        </a:p>
      </dgm:t>
    </dgm:pt>
    <dgm:pt modelId="{E557E80F-295E-4AF1-8A29-E069FA47408B}" type="parTrans" cxnId="{8C24E920-9A4E-4F6C-82A9-840B33F6E99B}">
      <dgm:prSet/>
      <dgm:spPr/>
      <dgm:t>
        <a:bodyPr/>
        <a:lstStyle/>
        <a:p>
          <a:endParaRPr lang="en-US">
            <a:solidFill>
              <a:schemeClr val="tx1">
                <a:lumMod val="95000"/>
                <a:lumOff val="5000"/>
              </a:schemeClr>
            </a:solidFill>
          </a:endParaRPr>
        </a:p>
      </dgm:t>
    </dgm:pt>
    <dgm:pt modelId="{D981E713-E414-4776-9EF9-C420DD00142F}" type="sibTrans" cxnId="{8C24E920-9A4E-4F6C-82A9-840B33F6E99B}">
      <dgm:prSet/>
      <dgm:spPr/>
      <dgm:t>
        <a:bodyPr/>
        <a:lstStyle/>
        <a:p>
          <a:endParaRPr lang="en-US">
            <a:solidFill>
              <a:schemeClr val="tx1">
                <a:lumMod val="95000"/>
                <a:lumOff val="5000"/>
              </a:schemeClr>
            </a:solidFill>
          </a:endParaRPr>
        </a:p>
      </dgm:t>
    </dgm:pt>
    <dgm:pt modelId="{7F1B9E9E-6753-4753-9381-C862E4DF429C}">
      <dgm:prSet/>
      <dgm:spPr/>
      <dgm:t>
        <a:bodyPr/>
        <a:lstStyle/>
        <a:p>
          <a:r>
            <a:rPr lang="en-US" dirty="0">
              <a:solidFill>
                <a:schemeClr val="tx1">
                  <a:lumMod val="95000"/>
                  <a:lumOff val="5000"/>
                </a:schemeClr>
              </a:solidFill>
            </a:rPr>
            <a:t>Lack of knowledge</a:t>
          </a:r>
        </a:p>
      </dgm:t>
    </dgm:pt>
    <dgm:pt modelId="{4ADFB09D-3596-43EF-899F-CF3AD9BF2976}" type="parTrans" cxnId="{D3BFC274-50CD-4C70-8582-AB185D15A462}">
      <dgm:prSet/>
      <dgm:spPr/>
      <dgm:t>
        <a:bodyPr/>
        <a:lstStyle/>
        <a:p>
          <a:endParaRPr lang="en-US">
            <a:solidFill>
              <a:schemeClr val="tx1">
                <a:lumMod val="95000"/>
                <a:lumOff val="5000"/>
              </a:schemeClr>
            </a:solidFill>
          </a:endParaRPr>
        </a:p>
      </dgm:t>
    </dgm:pt>
    <dgm:pt modelId="{C86D4EC5-D570-4ACD-8FE9-914810C90677}" type="sibTrans" cxnId="{D3BFC274-50CD-4C70-8582-AB185D15A462}">
      <dgm:prSet/>
      <dgm:spPr/>
      <dgm:t>
        <a:bodyPr/>
        <a:lstStyle/>
        <a:p>
          <a:endParaRPr lang="en-US">
            <a:solidFill>
              <a:schemeClr val="tx1">
                <a:lumMod val="95000"/>
                <a:lumOff val="5000"/>
              </a:schemeClr>
            </a:solidFill>
          </a:endParaRPr>
        </a:p>
      </dgm:t>
    </dgm:pt>
    <dgm:pt modelId="{C9D4EF4E-DCB6-4C46-A9FF-92E59D5D3C88}">
      <dgm:prSet custT="1"/>
      <dgm:spPr>
        <a:solidFill>
          <a:schemeClr val="accent4"/>
        </a:solidFill>
      </dgm:spPr>
      <dgm:t>
        <a:bodyPr/>
        <a:lstStyle/>
        <a:p>
          <a:r>
            <a:rPr lang="en-US" sz="1800" dirty="0">
              <a:solidFill>
                <a:schemeClr val="tx1">
                  <a:lumMod val="95000"/>
                  <a:lumOff val="5000"/>
                </a:schemeClr>
              </a:solidFill>
              <a:latin typeface="Calibri" panose="020F0502020204030204" pitchFamily="34" charset="0"/>
            </a:rPr>
            <a:t>N</a:t>
          </a:r>
          <a:r>
            <a:rPr lang="en-US" sz="1800" b="0" i="0" u="none" strike="noStrike" dirty="0">
              <a:solidFill>
                <a:schemeClr val="tx1">
                  <a:lumMod val="95000"/>
                  <a:lumOff val="5000"/>
                </a:schemeClr>
              </a:solidFill>
              <a:effectLst/>
              <a:latin typeface="Calibri" panose="020F0502020204030204" pitchFamily="34" charset="0"/>
            </a:rPr>
            <a:t>o family education on Narcan</a:t>
          </a:r>
        </a:p>
      </dgm:t>
    </dgm:pt>
    <dgm:pt modelId="{2BBFB2CF-F58E-4DC2-82DF-23945CA4BE51}" type="parTrans" cxnId="{6F89C0D5-F576-4CBE-AEE6-66477F619777}">
      <dgm:prSet/>
      <dgm:spPr/>
      <dgm:t>
        <a:bodyPr/>
        <a:lstStyle/>
        <a:p>
          <a:endParaRPr lang="en-US">
            <a:solidFill>
              <a:schemeClr val="tx1">
                <a:lumMod val="95000"/>
                <a:lumOff val="5000"/>
              </a:schemeClr>
            </a:solidFill>
          </a:endParaRPr>
        </a:p>
      </dgm:t>
    </dgm:pt>
    <dgm:pt modelId="{73F9E49E-8890-449D-83AC-FDD5D63CABF5}" type="sibTrans" cxnId="{6F89C0D5-F576-4CBE-AEE6-66477F619777}">
      <dgm:prSet/>
      <dgm:spPr/>
      <dgm:t>
        <a:bodyPr/>
        <a:lstStyle/>
        <a:p>
          <a:endParaRPr lang="en-US">
            <a:solidFill>
              <a:schemeClr val="tx1">
                <a:lumMod val="95000"/>
                <a:lumOff val="5000"/>
              </a:schemeClr>
            </a:solidFill>
          </a:endParaRPr>
        </a:p>
      </dgm:t>
    </dgm:pt>
    <dgm:pt modelId="{E86056D8-EB52-4914-99EE-2EEC7DBDB318}">
      <dgm:prSet custT="1"/>
      <dgm:spPr/>
      <dgm:t>
        <a:bodyPr/>
        <a:lstStyle/>
        <a:p>
          <a:r>
            <a:rPr lang="en-US" sz="1800" dirty="0">
              <a:solidFill>
                <a:schemeClr val="tx1">
                  <a:lumMod val="95000"/>
                  <a:lumOff val="5000"/>
                </a:schemeClr>
              </a:solidFill>
              <a:latin typeface="Calibri" panose="020F0502020204030204" pitchFamily="34" charset="0"/>
            </a:rPr>
            <a:t>Providers not knowing woman was postpartum</a:t>
          </a:r>
          <a:endParaRPr lang="en-US" sz="1800" dirty="0">
            <a:solidFill>
              <a:schemeClr val="tx1">
                <a:lumMod val="95000"/>
                <a:lumOff val="5000"/>
              </a:schemeClr>
            </a:solidFill>
          </a:endParaRPr>
        </a:p>
      </dgm:t>
    </dgm:pt>
    <dgm:pt modelId="{897437BD-BE2E-4F08-A8DE-00F3E29A651E}" type="parTrans" cxnId="{8EF26549-7C55-4180-8589-84F1B0ED6880}">
      <dgm:prSet/>
      <dgm:spPr/>
      <dgm:t>
        <a:bodyPr/>
        <a:lstStyle/>
        <a:p>
          <a:endParaRPr lang="en-US">
            <a:solidFill>
              <a:schemeClr val="tx1">
                <a:lumMod val="95000"/>
                <a:lumOff val="5000"/>
              </a:schemeClr>
            </a:solidFill>
          </a:endParaRPr>
        </a:p>
      </dgm:t>
    </dgm:pt>
    <dgm:pt modelId="{839D92D3-288E-4EE3-943D-B8D46EB53E79}" type="sibTrans" cxnId="{8EF26549-7C55-4180-8589-84F1B0ED6880}">
      <dgm:prSet/>
      <dgm:spPr/>
      <dgm:t>
        <a:bodyPr/>
        <a:lstStyle/>
        <a:p>
          <a:endParaRPr lang="en-US">
            <a:solidFill>
              <a:schemeClr val="tx1">
                <a:lumMod val="95000"/>
                <a:lumOff val="5000"/>
              </a:schemeClr>
            </a:solidFill>
          </a:endParaRPr>
        </a:p>
      </dgm:t>
    </dgm:pt>
    <dgm:pt modelId="{E7241476-539E-4B6B-A132-FD5CE83B6914}" type="pres">
      <dgm:prSet presAssocID="{66F9D87B-FC60-4C3E-9A9D-DFCC8369E136}" presName="theList" presStyleCnt="0">
        <dgm:presLayoutVars>
          <dgm:dir/>
          <dgm:animLvl val="lvl"/>
          <dgm:resizeHandles val="exact"/>
        </dgm:presLayoutVars>
      </dgm:prSet>
      <dgm:spPr/>
    </dgm:pt>
    <dgm:pt modelId="{89D68193-075D-41A8-A5B8-97130CF0230C}" type="pres">
      <dgm:prSet presAssocID="{A7ADBFF7-FF6E-49CF-B150-751665894D77}" presName="compNode" presStyleCnt="0"/>
      <dgm:spPr/>
    </dgm:pt>
    <dgm:pt modelId="{14F35E73-ABAD-49A1-B1A4-C80F7A2DA289}" type="pres">
      <dgm:prSet presAssocID="{A7ADBFF7-FF6E-49CF-B150-751665894D77}" presName="aNode" presStyleLbl="bgShp" presStyleIdx="0" presStyleCnt="4" custLinFactNeighborX="3150"/>
      <dgm:spPr/>
    </dgm:pt>
    <dgm:pt modelId="{57BF893C-610B-491E-B72C-CCEB34925808}" type="pres">
      <dgm:prSet presAssocID="{A7ADBFF7-FF6E-49CF-B150-751665894D77}" presName="textNode" presStyleLbl="bgShp" presStyleIdx="0" presStyleCnt="4"/>
      <dgm:spPr/>
    </dgm:pt>
    <dgm:pt modelId="{1FB1F628-FE7D-42E8-A976-27CA33EB2EF8}" type="pres">
      <dgm:prSet presAssocID="{A7ADBFF7-FF6E-49CF-B150-751665894D77}" presName="compChildNode" presStyleCnt="0"/>
      <dgm:spPr/>
    </dgm:pt>
    <dgm:pt modelId="{D0EFDC03-9AB8-42C4-AD8A-5A5692362597}" type="pres">
      <dgm:prSet presAssocID="{A7ADBFF7-FF6E-49CF-B150-751665894D77}" presName="theInnerList" presStyleCnt="0"/>
      <dgm:spPr/>
    </dgm:pt>
    <dgm:pt modelId="{B219C767-4CAC-4BED-B95C-22F5D2B97B25}" type="pres">
      <dgm:prSet presAssocID="{EA97A4FC-4192-47B2-B765-5303D7D0B4E6}" presName="childNode" presStyleLbl="node1" presStyleIdx="0" presStyleCnt="9" custScaleX="109581" custScaleY="159214">
        <dgm:presLayoutVars>
          <dgm:bulletEnabled val="1"/>
        </dgm:presLayoutVars>
      </dgm:prSet>
      <dgm:spPr/>
    </dgm:pt>
    <dgm:pt modelId="{3AC26F71-41A9-4E0E-B05B-34211D50781B}" type="pres">
      <dgm:prSet presAssocID="{EA97A4FC-4192-47B2-B765-5303D7D0B4E6}" presName="aSpace2" presStyleCnt="0"/>
      <dgm:spPr/>
    </dgm:pt>
    <dgm:pt modelId="{58BB02AA-2B71-4AAB-BD2D-856455C6A0F7}" type="pres">
      <dgm:prSet presAssocID="{D34FB8E6-F096-48A4-8F2C-464813D8B4E0}" presName="childNode" presStyleLbl="node1" presStyleIdx="1" presStyleCnt="9" custScaleX="109581" custScaleY="124106">
        <dgm:presLayoutVars>
          <dgm:bulletEnabled val="1"/>
        </dgm:presLayoutVars>
      </dgm:prSet>
      <dgm:spPr/>
    </dgm:pt>
    <dgm:pt modelId="{5F612607-B7AC-43AA-8366-0F600A32FF17}" type="pres">
      <dgm:prSet presAssocID="{D34FB8E6-F096-48A4-8F2C-464813D8B4E0}" presName="aSpace2" presStyleCnt="0"/>
      <dgm:spPr/>
    </dgm:pt>
    <dgm:pt modelId="{258ACB6B-2028-4268-BAE3-17EE3962C92E}" type="pres">
      <dgm:prSet presAssocID="{A4B4E10D-6ED5-4B97-AA3F-FA6FAC188971}" presName="childNode" presStyleLbl="node1" presStyleIdx="2" presStyleCnt="9" custScaleX="109581" custScaleY="119740">
        <dgm:presLayoutVars>
          <dgm:bulletEnabled val="1"/>
        </dgm:presLayoutVars>
      </dgm:prSet>
      <dgm:spPr/>
    </dgm:pt>
    <dgm:pt modelId="{30D9B896-9918-4A1F-83DA-B4EC4082B13D}" type="pres">
      <dgm:prSet presAssocID="{A7ADBFF7-FF6E-49CF-B150-751665894D77}" presName="aSpace" presStyleCnt="0"/>
      <dgm:spPr/>
    </dgm:pt>
    <dgm:pt modelId="{968B1BC7-1362-4255-88C6-3D83DF04FF33}" type="pres">
      <dgm:prSet presAssocID="{07D39257-E509-45BB-94B2-C0945161A6C9}" presName="compNode" presStyleCnt="0"/>
      <dgm:spPr/>
    </dgm:pt>
    <dgm:pt modelId="{17D5FC3C-0A1D-4E58-B95A-E77348564863}" type="pres">
      <dgm:prSet presAssocID="{07D39257-E509-45BB-94B2-C0945161A6C9}" presName="aNode" presStyleLbl="bgShp" presStyleIdx="1" presStyleCnt="4"/>
      <dgm:spPr/>
    </dgm:pt>
    <dgm:pt modelId="{B43FDEB4-A819-45BB-884A-D0961ACC8044}" type="pres">
      <dgm:prSet presAssocID="{07D39257-E509-45BB-94B2-C0945161A6C9}" presName="textNode" presStyleLbl="bgShp" presStyleIdx="1" presStyleCnt="4"/>
      <dgm:spPr/>
    </dgm:pt>
    <dgm:pt modelId="{BECF4B20-D45A-4D40-A55D-7EE93D805B51}" type="pres">
      <dgm:prSet presAssocID="{07D39257-E509-45BB-94B2-C0945161A6C9}" presName="compChildNode" presStyleCnt="0"/>
      <dgm:spPr/>
    </dgm:pt>
    <dgm:pt modelId="{9244BF7E-E61B-470B-815D-C99A98F55883}" type="pres">
      <dgm:prSet presAssocID="{07D39257-E509-45BB-94B2-C0945161A6C9}" presName="theInnerList" presStyleCnt="0"/>
      <dgm:spPr/>
    </dgm:pt>
    <dgm:pt modelId="{6B4FFCB1-7E70-43FB-97FE-04DEF2AAEFF1}" type="pres">
      <dgm:prSet presAssocID="{4D984695-A260-4437-B7F3-E900447BD6C0}" presName="childNode" presStyleLbl="node1" presStyleIdx="3" presStyleCnt="9">
        <dgm:presLayoutVars>
          <dgm:bulletEnabled val="1"/>
        </dgm:presLayoutVars>
      </dgm:prSet>
      <dgm:spPr/>
    </dgm:pt>
    <dgm:pt modelId="{134D0BA1-91DE-4400-8DA8-7EC13CBE0C01}" type="pres">
      <dgm:prSet presAssocID="{4D984695-A260-4437-B7F3-E900447BD6C0}" presName="aSpace2" presStyleCnt="0"/>
      <dgm:spPr/>
    </dgm:pt>
    <dgm:pt modelId="{04E5BCAC-963C-49B1-9CFB-02EF4EA24262}" type="pres">
      <dgm:prSet presAssocID="{4FBB6975-9B86-429A-AA19-08DF8126020C}" presName="childNode" presStyleLbl="node1" presStyleIdx="4" presStyleCnt="9">
        <dgm:presLayoutVars>
          <dgm:bulletEnabled val="1"/>
        </dgm:presLayoutVars>
      </dgm:prSet>
      <dgm:spPr/>
    </dgm:pt>
    <dgm:pt modelId="{5953B4F9-EF44-499D-BB6E-58C2541C16E3}" type="pres">
      <dgm:prSet presAssocID="{07D39257-E509-45BB-94B2-C0945161A6C9}" presName="aSpace" presStyleCnt="0"/>
      <dgm:spPr/>
    </dgm:pt>
    <dgm:pt modelId="{808D0BE8-6294-432C-B0D0-458EDCC3DBFE}" type="pres">
      <dgm:prSet presAssocID="{29991BD6-7E03-4412-ABCC-07FB2F250133}" presName="compNode" presStyleCnt="0"/>
      <dgm:spPr/>
    </dgm:pt>
    <dgm:pt modelId="{F8FF86F3-DE2C-4747-A72E-F177DB78CD0A}" type="pres">
      <dgm:prSet presAssocID="{29991BD6-7E03-4412-ABCC-07FB2F250133}" presName="aNode" presStyleLbl="bgShp" presStyleIdx="2" presStyleCnt="4"/>
      <dgm:spPr/>
    </dgm:pt>
    <dgm:pt modelId="{0264BF16-8E88-4417-A0D2-C5C9604C9118}" type="pres">
      <dgm:prSet presAssocID="{29991BD6-7E03-4412-ABCC-07FB2F250133}" presName="textNode" presStyleLbl="bgShp" presStyleIdx="2" presStyleCnt="4"/>
      <dgm:spPr/>
    </dgm:pt>
    <dgm:pt modelId="{03B4D3F5-6C53-41CF-8175-A452A534AB9A}" type="pres">
      <dgm:prSet presAssocID="{29991BD6-7E03-4412-ABCC-07FB2F250133}" presName="compChildNode" presStyleCnt="0"/>
      <dgm:spPr/>
    </dgm:pt>
    <dgm:pt modelId="{E02282D8-CC35-4B2C-8BA1-23CA52C5E5F1}" type="pres">
      <dgm:prSet presAssocID="{29991BD6-7E03-4412-ABCC-07FB2F250133}" presName="theInnerList" presStyleCnt="0"/>
      <dgm:spPr/>
    </dgm:pt>
    <dgm:pt modelId="{034DCB1A-0843-460C-9974-8E48530C123C}" type="pres">
      <dgm:prSet presAssocID="{EF279ABD-7460-4CD7-AA32-C5FAE1F6A287}" presName="childNode" presStyleLbl="node1" presStyleIdx="5" presStyleCnt="9" custScaleY="125219">
        <dgm:presLayoutVars>
          <dgm:bulletEnabled val="1"/>
        </dgm:presLayoutVars>
      </dgm:prSet>
      <dgm:spPr/>
    </dgm:pt>
    <dgm:pt modelId="{01B926CE-7B28-4C45-A492-A919227045C6}" type="pres">
      <dgm:prSet presAssocID="{EF279ABD-7460-4CD7-AA32-C5FAE1F6A287}" presName="aSpace2" presStyleCnt="0"/>
      <dgm:spPr/>
    </dgm:pt>
    <dgm:pt modelId="{81F4B4AE-90C2-4037-8524-2881CACEC1EC}" type="pres">
      <dgm:prSet presAssocID="{566EE300-BAF9-46CA-A168-9D4117CC8A21}" presName="childNode" presStyleLbl="node1" presStyleIdx="6" presStyleCnt="9">
        <dgm:presLayoutVars>
          <dgm:bulletEnabled val="1"/>
        </dgm:presLayoutVars>
      </dgm:prSet>
      <dgm:spPr/>
    </dgm:pt>
    <dgm:pt modelId="{4491F49A-7FC9-4FF2-81B4-AFC6975B624A}" type="pres">
      <dgm:prSet presAssocID="{29991BD6-7E03-4412-ABCC-07FB2F250133}" presName="aSpace" presStyleCnt="0"/>
      <dgm:spPr/>
    </dgm:pt>
    <dgm:pt modelId="{3DCDBAA2-8AC0-4622-B45B-03DD706DA86F}" type="pres">
      <dgm:prSet presAssocID="{7F1B9E9E-6753-4753-9381-C862E4DF429C}" presName="compNode" presStyleCnt="0"/>
      <dgm:spPr/>
    </dgm:pt>
    <dgm:pt modelId="{85B115F3-B30A-44D7-97A0-F618D13C7426}" type="pres">
      <dgm:prSet presAssocID="{7F1B9E9E-6753-4753-9381-C862E4DF429C}" presName="aNode" presStyleLbl="bgShp" presStyleIdx="3" presStyleCnt="4"/>
      <dgm:spPr/>
    </dgm:pt>
    <dgm:pt modelId="{5BF2545A-D2FA-428A-85B7-DCB80FE1D315}" type="pres">
      <dgm:prSet presAssocID="{7F1B9E9E-6753-4753-9381-C862E4DF429C}" presName="textNode" presStyleLbl="bgShp" presStyleIdx="3" presStyleCnt="4"/>
      <dgm:spPr/>
    </dgm:pt>
    <dgm:pt modelId="{0D533668-8F67-41FB-BBE6-035B3773D495}" type="pres">
      <dgm:prSet presAssocID="{7F1B9E9E-6753-4753-9381-C862E4DF429C}" presName="compChildNode" presStyleCnt="0"/>
      <dgm:spPr/>
    </dgm:pt>
    <dgm:pt modelId="{8447B279-982E-4CBF-BD51-E6E555211270}" type="pres">
      <dgm:prSet presAssocID="{7F1B9E9E-6753-4753-9381-C862E4DF429C}" presName="theInnerList" presStyleCnt="0"/>
      <dgm:spPr/>
    </dgm:pt>
    <dgm:pt modelId="{82386B25-FC56-497B-B7B7-47F959C56C20}" type="pres">
      <dgm:prSet presAssocID="{C9D4EF4E-DCB6-4C46-A9FF-92E59D5D3C88}" presName="childNode" presStyleLbl="node1" presStyleIdx="7" presStyleCnt="9">
        <dgm:presLayoutVars>
          <dgm:bulletEnabled val="1"/>
        </dgm:presLayoutVars>
      </dgm:prSet>
      <dgm:spPr/>
    </dgm:pt>
    <dgm:pt modelId="{E415FE79-4BB5-44F6-BAF5-8BA6DCDBCA0A}" type="pres">
      <dgm:prSet presAssocID="{C9D4EF4E-DCB6-4C46-A9FF-92E59D5D3C88}" presName="aSpace2" presStyleCnt="0"/>
      <dgm:spPr/>
    </dgm:pt>
    <dgm:pt modelId="{8A2FC76A-CCE6-458A-B379-A627BD94AA53}" type="pres">
      <dgm:prSet presAssocID="{E86056D8-EB52-4914-99EE-2EEC7DBDB318}" presName="childNode" presStyleLbl="node1" presStyleIdx="8" presStyleCnt="9">
        <dgm:presLayoutVars>
          <dgm:bulletEnabled val="1"/>
        </dgm:presLayoutVars>
      </dgm:prSet>
      <dgm:spPr/>
    </dgm:pt>
  </dgm:ptLst>
  <dgm:cxnLst>
    <dgm:cxn modelId="{D36DFE02-D801-4B69-945B-645F2F56D830}" type="presOf" srcId="{07D39257-E509-45BB-94B2-C0945161A6C9}" destId="{B43FDEB4-A819-45BB-884A-D0961ACC8044}" srcOrd="1" destOrd="0" presId="urn:microsoft.com/office/officeart/2005/8/layout/lProcess2"/>
    <dgm:cxn modelId="{1280ED06-05AB-4006-916B-88E278981C5E}" type="presOf" srcId="{4D984695-A260-4437-B7F3-E900447BD6C0}" destId="{6B4FFCB1-7E70-43FB-97FE-04DEF2AAEFF1}" srcOrd="0" destOrd="0" presId="urn:microsoft.com/office/officeart/2005/8/layout/lProcess2"/>
    <dgm:cxn modelId="{7C9C4508-BCF1-427E-8332-F1D058C0EFE6}" type="presOf" srcId="{7F1B9E9E-6753-4753-9381-C862E4DF429C}" destId="{85B115F3-B30A-44D7-97A0-F618D13C7426}" srcOrd="0" destOrd="0" presId="urn:microsoft.com/office/officeart/2005/8/layout/lProcess2"/>
    <dgm:cxn modelId="{CCB8710C-4996-49DF-8097-27949939326C}" type="presOf" srcId="{566EE300-BAF9-46CA-A168-9D4117CC8A21}" destId="{81F4B4AE-90C2-4037-8524-2881CACEC1EC}" srcOrd="0" destOrd="0" presId="urn:microsoft.com/office/officeart/2005/8/layout/lProcess2"/>
    <dgm:cxn modelId="{6FCDD40C-BCE8-4064-83A2-BDB46B5EF188}" type="presOf" srcId="{A7ADBFF7-FF6E-49CF-B150-751665894D77}" destId="{14F35E73-ABAD-49A1-B1A4-C80F7A2DA289}" srcOrd="0" destOrd="0" presId="urn:microsoft.com/office/officeart/2005/8/layout/lProcess2"/>
    <dgm:cxn modelId="{94D0270D-3F20-4300-87B9-8D0AAD2ADA31}" type="presOf" srcId="{7F1B9E9E-6753-4753-9381-C862E4DF429C}" destId="{5BF2545A-D2FA-428A-85B7-DCB80FE1D315}" srcOrd="1" destOrd="0" presId="urn:microsoft.com/office/officeart/2005/8/layout/lProcess2"/>
    <dgm:cxn modelId="{24C09E15-9AC1-4E40-829A-A2C5A6C2BC07}" type="presOf" srcId="{07D39257-E509-45BB-94B2-C0945161A6C9}" destId="{17D5FC3C-0A1D-4E58-B95A-E77348564863}" srcOrd="0" destOrd="0" presId="urn:microsoft.com/office/officeart/2005/8/layout/lProcess2"/>
    <dgm:cxn modelId="{18CC291A-1CAC-45ED-A54A-BDB01DFCABE0}" srcId="{A7ADBFF7-FF6E-49CF-B150-751665894D77}" destId="{A4B4E10D-6ED5-4B97-AA3F-FA6FAC188971}" srcOrd="2" destOrd="0" parTransId="{70718B3B-DD33-4425-B1EF-B1E475A52E71}" sibTransId="{703EFDE5-E2BB-455A-BC93-1016445E9451}"/>
    <dgm:cxn modelId="{8C24E920-9A4E-4F6C-82A9-840B33F6E99B}" srcId="{29991BD6-7E03-4412-ABCC-07FB2F250133}" destId="{566EE300-BAF9-46CA-A168-9D4117CC8A21}" srcOrd="1" destOrd="0" parTransId="{E557E80F-295E-4AF1-8A29-E069FA47408B}" sibTransId="{D981E713-E414-4776-9EF9-C420DD00142F}"/>
    <dgm:cxn modelId="{C688672C-36AA-45C1-8D28-2EBC5575D6CB}" srcId="{07D39257-E509-45BB-94B2-C0945161A6C9}" destId="{4FBB6975-9B86-429A-AA19-08DF8126020C}" srcOrd="1" destOrd="0" parTransId="{8A04B0E8-D33A-47C1-A441-53C92048AAC3}" sibTransId="{95436A6C-7B9B-4B05-95ED-A3F3D75E0DE5}"/>
    <dgm:cxn modelId="{23250135-C4C8-4F66-8466-865448216622}" type="presOf" srcId="{66F9D87B-FC60-4C3E-9A9D-DFCC8369E136}" destId="{E7241476-539E-4B6B-A132-FD5CE83B6914}" srcOrd="0" destOrd="0" presId="urn:microsoft.com/office/officeart/2005/8/layout/lProcess2"/>
    <dgm:cxn modelId="{9DEE1F5C-8F3E-433B-9C74-504ADF3DC64C}" type="presOf" srcId="{29991BD6-7E03-4412-ABCC-07FB2F250133}" destId="{0264BF16-8E88-4417-A0D2-C5C9604C9118}" srcOrd="1" destOrd="0" presId="urn:microsoft.com/office/officeart/2005/8/layout/lProcess2"/>
    <dgm:cxn modelId="{C3B2C244-EB05-4D0A-B2EB-D4FD4F69F318}" srcId="{A7ADBFF7-FF6E-49CF-B150-751665894D77}" destId="{D34FB8E6-F096-48A4-8F2C-464813D8B4E0}" srcOrd="1" destOrd="0" parTransId="{9118AD66-0499-439F-B327-A253F9125330}" sibTransId="{59CD8978-866C-435F-BFA3-3311A6A72D0B}"/>
    <dgm:cxn modelId="{8EF26549-7C55-4180-8589-84F1B0ED6880}" srcId="{7F1B9E9E-6753-4753-9381-C862E4DF429C}" destId="{E86056D8-EB52-4914-99EE-2EEC7DBDB318}" srcOrd="1" destOrd="0" parTransId="{897437BD-BE2E-4F08-A8DE-00F3E29A651E}" sibTransId="{839D92D3-288E-4EE3-943D-B8D46EB53E79}"/>
    <dgm:cxn modelId="{83ABF249-AFDC-4D7B-872A-EB20CAA988A5}" srcId="{07D39257-E509-45BB-94B2-C0945161A6C9}" destId="{4D984695-A260-4437-B7F3-E900447BD6C0}" srcOrd="0" destOrd="0" parTransId="{979D2B6F-184E-4CF3-9C73-4FE6FBFAE290}" sibTransId="{227FFF02-804B-49FB-8CFC-19FABD324DD1}"/>
    <dgm:cxn modelId="{6699A84E-CAC0-4584-B6B0-C338F7D9ADED}" type="presOf" srcId="{C9D4EF4E-DCB6-4C46-A9FF-92E59D5D3C88}" destId="{82386B25-FC56-497B-B7B7-47F959C56C20}" srcOrd="0" destOrd="0" presId="urn:microsoft.com/office/officeart/2005/8/layout/lProcess2"/>
    <dgm:cxn modelId="{D3BFC274-50CD-4C70-8582-AB185D15A462}" srcId="{66F9D87B-FC60-4C3E-9A9D-DFCC8369E136}" destId="{7F1B9E9E-6753-4753-9381-C862E4DF429C}" srcOrd="3" destOrd="0" parTransId="{4ADFB09D-3596-43EF-899F-CF3AD9BF2976}" sibTransId="{C86D4EC5-D570-4ACD-8FE9-914810C90677}"/>
    <dgm:cxn modelId="{B6630875-8C2A-483C-B70E-60F90A361243}" srcId="{66F9D87B-FC60-4C3E-9A9D-DFCC8369E136}" destId="{A7ADBFF7-FF6E-49CF-B150-751665894D77}" srcOrd="0" destOrd="0" parTransId="{E28B3CB5-08DE-4E11-BFD2-BBAE92B25565}" sibTransId="{BD5CBA77-DF3F-4973-9401-223AC80FB899}"/>
    <dgm:cxn modelId="{9BBE0975-7034-4999-BD3D-0C9B5768C8C4}" type="presOf" srcId="{4FBB6975-9B86-429A-AA19-08DF8126020C}" destId="{04E5BCAC-963C-49B1-9CFB-02EF4EA24262}" srcOrd="0" destOrd="0" presId="urn:microsoft.com/office/officeart/2005/8/layout/lProcess2"/>
    <dgm:cxn modelId="{BAB94C55-2E13-45A0-8F11-9E94963F1044}" srcId="{29991BD6-7E03-4412-ABCC-07FB2F250133}" destId="{EF279ABD-7460-4CD7-AA32-C5FAE1F6A287}" srcOrd="0" destOrd="0" parTransId="{876E0BDD-02B2-42B8-8D12-2104144B6A90}" sibTransId="{B5A5E437-2781-4354-85C0-BB00C9F048F7}"/>
    <dgm:cxn modelId="{8EA3C978-21C2-43EC-ABE7-0010A208F236}" srcId="{A7ADBFF7-FF6E-49CF-B150-751665894D77}" destId="{EA97A4FC-4192-47B2-B765-5303D7D0B4E6}" srcOrd="0" destOrd="0" parTransId="{8BDFC606-605A-4445-ACCA-B50AAAAC1232}" sibTransId="{923F8814-57BD-4B14-9B16-CDAB5C1980CA}"/>
    <dgm:cxn modelId="{13171459-6DB9-4882-89C3-F2479BD0919C}" type="presOf" srcId="{29991BD6-7E03-4412-ABCC-07FB2F250133}" destId="{F8FF86F3-DE2C-4747-A72E-F177DB78CD0A}" srcOrd="0" destOrd="0" presId="urn:microsoft.com/office/officeart/2005/8/layout/lProcess2"/>
    <dgm:cxn modelId="{23BE648C-1004-4FFA-9258-93D45558F595}" type="presOf" srcId="{EA97A4FC-4192-47B2-B765-5303D7D0B4E6}" destId="{B219C767-4CAC-4BED-B95C-22F5D2B97B25}" srcOrd="0" destOrd="0" presId="urn:microsoft.com/office/officeart/2005/8/layout/lProcess2"/>
    <dgm:cxn modelId="{A6F9068F-1AFF-4038-B209-A3D82C64F32E}" type="presOf" srcId="{A7ADBFF7-FF6E-49CF-B150-751665894D77}" destId="{57BF893C-610B-491E-B72C-CCEB34925808}" srcOrd="1" destOrd="0" presId="urn:microsoft.com/office/officeart/2005/8/layout/lProcess2"/>
    <dgm:cxn modelId="{DEA3B49A-C08B-4FF7-8DB5-142DAE634433}" srcId="{66F9D87B-FC60-4C3E-9A9D-DFCC8369E136}" destId="{07D39257-E509-45BB-94B2-C0945161A6C9}" srcOrd="1" destOrd="0" parTransId="{A9E11D7A-69DC-4EDB-9B4E-F49FC752482E}" sibTransId="{4389E378-6C33-4C13-AC36-0A2B5A770C5F}"/>
    <dgm:cxn modelId="{40F8EA9A-A734-420E-B466-A5ACF638294F}" type="presOf" srcId="{EF279ABD-7460-4CD7-AA32-C5FAE1F6A287}" destId="{034DCB1A-0843-460C-9974-8E48530C123C}" srcOrd="0" destOrd="0" presId="urn:microsoft.com/office/officeart/2005/8/layout/lProcess2"/>
    <dgm:cxn modelId="{238C86AC-2989-4DB7-905C-C2BCDCD20E95}" srcId="{66F9D87B-FC60-4C3E-9A9D-DFCC8369E136}" destId="{29991BD6-7E03-4412-ABCC-07FB2F250133}" srcOrd="2" destOrd="0" parTransId="{914CC538-30CA-44E1-BFBD-388DBA604FC9}" sibTransId="{C99DB815-7FF3-4272-B9C8-6618FD692A5A}"/>
    <dgm:cxn modelId="{EB699AB3-3687-4E4E-92C8-BFACC7C57DFC}" type="presOf" srcId="{D34FB8E6-F096-48A4-8F2C-464813D8B4E0}" destId="{58BB02AA-2B71-4AAB-BD2D-856455C6A0F7}" srcOrd="0" destOrd="0" presId="urn:microsoft.com/office/officeart/2005/8/layout/lProcess2"/>
    <dgm:cxn modelId="{12E9E4D4-2605-404C-BC79-D6819E44298C}" type="presOf" srcId="{A4B4E10D-6ED5-4B97-AA3F-FA6FAC188971}" destId="{258ACB6B-2028-4268-BAE3-17EE3962C92E}" srcOrd="0" destOrd="0" presId="urn:microsoft.com/office/officeart/2005/8/layout/lProcess2"/>
    <dgm:cxn modelId="{6F89C0D5-F576-4CBE-AEE6-66477F619777}" srcId="{7F1B9E9E-6753-4753-9381-C862E4DF429C}" destId="{C9D4EF4E-DCB6-4C46-A9FF-92E59D5D3C88}" srcOrd="0" destOrd="0" parTransId="{2BBFB2CF-F58E-4DC2-82DF-23945CA4BE51}" sibTransId="{73F9E49E-8890-449D-83AC-FDD5D63CABF5}"/>
    <dgm:cxn modelId="{D8DA93FD-8FCC-4EDD-A3DE-51BB57E74615}" type="presOf" srcId="{E86056D8-EB52-4914-99EE-2EEC7DBDB318}" destId="{8A2FC76A-CCE6-458A-B379-A627BD94AA53}" srcOrd="0" destOrd="0" presId="urn:microsoft.com/office/officeart/2005/8/layout/lProcess2"/>
    <dgm:cxn modelId="{B7C15CE9-2D36-4778-8017-0BF657EEAE3C}" type="presParOf" srcId="{E7241476-539E-4B6B-A132-FD5CE83B6914}" destId="{89D68193-075D-41A8-A5B8-97130CF0230C}" srcOrd="0" destOrd="0" presId="urn:microsoft.com/office/officeart/2005/8/layout/lProcess2"/>
    <dgm:cxn modelId="{FCFD3C8A-66EA-4D0F-9A08-F536BDAE7398}" type="presParOf" srcId="{89D68193-075D-41A8-A5B8-97130CF0230C}" destId="{14F35E73-ABAD-49A1-B1A4-C80F7A2DA289}" srcOrd="0" destOrd="0" presId="urn:microsoft.com/office/officeart/2005/8/layout/lProcess2"/>
    <dgm:cxn modelId="{5C5C29CA-ECDA-4874-B4FA-E2B1A5A2E50C}" type="presParOf" srcId="{89D68193-075D-41A8-A5B8-97130CF0230C}" destId="{57BF893C-610B-491E-B72C-CCEB34925808}" srcOrd="1" destOrd="0" presId="urn:microsoft.com/office/officeart/2005/8/layout/lProcess2"/>
    <dgm:cxn modelId="{3966F793-4F38-48B1-BC4D-F7EB2D87305D}" type="presParOf" srcId="{89D68193-075D-41A8-A5B8-97130CF0230C}" destId="{1FB1F628-FE7D-42E8-A976-27CA33EB2EF8}" srcOrd="2" destOrd="0" presId="urn:microsoft.com/office/officeart/2005/8/layout/lProcess2"/>
    <dgm:cxn modelId="{6D8A35AE-9227-4404-BC6F-9D17DFF64C46}" type="presParOf" srcId="{1FB1F628-FE7D-42E8-A976-27CA33EB2EF8}" destId="{D0EFDC03-9AB8-42C4-AD8A-5A5692362597}" srcOrd="0" destOrd="0" presId="urn:microsoft.com/office/officeart/2005/8/layout/lProcess2"/>
    <dgm:cxn modelId="{2AAAA171-5A91-487D-A9A5-542E86B0FF64}" type="presParOf" srcId="{D0EFDC03-9AB8-42C4-AD8A-5A5692362597}" destId="{B219C767-4CAC-4BED-B95C-22F5D2B97B25}" srcOrd="0" destOrd="0" presId="urn:microsoft.com/office/officeart/2005/8/layout/lProcess2"/>
    <dgm:cxn modelId="{F9CD8968-38B3-4613-9B97-065E61EEA977}" type="presParOf" srcId="{D0EFDC03-9AB8-42C4-AD8A-5A5692362597}" destId="{3AC26F71-41A9-4E0E-B05B-34211D50781B}" srcOrd="1" destOrd="0" presId="urn:microsoft.com/office/officeart/2005/8/layout/lProcess2"/>
    <dgm:cxn modelId="{24B047A6-1679-4D3D-BAA1-19656208B38F}" type="presParOf" srcId="{D0EFDC03-9AB8-42C4-AD8A-5A5692362597}" destId="{58BB02AA-2B71-4AAB-BD2D-856455C6A0F7}" srcOrd="2" destOrd="0" presId="urn:microsoft.com/office/officeart/2005/8/layout/lProcess2"/>
    <dgm:cxn modelId="{38917A83-A7BC-4328-BE67-A3154ECF777C}" type="presParOf" srcId="{D0EFDC03-9AB8-42C4-AD8A-5A5692362597}" destId="{5F612607-B7AC-43AA-8366-0F600A32FF17}" srcOrd="3" destOrd="0" presId="urn:microsoft.com/office/officeart/2005/8/layout/lProcess2"/>
    <dgm:cxn modelId="{75ABC499-637A-4C85-831B-871D1A7493DE}" type="presParOf" srcId="{D0EFDC03-9AB8-42C4-AD8A-5A5692362597}" destId="{258ACB6B-2028-4268-BAE3-17EE3962C92E}" srcOrd="4" destOrd="0" presId="urn:microsoft.com/office/officeart/2005/8/layout/lProcess2"/>
    <dgm:cxn modelId="{E4E66974-9DAB-490E-B077-25E4E8B98F1F}" type="presParOf" srcId="{E7241476-539E-4B6B-A132-FD5CE83B6914}" destId="{30D9B896-9918-4A1F-83DA-B4EC4082B13D}" srcOrd="1" destOrd="0" presId="urn:microsoft.com/office/officeart/2005/8/layout/lProcess2"/>
    <dgm:cxn modelId="{34B6E508-CF25-4BB8-8B1E-3E89C1078679}" type="presParOf" srcId="{E7241476-539E-4B6B-A132-FD5CE83B6914}" destId="{968B1BC7-1362-4255-88C6-3D83DF04FF33}" srcOrd="2" destOrd="0" presId="urn:microsoft.com/office/officeart/2005/8/layout/lProcess2"/>
    <dgm:cxn modelId="{FEF2F652-F8FB-4B68-9289-EE9F0FB44EF2}" type="presParOf" srcId="{968B1BC7-1362-4255-88C6-3D83DF04FF33}" destId="{17D5FC3C-0A1D-4E58-B95A-E77348564863}" srcOrd="0" destOrd="0" presId="urn:microsoft.com/office/officeart/2005/8/layout/lProcess2"/>
    <dgm:cxn modelId="{59B69444-E201-48EC-A7CB-AE376FFCC0C2}" type="presParOf" srcId="{968B1BC7-1362-4255-88C6-3D83DF04FF33}" destId="{B43FDEB4-A819-45BB-884A-D0961ACC8044}" srcOrd="1" destOrd="0" presId="urn:microsoft.com/office/officeart/2005/8/layout/lProcess2"/>
    <dgm:cxn modelId="{B152DBE1-6530-4C7F-8FCC-A5875A8619B2}" type="presParOf" srcId="{968B1BC7-1362-4255-88C6-3D83DF04FF33}" destId="{BECF4B20-D45A-4D40-A55D-7EE93D805B51}" srcOrd="2" destOrd="0" presId="urn:microsoft.com/office/officeart/2005/8/layout/lProcess2"/>
    <dgm:cxn modelId="{AC24EA54-0BE1-42B9-89B9-2F03172EC9F4}" type="presParOf" srcId="{BECF4B20-D45A-4D40-A55D-7EE93D805B51}" destId="{9244BF7E-E61B-470B-815D-C99A98F55883}" srcOrd="0" destOrd="0" presId="urn:microsoft.com/office/officeart/2005/8/layout/lProcess2"/>
    <dgm:cxn modelId="{3A10725B-E496-4D89-9ADA-C1460EFDDF85}" type="presParOf" srcId="{9244BF7E-E61B-470B-815D-C99A98F55883}" destId="{6B4FFCB1-7E70-43FB-97FE-04DEF2AAEFF1}" srcOrd="0" destOrd="0" presId="urn:microsoft.com/office/officeart/2005/8/layout/lProcess2"/>
    <dgm:cxn modelId="{CA071844-C770-42CB-A015-72BC42AB85F0}" type="presParOf" srcId="{9244BF7E-E61B-470B-815D-C99A98F55883}" destId="{134D0BA1-91DE-4400-8DA8-7EC13CBE0C01}" srcOrd="1" destOrd="0" presId="urn:microsoft.com/office/officeart/2005/8/layout/lProcess2"/>
    <dgm:cxn modelId="{22016C11-0875-4048-9EE1-117A194371C9}" type="presParOf" srcId="{9244BF7E-E61B-470B-815D-C99A98F55883}" destId="{04E5BCAC-963C-49B1-9CFB-02EF4EA24262}" srcOrd="2" destOrd="0" presId="urn:microsoft.com/office/officeart/2005/8/layout/lProcess2"/>
    <dgm:cxn modelId="{33A7E1F1-569A-4226-B915-CDB2129623C1}" type="presParOf" srcId="{E7241476-539E-4B6B-A132-FD5CE83B6914}" destId="{5953B4F9-EF44-499D-BB6E-58C2541C16E3}" srcOrd="3" destOrd="0" presId="urn:microsoft.com/office/officeart/2005/8/layout/lProcess2"/>
    <dgm:cxn modelId="{70CA0AD7-1CBB-4576-A137-61709C9EBC19}" type="presParOf" srcId="{E7241476-539E-4B6B-A132-FD5CE83B6914}" destId="{808D0BE8-6294-432C-B0D0-458EDCC3DBFE}" srcOrd="4" destOrd="0" presId="urn:microsoft.com/office/officeart/2005/8/layout/lProcess2"/>
    <dgm:cxn modelId="{53EEAB59-B719-4C98-BC79-DDB9FCA4131E}" type="presParOf" srcId="{808D0BE8-6294-432C-B0D0-458EDCC3DBFE}" destId="{F8FF86F3-DE2C-4747-A72E-F177DB78CD0A}" srcOrd="0" destOrd="0" presId="urn:microsoft.com/office/officeart/2005/8/layout/lProcess2"/>
    <dgm:cxn modelId="{99549F53-5225-4266-8FA2-726FDC141763}" type="presParOf" srcId="{808D0BE8-6294-432C-B0D0-458EDCC3DBFE}" destId="{0264BF16-8E88-4417-A0D2-C5C9604C9118}" srcOrd="1" destOrd="0" presId="urn:microsoft.com/office/officeart/2005/8/layout/lProcess2"/>
    <dgm:cxn modelId="{422D0F02-8476-4CD4-BE83-5207777B7B77}" type="presParOf" srcId="{808D0BE8-6294-432C-B0D0-458EDCC3DBFE}" destId="{03B4D3F5-6C53-41CF-8175-A452A534AB9A}" srcOrd="2" destOrd="0" presId="urn:microsoft.com/office/officeart/2005/8/layout/lProcess2"/>
    <dgm:cxn modelId="{8FA2C0C8-41B2-44EC-B51F-15F8123506CC}" type="presParOf" srcId="{03B4D3F5-6C53-41CF-8175-A452A534AB9A}" destId="{E02282D8-CC35-4B2C-8BA1-23CA52C5E5F1}" srcOrd="0" destOrd="0" presId="urn:microsoft.com/office/officeart/2005/8/layout/lProcess2"/>
    <dgm:cxn modelId="{90302623-711F-4748-84C0-88167BB9E03D}" type="presParOf" srcId="{E02282D8-CC35-4B2C-8BA1-23CA52C5E5F1}" destId="{034DCB1A-0843-460C-9974-8E48530C123C}" srcOrd="0" destOrd="0" presId="urn:microsoft.com/office/officeart/2005/8/layout/lProcess2"/>
    <dgm:cxn modelId="{7002C7ED-D45A-4ADD-AEE3-25320FD92437}" type="presParOf" srcId="{E02282D8-CC35-4B2C-8BA1-23CA52C5E5F1}" destId="{01B926CE-7B28-4C45-A492-A919227045C6}" srcOrd="1" destOrd="0" presId="urn:microsoft.com/office/officeart/2005/8/layout/lProcess2"/>
    <dgm:cxn modelId="{F17AE0D5-9B95-4675-9B89-4B9270FCFE5E}" type="presParOf" srcId="{E02282D8-CC35-4B2C-8BA1-23CA52C5E5F1}" destId="{81F4B4AE-90C2-4037-8524-2881CACEC1EC}" srcOrd="2" destOrd="0" presId="urn:microsoft.com/office/officeart/2005/8/layout/lProcess2"/>
    <dgm:cxn modelId="{9E7A61D2-6FA2-43F9-B4D2-6A161B632A75}" type="presParOf" srcId="{E7241476-539E-4B6B-A132-FD5CE83B6914}" destId="{4491F49A-7FC9-4FF2-81B4-AFC6975B624A}" srcOrd="5" destOrd="0" presId="urn:microsoft.com/office/officeart/2005/8/layout/lProcess2"/>
    <dgm:cxn modelId="{BB2C5EE8-96D6-4082-A671-6A239E624862}" type="presParOf" srcId="{E7241476-539E-4B6B-A132-FD5CE83B6914}" destId="{3DCDBAA2-8AC0-4622-B45B-03DD706DA86F}" srcOrd="6" destOrd="0" presId="urn:microsoft.com/office/officeart/2005/8/layout/lProcess2"/>
    <dgm:cxn modelId="{981177FD-BF51-4368-A3F3-7C3A5E9D64AA}" type="presParOf" srcId="{3DCDBAA2-8AC0-4622-B45B-03DD706DA86F}" destId="{85B115F3-B30A-44D7-97A0-F618D13C7426}" srcOrd="0" destOrd="0" presId="urn:microsoft.com/office/officeart/2005/8/layout/lProcess2"/>
    <dgm:cxn modelId="{78DE3134-91B7-4AEA-8BA4-D94E389EA036}" type="presParOf" srcId="{3DCDBAA2-8AC0-4622-B45B-03DD706DA86F}" destId="{5BF2545A-D2FA-428A-85B7-DCB80FE1D315}" srcOrd="1" destOrd="0" presId="urn:microsoft.com/office/officeart/2005/8/layout/lProcess2"/>
    <dgm:cxn modelId="{1A8D9D59-C1E6-4839-85DB-964B786D1F35}" type="presParOf" srcId="{3DCDBAA2-8AC0-4622-B45B-03DD706DA86F}" destId="{0D533668-8F67-41FB-BBE6-035B3773D495}" srcOrd="2" destOrd="0" presId="urn:microsoft.com/office/officeart/2005/8/layout/lProcess2"/>
    <dgm:cxn modelId="{1B1463D5-E217-42D1-ABE9-CC8D13512D96}" type="presParOf" srcId="{0D533668-8F67-41FB-BBE6-035B3773D495}" destId="{8447B279-982E-4CBF-BD51-E6E555211270}" srcOrd="0" destOrd="0" presId="urn:microsoft.com/office/officeart/2005/8/layout/lProcess2"/>
    <dgm:cxn modelId="{DF2D21F9-FDB3-44D6-B8F2-7120449E863C}" type="presParOf" srcId="{8447B279-982E-4CBF-BD51-E6E555211270}" destId="{82386B25-FC56-497B-B7B7-47F959C56C20}" srcOrd="0" destOrd="0" presId="urn:microsoft.com/office/officeart/2005/8/layout/lProcess2"/>
    <dgm:cxn modelId="{DDDEF8D8-70F5-4896-A029-0073BA1A1E1F}" type="presParOf" srcId="{8447B279-982E-4CBF-BD51-E6E555211270}" destId="{E415FE79-4BB5-44F6-BAF5-8BA6DCDBCA0A}" srcOrd="1" destOrd="0" presId="urn:microsoft.com/office/officeart/2005/8/layout/lProcess2"/>
    <dgm:cxn modelId="{E74B93E3-19F3-4A0E-8B15-DA40C7DE082F}" type="presParOf" srcId="{8447B279-982E-4CBF-BD51-E6E555211270}" destId="{8A2FC76A-CCE6-458A-B379-A627BD94AA53}" srcOrd="2" destOrd="0" presId="urn:microsoft.com/office/officeart/2005/8/layout/lProcess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6D1BB0F-7A37-4718-9038-F421F22541F2}" type="doc">
      <dgm:prSet loTypeId="urn:microsoft.com/office/officeart/2005/8/layout/process4" loCatId="process" qsTypeId="urn:microsoft.com/office/officeart/2005/8/quickstyle/simple1" qsCatId="simple" csTypeId="urn:microsoft.com/office/officeart/2005/8/colors/accent1_2" csCatId="accent1"/>
      <dgm:spPr/>
      <dgm:t>
        <a:bodyPr/>
        <a:lstStyle/>
        <a:p>
          <a:endParaRPr lang="en-US"/>
        </a:p>
      </dgm:t>
    </dgm:pt>
    <dgm:pt modelId="{8CAA2A79-B556-4277-86FE-E2BC45EE3DDC}">
      <dgm:prSet/>
      <dgm:spPr/>
      <dgm:t>
        <a:bodyPr/>
        <a:lstStyle/>
        <a:p>
          <a:r>
            <a:rPr lang="en-US" i="0" u="sng" baseline="0"/>
            <a:t>Why Did </a:t>
          </a:r>
          <a:r>
            <a:rPr lang="en-US" u="sng"/>
            <a:t>W</a:t>
          </a:r>
          <a:r>
            <a:rPr lang="en-US" i="0" u="sng" baseline="0"/>
            <a:t>e Need A Change In Our MCH Division?</a:t>
          </a:r>
          <a:endParaRPr lang="en-US"/>
        </a:p>
      </dgm:t>
    </dgm:pt>
    <dgm:pt modelId="{ED03C12E-3A72-4BBF-8993-B3E2519A5307}" type="parTrans" cxnId="{C6820C90-0DB0-4C59-999C-56983EBFCF8A}">
      <dgm:prSet/>
      <dgm:spPr/>
      <dgm:t>
        <a:bodyPr/>
        <a:lstStyle/>
        <a:p>
          <a:endParaRPr lang="en-US"/>
        </a:p>
      </dgm:t>
    </dgm:pt>
    <dgm:pt modelId="{BBFEE7BE-C266-4573-8D2D-F699921FD3B8}" type="sibTrans" cxnId="{C6820C90-0DB0-4C59-999C-56983EBFCF8A}">
      <dgm:prSet/>
      <dgm:spPr/>
      <dgm:t>
        <a:bodyPr/>
        <a:lstStyle/>
        <a:p>
          <a:endParaRPr lang="en-US"/>
        </a:p>
      </dgm:t>
    </dgm:pt>
    <dgm:pt modelId="{C3CD748F-C8AF-4CCB-8E40-85B78B7462E4}">
      <dgm:prSet/>
      <dgm:spPr/>
      <dgm:t>
        <a:bodyPr/>
        <a:lstStyle/>
        <a:p>
          <a:r>
            <a:rPr lang="en-US" i="0"/>
            <a:t>In our MCH division, we recognize that there are racial disparities in Maternal Health in the United States.  As Maternal mental health is a marker of national well-being and health, we </a:t>
          </a:r>
          <a:r>
            <a:rPr lang="en-US"/>
            <a:t>acknowledge </a:t>
          </a:r>
          <a:r>
            <a:rPr lang="en-US" i="0"/>
            <a:t>that we must improve our efforts to understand the inequities and provide improved staff education as well as patient education.</a:t>
          </a:r>
          <a:br>
            <a:rPr lang="en-US"/>
          </a:br>
          <a:endParaRPr lang="en-US"/>
        </a:p>
      </dgm:t>
    </dgm:pt>
    <dgm:pt modelId="{6B82C4A6-572A-4E5D-8429-0796A31A4E11}" type="parTrans" cxnId="{9456193B-33D8-48C8-8AC4-6195A78E856F}">
      <dgm:prSet/>
      <dgm:spPr/>
      <dgm:t>
        <a:bodyPr/>
        <a:lstStyle/>
        <a:p>
          <a:endParaRPr lang="en-US"/>
        </a:p>
      </dgm:t>
    </dgm:pt>
    <dgm:pt modelId="{3A35D87C-9DDB-4A70-AB31-A65AAD6012D7}" type="sibTrans" cxnId="{9456193B-33D8-48C8-8AC4-6195A78E856F}">
      <dgm:prSet/>
      <dgm:spPr/>
      <dgm:t>
        <a:bodyPr/>
        <a:lstStyle/>
        <a:p>
          <a:endParaRPr lang="en-US"/>
        </a:p>
      </dgm:t>
    </dgm:pt>
    <dgm:pt modelId="{07A13A34-9797-4432-A169-0982F9760B3A}" type="pres">
      <dgm:prSet presAssocID="{76D1BB0F-7A37-4718-9038-F421F22541F2}" presName="Name0" presStyleCnt="0">
        <dgm:presLayoutVars>
          <dgm:dir/>
          <dgm:animLvl val="lvl"/>
          <dgm:resizeHandles val="exact"/>
        </dgm:presLayoutVars>
      </dgm:prSet>
      <dgm:spPr/>
    </dgm:pt>
    <dgm:pt modelId="{2528884D-8BD5-43D5-9AE7-E50ED88CC6F1}" type="pres">
      <dgm:prSet presAssocID="{C3CD748F-C8AF-4CCB-8E40-85B78B7462E4}" presName="boxAndChildren" presStyleCnt="0"/>
      <dgm:spPr/>
    </dgm:pt>
    <dgm:pt modelId="{5AC16A10-8C1F-4228-B307-EB1BB7569646}" type="pres">
      <dgm:prSet presAssocID="{C3CD748F-C8AF-4CCB-8E40-85B78B7462E4}" presName="parentTextBox" presStyleLbl="node1" presStyleIdx="0" presStyleCnt="2"/>
      <dgm:spPr/>
    </dgm:pt>
    <dgm:pt modelId="{9C50C29B-0C3A-484E-83D3-F12AB1EAB7E2}" type="pres">
      <dgm:prSet presAssocID="{BBFEE7BE-C266-4573-8D2D-F699921FD3B8}" presName="sp" presStyleCnt="0"/>
      <dgm:spPr/>
    </dgm:pt>
    <dgm:pt modelId="{3B933576-C33C-4222-8EF5-14E49A02DA64}" type="pres">
      <dgm:prSet presAssocID="{8CAA2A79-B556-4277-86FE-E2BC45EE3DDC}" presName="arrowAndChildren" presStyleCnt="0"/>
      <dgm:spPr/>
    </dgm:pt>
    <dgm:pt modelId="{8E5B6C45-37A1-440B-969F-4CF9AB24AE9C}" type="pres">
      <dgm:prSet presAssocID="{8CAA2A79-B556-4277-86FE-E2BC45EE3DDC}" presName="parentTextArrow" presStyleLbl="node1" presStyleIdx="1" presStyleCnt="2"/>
      <dgm:spPr/>
    </dgm:pt>
  </dgm:ptLst>
  <dgm:cxnLst>
    <dgm:cxn modelId="{9456193B-33D8-48C8-8AC4-6195A78E856F}" srcId="{76D1BB0F-7A37-4718-9038-F421F22541F2}" destId="{C3CD748F-C8AF-4CCB-8E40-85B78B7462E4}" srcOrd="1" destOrd="0" parTransId="{6B82C4A6-572A-4E5D-8429-0796A31A4E11}" sibTransId="{3A35D87C-9DDB-4A70-AB31-A65AAD6012D7}"/>
    <dgm:cxn modelId="{214D1A55-22F9-44C1-8EF9-F234D1AE2068}" type="presOf" srcId="{8CAA2A79-B556-4277-86FE-E2BC45EE3DDC}" destId="{8E5B6C45-37A1-440B-969F-4CF9AB24AE9C}" srcOrd="0" destOrd="0" presId="urn:microsoft.com/office/officeart/2005/8/layout/process4"/>
    <dgm:cxn modelId="{C6820C90-0DB0-4C59-999C-56983EBFCF8A}" srcId="{76D1BB0F-7A37-4718-9038-F421F22541F2}" destId="{8CAA2A79-B556-4277-86FE-E2BC45EE3DDC}" srcOrd="0" destOrd="0" parTransId="{ED03C12E-3A72-4BBF-8993-B3E2519A5307}" sibTransId="{BBFEE7BE-C266-4573-8D2D-F699921FD3B8}"/>
    <dgm:cxn modelId="{21461593-24EA-4AE0-9046-E6AC9BB668F6}" type="presOf" srcId="{C3CD748F-C8AF-4CCB-8E40-85B78B7462E4}" destId="{5AC16A10-8C1F-4228-B307-EB1BB7569646}" srcOrd="0" destOrd="0" presId="urn:microsoft.com/office/officeart/2005/8/layout/process4"/>
    <dgm:cxn modelId="{F83A55F2-0ECF-4400-8E83-FA344D11ABC1}" type="presOf" srcId="{76D1BB0F-7A37-4718-9038-F421F22541F2}" destId="{07A13A34-9797-4432-A169-0982F9760B3A}" srcOrd="0" destOrd="0" presId="urn:microsoft.com/office/officeart/2005/8/layout/process4"/>
    <dgm:cxn modelId="{7F054300-7907-412E-A1E1-6F1D4B6537DD}" type="presParOf" srcId="{07A13A34-9797-4432-A169-0982F9760B3A}" destId="{2528884D-8BD5-43D5-9AE7-E50ED88CC6F1}" srcOrd="0" destOrd="0" presId="urn:microsoft.com/office/officeart/2005/8/layout/process4"/>
    <dgm:cxn modelId="{4B742EBB-9B7F-4176-BCE7-1B3F59311135}" type="presParOf" srcId="{2528884D-8BD5-43D5-9AE7-E50ED88CC6F1}" destId="{5AC16A10-8C1F-4228-B307-EB1BB7569646}" srcOrd="0" destOrd="0" presId="urn:microsoft.com/office/officeart/2005/8/layout/process4"/>
    <dgm:cxn modelId="{26AFA23B-DC58-4C1A-A1D3-306F1ABDAC6B}" type="presParOf" srcId="{07A13A34-9797-4432-A169-0982F9760B3A}" destId="{9C50C29B-0C3A-484E-83D3-F12AB1EAB7E2}" srcOrd="1" destOrd="0" presId="urn:microsoft.com/office/officeart/2005/8/layout/process4"/>
    <dgm:cxn modelId="{FB2604D1-714E-49B3-A21C-513792580234}" type="presParOf" srcId="{07A13A34-9797-4432-A169-0982F9760B3A}" destId="{3B933576-C33C-4222-8EF5-14E49A02DA64}" srcOrd="2" destOrd="0" presId="urn:microsoft.com/office/officeart/2005/8/layout/process4"/>
    <dgm:cxn modelId="{BFCF9FA8-B5A3-4317-9DA5-754C74954C2A}" type="presParOf" srcId="{3B933576-C33C-4222-8EF5-14E49A02DA64}" destId="{8E5B6C45-37A1-440B-969F-4CF9AB24AE9C}" srcOrd="0"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51630E6-5ECB-412F-B95F-FEBFD24DEA9D}" type="doc">
      <dgm:prSet loTypeId="urn:microsoft.com/office/officeart/2016/7/layout/VerticalSolidActionList" loCatId="List" qsTypeId="urn:microsoft.com/office/officeart/2005/8/quickstyle/simple4" qsCatId="simple" csTypeId="urn:microsoft.com/office/officeart/2005/8/colors/colorful1" csCatId="colorful" phldr="1"/>
      <dgm:spPr/>
      <dgm:t>
        <a:bodyPr/>
        <a:lstStyle/>
        <a:p>
          <a:endParaRPr lang="en-US"/>
        </a:p>
      </dgm:t>
    </dgm:pt>
    <dgm:pt modelId="{DCC264F9-F122-4F99-B0FA-5FF72C1931A2}">
      <dgm:prSet custT="1"/>
      <dgm:spPr/>
      <dgm:t>
        <a:bodyPr/>
        <a:lstStyle/>
        <a:p>
          <a:r>
            <a:rPr lang="en-US" sz="1800" dirty="0"/>
            <a:t>May 2024 </a:t>
          </a:r>
        </a:p>
      </dgm:t>
    </dgm:pt>
    <dgm:pt modelId="{45B5E938-EC96-4BB3-B6C7-92ACA40DCD68}" type="parTrans" cxnId="{45309393-A453-4BD2-BD98-C4B486B8BF46}">
      <dgm:prSet/>
      <dgm:spPr/>
      <dgm:t>
        <a:bodyPr/>
        <a:lstStyle/>
        <a:p>
          <a:endParaRPr lang="en-US"/>
        </a:p>
      </dgm:t>
    </dgm:pt>
    <dgm:pt modelId="{9135A872-0C47-41B0-9684-C8A95ABADD13}" type="sibTrans" cxnId="{45309393-A453-4BD2-BD98-C4B486B8BF46}">
      <dgm:prSet/>
      <dgm:spPr/>
      <dgm:t>
        <a:bodyPr/>
        <a:lstStyle/>
        <a:p>
          <a:endParaRPr lang="en-US"/>
        </a:p>
      </dgm:t>
    </dgm:pt>
    <dgm:pt modelId="{62548F4C-52F2-4BC7-B82A-17232A359503}">
      <dgm:prSet custT="1"/>
      <dgm:spPr/>
      <dgm:t>
        <a:bodyPr/>
        <a:lstStyle/>
        <a:p>
          <a:r>
            <a:rPr lang="en-US" sz="1200" dirty="0"/>
            <a:t>Team established and outreach to outpatient offices for involvement </a:t>
          </a:r>
        </a:p>
      </dgm:t>
    </dgm:pt>
    <dgm:pt modelId="{7C7A1AA9-E5D8-4A72-AD23-2EFF7AD44993}" type="parTrans" cxnId="{A931909F-E08B-4E85-8D28-73E93702A8D7}">
      <dgm:prSet/>
      <dgm:spPr/>
      <dgm:t>
        <a:bodyPr/>
        <a:lstStyle/>
        <a:p>
          <a:endParaRPr lang="en-US"/>
        </a:p>
      </dgm:t>
    </dgm:pt>
    <dgm:pt modelId="{B0DBF40F-35A8-4A54-B80E-E3D539B55A8A}" type="sibTrans" cxnId="{A931909F-E08B-4E85-8D28-73E93702A8D7}">
      <dgm:prSet/>
      <dgm:spPr/>
      <dgm:t>
        <a:bodyPr/>
        <a:lstStyle/>
        <a:p>
          <a:endParaRPr lang="en-US"/>
        </a:p>
      </dgm:t>
    </dgm:pt>
    <dgm:pt modelId="{A6C8ABBE-5221-480A-BE87-7159897A5388}">
      <dgm:prSet custT="1"/>
      <dgm:spPr/>
      <dgm:t>
        <a:bodyPr/>
        <a:lstStyle/>
        <a:p>
          <a:r>
            <a:rPr lang="en-US" sz="1800" dirty="0"/>
            <a:t>June 2024</a:t>
          </a:r>
        </a:p>
      </dgm:t>
    </dgm:pt>
    <dgm:pt modelId="{9362037E-3507-4A33-AC77-2E7583D620D9}" type="parTrans" cxnId="{D1593C80-5505-481E-B50D-8ED3902C1700}">
      <dgm:prSet/>
      <dgm:spPr/>
      <dgm:t>
        <a:bodyPr/>
        <a:lstStyle/>
        <a:p>
          <a:endParaRPr lang="en-US"/>
        </a:p>
      </dgm:t>
    </dgm:pt>
    <dgm:pt modelId="{DA4FCD8C-AC65-4C92-A322-F280F28C6F84}" type="sibTrans" cxnId="{D1593C80-5505-481E-B50D-8ED3902C1700}">
      <dgm:prSet/>
      <dgm:spPr/>
      <dgm:t>
        <a:bodyPr/>
        <a:lstStyle/>
        <a:p>
          <a:endParaRPr lang="en-US"/>
        </a:p>
      </dgm:t>
    </dgm:pt>
    <dgm:pt modelId="{A44BA8AE-EECA-47DB-9625-0BA762EDB902}">
      <dgm:prSet custT="1"/>
      <dgm:spPr/>
      <dgm:t>
        <a:bodyPr/>
        <a:lstStyle/>
        <a:p>
          <a:r>
            <a:rPr lang="en-US" sz="1200" dirty="0"/>
            <a:t>Created a magnet with feedback on what we wanted families to see when displayed.</a:t>
          </a:r>
        </a:p>
      </dgm:t>
    </dgm:pt>
    <dgm:pt modelId="{0FEC4344-EA80-4089-A1B4-D47C93DD33E0}" type="parTrans" cxnId="{CBFFBBAA-5953-49D2-8B23-2EF4C01B06CF}">
      <dgm:prSet/>
      <dgm:spPr/>
      <dgm:t>
        <a:bodyPr/>
        <a:lstStyle/>
        <a:p>
          <a:endParaRPr lang="en-US"/>
        </a:p>
      </dgm:t>
    </dgm:pt>
    <dgm:pt modelId="{BE6C7637-AEAF-4007-8301-2483453C6F4D}" type="sibTrans" cxnId="{CBFFBBAA-5953-49D2-8B23-2EF4C01B06CF}">
      <dgm:prSet/>
      <dgm:spPr/>
      <dgm:t>
        <a:bodyPr/>
        <a:lstStyle/>
        <a:p>
          <a:endParaRPr lang="en-US"/>
        </a:p>
      </dgm:t>
    </dgm:pt>
    <dgm:pt modelId="{73280DA4-8AE1-41A0-83A2-D65E4FC90271}">
      <dgm:prSet custT="1"/>
      <dgm:spPr/>
      <dgm:t>
        <a:bodyPr/>
        <a:lstStyle/>
        <a:p>
          <a:r>
            <a:rPr lang="en-US" sz="1200"/>
            <a:t>Sample magnets distributed to moms who attended our New Mom Support groups. Survey Monkey created to evaluate effectiveness/usefulness feedback from those moms.</a:t>
          </a:r>
        </a:p>
      </dgm:t>
    </dgm:pt>
    <dgm:pt modelId="{B01C4248-9AF7-4718-BCDD-2C2FA12349E1}" type="parTrans" cxnId="{AA0B4082-6B28-42C2-92A0-9F29E09F649D}">
      <dgm:prSet/>
      <dgm:spPr/>
      <dgm:t>
        <a:bodyPr/>
        <a:lstStyle/>
        <a:p>
          <a:endParaRPr lang="en-US"/>
        </a:p>
      </dgm:t>
    </dgm:pt>
    <dgm:pt modelId="{43F6EED7-71A4-45A0-914A-265C1AEE6319}" type="sibTrans" cxnId="{AA0B4082-6B28-42C2-92A0-9F29E09F649D}">
      <dgm:prSet/>
      <dgm:spPr/>
      <dgm:t>
        <a:bodyPr/>
        <a:lstStyle/>
        <a:p>
          <a:endParaRPr lang="en-US"/>
        </a:p>
      </dgm:t>
    </dgm:pt>
    <dgm:pt modelId="{C8CF3892-9125-4FDD-ADD5-4F989ABFC53A}">
      <dgm:prSet custT="1"/>
      <dgm:spPr/>
      <dgm:t>
        <a:bodyPr/>
        <a:lstStyle/>
        <a:p>
          <a:r>
            <a:rPr lang="en-US" sz="1200"/>
            <a:t>Created a handout to put in the “Welcome Packets” </a:t>
          </a:r>
        </a:p>
      </dgm:t>
    </dgm:pt>
    <dgm:pt modelId="{897B9EB5-F69E-4CA7-AE2B-219BBE1C1E31}" type="parTrans" cxnId="{E108495B-850B-4D97-9E43-1B6A77981CCA}">
      <dgm:prSet/>
      <dgm:spPr/>
      <dgm:t>
        <a:bodyPr/>
        <a:lstStyle/>
        <a:p>
          <a:endParaRPr lang="en-US"/>
        </a:p>
      </dgm:t>
    </dgm:pt>
    <dgm:pt modelId="{A509627E-C032-4708-B051-E51035A7C057}" type="sibTrans" cxnId="{E108495B-850B-4D97-9E43-1B6A77981CCA}">
      <dgm:prSet/>
      <dgm:spPr/>
      <dgm:t>
        <a:bodyPr/>
        <a:lstStyle/>
        <a:p>
          <a:endParaRPr lang="en-US"/>
        </a:p>
      </dgm:t>
    </dgm:pt>
    <dgm:pt modelId="{C0068856-81B2-4D80-802C-35ED4D0D3C6C}">
      <dgm:prSet custT="1"/>
      <dgm:spPr/>
      <dgm:t>
        <a:bodyPr/>
        <a:lstStyle/>
        <a:p>
          <a:r>
            <a:rPr lang="en-US" sz="1800" dirty="0"/>
            <a:t>July 2024</a:t>
          </a:r>
        </a:p>
      </dgm:t>
    </dgm:pt>
    <dgm:pt modelId="{11E781CE-8936-45D7-A7FE-76AA8511F834}" type="parTrans" cxnId="{7E3DB071-9900-447C-89B2-E4411258B036}">
      <dgm:prSet/>
      <dgm:spPr/>
      <dgm:t>
        <a:bodyPr/>
        <a:lstStyle/>
        <a:p>
          <a:endParaRPr lang="en-US"/>
        </a:p>
      </dgm:t>
    </dgm:pt>
    <dgm:pt modelId="{B92FF87E-A3BD-4F35-828B-F51B45B0E434}" type="sibTrans" cxnId="{7E3DB071-9900-447C-89B2-E4411258B036}">
      <dgm:prSet/>
      <dgm:spPr/>
      <dgm:t>
        <a:bodyPr/>
        <a:lstStyle/>
        <a:p>
          <a:endParaRPr lang="en-US"/>
        </a:p>
      </dgm:t>
    </dgm:pt>
    <dgm:pt modelId="{A22D49C3-9026-4D01-B4E9-36B23F2E7E1A}">
      <dgm:prSet custT="1"/>
      <dgm:spPr/>
      <dgm:t>
        <a:bodyPr/>
        <a:lstStyle/>
        <a:p>
          <a:r>
            <a:rPr lang="en-US" sz="1200" dirty="0"/>
            <a:t>Sent the magnet to marketing department for “branding”- new version </a:t>
          </a:r>
        </a:p>
      </dgm:t>
    </dgm:pt>
    <dgm:pt modelId="{0BCE83A7-E1D8-4524-A362-CB7E566AC1BA}" type="parTrans" cxnId="{6235F776-9FEE-441D-B744-49DC4B8C4F25}">
      <dgm:prSet/>
      <dgm:spPr/>
      <dgm:t>
        <a:bodyPr/>
        <a:lstStyle/>
        <a:p>
          <a:endParaRPr lang="en-US"/>
        </a:p>
      </dgm:t>
    </dgm:pt>
    <dgm:pt modelId="{4708CD12-3600-445E-A732-1672231F4CD9}" type="sibTrans" cxnId="{6235F776-9FEE-441D-B744-49DC4B8C4F25}">
      <dgm:prSet/>
      <dgm:spPr/>
      <dgm:t>
        <a:bodyPr/>
        <a:lstStyle/>
        <a:p>
          <a:endParaRPr lang="en-US"/>
        </a:p>
      </dgm:t>
    </dgm:pt>
    <dgm:pt modelId="{4882891C-9D6D-442C-803A-292A3B257C99}">
      <dgm:prSet custT="1"/>
      <dgm:spPr/>
      <dgm:t>
        <a:bodyPr/>
        <a:lstStyle/>
        <a:p>
          <a:r>
            <a:rPr lang="en-US" sz="1200" dirty="0"/>
            <a:t>Translated into English, Portuguese, and Spanish, Khmer and Haitian Creole</a:t>
          </a:r>
        </a:p>
      </dgm:t>
    </dgm:pt>
    <dgm:pt modelId="{CB6E8A2B-D908-4E2A-A47E-E6ED3FC359CE}" type="parTrans" cxnId="{BB0F1037-7E17-4430-95BA-0C54026FD183}">
      <dgm:prSet/>
      <dgm:spPr/>
      <dgm:t>
        <a:bodyPr/>
        <a:lstStyle/>
        <a:p>
          <a:endParaRPr lang="en-US"/>
        </a:p>
      </dgm:t>
    </dgm:pt>
    <dgm:pt modelId="{37E83224-5C40-4A74-A69B-4F0B592AC508}" type="sibTrans" cxnId="{BB0F1037-7E17-4430-95BA-0C54026FD183}">
      <dgm:prSet/>
      <dgm:spPr/>
      <dgm:t>
        <a:bodyPr/>
        <a:lstStyle/>
        <a:p>
          <a:endParaRPr lang="en-US"/>
        </a:p>
      </dgm:t>
    </dgm:pt>
    <dgm:pt modelId="{2976A321-4AC4-4D58-B66C-74C975373C69}">
      <dgm:prSet custT="1"/>
      <dgm:spPr/>
      <dgm:t>
        <a:bodyPr/>
        <a:lstStyle/>
        <a:p>
          <a:r>
            <a:rPr lang="en-US" sz="1800" dirty="0"/>
            <a:t>August  2024</a:t>
          </a:r>
        </a:p>
      </dgm:t>
    </dgm:pt>
    <dgm:pt modelId="{E5776702-7639-472D-B6E2-6763C7D65689}" type="parTrans" cxnId="{C4F0488A-7E15-4646-84C1-A3CBDA3B6797}">
      <dgm:prSet/>
      <dgm:spPr/>
      <dgm:t>
        <a:bodyPr/>
        <a:lstStyle/>
        <a:p>
          <a:endParaRPr lang="en-US"/>
        </a:p>
      </dgm:t>
    </dgm:pt>
    <dgm:pt modelId="{24B5508F-E2C8-431E-A140-68E3003188CD}" type="sibTrans" cxnId="{C4F0488A-7E15-4646-84C1-A3CBDA3B6797}">
      <dgm:prSet/>
      <dgm:spPr/>
      <dgm:t>
        <a:bodyPr/>
        <a:lstStyle/>
        <a:p>
          <a:endParaRPr lang="en-US"/>
        </a:p>
      </dgm:t>
    </dgm:pt>
    <dgm:pt modelId="{DBC4DA90-00E3-43CD-807E-BE9B98815D9E}">
      <dgm:prSet custT="1"/>
      <dgm:spPr/>
      <dgm:t>
        <a:bodyPr/>
        <a:lstStyle/>
        <a:p>
          <a:r>
            <a:rPr lang="en-US" sz="1200" dirty="0"/>
            <a:t>Created PowerPoint for staff education:  PMH condition education and EPIC documentation education. </a:t>
          </a:r>
        </a:p>
      </dgm:t>
    </dgm:pt>
    <dgm:pt modelId="{776322E1-A3C9-44E2-AD15-3BDF9C15EC8E}" type="parTrans" cxnId="{F5591325-5A0A-4377-AF98-8BD40C95A8D5}">
      <dgm:prSet/>
      <dgm:spPr/>
      <dgm:t>
        <a:bodyPr/>
        <a:lstStyle/>
        <a:p>
          <a:endParaRPr lang="en-US"/>
        </a:p>
      </dgm:t>
    </dgm:pt>
    <dgm:pt modelId="{14D1D15B-4ED0-4DF1-8487-DC8C43582627}" type="sibTrans" cxnId="{F5591325-5A0A-4377-AF98-8BD40C95A8D5}">
      <dgm:prSet/>
      <dgm:spPr/>
      <dgm:t>
        <a:bodyPr/>
        <a:lstStyle/>
        <a:p>
          <a:endParaRPr lang="en-US"/>
        </a:p>
      </dgm:t>
    </dgm:pt>
    <dgm:pt modelId="{FD8676F0-F04C-40B8-951D-255F9D076099}">
      <dgm:prSet custT="1"/>
      <dgm:spPr/>
      <dgm:t>
        <a:bodyPr/>
        <a:lstStyle/>
        <a:p>
          <a:r>
            <a:rPr lang="en-US" sz="1200" b="0" i="0" baseline="0" dirty="0"/>
            <a:t>Perinatal Mental health conditions posted to Learning Central: this education includes a pre and post test for evaluation of effectiveness of education provided. </a:t>
          </a:r>
          <a:endParaRPr lang="en-US" sz="1200" dirty="0"/>
        </a:p>
      </dgm:t>
    </dgm:pt>
    <dgm:pt modelId="{1B33690A-5BD9-432A-A239-7B4A321B37C8}" type="parTrans" cxnId="{5B91F792-006B-4CB6-9F1A-344EE355942F}">
      <dgm:prSet/>
      <dgm:spPr/>
      <dgm:t>
        <a:bodyPr/>
        <a:lstStyle/>
        <a:p>
          <a:endParaRPr lang="en-US"/>
        </a:p>
      </dgm:t>
    </dgm:pt>
    <dgm:pt modelId="{151F6A8E-F812-4587-A2B4-344CBF91C9ED}" type="sibTrans" cxnId="{5B91F792-006B-4CB6-9F1A-344EE355942F}">
      <dgm:prSet/>
      <dgm:spPr/>
      <dgm:t>
        <a:bodyPr/>
        <a:lstStyle/>
        <a:p>
          <a:endParaRPr lang="en-US"/>
        </a:p>
      </dgm:t>
    </dgm:pt>
    <dgm:pt modelId="{6707DCFB-0143-47D8-8E78-A1C71ABFC6ED}">
      <dgm:prSet custT="1"/>
      <dgm:spPr/>
      <dgm:t>
        <a:bodyPr/>
        <a:lstStyle/>
        <a:p>
          <a:r>
            <a:rPr lang="en-US" sz="1800" dirty="0"/>
            <a:t>September 2024</a:t>
          </a:r>
        </a:p>
      </dgm:t>
    </dgm:pt>
    <dgm:pt modelId="{C2DDAD48-A7EB-4A8C-B94A-A843EBA346EE}" type="parTrans" cxnId="{02F76B15-B822-44F2-B063-ECEADD7F0BC3}">
      <dgm:prSet/>
      <dgm:spPr/>
      <dgm:t>
        <a:bodyPr/>
        <a:lstStyle/>
        <a:p>
          <a:endParaRPr lang="en-US"/>
        </a:p>
      </dgm:t>
    </dgm:pt>
    <dgm:pt modelId="{E100C0AC-8970-418C-9C3B-603BAE745691}" type="sibTrans" cxnId="{02F76B15-B822-44F2-B063-ECEADD7F0BC3}">
      <dgm:prSet/>
      <dgm:spPr/>
      <dgm:t>
        <a:bodyPr/>
        <a:lstStyle/>
        <a:p>
          <a:endParaRPr lang="en-US"/>
        </a:p>
      </dgm:t>
    </dgm:pt>
    <dgm:pt modelId="{66141CD5-F4DE-4F13-936C-101C9276A102}">
      <dgm:prSet custT="1"/>
      <dgm:spPr/>
      <dgm:t>
        <a:bodyPr/>
        <a:lstStyle/>
        <a:p>
          <a:r>
            <a:rPr lang="en-US" sz="1200" dirty="0"/>
            <a:t>Learning Central staff education completed.</a:t>
          </a:r>
        </a:p>
      </dgm:t>
    </dgm:pt>
    <dgm:pt modelId="{A4C87AB0-778B-444A-AFAB-8357B0C3AE94}" type="parTrans" cxnId="{EC434A03-A9DF-47E4-82B0-E523853F6BC2}">
      <dgm:prSet/>
      <dgm:spPr/>
      <dgm:t>
        <a:bodyPr/>
        <a:lstStyle/>
        <a:p>
          <a:endParaRPr lang="en-US"/>
        </a:p>
      </dgm:t>
    </dgm:pt>
    <dgm:pt modelId="{24DD998B-D831-482C-B8E5-903FF0034832}" type="sibTrans" cxnId="{EC434A03-A9DF-47E4-82B0-E523853F6BC2}">
      <dgm:prSet/>
      <dgm:spPr/>
      <dgm:t>
        <a:bodyPr/>
        <a:lstStyle/>
        <a:p>
          <a:endParaRPr lang="en-US"/>
        </a:p>
      </dgm:t>
    </dgm:pt>
    <dgm:pt modelId="{4780078C-AC2D-49DB-9032-D4DD67D85739}">
      <dgm:prSet custT="1"/>
      <dgm:spPr/>
      <dgm:t>
        <a:bodyPr/>
        <a:lstStyle/>
        <a:p>
          <a:r>
            <a:rPr lang="en-US" sz="1200" dirty="0"/>
            <a:t>Emails sent to all units including education documents for nursing staff</a:t>
          </a:r>
        </a:p>
      </dgm:t>
    </dgm:pt>
    <dgm:pt modelId="{EB733676-9157-4D63-BCEB-332FF8E1FC5F}" type="parTrans" cxnId="{9BD10257-7027-4EE0-A2E4-5C49FDDE945E}">
      <dgm:prSet/>
      <dgm:spPr/>
      <dgm:t>
        <a:bodyPr/>
        <a:lstStyle/>
        <a:p>
          <a:endParaRPr lang="en-US"/>
        </a:p>
      </dgm:t>
    </dgm:pt>
    <dgm:pt modelId="{3C1F15F9-F66E-445C-802D-B08E08884DE7}" type="sibTrans" cxnId="{9BD10257-7027-4EE0-A2E4-5C49FDDE945E}">
      <dgm:prSet/>
      <dgm:spPr/>
      <dgm:t>
        <a:bodyPr/>
        <a:lstStyle/>
        <a:p>
          <a:endParaRPr lang="en-US"/>
        </a:p>
      </dgm:t>
    </dgm:pt>
    <dgm:pt modelId="{D81F711C-4D66-49C0-BA05-8E387EB55296}">
      <dgm:prSet custT="1"/>
      <dgm:spPr/>
      <dgm:t>
        <a:bodyPr/>
        <a:lstStyle/>
        <a:p>
          <a:r>
            <a:rPr lang="en-US" sz="1200" dirty="0"/>
            <a:t>Huddles with staff and Clinical Leader’s to support, answer questions and discuss anticipated  challenges as needed.</a:t>
          </a:r>
        </a:p>
      </dgm:t>
    </dgm:pt>
    <dgm:pt modelId="{00632A3C-321A-481A-AB55-0A73656A431C}" type="parTrans" cxnId="{84AEECF4-2970-48CD-96F0-44DE569AFD26}">
      <dgm:prSet/>
      <dgm:spPr/>
      <dgm:t>
        <a:bodyPr/>
        <a:lstStyle/>
        <a:p>
          <a:endParaRPr lang="en-US"/>
        </a:p>
      </dgm:t>
    </dgm:pt>
    <dgm:pt modelId="{5F1DDAB1-ACAE-4F1E-BCFF-6ADBC115A043}" type="sibTrans" cxnId="{84AEECF4-2970-48CD-96F0-44DE569AFD26}">
      <dgm:prSet/>
      <dgm:spPr/>
      <dgm:t>
        <a:bodyPr/>
        <a:lstStyle/>
        <a:p>
          <a:endParaRPr lang="en-US"/>
        </a:p>
      </dgm:t>
    </dgm:pt>
    <dgm:pt modelId="{4AE86BAF-A5AB-4CC1-8F6A-BAE0059A06CD}" type="pres">
      <dgm:prSet presAssocID="{851630E6-5ECB-412F-B95F-FEBFD24DEA9D}" presName="Name0" presStyleCnt="0">
        <dgm:presLayoutVars>
          <dgm:dir/>
          <dgm:animLvl val="lvl"/>
          <dgm:resizeHandles val="exact"/>
        </dgm:presLayoutVars>
      </dgm:prSet>
      <dgm:spPr/>
    </dgm:pt>
    <dgm:pt modelId="{06A28BD4-64CB-4ED0-99DB-432A4F40A69B}" type="pres">
      <dgm:prSet presAssocID="{DCC264F9-F122-4F99-B0FA-5FF72C1931A2}" presName="linNode" presStyleCnt="0"/>
      <dgm:spPr/>
    </dgm:pt>
    <dgm:pt modelId="{03D96632-C500-4C5C-BB44-C7A06983981E}" type="pres">
      <dgm:prSet presAssocID="{DCC264F9-F122-4F99-B0FA-5FF72C1931A2}" presName="parentText" presStyleLbl="alignNode1" presStyleIdx="0" presStyleCnt="5">
        <dgm:presLayoutVars>
          <dgm:chMax val="1"/>
          <dgm:bulletEnabled/>
        </dgm:presLayoutVars>
      </dgm:prSet>
      <dgm:spPr/>
    </dgm:pt>
    <dgm:pt modelId="{62148BFC-98E7-4269-8DFF-DE9BBC821867}" type="pres">
      <dgm:prSet presAssocID="{DCC264F9-F122-4F99-B0FA-5FF72C1931A2}" presName="descendantText" presStyleLbl="alignAccFollowNode1" presStyleIdx="0" presStyleCnt="5">
        <dgm:presLayoutVars>
          <dgm:bulletEnabled/>
        </dgm:presLayoutVars>
      </dgm:prSet>
      <dgm:spPr/>
    </dgm:pt>
    <dgm:pt modelId="{4C647774-AE43-44AA-AD7D-E656272EC4DF}" type="pres">
      <dgm:prSet presAssocID="{9135A872-0C47-41B0-9684-C8A95ABADD13}" presName="sp" presStyleCnt="0"/>
      <dgm:spPr/>
    </dgm:pt>
    <dgm:pt modelId="{8D077832-1463-4601-8061-F69C144454BE}" type="pres">
      <dgm:prSet presAssocID="{A6C8ABBE-5221-480A-BE87-7159897A5388}" presName="linNode" presStyleCnt="0"/>
      <dgm:spPr/>
    </dgm:pt>
    <dgm:pt modelId="{6E087342-F61D-444D-99F2-E35DE7733E03}" type="pres">
      <dgm:prSet presAssocID="{A6C8ABBE-5221-480A-BE87-7159897A5388}" presName="parentText" presStyleLbl="alignNode1" presStyleIdx="1" presStyleCnt="5">
        <dgm:presLayoutVars>
          <dgm:chMax val="1"/>
          <dgm:bulletEnabled/>
        </dgm:presLayoutVars>
      </dgm:prSet>
      <dgm:spPr/>
    </dgm:pt>
    <dgm:pt modelId="{C90127E6-753F-4780-B6CF-69A5CD4216D0}" type="pres">
      <dgm:prSet presAssocID="{A6C8ABBE-5221-480A-BE87-7159897A5388}" presName="descendantText" presStyleLbl="alignAccFollowNode1" presStyleIdx="1" presStyleCnt="5">
        <dgm:presLayoutVars>
          <dgm:bulletEnabled/>
        </dgm:presLayoutVars>
      </dgm:prSet>
      <dgm:spPr/>
    </dgm:pt>
    <dgm:pt modelId="{6B2F7032-C326-41D9-A6B6-FB4BF30AECF6}" type="pres">
      <dgm:prSet presAssocID="{DA4FCD8C-AC65-4C92-A322-F280F28C6F84}" presName="sp" presStyleCnt="0"/>
      <dgm:spPr/>
    </dgm:pt>
    <dgm:pt modelId="{F3DAE825-8BE0-4A78-9759-A551D7DF02D3}" type="pres">
      <dgm:prSet presAssocID="{C0068856-81B2-4D80-802C-35ED4D0D3C6C}" presName="linNode" presStyleCnt="0"/>
      <dgm:spPr/>
    </dgm:pt>
    <dgm:pt modelId="{BDFE5E0D-1BA1-4B50-B050-623918501801}" type="pres">
      <dgm:prSet presAssocID="{C0068856-81B2-4D80-802C-35ED4D0D3C6C}" presName="parentText" presStyleLbl="alignNode1" presStyleIdx="2" presStyleCnt="5">
        <dgm:presLayoutVars>
          <dgm:chMax val="1"/>
          <dgm:bulletEnabled/>
        </dgm:presLayoutVars>
      </dgm:prSet>
      <dgm:spPr/>
    </dgm:pt>
    <dgm:pt modelId="{53561C5B-E373-4D03-B9A1-5BC851F4E910}" type="pres">
      <dgm:prSet presAssocID="{C0068856-81B2-4D80-802C-35ED4D0D3C6C}" presName="descendantText" presStyleLbl="alignAccFollowNode1" presStyleIdx="2" presStyleCnt="5">
        <dgm:presLayoutVars>
          <dgm:bulletEnabled/>
        </dgm:presLayoutVars>
      </dgm:prSet>
      <dgm:spPr/>
    </dgm:pt>
    <dgm:pt modelId="{B176252E-C243-4036-AC6D-988E071EFCC7}" type="pres">
      <dgm:prSet presAssocID="{B92FF87E-A3BD-4F35-828B-F51B45B0E434}" presName="sp" presStyleCnt="0"/>
      <dgm:spPr/>
    </dgm:pt>
    <dgm:pt modelId="{6186C8AB-E5A9-48C8-AC12-05985760933E}" type="pres">
      <dgm:prSet presAssocID="{2976A321-4AC4-4D58-B66C-74C975373C69}" presName="linNode" presStyleCnt="0"/>
      <dgm:spPr/>
    </dgm:pt>
    <dgm:pt modelId="{C6382204-90F1-443A-87B4-41CAB7D1D3FA}" type="pres">
      <dgm:prSet presAssocID="{2976A321-4AC4-4D58-B66C-74C975373C69}" presName="parentText" presStyleLbl="alignNode1" presStyleIdx="3" presStyleCnt="5">
        <dgm:presLayoutVars>
          <dgm:chMax val="1"/>
          <dgm:bulletEnabled/>
        </dgm:presLayoutVars>
      </dgm:prSet>
      <dgm:spPr/>
    </dgm:pt>
    <dgm:pt modelId="{8DA9789E-703E-4300-A64A-8D7CBFEC23F5}" type="pres">
      <dgm:prSet presAssocID="{2976A321-4AC4-4D58-B66C-74C975373C69}" presName="descendantText" presStyleLbl="alignAccFollowNode1" presStyleIdx="3" presStyleCnt="5">
        <dgm:presLayoutVars>
          <dgm:bulletEnabled/>
        </dgm:presLayoutVars>
      </dgm:prSet>
      <dgm:spPr/>
    </dgm:pt>
    <dgm:pt modelId="{BF41567B-8157-4B33-B4CE-B20F0A6E1E5C}" type="pres">
      <dgm:prSet presAssocID="{24B5508F-E2C8-431E-A140-68E3003188CD}" presName="sp" presStyleCnt="0"/>
      <dgm:spPr/>
    </dgm:pt>
    <dgm:pt modelId="{E63D9DB0-071E-47DF-8723-CA0AF8D273F9}" type="pres">
      <dgm:prSet presAssocID="{6707DCFB-0143-47D8-8E78-A1C71ABFC6ED}" presName="linNode" presStyleCnt="0"/>
      <dgm:spPr/>
    </dgm:pt>
    <dgm:pt modelId="{C86861BC-6408-415B-BEBA-B5796ECDDFE5}" type="pres">
      <dgm:prSet presAssocID="{6707DCFB-0143-47D8-8E78-A1C71ABFC6ED}" presName="parentText" presStyleLbl="alignNode1" presStyleIdx="4" presStyleCnt="5">
        <dgm:presLayoutVars>
          <dgm:chMax val="1"/>
          <dgm:bulletEnabled/>
        </dgm:presLayoutVars>
      </dgm:prSet>
      <dgm:spPr/>
    </dgm:pt>
    <dgm:pt modelId="{CF4EB0EB-98E1-4EE6-9146-049B92B51542}" type="pres">
      <dgm:prSet presAssocID="{6707DCFB-0143-47D8-8E78-A1C71ABFC6ED}" presName="descendantText" presStyleLbl="alignAccFollowNode1" presStyleIdx="4" presStyleCnt="5">
        <dgm:presLayoutVars>
          <dgm:bulletEnabled/>
        </dgm:presLayoutVars>
      </dgm:prSet>
      <dgm:spPr/>
    </dgm:pt>
  </dgm:ptLst>
  <dgm:cxnLst>
    <dgm:cxn modelId="{EC434A03-A9DF-47E4-82B0-E523853F6BC2}" srcId="{6707DCFB-0143-47D8-8E78-A1C71ABFC6ED}" destId="{66141CD5-F4DE-4F13-936C-101C9276A102}" srcOrd="0" destOrd="0" parTransId="{A4C87AB0-778B-444A-AFAB-8357B0C3AE94}" sibTransId="{24DD998B-D831-482C-B8E5-903FF0034832}"/>
    <dgm:cxn modelId="{815AF806-B843-45EE-88D0-BECEDBA56BEE}" type="presOf" srcId="{DCC264F9-F122-4F99-B0FA-5FF72C1931A2}" destId="{03D96632-C500-4C5C-BB44-C7A06983981E}" srcOrd="0" destOrd="0" presId="urn:microsoft.com/office/officeart/2016/7/layout/VerticalSolidActionList"/>
    <dgm:cxn modelId="{2B9EB00A-4A25-4002-8C59-3F5EC3079048}" type="presOf" srcId="{62548F4C-52F2-4BC7-B82A-17232A359503}" destId="{62148BFC-98E7-4269-8DFF-DE9BBC821867}" srcOrd="0" destOrd="0" presId="urn:microsoft.com/office/officeart/2016/7/layout/VerticalSolidActionList"/>
    <dgm:cxn modelId="{02F76B15-B822-44F2-B063-ECEADD7F0BC3}" srcId="{851630E6-5ECB-412F-B95F-FEBFD24DEA9D}" destId="{6707DCFB-0143-47D8-8E78-A1C71ABFC6ED}" srcOrd="4" destOrd="0" parTransId="{C2DDAD48-A7EB-4A8C-B94A-A843EBA346EE}" sibTransId="{E100C0AC-8970-418C-9C3B-603BAE745691}"/>
    <dgm:cxn modelId="{5313AC15-BA61-436B-989C-DC72A65E2D6F}" type="presOf" srcId="{2976A321-4AC4-4D58-B66C-74C975373C69}" destId="{C6382204-90F1-443A-87B4-41CAB7D1D3FA}" srcOrd="0" destOrd="0" presId="urn:microsoft.com/office/officeart/2016/7/layout/VerticalSolidActionList"/>
    <dgm:cxn modelId="{F5591325-5A0A-4377-AF98-8BD40C95A8D5}" srcId="{2976A321-4AC4-4D58-B66C-74C975373C69}" destId="{DBC4DA90-00E3-43CD-807E-BE9B98815D9E}" srcOrd="0" destOrd="0" parTransId="{776322E1-A3C9-44E2-AD15-3BDF9C15EC8E}" sibTransId="{14D1D15B-4ED0-4DF1-8487-DC8C43582627}"/>
    <dgm:cxn modelId="{BB0F1037-7E17-4430-95BA-0C54026FD183}" srcId="{C0068856-81B2-4D80-802C-35ED4D0D3C6C}" destId="{4882891C-9D6D-442C-803A-292A3B257C99}" srcOrd="1" destOrd="0" parTransId="{CB6E8A2B-D908-4E2A-A47E-E6ED3FC359CE}" sibTransId="{37E83224-5C40-4A74-A69B-4F0B592AC508}"/>
    <dgm:cxn modelId="{E108495B-850B-4D97-9E43-1B6A77981CCA}" srcId="{A6C8ABBE-5221-480A-BE87-7159897A5388}" destId="{C8CF3892-9125-4FDD-ADD5-4F989ABFC53A}" srcOrd="2" destOrd="0" parTransId="{897B9EB5-F69E-4CA7-AE2B-219BBE1C1E31}" sibTransId="{A509627E-C032-4708-B051-E51035A7C057}"/>
    <dgm:cxn modelId="{9A16994A-629B-41CD-8804-A08C017CC105}" type="presOf" srcId="{DBC4DA90-00E3-43CD-807E-BE9B98815D9E}" destId="{8DA9789E-703E-4300-A64A-8D7CBFEC23F5}" srcOrd="0" destOrd="0" presId="urn:microsoft.com/office/officeart/2016/7/layout/VerticalSolidActionList"/>
    <dgm:cxn modelId="{32ECA14C-CD77-45DF-A629-4237DDD874C2}" type="presOf" srcId="{851630E6-5ECB-412F-B95F-FEBFD24DEA9D}" destId="{4AE86BAF-A5AB-4CC1-8F6A-BAE0059A06CD}" srcOrd="0" destOrd="0" presId="urn:microsoft.com/office/officeart/2016/7/layout/VerticalSolidActionList"/>
    <dgm:cxn modelId="{6CFEF26D-6C96-4243-910C-39D6723B2AA7}" type="presOf" srcId="{66141CD5-F4DE-4F13-936C-101C9276A102}" destId="{CF4EB0EB-98E1-4EE6-9146-049B92B51542}" srcOrd="0" destOrd="0" presId="urn:microsoft.com/office/officeart/2016/7/layout/VerticalSolidActionList"/>
    <dgm:cxn modelId="{17F40E71-9980-48A5-91A1-1A23164038F6}" type="presOf" srcId="{FD8676F0-F04C-40B8-951D-255F9D076099}" destId="{8DA9789E-703E-4300-A64A-8D7CBFEC23F5}" srcOrd="0" destOrd="1" presId="urn:microsoft.com/office/officeart/2016/7/layout/VerticalSolidActionList"/>
    <dgm:cxn modelId="{7E3DB071-9900-447C-89B2-E4411258B036}" srcId="{851630E6-5ECB-412F-B95F-FEBFD24DEA9D}" destId="{C0068856-81B2-4D80-802C-35ED4D0D3C6C}" srcOrd="2" destOrd="0" parTransId="{11E781CE-8936-45D7-A7FE-76AA8511F834}" sibTransId="{B92FF87E-A3BD-4F35-828B-F51B45B0E434}"/>
    <dgm:cxn modelId="{6235F776-9FEE-441D-B744-49DC4B8C4F25}" srcId="{C0068856-81B2-4D80-802C-35ED4D0D3C6C}" destId="{A22D49C3-9026-4D01-B4E9-36B23F2E7E1A}" srcOrd="0" destOrd="0" parTransId="{0BCE83A7-E1D8-4524-A362-CB7E566AC1BA}" sibTransId="{4708CD12-3600-445E-A732-1672231F4CD9}"/>
    <dgm:cxn modelId="{9BD10257-7027-4EE0-A2E4-5C49FDDE945E}" srcId="{6707DCFB-0143-47D8-8E78-A1C71ABFC6ED}" destId="{4780078C-AC2D-49DB-9032-D4DD67D85739}" srcOrd="1" destOrd="0" parTransId="{EB733676-9157-4D63-BCEB-332FF8E1FC5F}" sibTransId="{3C1F15F9-F66E-445C-802D-B08E08884DE7}"/>
    <dgm:cxn modelId="{CA1F6D79-43A9-47EB-B6D6-234902B98682}" type="presOf" srcId="{A44BA8AE-EECA-47DB-9625-0BA762EDB902}" destId="{C90127E6-753F-4780-B6CF-69A5CD4216D0}" srcOrd="0" destOrd="0" presId="urn:microsoft.com/office/officeart/2016/7/layout/VerticalSolidActionList"/>
    <dgm:cxn modelId="{C29CD57C-F41C-41F4-9A74-F5D9ED079A46}" type="presOf" srcId="{A22D49C3-9026-4D01-B4E9-36B23F2E7E1A}" destId="{53561C5B-E373-4D03-B9A1-5BC851F4E910}" srcOrd="0" destOrd="0" presId="urn:microsoft.com/office/officeart/2016/7/layout/VerticalSolidActionList"/>
    <dgm:cxn modelId="{D1593C80-5505-481E-B50D-8ED3902C1700}" srcId="{851630E6-5ECB-412F-B95F-FEBFD24DEA9D}" destId="{A6C8ABBE-5221-480A-BE87-7159897A5388}" srcOrd="1" destOrd="0" parTransId="{9362037E-3507-4A33-AC77-2E7583D620D9}" sibTransId="{DA4FCD8C-AC65-4C92-A322-F280F28C6F84}"/>
    <dgm:cxn modelId="{AA0B4082-6B28-42C2-92A0-9F29E09F649D}" srcId="{A6C8ABBE-5221-480A-BE87-7159897A5388}" destId="{73280DA4-8AE1-41A0-83A2-D65E4FC90271}" srcOrd="1" destOrd="0" parTransId="{B01C4248-9AF7-4718-BCDD-2C2FA12349E1}" sibTransId="{43F6EED7-71A4-45A0-914A-265C1AEE6319}"/>
    <dgm:cxn modelId="{55620286-9B48-4ED2-8A4D-52CB8C8D0BAE}" type="presOf" srcId="{4882891C-9D6D-442C-803A-292A3B257C99}" destId="{53561C5B-E373-4D03-B9A1-5BC851F4E910}" srcOrd="0" destOrd="1" presId="urn:microsoft.com/office/officeart/2016/7/layout/VerticalSolidActionList"/>
    <dgm:cxn modelId="{C4F0488A-7E15-4646-84C1-A3CBDA3B6797}" srcId="{851630E6-5ECB-412F-B95F-FEBFD24DEA9D}" destId="{2976A321-4AC4-4D58-B66C-74C975373C69}" srcOrd="3" destOrd="0" parTransId="{E5776702-7639-472D-B6E2-6763C7D65689}" sibTransId="{24B5508F-E2C8-431E-A140-68E3003188CD}"/>
    <dgm:cxn modelId="{5B91F792-006B-4CB6-9F1A-344EE355942F}" srcId="{2976A321-4AC4-4D58-B66C-74C975373C69}" destId="{FD8676F0-F04C-40B8-951D-255F9D076099}" srcOrd="1" destOrd="0" parTransId="{1B33690A-5BD9-432A-A239-7B4A321B37C8}" sibTransId="{151F6A8E-F812-4587-A2B4-344CBF91C9ED}"/>
    <dgm:cxn modelId="{45309393-A453-4BD2-BD98-C4B486B8BF46}" srcId="{851630E6-5ECB-412F-B95F-FEBFD24DEA9D}" destId="{DCC264F9-F122-4F99-B0FA-5FF72C1931A2}" srcOrd="0" destOrd="0" parTransId="{45B5E938-EC96-4BB3-B6C7-92ACA40DCD68}" sibTransId="{9135A872-0C47-41B0-9684-C8A95ABADD13}"/>
    <dgm:cxn modelId="{A931909F-E08B-4E85-8D28-73E93702A8D7}" srcId="{DCC264F9-F122-4F99-B0FA-5FF72C1931A2}" destId="{62548F4C-52F2-4BC7-B82A-17232A359503}" srcOrd="0" destOrd="0" parTransId="{7C7A1AA9-E5D8-4A72-AD23-2EFF7AD44993}" sibTransId="{B0DBF40F-35A8-4A54-B80E-E3D539B55A8A}"/>
    <dgm:cxn modelId="{77A122A3-CCC5-4D7A-86E2-1FD96EE7E619}" type="presOf" srcId="{D81F711C-4D66-49C0-BA05-8E387EB55296}" destId="{CF4EB0EB-98E1-4EE6-9146-049B92B51542}" srcOrd="0" destOrd="2" presId="urn:microsoft.com/office/officeart/2016/7/layout/VerticalSolidActionList"/>
    <dgm:cxn modelId="{B547E3A9-AA78-473F-8324-80D2E5D4CC70}" type="presOf" srcId="{4780078C-AC2D-49DB-9032-D4DD67D85739}" destId="{CF4EB0EB-98E1-4EE6-9146-049B92B51542}" srcOrd="0" destOrd="1" presId="urn:microsoft.com/office/officeart/2016/7/layout/VerticalSolidActionList"/>
    <dgm:cxn modelId="{CBFFBBAA-5953-49D2-8B23-2EF4C01B06CF}" srcId="{A6C8ABBE-5221-480A-BE87-7159897A5388}" destId="{A44BA8AE-EECA-47DB-9625-0BA762EDB902}" srcOrd="0" destOrd="0" parTransId="{0FEC4344-EA80-4089-A1B4-D47C93DD33E0}" sibTransId="{BE6C7637-AEAF-4007-8301-2483453C6F4D}"/>
    <dgm:cxn modelId="{097771B0-DBAC-43BC-84C2-C3B7EE9810D8}" type="presOf" srcId="{C8CF3892-9125-4FDD-ADD5-4F989ABFC53A}" destId="{C90127E6-753F-4780-B6CF-69A5CD4216D0}" srcOrd="0" destOrd="2" presId="urn:microsoft.com/office/officeart/2016/7/layout/VerticalSolidActionList"/>
    <dgm:cxn modelId="{E2BEEAD4-28F5-4459-A0F9-01AFD5580812}" type="presOf" srcId="{A6C8ABBE-5221-480A-BE87-7159897A5388}" destId="{6E087342-F61D-444D-99F2-E35DE7733E03}" srcOrd="0" destOrd="0" presId="urn:microsoft.com/office/officeart/2016/7/layout/VerticalSolidActionList"/>
    <dgm:cxn modelId="{2F2056EB-56EE-425A-BC92-B4B02037BC1B}" type="presOf" srcId="{C0068856-81B2-4D80-802C-35ED4D0D3C6C}" destId="{BDFE5E0D-1BA1-4B50-B050-623918501801}" srcOrd="0" destOrd="0" presId="urn:microsoft.com/office/officeart/2016/7/layout/VerticalSolidActionList"/>
    <dgm:cxn modelId="{FCB85FED-5041-4146-B9D6-782492D53818}" type="presOf" srcId="{6707DCFB-0143-47D8-8E78-A1C71ABFC6ED}" destId="{C86861BC-6408-415B-BEBA-B5796ECDDFE5}" srcOrd="0" destOrd="0" presId="urn:microsoft.com/office/officeart/2016/7/layout/VerticalSolidActionList"/>
    <dgm:cxn modelId="{84AEECF4-2970-48CD-96F0-44DE569AFD26}" srcId="{6707DCFB-0143-47D8-8E78-A1C71ABFC6ED}" destId="{D81F711C-4D66-49C0-BA05-8E387EB55296}" srcOrd="2" destOrd="0" parTransId="{00632A3C-321A-481A-AB55-0A73656A431C}" sibTransId="{5F1DDAB1-ACAE-4F1E-BCFF-6ADBC115A043}"/>
    <dgm:cxn modelId="{0F64F0F5-3A5F-4A05-94D7-745B602F995F}" type="presOf" srcId="{73280DA4-8AE1-41A0-83A2-D65E4FC90271}" destId="{C90127E6-753F-4780-B6CF-69A5CD4216D0}" srcOrd="0" destOrd="1" presId="urn:microsoft.com/office/officeart/2016/7/layout/VerticalSolidActionList"/>
    <dgm:cxn modelId="{231FA74E-2B7E-46C6-99CE-5B6003D43366}" type="presParOf" srcId="{4AE86BAF-A5AB-4CC1-8F6A-BAE0059A06CD}" destId="{06A28BD4-64CB-4ED0-99DB-432A4F40A69B}" srcOrd="0" destOrd="0" presId="urn:microsoft.com/office/officeart/2016/7/layout/VerticalSolidActionList"/>
    <dgm:cxn modelId="{BF738BC6-4C72-4D53-8160-2A3441376A89}" type="presParOf" srcId="{06A28BD4-64CB-4ED0-99DB-432A4F40A69B}" destId="{03D96632-C500-4C5C-BB44-C7A06983981E}" srcOrd="0" destOrd="0" presId="urn:microsoft.com/office/officeart/2016/7/layout/VerticalSolidActionList"/>
    <dgm:cxn modelId="{636CC7F3-D2AC-427B-81AF-ED18B8C96A8C}" type="presParOf" srcId="{06A28BD4-64CB-4ED0-99DB-432A4F40A69B}" destId="{62148BFC-98E7-4269-8DFF-DE9BBC821867}" srcOrd="1" destOrd="0" presId="urn:microsoft.com/office/officeart/2016/7/layout/VerticalSolidActionList"/>
    <dgm:cxn modelId="{A019A9C8-EE03-44B1-B1A4-993A5B8DEE4D}" type="presParOf" srcId="{4AE86BAF-A5AB-4CC1-8F6A-BAE0059A06CD}" destId="{4C647774-AE43-44AA-AD7D-E656272EC4DF}" srcOrd="1" destOrd="0" presId="urn:microsoft.com/office/officeart/2016/7/layout/VerticalSolidActionList"/>
    <dgm:cxn modelId="{25A51552-29A6-4218-A15A-526E2348A369}" type="presParOf" srcId="{4AE86BAF-A5AB-4CC1-8F6A-BAE0059A06CD}" destId="{8D077832-1463-4601-8061-F69C144454BE}" srcOrd="2" destOrd="0" presId="urn:microsoft.com/office/officeart/2016/7/layout/VerticalSolidActionList"/>
    <dgm:cxn modelId="{CA6DBEE7-8ADF-435F-8B3F-48E4A4A29EBD}" type="presParOf" srcId="{8D077832-1463-4601-8061-F69C144454BE}" destId="{6E087342-F61D-444D-99F2-E35DE7733E03}" srcOrd="0" destOrd="0" presId="urn:microsoft.com/office/officeart/2016/7/layout/VerticalSolidActionList"/>
    <dgm:cxn modelId="{40FB25B0-1C80-4D5D-9988-39C619091CB0}" type="presParOf" srcId="{8D077832-1463-4601-8061-F69C144454BE}" destId="{C90127E6-753F-4780-B6CF-69A5CD4216D0}" srcOrd="1" destOrd="0" presId="urn:microsoft.com/office/officeart/2016/7/layout/VerticalSolidActionList"/>
    <dgm:cxn modelId="{8527042E-7150-4D5F-9E17-4ACC523C0CDE}" type="presParOf" srcId="{4AE86BAF-A5AB-4CC1-8F6A-BAE0059A06CD}" destId="{6B2F7032-C326-41D9-A6B6-FB4BF30AECF6}" srcOrd="3" destOrd="0" presId="urn:microsoft.com/office/officeart/2016/7/layout/VerticalSolidActionList"/>
    <dgm:cxn modelId="{25D2314F-3AFC-4A02-B457-EA1A49992178}" type="presParOf" srcId="{4AE86BAF-A5AB-4CC1-8F6A-BAE0059A06CD}" destId="{F3DAE825-8BE0-4A78-9759-A551D7DF02D3}" srcOrd="4" destOrd="0" presId="urn:microsoft.com/office/officeart/2016/7/layout/VerticalSolidActionList"/>
    <dgm:cxn modelId="{8D316CC5-6E2B-4334-9397-403C9BDAAC12}" type="presParOf" srcId="{F3DAE825-8BE0-4A78-9759-A551D7DF02D3}" destId="{BDFE5E0D-1BA1-4B50-B050-623918501801}" srcOrd="0" destOrd="0" presId="urn:microsoft.com/office/officeart/2016/7/layout/VerticalSolidActionList"/>
    <dgm:cxn modelId="{72F64F69-8375-42C8-9BA9-48BC0372AF7A}" type="presParOf" srcId="{F3DAE825-8BE0-4A78-9759-A551D7DF02D3}" destId="{53561C5B-E373-4D03-B9A1-5BC851F4E910}" srcOrd="1" destOrd="0" presId="urn:microsoft.com/office/officeart/2016/7/layout/VerticalSolidActionList"/>
    <dgm:cxn modelId="{C1495459-7C3A-421B-B748-F7D08334ACAC}" type="presParOf" srcId="{4AE86BAF-A5AB-4CC1-8F6A-BAE0059A06CD}" destId="{B176252E-C243-4036-AC6D-988E071EFCC7}" srcOrd="5" destOrd="0" presId="urn:microsoft.com/office/officeart/2016/7/layout/VerticalSolidActionList"/>
    <dgm:cxn modelId="{A6B990AF-7BA8-4C43-A61B-39A7D02FED7C}" type="presParOf" srcId="{4AE86BAF-A5AB-4CC1-8F6A-BAE0059A06CD}" destId="{6186C8AB-E5A9-48C8-AC12-05985760933E}" srcOrd="6" destOrd="0" presId="urn:microsoft.com/office/officeart/2016/7/layout/VerticalSolidActionList"/>
    <dgm:cxn modelId="{1A9E64FC-F55D-48B1-A238-F614F5149B80}" type="presParOf" srcId="{6186C8AB-E5A9-48C8-AC12-05985760933E}" destId="{C6382204-90F1-443A-87B4-41CAB7D1D3FA}" srcOrd="0" destOrd="0" presId="urn:microsoft.com/office/officeart/2016/7/layout/VerticalSolidActionList"/>
    <dgm:cxn modelId="{B6B90070-EC05-4629-8701-C869F16A8B55}" type="presParOf" srcId="{6186C8AB-E5A9-48C8-AC12-05985760933E}" destId="{8DA9789E-703E-4300-A64A-8D7CBFEC23F5}" srcOrd="1" destOrd="0" presId="urn:microsoft.com/office/officeart/2016/7/layout/VerticalSolidActionList"/>
    <dgm:cxn modelId="{F39BA261-C0CC-492B-9701-4B0BF30E946B}" type="presParOf" srcId="{4AE86BAF-A5AB-4CC1-8F6A-BAE0059A06CD}" destId="{BF41567B-8157-4B33-B4CE-B20F0A6E1E5C}" srcOrd="7" destOrd="0" presId="urn:microsoft.com/office/officeart/2016/7/layout/VerticalSolidActionList"/>
    <dgm:cxn modelId="{FA9A4C3E-0B51-4E57-A70D-202B1E5C2A18}" type="presParOf" srcId="{4AE86BAF-A5AB-4CC1-8F6A-BAE0059A06CD}" destId="{E63D9DB0-071E-47DF-8723-CA0AF8D273F9}" srcOrd="8" destOrd="0" presId="urn:microsoft.com/office/officeart/2016/7/layout/VerticalSolidActionList"/>
    <dgm:cxn modelId="{29541476-8C23-404F-B87C-D7071B08EEB3}" type="presParOf" srcId="{E63D9DB0-071E-47DF-8723-CA0AF8D273F9}" destId="{C86861BC-6408-415B-BEBA-B5796ECDDFE5}" srcOrd="0" destOrd="0" presId="urn:microsoft.com/office/officeart/2016/7/layout/VerticalSolidActionList"/>
    <dgm:cxn modelId="{DFC939E9-1DB5-480C-B654-F7810D76F46E}" type="presParOf" srcId="{E63D9DB0-071E-47DF-8723-CA0AF8D273F9}" destId="{CF4EB0EB-98E1-4EE6-9146-049B92B51542}" srcOrd="1" destOrd="0" presId="urn:microsoft.com/office/officeart/2016/7/layout/VerticalSolidAc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EB0200E-8099-47BF-A23E-50BF9F594649}" type="doc">
      <dgm:prSet loTypeId="urn:microsoft.com/office/officeart/2017/3/layout/DropPinTimeline" loCatId="process" qsTypeId="urn:microsoft.com/office/officeart/2005/8/quickstyle/simple4" qsCatId="simple" csTypeId="urn:microsoft.com/office/officeart/2005/8/colors/colorful2" csCatId="colorful" phldr="1"/>
      <dgm:spPr/>
      <dgm:t>
        <a:bodyPr/>
        <a:lstStyle/>
        <a:p>
          <a:endParaRPr lang="en-US"/>
        </a:p>
      </dgm:t>
    </dgm:pt>
    <dgm:pt modelId="{72FB7B6C-F387-4C7B-B797-EC2EE47A4E78}">
      <dgm:prSet custT="1"/>
      <dgm:spPr/>
      <dgm:t>
        <a:bodyPr/>
        <a:lstStyle/>
        <a:p>
          <a:pPr>
            <a:defRPr b="1"/>
          </a:pPr>
          <a:r>
            <a:rPr lang="en-US" sz="2200"/>
            <a:t>2019</a:t>
          </a:r>
        </a:p>
      </dgm:t>
    </dgm:pt>
    <dgm:pt modelId="{25708878-033C-400B-9AA4-1A33A5A7AFD7}" type="parTrans" cxnId="{F166C531-D67A-42FB-882B-90260E1B18B9}">
      <dgm:prSet/>
      <dgm:spPr/>
      <dgm:t>
        <a:bodyPr/>
        <a:lstStyle/>
        <a:p>
          <a:endParaRPr lang="en-US" sz="2200"/>
        </a:p>
      </dgm:t>
    </dgm:pt>
    <dgm:pt modelId="{B9081B19-A4A4-45CC-9069-611DF37A7F2C}" type="sibTrans" cxnId="{F166C531-D67A-42FB-882B-90260E1B18B9}">
      <dgm:prSet/>
      <dgm:spPr/>
      <dgm:t>
        <a:bodyPr/>
        <a:lstStyle/>
        <a:p>
          <a:endParaRPr lang="en-US" sz="2200"/>
        </a:p>
      </dgm:t>
    </dgm:pt>
    <dgm:pt modelId="{03DB1E9C-CD42-4D14-90B1-73F6FE9704C1}">
      <dgm:prSet custT="1"/>
      <dgm:spPr/>
      <dgm:t>
        <a:bodyPr/>
        <a:lstStyle/>
        <a:p>
          <a:r>
            <a:rPr lang="en-US" sz="1400" dirty="0"/>
            <a:t>Through a grant from Mom’s Do Care, TIC training was provided to all staff in the MCH Division with a focus on families suffering from SUD.</a:t>
          </a:r>
        </a:p>
      </dgm:t>
    </dgm:pt>
    <dgm:pt modelId="{E688AAF1-6E61-4343-9831-A4D7BD59FC12}" type="parTrans" cxnId="{CD3F61A7-D590-49BC-8FE5-50EC1C715E01}">
      <dgm:prSet/>
      <dgm:spPr/>
      <dgm:t>
        <a:bodyPr/>
        <a:lstStyle/>
        <a:p>
          <a:endParaRPr lang="en-US" sz="2200"/>
        </a:p>
      </dgm:t>
    </dgm:pt>
    <dgm:pt modelId="{5D8412B9-9FB6-4564-B916-E508B62B645F}" type="sibTrans" cxnId="{CD3F61A7-D590-49BC-8FE5-50EC1C715E01}">
      <dgm:prSet/>
      <dgm:spPr/>
      <dgm:t>
        <a:bodyPr/>
        <a:lstStyle/>
        <a:p>
          <a:endParaRPr lang="en-US" sz="2200"/>
        </a:p>
      </dgm:t>
    </dgm:pt>
    <dgm:pt modelId="{3564454F-966F-477C-86CA-AF549F82A7E0}">
      <dgm:prSet custT="1"/>
      <dgm:spPr/>
      <dgm:t>
        <a:bodyPr/>
        <a:lstStyle/>
        <a:p>
          <a:pPr>
            <a:defRPr b="1"/>
          </a:pPr>
          <a:r>
            <a:rPr lang="en-US" sz="2200"/>
            <a:t>2021</a:t>
          </a:r>
        </a:p>
      </dgm:t>
    </dgm:pt>
    <dgm:pt modelId="{D4EF8DBB-9C23-40B1-813E-44A4A1348FB5}" type="parTrans" cxnId="{DC69D343-4318-4C81-A8DA-E15BF487B67C}">
      <dgm:prSet/>
      <dgm:spPr/>
      <dgm:t>
        <a:bodyPr/>
        <a:lstStyle/>
        <a:p>
          <a:endParaRPr lang="en-US" sz="2200"/>
        </a:p>
      </dgm:t>
    </dgm:pt>
    <dgm:pt modelId="{46561F76-C0A9-40F4-84CB-F2B8F53D052D}" type="sibTrans" cxnId="{DC69D343-4318-4C81-A8DA-E15BF487B67C}">
      <dgm:prSet/>
      <dgm:spPr/>
      <dgm:t>
        <a:bodyPr/>
        <a:lstStyle/>
        <a:p>
          <a:endParaRPr lang="en-US" sz="2200"/>
        </a:p>
      </dgm:t>
    </dgm:pt>
    <dgm:pt modelId="{120228A7-BD14-4CE4-9BD6-6A1AC7C22A29}">
      <dgm:prSet custT="1"/>
      <dgm:spPr/>
      <dgm:t>
        <a:bodyPr/>
        <a:lstStyle/>
        <a:p>
          <a:r>
            <a:rPr lang="en-US" sz="1400" dirty="0"/>
            <a:t>Trauma Informed Care education was mandatory through Learning Central yearly for all staff at LGH</a:t>
          </a:r>
        </a:p>
      </dgm:t>
    </dgm:pt>
    <dgm:pt modelId="{2FFFB9F0-FADA-4EB1-A9B3-0720D02612EB}" type="parTrans" cxnId="{94FBBE04-8390-4840-8C69-29ACF90CEFC4}">
      <dgm:prSet/>
      <dgm:spPr/>
      <dgm:t>
        <a:bodyPr/>
        <a:lstStyle/>
        <a:p>
          <a:endParaRPr lang="en-US" sz="2200"/>
        </a:p>
      </dgm:t>
    </dgm:pt>
    <dgm:pt modelId="{F745AD6F-A6B2-4250-A307-9DD861B83AED}" type="sibTrans" cxnId="{94FBBE04-8390-4840-8C69-29ACF90CEFC4}">
      <dgm:prSet/>
      <dgm:spPr/>
      <dgm:t>
        <a:bodyPr/>
        <a:lstStyle/>
        <a:p>
          <a:endParaRPr lang="en-US" sz="2200"/>
        </a:p>
      </dgm:t>
    </dgm:pt>
    <dgm:pt modelId="{4AC68784-E6EE-4B8E-BF74-D48D5F2F8BEE}">
      <dgm:prSet custT="1"/>
      <dgm:spPr/>
      <dgm:t>
        <a:bodyPr/>
        <a:lstStyle/>
        <a:p>
          <a:pPr>
            <a:defRPr b="1"/>
          </a:pPr>
          <a:r>
            <a:rPr lang="en-US" sz="2200"/>
            <a:t>2024</a:t>
          </a:r>
        </a:p>
      </dgm:t>
    </dgm:pt>
    <dgm:pt modelId="{60C280C0-89F9-4A74-830D-92D84FFCFE98}" type="parTrans" cxnId="{F3E424EE-4407-4040-A026-C6F92EA96A7F}">
      <dgm:prSet/>
      <dgm:spPr/>
      <dgm:t>
        <a:bodyPr/>
        <a:lstStyle/>
        <a:p>
          <a:endParaRPr lang="en-US" sz="2200"/>
        </a:p>
      </dgm:t>
    </dgm:pt>
    <dgm:pt modelId="{CC0E2720-9DC7-46C5-B06A-B54E7ACD5263}" type="sibTrans" cxnId="{F3E424EE-4407-4040-A026-C6F92EA96A7F}">
      <dgm:prSet/>
      <dgm:spPr/>
      <dgm:t>
        <a:bodyPr/>
        <a:lstStyle/>
        <a:p>
          <a:endParaRPr lang="en-US" sz="2200"/>
        </a:p>
      </dgm:t>
    </dgm:pt>
    <dgm:pt modelId="{B168C3D4-1569-46E1-86B5-268C9CDA1134}">
      <dgm:prSet custT="1"/>
      <dgm:spPr/>
      <dgm:t>
        <a:bodyPr/>
        <a:lstStyle/>
        <a:p>
          <a:r>
            <a:rPr lang="en-US" sz="1400" dirty="0"/>
            <a:t>Mandatory live Trauma Informed Care education provided for all MCH staff.</a:t>
          </a:r>
        </a:p>
      </dgm:t>
    </dgm:pt>
    <dgm:pt modelId="{31701ADC-E8AD-4C4D-AA07-540E20A2F9F4}" type="parTrans" cxnId="{72FF2763-903F-49E0-AD6C-A0A3BA24BB58}">
      <dgm:prSet/>
      <dgm:spPr/>
      <dgm:t>
        <a:bodyPr/>
        <a:lstStyle/>
        <a:p>
          <a:endParaRPr lang="en-US" sz="2200"/>
        </a:p>
      </dgm:t>
    </dgm:pt>
    <dgm:pt modelId="{3057FADE-4882-4A3C-9D1A-6436F0318600}" type="sibTrans" cxnId="{72FF2763-903F-49E0-AD6C-A0A3BA24BB58}">
      <dgm:prSet/>
      <dgm:spPr/>
      <dgm:t>
        <a:bodyPr/>
        <a:lstStyle/>
        <a:p>
          <a:endParaRPr lang="en-US" sz="2200"/>
        </a:p>
      </dgm:t>
    </dgm:pt>
    <dgm:pt modelId="{27924A3A-8F34-4E82-907E-A61F68840838}" type="pres">
      <dgm:prSet presAssocID="{4EB0200E-8099-47BF-A23E-50BF9F594649}" presName="root" presStyleCnt="0">
        <dgm:presLayoutVars>
          <dgm:chMax/>
          <dgm:chPref/>
          <dgm:animLvl val="lvl"/>
        </dgm:presLayoutVars>
      </dgm:prSet>
      <dgm:spPr/>
    </dgm:pt>
    <dgm:pt modelId="{0BF9EB1F-B74E-4670-8EDC-CE16807BFF81}" type="pres">
      <dgm:prSet presAssocID="{4EB0200E-8099-47BF-A23E-50BF9F594649}" presName="divider" presStyleLbl="fgAcc1" presStyleIdx="0" presStyleCnt="4"/>
      <dgm:spPr>
        <a:solidFill>
          <a:schemeClr val="lt1">
            <a:alpha val="90000"/>
            <a:hueOff val="0"/>
            <a:satOff val="0"/>
            <a:lumOff val="0"/>
            <a:alphaOff val="0"/>
          </a:schemeClr>
        </a:solidFill>
        <a:ln w="19050" cap="rnd" cmpd="sng" algn="ctr">
          <a:solidFill>
            <a:schemeClr val="accent2">
              <a:hueOff val="0"/>
              <a:satOff val="0"/>
              <a:lumOff val="0"/>
              <a:alphaOff val="0"/>
            </a:schemeClr>
          </a:solidFill>
          <a:prstDash val="solid"/>
          <a:tailEnd type="triangle" w="lg" len="lg"/>
        </a:ln>
        <a:effectLst/>
      </dgm:spPr>
    </dgm:pt>
    <dgm:pt modelId="{37104CA3-21E1-46BF-8024-0990722AC5E1}" type="pres">
      <dgm:prSet presAssocID="{4EB0200E-8099-47BF-A23E-50BF9F594649}" presName="nodes" presStyleCnt="0">
        <dgm:presLayoutVars>
          <dgm:chMax/>
          <dgm:chPref/>
          <dgm:animLvl val="lvl"/>
        </dgm:presLayoutVars>
      </dgm:prSet>
      <dgm:spPr/>
    </dgm:pt>
    <dgm:pt modelId="{61EB8BCC-32C6-4D72-A54A-F5FF28070C78}" type="pres">
      <dgm:prSet presAssocID="{72FB7B6C-F387-4C7B-B797-EC2EE47A4E78}" presName="composite" presStyleCnt="0"/>
      <dgm:spPr/>
    </dgm:pt>
    <dgm:pt modelId="{95EC0B9F-3BDB-4980-B6D5-951670A2CFA8}" type="pres">
      <dgm:prSet presAssocID="{72FB7B6C-F387-4C7B-B797-EC2EE47A4E78}" presName="ConnectorPoint" presStyleLbl="lnNode1" presStyleIdx="0" presStyleCnt="3"/>
      <dgm:spPr>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gm:spPr>
    </dgm:pt>
    <dgm:pt modelId="{BD4B0AA1-8911-4103-8234-5B22D0FCB023}" type="pres">
      <dgm:prSet presAssocID="{72FB7B6C-F387-4C7B-B797-EC2EE47A4E78}" presName="DropPinPlaceHolder" presStyleCnt="0"/>
      <dgm:spPr/>
    </dgm:pt>
    <dgm:pt modelId="{71386F45-CBA1-4DC8-9EA1-6F34D1A983B1}" type="pres">
      <dgm:prSet presAssocID="{72FB7B6C-F387-4C7B-B797-EC2EE47A4E78}" presName="DropPin" presStyleLbl="alignNode1" presStyleIdx="0" presStyleCnt="3"/>
      <dgm:spPr/>
    </dgm:pt>
    <dgm:pt modelId="{2DB90718-6700-484C-BE35-CB735EE6E6D6}" type="pres">
      <dgm:prSet presAssocID="{72FB7B6C-F387-4C7B-B797-EC2EE47A4E78}" presName="Ellipse" presStyleLbl="fgAcc1" presStyleIdx="1" presStyleCnt="4"/>
      <dgm:spPr>
        <a:solidFill>
          <a:schemeClr val="lt1">
            <a:alpha val="90000"/>
            <a:hueOff val="0"/>
            <a:satOff val="0"/>
            <a:lumOff val="0"/>
            <a:alphaOff val="0"/>
          </a:schemeClr>
        </a:solidFill>
        <a:ln w="9525" cap="rnd" cmpd="sng" algn="ctr">
          <a:noFill/>
          <a:prstDash val="solid"/>
        </a:ln>
        <a:effectLst/>
      </dgm:spPr>
    </dgm:pt>
    <dgm:pt modelId="{42A7035D-8F7B-4A16-B865-34A351CB04D5}" type="pres">
      <dgm:prSet presAssocID="{72FB7B6C-F387-4C7B-B797-EC2EE47A4E78}" presName="L2TextContainer" presStyleLbl="revTx" presStyleIdx="0" presStyleCnt="6">
        <dgm:presLayoutVars>
          <dgm:bulletEnabled val="1"/>
        </dgm:presLayoutVars>
      </dgm:prSet>
      <dgm:spPr/>
    </dgm:pt>
    <dgm:pt modelId="{946B913B-D971-4D19-8824-00BFD98218F1}" type="pres">
      <dgm:prSet presAssocID="{72FB7B6C-F387-4C7B-B797-EC2EE47A4E78}" presName="L1TextContainer" presStyleLbl="revTx" presStyleIdx="1" presStyleCnt="6">
        <dgm:presLayoutVars>
          <dgm:chMax val="1"/>
          <dgm:chPref val="1"/>
          <dgm:bulletEnabled val="1"/>
        </dgm:presLayoutVars>
      </dgm:prSet>
      <dgm:spPr/>
    </dgm:pt>
    <dgm:pt modelId="{59ED4547-9428-4378-A5E0-4B958F95DC47}" type="pres">
      <dgm:prSet presAssocID="{72FB7B6C-F387-4C7B-B797-EC2EE47A4E78}" presName="ConnectLine" presStyleLbl="sibTrans1D1" presStyleIdx="0" presStyleCnt="3"/>
      <dgm:spPr>
        <a:noFill/>
        <a:ln w="12700" cap="rnd" cmpd="sng" algn="ctr">
          <a:solidFill>
            <a:schemeClr val="accent2">
              <a:hueOff val="0"/>
              <a:satOff val="0"/>
              <a:lumOff val="0"/>
              <a:alphaOff val="0"/>
            </a:schemeClr>
          </a:solidFill>
          <a:prstDash val="dash"/>
        </a:ln>
        <a:effectLst/>
      </dgm:spPr>
    </dgm:pt>
    <dgm:pt modelId="{C9C1FF7E-57D7-4258-B4F5-85D096608713}" type="pres">
      <dgm:prSet presAssocID="{72FB7B6C-F387-4C7B-B797-EC2EE47A4E78}" presName="EmptyPlaceHolder" presStyleCnt="0"/>
      <dgm:spPr/>
    </dgm:pt>
    <dgm:pt modelId="{08FC90E2-3886-450F-854A-E3DD678A747B}" type="pres">
      <dgm:prSet presAssocID="{B9081B19-A4A4-45CC-9069-611DF37A7F2C}" presName="spaceBetweenRectangles" presStyleCnt="0"/>
      <dgm:spPr/>
    </dgm:pt>
    <dgm:pt modelId="{0E85142C-2D3B-4FFA-9F29-B8CA1AE82FA7}" type="pres">
      <dgm:prSet presAssocID="{3564454F-966F-477C-86CA-AF549F82A7E0}" presName="composite" presStyleCnt="0"/>
      <dgm:spPr/>
    </dgm:pt>
    <dgm:pt modelId="{9CF1E646-1244-47F0-B426-9ADA61345C0A}" type="pres">
      <dgm:prSet presAssocID="{3564454F-966F-477C-86CA-AF549F82A7E0}" presName="ConnectorPoint" presStyleLbl="lnNode1" presStyleIdx="1" presStyleCnt="3"/>
      <dgm:spPr>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gm:spPr>
    </dgm:pt>
    <dgm:pt modelId="{BAEADC04-4AED-473C-9DA1-81547B99CBEB}" type="pres">
      <dgm:prSet presAssocID="{3564454F-966F-477C-86CA-AF549F82A7E0}" presName="DropPinPlaceHolder" presStyleCnt="0"/>
      <dgm:spPr/>
    </dgm:pt>
    <dgm:pt modelId="{9E71772E-3C35-4943-BB03-40242B1FEE48}" type="pres">
      <dgm:prSet presAssocID="{3564454F-966F-477C-86CA-AF549F82A7E0}" presName="DropPin" presStyleLbl="alignNode1" presStyleIdx="1" presStyleCnt="3"/>
      <dgm:spPr/>
    </dgm:pt>
    <dgm:pt modelId="{3589BB6F-F055-4125-B28B-476B733EE805}" type="pres">
      <dgm:prSet presAssocID="{3564454F-966F-477C-86CA-AF549F82A7E0}" presName="Ellipse" presStyleLbl="fgAcc1" presStyleIdx="2" presStyleCnt="4"/>
      <dgm:spPr>
        <a:solidFill>
          <a:schemeClr val="lt1">
            <a:alpha val="90000"/>
            <a:hueOff val="0"/>
            <a:satOff val="0"/>
            <a:lumOff val="0"/>
            <a:alphaOff val="0"/>
          </a:schemeClr>
        </a:solidFill>
        <a:ln w="9525" cap="rnd" cmpd="sng" algn="ctr">
          <a:noFill/>
          <a:prstDash val="solid"/>
        </a:ln>
        <a:effectLst/>
      </dgm:spPr>
    </dgm:pt>
    <dgm:pt modelId="{050F0FD3-ACCD-44BC-8E16-1AF86C84D192}" type="pres">
      <dgm:prSet presAssocID="{3564454F-966F-477C-86CA-AF549F82A7E0}" presName="L2TextContainer" presStyleLbl="revTx" presStyleIdx="2" presStyleCnt="6">
        <dgm:presLayoutVars>
          <dgm:bulletEnabled val="1"/>
        </dgm:presLayoutVars>
      </dgm:prSet>
      <dgm:spPr/>
    </dgm:pt>
    <dgm:pt modelId="{AD41B22A-D01E-4207-A38E-4CBDBD9FFD2E}" type="pres">
      <dgm:prSet presAssocID="{3564454F-966F-477C-86CA-AF549F82A7E0}" presName="L1TextContainer" presStyleLbl="revTx" presStyleIdx="3" presStyleCnt="6">
        <dgm:presLayoutVars>
          <dgm:chMax val="1"/>
          <dgm:chPref val="1"/>
          <dgm:bulletEnabled val="1"/>
        </dgm:presLayoutVars>
      </dgm:prSet>
      <dgm:spPr/>
    </dgm:pt>
    <dgm:pt modelId="{DBD42D6B-829F-4109-B279-C642C9DED742}" type="pres">
      <dgm:prSet presAssocID="{3564454F-966F-477C-86CA-AF549F82A7E0}" presName="ConnectLine" presStyleLbl="sibTrans1D1" presStyleIdx="1" presStyleCnt="3"/>
      <dgm:spPr>
        <a:noFill/>
        <a:ln w="12700" cap="rnd" cmpd="sng" algn="ctr">
          <a:solidFill>
            <a:schemeClr val="accent2">
              <a:hueOff val="-723100"/>
              <a:satOff val="-4962"/>
              <a:lumOff val="2549"/>
              <a:alphaOff val="0"/>
            </a:schemeClr>
          </a:solidFill>
          <a:prstDash val="dash"/>
        </a:ln>
        <a:effectLst/>
      </dgm:spPr>
    </dgm:pt>
    <dgm:pt modelId="{D1214CB9-1F63-4F25-8B5E-E924097C98C1}" type="pres">
      <dgm:prSet presAssocID="{3564454F-966F-477C-86CA-AF549F82A7E0}" presName="EmptyPlaceHolder" presStyleCnt="0"/>
      <dgm:spPr/>
    </dgm:pt>
    <dgm:pt modelId="{DC370622-3E5E-4974-A111-41F402A97C91}" type="pres">
      <dgm:prSet presAssocID="{46561F76-C0A9-40F4-84CB-F2B8F53D052D}" presName="spaceBetweenRectangles" presStyleCnt="0"/>
      <dgm:spPr/>
    </dgm:pt>
    <dgm:pt modelId="{DA2EAF52-A5D5-4637-ACC1-C9656ECF2509}" type="pres">
      <dgm:prSet presAssocID="{4AC68784-E6EE-4B8E-BF74-D48D5F2F8BEE}" presName="composite" presStyleCnt="0"/>
      <dgm:spPr/>
    </dgm:pt>
    <dgm:pt modelId="{99506B5D-24A9-4F57-ACCC-C4244883AA7B}" type="pres">
      <dgm:prSet presAssocID="{4AC68784-E6EE-4B8E-BF74-D48D5F2F8BEE}" presName="ConnectorPoint" presStyleLbl="lnNode1" presStyleIdx="2" presStyleCnt="3"/>
      <dgm:spPr>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gm:spPr>
    </dgm:pt>
    <dgm:pt modelId="{AD8AF0F8-4C8A-4DE3-AC07-457D93B9C2AD}" type="pres">
      <dgm:prSet presAssocID="{4AC68784-E6EE-4B8E-BF74-D48D5F2F8BEE}" presName="DropPinPlaceHolder" presStyleCnt="0"/>
      <dgm:spPr/>
    </dgm:pt>
    <dgm:pt modelId="{3BEDCC6E-0704-4298-A9F6-6E6F2368643A}" type="pres">
      <dgm:prSet presAssocID="{4AC68784-E6EE-4B8E-BF74-D48D5F2F8BEE}" presName="DropPin" presStyleLbl="alignNode1" presStyleIdx="2" presStyleCnt="3"/>
      <dgm:spPr/>
    </dgm:pt>
    <dgm:pt modelId="{581577BF-FC90-4025-976A-2EED8ACE3E9C}" type="pres">
      <dgm:prSet presAssocID="{4AC68784-E6EE-4B8E-BF74-D48D5F2F8BEE}" presName="Ellipse" presStyleLbl="fgAcc1" presStyleIdx="3" presStyleCnt="4"/>
      <dgm:spPr>
        <a:solidFill>
          <a:schemeClr val="lt1">
            <a:alpha val="90000"/>
            <a:hueOff val="0"/>
            <a:satOff val="0"/>
            <a:lumOff val="0"/>
            <a:alphaOff val="0"/>
          </a:schemeClr>
        </a:solidFill>
        <a:ln w="9525" cap="rnd" cmpd="sng" algn="ctr">
          <a:noFill/>
          <a:prstDash val="solid"/>
        </a:ln>
        <a:effectLst/>
      </dgm:spPr>
    </dgm:pt>
    <dgm:pt modelId="{8BBA72CB-2C5F-4A58-9E4A-53A97B69F864}" type="pres">
      <dgm:prSet presAssocID="{4AC68784-E6EE-4B8E-BF74-D48D5F2F8BEE}" presName="L2TextContainer" presStyleLbl="revTx" presStyleIdx="4" presStyleCnt="6">
        <dgm:presLayoutVars>
          <dgm:bulletEnabled val="1"/>
        </dgm:presLayoutVars>
      </dgm:prSet>
      <dgm:spPr/>
    </dgm:pt>
    <dgm:pt modelId="{ACDE3174-7058-4B01-8D24-716DB461A5B4}" type="pres">
      <dgm:prSet presAssocID="{4AC68784-E6EE-4B8E-BF74-D48D5F2F8BEE}" presName="L1TextContainer" presStyleLbl="revTx" presStyleIdx="5" presStyleCnt="6">
        <dgm:presLayoutVars>
          <dgm:chMax val="1"/>
          <dgm:chPref val="1"/>
          <dgm:bulletEnabled val="1"/>
        </dgm:presLayoutVars>
      </dgm:prSet>
      <dgm:spPr/>
    </dgm:pt>
    <dgm:pt modelId="{F3568711-F33B-47C8-9DA4-40662D94A3CF}" type="pres">
      <dgm:prSet presAssocID="{4AC68784-E6EE-4B8E-BF74-D48D5F2F8BEE}" presName="ConnectLine" presStyleLbl="sibTrans1D1" presStyleIdx="2" presStyleCnt="3"/>
      <dgm:spPr>
        <a:noFill/>
        <a:ln w="12700" cap="rnd" cmpd="sng" algn="ctr">
          <a:solidFill>
            <a:schemeClr val="accent2">
              <a:hueOff val="-1446200"/>
              <a:satOff val="-9924"/>
              <a:lumOff val="5098"/>
              <a:alphaOff val="0"/>
            </a:schemeClr>
          </a:solidFill>
          <a:prstDash val="dash"/>
        </a:ln>
        <a:effectLst/>
      </dgm:spPr>
    </dgm:pt>
    <dgm:pt modelId="{E5113205-EB09-42C4-87FE-FD9533F73406}" type="pres">
      <dgm:prSet presAssocID="{4AC68784-E6EE-4B8E-BF74-D48D5F2F8BEE}" presName="EmptyPlaceHolder" presStyleCnt="0"/>
      <dgm:spPr/>
    </dgm:pt>
  </dgm:ptLst>
  <dgm:cxnLst>
    <dgm:cxn modelId="{94FBBE04-8390-4840-8C69-29ACF90CEFC4}" srcId="{3564454F-966F-477C-86CA-AF549F82A7E0}" destId="{120228A7-BD14-4CE4-9BD6-6A1AC7C22A29}" srcOrd="0" destOrd="0" parTransId="{2FFFB9F0-FADA-4EB1-A9B3-0720D02612EB}" sibTransId="{F745AD6F-A6B2-4250-A307-9DD861B83AED}"/>
    <dgm:cxn modelId="{F166C531-D67A-42FB-882B-90260E1B18B9}" srcId="{4EB0200E-8099-47BF-A23E-50BF9F594649}" destId="{72FB7B6C-F387-4C7B-B797-EC2EE47A4E78}" srcOrd="0" destOrd="0" parTransId="{25708878-033C-400B-9AA4-1A33A5A7AFD7}" sibTransId="{B9081B19-A4A4-45CC-9069-611DF37A7F2C}"/>
    <dgm:cxn modelId="{72FF2763-903F-49E0-AD6C-A0A3BA24BB58}" srcId="{4AC68784-E6EE-4B8E-BF74-D48D5F2F8BEE}" destId="{B168C3D4-1569-46E1-86B5-268C9CDA1134}" srcOrd="0" destOrd="0" parTransId="{31701ADC-E8AD-4C4D-AA07-540E20A2F9F4}" sibTransId="{3057FADE-4882-4A3C-9D1A-6436F0318600}"/>
    <dgm:cxn modelId="{DC69D343-4318-4C81-A8DA-E15BF487B67C}" srcId="{4EB0200E-8099-47BF-A23E-50BF9F594649}" destId="{3564454F-966F-477C-86CA-AF549F82A7E0}" srcOrd="1" destOrd="0" parTransId="{D4EF8DBB-9C23-40B1-813E-44A4A1348FB5}" sibTransId="{46561F76-C0A9-40F4-84CB-F2B8F53D052D}"/>
    <dgm:cxn modelId="{6CA75471-776F-4526-B400-64B5BD12C694}" type="presOf" srcId="{3564454F-966F-477C-86CA-AF549F82A7E0}" destId="{AD41B22A-D01E-4207-A38E-4CBDBD9FFD2E}" srcOrd="0" destOrd="0" presId="urn:microsoft.com/office/officeart/2017/3/layout/DropPinTimeline"/>
    <dgm:cxn modelId="{C93DFF79-33BD-443D-92B2-3109B03CC618}" type="presOf" srcId="{03DB1E9C-CD42-4D14-90B1-73F6FE9704C1}" destId="{42A7035D-8F7B-4A16-B865-34A351CB04D5}" srcOrd="0" destOrd="0" presId="urn:microsoft.com/office/officeart/2017/3/layout/DropPinTimeline"/>
    <dgm:cxn modelId="{684D6D81-26F6-4B64-A594-6589CE9C5FF3}" type="presOf" srcId="{72FB7B6C-F387-4C7B-B797-EC2EE47A4E78}" destId="{946B913B-D971-4D19-8824-00BFD98218F1}" srcOrd="0" destOrd="0" presId="urn:microsoft.com/office/officeart/2017/3/layout/DropPinTimeline"/>
    <dgm:cxn modelId="{93E1D18D-F4EB-4A6A-BCA6-E538136004A5}" type="presOf" srcId="{B168C3D4-1569-46E1-86B5-268C9CDA1134}" destId="{8BBA72CB-2C5F-4A58-9E4A-53A97B69F864}" srcOrd="0" destOrd="0" presId="urn:microsoft.com/office/officeart/2017/3/layout/DropPinTimeline"/>
    <dgm:cxn modelId="{BA077D91-11EF-40DB-B06A-39AB38643BB6}" type="presOf" srcId="{4AC68784-E6EE-4B8E-BF74-D48D5F2F8BEE}" destId="{ACDE3174-7058-4B01-8D24-716DB461A5B4}" srcOrd="0" destOrd="0" presId="urn:microsoft.com/office/officeart/2017/3/layout/DropPinTimeline"/>
    <dgm:cxn modelId="{CD3F61A7-D590-49BC-8FE5-50EC1C715E01}" srcId="{72FB7B6C-F387-4C7B-B797-EC2EE47A4E78}" destId="{03DB1E9C-CD42-4D14-90B1-73F6FE9704C1}" srcOrd="0" destOrd="0" parTransId="{E688AAF1-6E61-4343-9831-A4D7BD59FC12}" sibTransId="{5D8412B9-9FB6-4564-B916-E508B62B645F}"/>
    <dgm:cxn modelId="{8073C8C6-6B70-4745-A64A-E528DFD8F44D}" type="presOf" srcId="{4EB0200E-8099-47BF-A23E-50BF9F594649}" destId="{27924A3A-8F34-4E82-907E-A61F68840838}" srcOrd="0" destOrd="0" presId="urn:microsoft.com/office/officeart/2017/3/layout/DropPinTimeline"/>
    <dgm:cxn modelId="{BDBF73DD-4E17-40D4-847E-B7C5E8302459}" type="presOf" srcId="{120228A7-BD14-4CE4-9BD6-6A1AC7C22A29}" destId="{050F0FD3-ACCD-44BC-8E16-1AF86C84D192}" srcOrd="0" destOrd="0" presId="urn:microsoft.com/office/officeart/2017/3/layout/DropPinTimeline"/>
    <dgm:cxn modelId="{F3E424EE-4407-4040-A026-C6F92EA96A7F}" srcId="{4EB0200E-8099-47BF-A23E-50BF9F594649}" destId="{4AC68784-E6EE-4B8E-BF74-D48D5F2F8BEE}" srcOrd="2" destOrd="0" parTransId="{60C280C0-89F9-4A74-830D-92D84FFCFE98}" sibTransId="{CC0E2720-9DC7-46C5-B06A-B54E7ACD5263}"/>
    <dgm:cxn modelId="{E3E6E849-0C62-4B0B-8E86-E6C43789E1D4}" type="presParOf" srcId="{27924A3A-8F34-4E82-907E-A61F68840838}" destId="{0BF9EB1F-B74E-4670-8EDC-CE16807BFF81}" srcOrd="0" destOrd="0" presId="urn:microsoft.com/office/officeart/2017/3/layout/DropPinTimeline"/>
    <dgm:cxn modelId="{C4552557-FDA8-4CC6-BC52-4CFF9E64AC84}" type="presParOf" srcId="{27924A3A-8F34-4E82-907E-A61F68840838}" destId="{37104CA3-21E1-46BF-8024-0990722AC5E1}" srcOrd="1" destOrd="0" presId="urn:microsoft.com/office/officeart/2017/3/layout/DropPinTimeline"/>
    <dgm:cxn modelId="{5EEBE214-96C7-41DE-8C9B-2C129E66B33E}" type="presParOf" srcId="{37104CA3-21E1-46BF-8024-0990722AC5E1}" destId="{61EB8BCC-32C6-4D72-A54A-F5FF28070C78}" srcOrd="0" destOrd="0" presId="urn:microsoft.com/office/officeart/2017/3/layout/DropPinTimeline"/>
    <dgm:cxn modelId="{B280CF14-D58A-4A38-83DA-3EF8F0538FEF}" type="presParOf" srcId="{61EB8BCC-32C6-4D72-A54A-F5FF28070C78}" destId="{95EC0B9F-3BDB-4980-B6D5-951670A2CFA8}" srcOrd="0" destOrd="0" presId="urn:microsoft.com/office/officeart/2017/3/layout/DropPinTimeline"/>
    <dgm:cxn modelId="{BFF03312-BE41-4E7B-891A-B24D384F9942}" type="presParOf" srcId="{61EB8BCC-32C6-4D72-A54A-F5FF28070C78}" destId="{BD4B0AA1-8911-4103-8234-5B22D0FCB023}" srcOrd="1" destOrd="0" presId="urn:microsoft.com/office/officeart/2017/3/layout/DropPinTimeline"/>
    <dgm:cxn modelId="{FEBBC403-B1E3-4E15-9F72-37D9B8875678}" type="presParOf" srcId="{BD4B0AA1-8911-4103-8234-5B22D0FCB023}" destId="{71386F45-CBA1-4DC8-9EA1-6F34D1A983B1}" srcOrd="0" destOrd="0" presId="urn:microsoft.com/office/officeart/2017/3/layout/DropPinTimeline"/>
    <dgm:cxn modelId="{C14ED1EE-4FCE-426E-B86B-8406832D05C2}" type="presParOf" srcId="{BD4B0AA1-8911-4103-8234-5B22D0FCB023}" destId="{2DB90718-6700-484C-BE35-CB735EE6E6D6}" srcOrd="1" destOrd="0" presId="urn:microsoft.com/office/officeart/2017/3/layout/DropPinTimeline"/>
    <dgm:cxn modelId="{645D2AF7-6C50-4B71-A08D-DF310315594C}" type="presParOf" srcId="{61EB8BCC-32C6-4D72-A54A-F5FF28070C78}" destId="{42A7035D-8F7B-4A16-B865-34A351CB04D5}" srcOrd="2" destOrd="0" presId="urn:microsoft.com/office/officeart/2017/3/layout/DropPinTimeline"/>
    <dgm:cxn modelId="{17F6F858-74DE-4ED0-9D1D-A59565B7E0B4}" type="presParOf" srcId="{61EB8BCC-32C6-4D72-A54A-F5FF28070C78}" destId="{946B913B-D971-4D19-8824-00BFD98218F1}" srcOrd="3" destOrd="0" presId="urn:microsoft.com/office/officeart/2017/3/layout/DropPinTimeline"/>
    <dgm:cxn modelId="{45C997E3-4738-4603-A614-5AE837551B96}" type="presParOf" srcId="{61EB8BCC-32C6-4D72-A54A-F5FF28070C78}" destId="{59ED4547-9428-4378-A5E0-4B958F95DC47}" srcOrd="4" destOrd="0" presId="urn:microsoft.com/office/officeart/2017/3/layout/DropPinTimeline"/>
    <dgm:cxn modelId="{41269CC5-ADAE-46C1-A616-42F87C299312}" type="presParOf" srcId="{61EB8BCC-32C6-4D72-A54A-F5FF28070C78}" destId="{C9C1FF7E-57D7-4258-B4F5-85D096608713}" srcOrd="5" destOrd="0" presId="urn:microsoft.com/office/officeart/2017/3/layout/DropPinTimeline"/>
    <dgm:cxn modelId="{26F0BBD4-243C-47E0-870B-2456671478AF}" type="presParOf" srcId="{37104CA3-21E1-46BF-8024-0990722AC5E1}" destId="{08FC90E2-3886-450F-854A-E3DD678A747B}" srcOrd="1" destOrd="0" presId="urn:microsoft.com/office/officeart/2017/3/layout/DropPinTimeline"/>
    <dgm:cxn modelId="{01000362-E855-492C-A43D-88AEE681F36C}" type="presParOf" srcId="{37104CA3-21E1-46BF-8024-0990722AC5E1}" destId="{0E85142C-2D3B-4FFA-9F29-B8CA1AE82FA7}" srcOrd="2" destOrd="0" presId="urn:microsoft.com/office/officeart/2017/3/layout/DropPinTimeline"/>
    <dgm:cxn modelId="{3B0E03D0-E10B-438F-9E69-B3B374631916}" type="presParOf" srcId="{0E85142C-2D3B-4FFA-9F29-B8CA1AE82FA7}" destId="{9CF1E646-1244-47F0-B426-9ADA61345C0A}" srcOrd="0" destOrd="0" presId="urn:microsoft.com/office/officeart/2017/3/layout/DropPinTimeline"/>
    <dgm:cxn modelId="{58D61193-F646-4743-BC2F-391E15CB8919}" type="presParOf" srcId="{0E85142C-2D3B-4FFA-9F29-B8CA1AE82FA7}" destId="{BAEADC04-4AED-473C-9DA1-81547B99CBEB}" srcOrd="1" destOrd="0" presId="urn:microsoft.com/office/officeart/2017/3/layout/DropPinTimeline"/>
    <dgm:cxn modelId="{CF82D405-4013-4245-BD0A-E81E1484BF9F}" type="presParOf" srcId="{BAEADC04-4AED-473C-9DA1-81547B99CBEB}" destId="{9E71772E-3C35-4943-BB03-40242B1FEE48}" srcOrd="0" destOrd="0" presId="urn:microsoft.com/office/officeart/2017/3/layout/DropPinTimeline"/>
    <dgm:cxn modelId="{177B045F-DAA7-4F1C-B032-8F7B28D5928D}" type="presParOf" srcId="{BAEADC04-4AED-473C-9DA1-81547B99CBEB}" destId="{3589BB6F-F055-4125-B28B-476B733EE805}" srcOrd="1" destOrd="0" presId="urn:microsoft.com/office/officeart/2017/3/layout/DropPinTimeline"/>
    <dgm:cxn modelId="{17DE5AB4-C1F0-4AAC-981D-B7E329069007}" type="presParOf" srcId="{0E85142C-2D3B-4FFA-9F29-B8CA1AE82FA7}" destId="{050F0FD3-ACCD-44BC-8E16-1AF86C84D192}" srcOrd="2" destOrd="0" presId="urn:microsoft.com/office/officeart/2017/3/layout/DropPinTimeline"/>
    <dgm:cxn modelId="{6AAFA1CE-2436-488D-9E7F-ADAFD3A0379C}" type="presParOf" srcId="{0E85142C-2D3B-4FFA-9F29-B8CA1AE82FA7}" destId="{AD41B22A-D01E-4207-A38E-4CBDBD9FFD2E}" srcOrd="3" destOrd="0" presId="urn:microsoft.com/office/officeart/2017/3/layout/DropPinTimeline"/>
    <dgm:cxn modelId="{456C45F2-6EDC-4527-AF88-C1E804A8D265}" type="presParOf" srcId="{0E85142C-2D3B-4FFA-9F29-B8CA1AE82FA7}" destId="{DBD42D6B-829F-4109-B279-C642C9DED742}" srcOrd="4" destOrd="0" presId="urn:microsoft.com/office/officeart/2017/3/layout/DropPinTimeline"/>
    <dgm:cxn modelId="{EF251A06-9A3C-440C-9605-DA6F65E40D55}" type="presParOf" srcId="{0E85142C-2D3B-4FFA-9F29-B8CA1AE82FA7}" destId="{D1214CB9-1F63-4F25-8B5E-E924097C98C1}" srcOrd="5" destOrd="0" presId="urn:microsoft.com/office/officeart/2017/3/layout/DropPinTimeline"/>
    <dgm:cxn modelId="{C40CB0AC-3D98-41BC-905F-7C4976035AD0}" type="presParOf" srcId="{37104CA3-21E1-46BF-8024-0990722AC5E1}" destId="{DC370622-3E5E-4974-A111-41F402A97C91}" srcOrd="3" destOrd="0" presId="urn:microsoft.com/office/officeart/2017/3/layout/DropPinTimeline"/>
    <dgm:cxn modelId="{1B9849EB-C91D-4D61-9ECC-27748B694209}" type="presParOf" srcId="{37104CA3-21E1-46BF-8024-0990722AC5E1}" destId="{DA2EAF52-A5D5-4637-ACC1-C9656ECF2509}" srcOrd="4" destOrd="0" presId="urn:microsoft.com/office/officeart/2017/3/layout/DropPinTimeline"/>
    <dgm:cxn modelId="{4E4B450A-E68C-497D-875D-4388D5388FF9}" type="presParOf" srcId="{DA2EAF52-A5D5-4637-ACC1-C9656ECF2509}" destId="{99506B5D-24A9-4F57-ACCC-C4244883AA7B}" srcOrd="0" destOrd="0" presId="urn:microsoft.com/office/officeart/2017/3/layout/DropPinTimeline"/>
    <dgm:cxn modelId="{04B75E2C-FD5C-4220-A490-CE47A576C6D9}" type="presParOf" srcId="{DA2EAF52-A5D5-4637-ACC1-C9656ECF2509}" destId="{AD8AF0F8-4C8A-4DE3-AC07-457D93B9C2AD}" srcOrd="1" destOrd="0" presId="urn:microsoft.com/office/officeart/2017/3/layout/DropPinTimeline"/>
    <dgm:cxn modelId="{31D7DE45-07A7-4C75-B47C-A9E0076A4FD0}" type="presParOf" srcId="{AD8AF0F8-4C8A-4DE3-AC07-457D93B9C2AD}" destId="{3BEDCC6E-0704-4298-A9F6-6E6F2368643A}" srcOrd="0" destOrd="0" presId="urn:microsoft.com/office/officeart/2017/3/layout/DropPinTimeline"/>
    <dgm:cxn modelId="{ED333188-D240-4728-8868-FC692B6DFF74}" type="presParOf" srcId="{AD8AF0F8-4C8A-4DE3-AC07-457D93B9C2AD}" destId="{581577BF-FC90-4025-976A-2EED8ACE3E9C}" srcOrd="1" destOrd="0" presId="urn:microsoft.com/office/officeart/2017/3/layout/DropPinTimeline"/>
    <dgm:cxn modelId="{755E39D6-D0E9-4164-A356-13C8BD9055D2}" type="presParOf" srcId="{DA2EAF52-A5D5-4637-ACC1-C9656ECF2509}" destId="{8BBA72CB-2C5F-4A58-9E4A-53A97B69F864}" srcOrd="2" destOrd="0" presId="urn:microsoft.com/office/officeart/2017/3/layout/DropPinTimeline"/>
    <dgm:cxn modelId="{568DF2D9-0B36-4F0E-B221-560D82E4E5F5}" type="presParOf" srcId="{DA2EAF52-A5D5-4637-ACC1-C9656ECF2509}" destId="{ACDE3174-7058-4B01-8D24-716DB461A5B4}" srcOrd="3" destOrd="0" presId="urn:microsoft.com/office/officeart/2017/3/layout/DropPinTimeline"/>
    <dgm:cxn modelId="{15BD74E1-BF22-43AD-8952-A1D21A72482A}" type="presParOf" srcId="{DA2EAF52-A5D5-4637-ACC1-C9656ECF2509}" destId="{F3568711-F33B-47C8-9DA4-40662D94A3CF}" srcOrd="4" destOrd="0" presId="urn:microsoft.com/office/officeart/2017/3/layout/DropPinTimeline"/>
    <dgm:cxn modelId="{FCB0BCBE-913F-4C1E-9E22-F1FFB7AC79C4}" type="presParOf" srcId="{DA2EAF52-A5D5-4637-ACC1-C9656ECF2509}" destId="{E5113205-EB09-42C4-87FE-FD9533F73406}"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58BD393-57F2-4B2B-8E49-FBC93495291D}" type="doc">
      <dgm:prSet loTypeId="urn:microsoft.com/office/officeart/2018/5/layout/IconLeafLabelList" loCatId="icon" qsTypeId="urn:microsoft.com/office/officeart/2005/8/quickstyle/simple1" qsCatId="simple" csTypeId="urn:microsoft.com/office/officeart/2005/8/colors/accent1_2" csCatId="accent1" phldr="1"/>
      <dgm:spPr/>
      <dgm:t>
        <a:bodyPr/>
        <a:lstStyle/>
        <a:p>
          <a:endParaRPr lang="en-US"/>
        </a:p>
      </dgm:t>
    </dgm:pt>
    <dgm:pt modelId="{F99F9FC3-3DCA-4FA9-9734-ECF8BE473C97}">
      <dgm:prSet custT="1"/>
      <dgm:spPr/>
      <dgm:t>
        <a:bodyPr/>
        <a:lstStyle/>
        <a:p>
          <a:pPr>
            <a:lnSpc>
              <a:spcPct val="100000"/>
            </a:lnSpc>
            <a:defRPr cap="all"/>
          </a:pPr>
          <a:r>
            <a:rPr lang="en-US" sz="1600" b="1" u="sng" dirty="0"/>
            <a:t>Final Version of Tufts Medicine PMHC Magnet: </a:t>
          </a:r>
          <a:endParaRPr lang="en-US" sz="1600" dirty="0"/>
        </a:p>
      </dgm:t>
    </dgm:pt>
    <dgm:pt modelId="{4831DC66-1908-4981-813E-0D3DBDDEF274}" type="parTrans" cxnId="{79AE66B3-47E5-4981-92E8-875945A114F1}">
      <dgm:prSet/>
      <dgm:spPr/>
      <dgm:t>
        <a:bodyPr/>
        <a:lstStyle/>
        <a:p>
          <a:endParaRPr lang="en-US" sz="1600"/>
        </a:p>
      </dgm:t>
    </dgm:pt>
    <dgm:pt modelId="{58247236-8B0B-432B-B22B-1F65BD7B0C30}" type="sibTrans" cxnId="{79AE66B3-47E5-4981-92E8-875945A114F1}">
      <dgm:prSet/>
      <dgm:spPr/>
      <dgm:t>
        <a:bodyPr/>
        <a:lstStyle/>
        <a:p>
          <a:endParaRPr lang="en-US" sz="1600"/>
        </a:p>
      </dgm:t>
    </dgm:pt>
    <dgm:pt modelId="{ABAFD7F8-3D86-4270-9723-2569B9345D8A}">
      <dgm:prSet custT="1"/>
      <dgm:spPr/>
      <dgm:t>
        <a:bodyPr/>
        <a:lstStyle/>
        <a:p>
          <a:pPr>
            <a:lnSpc>
              <a:spcPct val="100000"/>
            </a:lnSpc>
            <a:defRPr cap="all"/>
          </a:pPr>
          <a:r>
            <a:rPr lang="en-US" sz="1600" b="1"/>
            <a:t>Available in English, Spanish, Portuguese, Khmer and Haitian Creole</a:t>
          </a:r>
          <a:endParaRPr lang="en-US" sz="1600"/>
        </a:p>
      </dgm:t>
    </dgm:pt>
    <dgm:pt modelId="{D1C591B5-8074-40CB-8D85-ACCC5559C3CC}" type="parTrans" cxnId="{1D32BD56-AB33-413D-8E90-FC38750388F6}">
      <dgm:prSet/>
      <dgm:spPr/>
      <dgm:t>
        <a:bodyPr/>
        <a:lstStyle/>
        <a:p>
          <a:endParaRPr lang="en-US" sz="1600"/>
        </a:p>
      </dgm:t>
    </dgm:pt>
    <dgm:pt modelId="{935D7CED-3B0B-4CF9-A588-E129DFB7DEC6}" type="sibTrans" cxnId="{1D32BD56-AB33-413D-8E90-FC38750388F6}">
      <dgm:prSet/>
      <dgm:spPr/>
      <dgm:t>
        <a:bodyPr/>
        <a:lstStyle/>
        <a:p>
          <a:endParaRPr lang="en-US" sz="1600"/>
        </a:p>
      </dgm:t>
    </dgm:pt>
    <dgm:pt modelId="{90697DED-DF6E-4735-AF57-2A91A44CD94D}">
      <dgm:prSet custT="1"/>
      <dgm:spPr/>
      <dgm:t>
        <a:bodyPr/>
        <a:lstStyle/>
        <a:p>
          <a:pPr>
            <a:lnSpc>
              <a:spcPct val="100000"/>
            </a:lnSpc>
            <a:defRPr cap="all"/>
          </a:pPr>
          <a:r>
            <a:rPr lang="en-US" sz="1600" b="1"/>
            <a:t>When QR code is scanned, it links to the Postpartum Support International (PSI) website in corresponding language.</a:t>
          </a:r>
          <a:endParaRPr lang="en-US" sz="1600"/>
        </a:p>
      </dgm:t>
    </dgm:pt>
    <dgm:pt modelId="{778B633C-737D-4F07-84A0-E1DF3B43E7ED}" type="parTrans" cxnId="{1B16BE15-5420-4872-A676-037651C15276}">
      <dgm:prSet/>
      <dgm:spPr/>
      <dgm:t>
        <a:bodyPr/>
        <a:lstStyle/>
        <a:p>
          <a:endParaRPr lang="en-US" sz="1600"/>
        </a:p>
      </dgm:t>
    </dgm:pt>
    <dgm:pt modelId="{1425C6C6-F16B-4473-910E-B83751D59A72}" type="sibTrans" cxnId="{1B16BE15-5420-4872-A676-037651C15276}">
      <dgm:prSet/>
      <dgm:spPr/>
      <dgm:t>
        <a:bodyPr/>
        <a:lstStyle/>
        <a:p>
          <a:endParaRPr lang="en-US" sz="1600"/>
        </a:p>
      </dgm:t>
    </dgm:pt>
    <dgm:pt modelId="{D46582A2-ECCF-406B-876A-703BC1B586C4}" type="pres">
      <dgm:prSet presAssocID="{658BD393-57F2-4B2B-8E49-FBC93495291D}" presName="root" presStyleCnt="0">
        <dgm:presLayoutVars>
          <dgm:dir/>
          <dgm:resizeHandles val="exact"/>
        </dgm:presLayoutVars>
      </dgm:prSet>
      <dgm:spPr/>
    </dgm:pt>
    <dgm:pt modelId="{C9857136-37C5-4D17-89CD-3A7DA0466D31}" type="pres">
      <dgm:prSet presAssocID="{F99F9FC3-3DCA-4FA9-9734-ECF8BE473C97}" presName="compNode" presStyleCnt="0"/>
      <dgm:spPr/>
    </dgm:pt>
    <dgm:pt modelId="{5479C6DC-32A6-4D61-958C-933776F386C8}" type="pres">
      <dgm:prSet presAssocID="{F99F9FC3-3DCA-4FA9-9734-ECF8BE473C97}" presName="iconBgRect" presStyleLbl="bgShp" presStyleIdx="0" presStyleCnt="3"/>
      <dgm:spPr>
        <a:prstGeom prst="round2DiagRect">
          <a:avLst>
            <a:gd name="adj1" fmla="val 29727"/>
            <a:gd name="adj2" fmla="val 0"/>
          </a:avLst>
        </a:prstGeom>
      </dgm:spPr>
    </dgm:pt>
    <dgm:pt modelId="{0C13829C-877F-4754-8ACC-3ABBD2A8BC1A}" type="pres">
      <dgm:prSet presAssocID="{F99F9FC3-3DCA-4FA9-9734-ECF8BE473C97}"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Magnet"/>
        </a:ext>
      </dgm:extLst>
    </dgm:pt>
    <dgm:pt modelId="{9DD5CE7B-E937-4273-A490-B793D7E0CC2F}" type="pres">
      <dgm:prSet presAssocID="{F99F9FC3-3DCA-4FA9-9734-ECF8BE473C97}" presName="spaceRect" presStyleCnt="0"/>
      <dgm:spPr/>
    </dgm:pt>
    <dgm:pt modelId="{955A2B0C-8AE1-4A9A-8F5F-E4B170E6648E}" type="pres">
      <dgm:prSet presAssocID="{F99F9FC3-3DCA-4FA9-9734-ECF8BE473C97}" presName="textRect" presStyleLbl="revTx" presStyleIdx="0" presStyleCnt="3">
        <dgm:presLayoutVars>
          <dgm:chMax val="1"/>
          <dgm:chPref val="1"/>
        </dgm:presLayoutVars>
      </dgm:prSet>
      <dgm:spPr/>
    </dgm:pt>
    <dgm:pt modelId="{BFD4DB19-C6DA-4E1C-AC3F-DA9B48517417}" type="pres">
      <dgm:prSet presAssocID="{58247236-8B0B-432B-B22B-1F65BD7B0C30}" presName="sibTrans" presStyleCnt="0"/>
      <dgm:spPr/>
    </dgm:pt>
    <dgm:pt modelId="{A6EC4D9A-308C-49EC-BA00-96403C53EA87}" type="pres">
      <dgm:prSet presAssocID="{ABAFD7F8-3D86-4270-9723-2569B9345D8A}" presName="compNode" presStyleCnt="0"/>
      <dgm:spPr/>
    </dgm:pt>
    <dgm:pt modelId="{E5859BBD-1BE3-45B2-8637-6936BFF3E909}" type="pres">
      <dgm:prSet presAssocID="{ABAFD7F8-3D86-4270-9723-2569B9345D8A}" presName="iconBgRect" presStyleLbl="bgShp" presStyleIdx="1" presStyleCnt="3"/>
      <dgm:spPr>
        <a:prstGeom prst="round2DiagRect">
          <a:avLst>
            <a:gd name="adj1" fmla="val 29727"/>
            <a:gd name="adj2" fmla="val 0"/>
          </a:avLst>
        </a:prstGeom>
      </dgm:spPr>
    </dgm:pt>
    <dgm:pt modelId="{96F95EFE-ED05-45AF-A249-6548A5224891}" type="pres">
      <dgm:prSet presAssocID="{ABAFD7F8-3D86-4270-9723-2569B9345D8A}"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Sushi"/>
        </a:ext>
      </dgm:extLst>
    </dgm:pt>
    <dgm:pt modelId="{5C51D351-158D-46F5-8578-20C9AEE3C7F7}" type="pres">
      <dgm:prSet presAssocID="{ABAFD7F8-3D86-4270-9723-2569B9345D8A}" presName="spaceRect" presStyleCnt="0"/>
      <dgm:spPr/>
    </dgm:pt>
    <dgm:pt modelId="{082D7DB8-D6DA-4D4E-9D75-8D33D2436436}" type="pres">
      <dgm:prSet presAssocID="{ABAFD7F8-3D86-4270-9723-2569B9345D8A}" presName="textRect" presStyleLbl="revTx" presStyleIdx="1" presStyleCnt="3">
        <dgm:presLayoutVars>
          <dgm:chMax val="1"/>
          <dgm:chPref val="1"/>
        </dgm:presLayoutVars>
      </dgm:prSet>
      <dgm:spPr/>
    </dgm:pt>
    <dgm:pt modelId="{58128C66-E84F-4152-8E7F-94D695707630}" type="pres">
      <dgm:prSet presAssocID="{935D7CED-3B0B-4CF9-A588-E129DFB7DEC6}" presName="sibTrans" presStyleCnt="0"/>
      <dgm:spPr/>
    </dgm:pt>
    <dgm:pt modelId="{F864B881-D1FA-454A-8011-B914BCF07E49}" type="pres">
      <dgm:prSet presAssocID="{90697DED-DF6E-4735-AF57-2A91A44CD94D}" presName="compNode" presStyleCnt="0"/>
      <dgm:spPr/>
    </dgm:pt>
    <dgm:pt modelId="{DB661397-3154-4865-866E-99E18F7C1707}" type="pres">
      <dgm:prSet presAssocID="{90697DED-DF6E-4735-AF57-2A91A44CD94D}" presName="iconBgRect" presStyleLbl="bgShp" presStyleIdx="2" presStyleCnt="3"/>
      <dgm:spPr>
        <a:prstGeom prst="round2DiagRect">
          <a:avLst>
            <a:gd name="adj1" fmla="val 29727"/>
            <a:gd name="adj2" fmla="val 0"/>
          </a:avLst>
        </a:prstGeom>
      </dgm:spPr>
    </dgm:pt>
    <dgm:pt modelId="{C03131F4-AC12-49DD-B818-EC25D86DA9CB}" type="pres">
      <dgm:prSet presAssocID="{90697DED-DF6E-4735-AF57-2A91A44CD94D}"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dgm:spPr>
      <dgm:extLst>
        <a:ext uri="{E40237B7-FDA0-4F09-8148-C483321AD2D9}">
          <dgm14:cNvPr xmlns:dgm14="http://schemas.microsoft.com/office/drawing/2010/diagram" id="0" name="" descr="Link"/>
        </a:ext>
      </dgm:extLst>
    </dgm:pt>
    <dgm:pt modelId="{2CF165BD-9DF2-48BC-9385-79081991FA55}" type="pres">
      <dgm:prSet presAssocID="{90697DED-DF6E-4735-AF57-2A91A44CD94D}" presName="spaceRect" presStyleCnt="0"/>
      <dgm:spPr/>
    </dgm:pt>
    <dgm:pt modelId="{0B8846B7-1A6E-4D26-837C-2F1537E1C9F8}" type="pres">
      <dgm:prSet presAssocID="{90697DED-DF6E-4735-AF57-2A91A44CD94D}" presName="textRect" presStyleLbl="revTx" presStyleIdx="2" presStyleCnt="3">
        <dgm:presLayoutVars>
          <dgm:chMax val="1"/>
          <dgm:chPref val="1"/>
        </dgm:presLayoutVars>
      </dgm:prSet>
      <dgm:spPr/>
    </dgm:pt>
  </dgm:ptLst>
  <dgm:cxnLst>
    <dgm:cxn modelId="{1B16BE15-5420-4872-A676-037651C15276}" srcId="{658BD393-57F2-4B2B-8E49-FBC93495291D}" destId="{90697DED-DF6E-4735-AF57-2A91A44CD94D}" srcOrd="2" destOrd="0" parTransId="{778B633C-737D-4F07-84A0-E1DF3B43E7ED}" sibTransId="{1425C6C6-F16B-4473-910E-B83751D59A72}"/>
    <dgm:cxn modelId="{300E285E-E7AA-4802-B574-333D1790CDBE}" type="presOf" srcId="{90697DED-DF6E-4735-AF57-2A91A44CD94D}" destId="{0B8846B7-1A6E-4D26-837C-2F1537E1C9F8}" srcOrd="0" destOrd="0" presId="urn:microsoft.com/office/officeart/2018/5/layout/IconLeafLabelList"/>
    <dgm:cxn modelId="{7BFD054D-1ABE-493B-9C5D-0BDBC5448EA9}" type="presOf" srcId="{658BD393-57F2-4B2B-8E49-FBC93495291D}" destId="{D46582A2-ECCF-406B-876A-703BC1B586C4}" srcOrd="0" destOrd="0" presId="urn:microsoft.com/office/officeart/2018/5/layout/IconLeafLabelList"/>
    <dgm:cxn modelId="{ED5C2250-0314-4F56-A2B6-B6BA1FF04FAC}" type="presOf" srcId="{ABAFD7F8-3D86-4270-9723-2569B9345D8A}" destId="{082D7DB8-D6DA-4D4E-9D75-8D33D2436436}" srcOrd="0" destOrd="0" presId="urn:microsoft.com/office/officeart/2018/5/layout/IconLeafLabelList"/>
    <dgm:cxn modelId="{1D32BD56-AB33-413D-8E90-FC38750388F6}" srcId="{658BD393-57F2-4B2B-8E49-FBC93495291D}" destId="{ABAFD7F8-3D86-4270-9723-2569B9345D8A}" srcOrd="1" destOrd="0" parTransId="{D1C591B5-8074-40CB-8D85-ACCC5559C3CC}" sibTransId="{935D7CED-3B0B-4CF9-A588-E129DFB7DEC6}"/>
    <dgm:cxn modelId="{79AE66B3-47E5-4981-92E8-875945A114F1}" srcId="{658BD393-57F2-4B2B-8E49-FBC93495291D}" destId="{F99F9FC3-3DCA-4FA9-9734-ECF8BE473C97}" srcOrd="0" destOrd="0" parTransId="{4831DC66-1908-4981-813E-0D3DBDDEF274}" sibTransId="{58247236-8B0B-432B-B22B-1F65BD7B0C30}"/>
    <dgm:cxn modelId="{561E78F0-ACD1-4BFA-A381-7A1823BA822D}" type="presOf" srcId="{F99F9FC3-3DCA-4FA9-9734-ECF8BE473C97}" destId="{955A2B0C-8AE1-4A9A-8F5F-E4B170E6648E}" srcOrd="0" destOrd="0" presId="urn:microsoft.com/office/officeart/2018/5/layout/IconLeafLabelList"/>
    <dgm:cxn modelId="{F4AEBDD0-D82C-4DCB-897D-A307CC75D2B6}" type="presParOf" srcId="{D46582A2-ECCF-406B-876A-703BC1B586C4}" destId="{C9857136-37C5-4D17-89CD-3A7DA0466D31}" srcOrd="0" destOrd="0" presId="urn:microsoft.com/office/officeart/2018/5/layout/IconLeafLabelList"/>
    <dgm:cxn modelId="{371055EB-4E05-4F07-A4CF-6E124FC1D8DF}" type="presParOf" srcId="{C9857136-37C5-4D17-89CD-3A7DA0466D31}" destId="{5479C6DC-32A6-4D61-958C-933776F386C8}" srcOrd="0" destOrd="0" presId="urn:microsoft.com/office/officeart/2018/5/layout/IconLeafLabelList"/>
    <dgm:cxn modelId="{9252A6FC-2BF4-4CB8-B68A-D6F44A07D78C}" type="presParOf" srcId="{C9857136-37C5-4D17-89CD-3A7DA0466D31}" destId="{0C13829C-877F-4754-8ACC-3ABBD2A8BC1A}" srcOrd="1" destOrd="0" presId="urn:microsoft.com/office/officeart/2018/5/layout/IconLeafLabelList"/>
    <dgm:cxn modelId="{78E1F719-1084-4F33-8DAB-6232CE8B5B51}" type="presParOf" srcId="{C9857136-37C5-4D17-89CD-3A7DA0466D31}" destId="{9DD5CE7B-E937-4273-A490-B793D7E0CC2F}" srcOrd="2" destOrd="0" presId="urn:microsoft.com/office/officeart/2018/5/layout/IconLeafLabelList"/>
    <dgm:cxn modelId="{B180DABD-42B8-4B3C-BC1B-6E3F8706B71E}" type="presParOf" srcId="{C9857136-37C5-4D17-89CD-3A7DA0466D31}" destId="{955A2B0C-8AE1-4A9A-8F5F-E4B170E6648E}" srcOrd="3" destOrd="0" presId="urn:microsoft.com/office/officeart/2018/5/layout/IconLeafLabelList"/>
    <dgm:cxn modelId="{5DE6075F-6B2C-4A20-B503-DEE04F0C29AE}" type="presParOf" srcId="{D46582A2-ECCF-406B-876A-703BC1B586C4}" destId="{BFD4DB19-C6DA-4E1C-AC3F-DA9B48517417}" srcOrd="1" destOrd="0" presId="urn:microsoft.com/office/officeart/2018/5/layout/IconLeafLabelList"/>
    <dgm:cxn modelId="{0371D3E1-DA0D-4A4F-91A4-B28F57389455}" type="presParOf" srcId="{D46582A2-ECCF-406B-876A-703BC1B586C4}" destId="{A6EC4D9A-308C-49EC-BA00-96403C53EA87}" srcOrd="2" destOrd="0" presId="urn:microsoft.com/office/officeart/2018/5/layout/IconLeafLabelList"/>
    <dgm:cxn modelId="{7FDC2E27-861A-4968-8080-ECC16E118BF8}" type="presParOf" srcId="{A6EC4D9A-308C-49EC-BA00-96403C53EA87}" destId="{E5859BBD-1BE3-45B2-8637-6936BFF3E909}" srcOrd="0" destOrd="0" presId="urn:microsoft.com/office/officeart/2018/5/layout/IconLeafLabelList"/>
    <dgm:cxn modelId="{93C16796-F259-4EC1-B162-787153B0003C}" type="presParOf" srcId="{A6EC4D9A-308C-49EC-BA00-96403C53EA87}" destId="{96F95EFE-ED05-45AF-A249-6548A5224891}" srcOrd="1" destOrd="0" presId="urn:microsoft.com/office/officeart/2018/5/layout/IconLeafLabelList"/>
    <dgm:cxn modelId="{3D96BAFA-EDEF-4F4B-BB45-1E9304E0B837}" type="presParOf" srcId="{A6EC4D9A-308C-49EC-BA00-96403C53EA87}" destId="{5C51D351-158D-46F5-8578-20C9AEE3C7F7}" srcOrd="2" destOrd="0" presId="urn:microsoft.com/office/officeart/2018/5/layout/IconLeafLabelList"/>
    <dgm:cxn modelId="{8D89CF6A-34DC-4836-9A39-F6F7309208C7}" type="presParOf" srcId="{A6EC4D9A-308C-49EC-BA00-96403C53EA87}" destId="{082D7DB8-D6DA-4D4E-9D75-8D33D2436436}" srcOrd="3" destOrd="0" presId="urn:microsoft.com/office/officeart/2018/5/layout/IconLeafLabelList"/>
    <dgm:cxn modelId="{C75E3AC0-0743-43B9-A0E8-6A8222647C81}" type="presParOf" srcId="{D46582A2-ECCF-406B-876A-703BC1B586C4}" destId="{58128C66-E84F-4152-8E7F-94D695707630}" srcOrd="3" destOrd="0" presId="urn:microsoft.com/office/officeart/2018/5/layout/IconLeafLabelList"/>
    <dgm:cxn modelId="{97986409-2FB2-4856-A2F5-4B01EF7C7006}" type="presParOf" srcId="{D46582A2-ECCF-406B-876A-703BC1B586C4}" destId="{F864B881-D1FA-454A-8011-B914BCF07E49}" srcOrd="4" destOrd="0" presId="urn:microsoft.com/office/officeart/2018/5/layout/IconLeafLabelList"/>
    <dgm:cxn modelId="{C1497F70-49D1-4741-9FA7-96129F088C95}" type="presParOf" srcId="{F864B881-D1FA-454A-8011-B914BCF07E49}" destId="{DB661397-3154-4865-866E-99E18F7C1707}" srcOrd="0" destOrd="0" presId="urn:microsoft.com/office/officeart/2018/5/layout/IconLeafLabelList"/>
    <dgm:cxn modelId="{6D01DCFB-C4B3-4F7F-853E-B78B2160F6E2}" type="presParOf" srcId="{F864B881-D1FA-454A-8011-B914BCF07E49}" destId="{C03131F4-AC12-49DD-B818-EC25D86DA9CB}" srcOrd="1" destOrd="0" presId="urn:microsoft.com/office/officeart/2018/5/layout/IconLeafLabelList"/>
    <dgm:cxn modelId="{37AC82D2-6FAD-47C2-BC77-46805BE296C0}" type="presParOf" srcId="{F864B881-D1FA-454A-8011-B914BCF07E49}" destId="{2CF165BD-9DF2-48BC-9385-79081991FA55}" srcOrd="2" destOrd="0" presId="urn:microsoft.com/office/officeart/2018/5/layout/IconLeafLabelList"/>
    <dgm:cxn modelId="{B6B87EA8-5AD6-4E1B-8F14-317DD32CE160}" type="presParOf" srcId="{F864B881-D1FA-454A-8011-B914BCF07E49}" destId="{0B8846B7-1A6E-4D26-837C-2F1537E1C9F8}" srcOrd="3" destOrd="0" presId="urn:microsoft.com/office/officeart/2018/5/layout/IconLeaf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27BE51CC-D309-449B-9E9E-7DA19EE58B41}" type="doc">
      <dgm:prSet loTypeId="urn:microsoft.com/office/officeart/2017/3/layout/HorizontalPathTimeline" loCatId="process" qsTypeId="urn:microsoft.com/office/officeart/2005/8/quickstyle/simple4" qsCatId="simple" csTypeId="urn:microsoft.com/office/officeart/2005/8/colors/colorful5" csCatId="colorful" phldr="1"/>
      <dgm:spPr/>
      <dgm:t>
        <a:bodyPr/>
        <a:lstStyle/>
        <a:p>
          <a:endParaRPr lang="en-US"/>
        </a:p>
      </dgm:t>
    </dgm:pt>
    <dgm:pt modelId="{7CECF760-4F21-4501-A0E4-DC1B95B17397}">
      <dgm:prSet custT="1"/>
      <dgm:spPr/>
      <dgm:t>
        <a:bodyPr/>
        <a:lstStyle/>
        <a:p>
          <a:pPr>
            <a:defRPr b="1"/>
          </a:pPr>
          <a:r>
            <a:rPr lang="en-US" sz="1800"/>
            <a:t>2019</a:t>
          </a:r>
        </a:p>
      </dgm:t>
    </dgm:pt>
    <dgm:pt modelId="{2C03ADD5-6332-449C-AC16-7353A04D037D}" type="parTrans" cxnId="{F78840CC-7A62-4E0A-BDFA-F3836F18C910}">
      <dgm:prSet/>
      <dgm:spPr/>
      <dgm:t>
        <a:bodyPr/>
        <a:lstStyle/>
        <a:p>
          <a:endParaRPr lang="en-US" sz="1800"/>
        </a:p>
      </dgm:t>
    </dgm:pt>
    <dgm:pt modelId="{A9D5967D-1EEB-4404-B246-A7F8AA4BAC16}" type="sibTrans" cxnId="{F78840CC-7A62-4E0A-BDFA-F3836F18C910}">
      <dgm:prSet/>
      <dgm:spPr/>
      <dgm:t>
        <a:bodyPr/>
        <a:lstStyle/>
        <a:p>
          <a:endParaRPr lang="en-US" sz="1800"/>
        </a:p>
      </dgm:t>
    </dgm:pt>
    <dgm:pt modelId="{F9FEAD3D-5AB4-4617-8CE9-40083D4C4DCA}">
      <dgm:prSet custT="1"/>
      <dgm:spPr/>
      <dgm:t>
        <a:bodyPr/>
        <a:lstStyle/>
        <a:p>
          <a:r>
            <a:rPr lang="en-US" sz="1200" dirty="0"/>
            <a:t>Opioid/Substance Use Disorder in Pregnancy Bundle-</a:t>
          </a:r>
        </a:p>
      </dgm:t>
    </dgm:pt>
    <dgm:pt modelId="{52E5923E-451E-46F0-B9D2-4B24AEBAEC70}" type="parTrans" cxnId="{7103D0C6-9CCF-40EF-B88B-CF2CE2EA152F}">
      <dgm:prSet/>
      <dgm:spPr/>
      <dgm:t>
        <a:bodyPr/>
        <a:lstStyle/>
        <a:p>
          <a:endParaRPr lang="en-US" sz="1800"/>
        </a:p>
      </dgm:t>
    </dgm:pt>
    <dgm:pt modelId="{26727ADC-D387-41F2-86A5-898F3AB2264A}" type="sibTrans" cxnId="{7103D0C6-9CCF-40EF-B88B-CF2CE2EA152F}">
      <dgm:prSet/>
      <dgm:spPr/>
      <dgm:t>
        <a:bodyPr/>
        <a:lstStyle/>
        <a:p>
          <a:endParaRPr lang="en-US" sz="1800"/>
        </a:p>
      </dgm:t>
    </dgm:pt>
    <dgm:pt modelId="{CB2F544B-56F6-4A9E-9766-FB69022872D9}">
      <dgm:prSet custT="1"/>
      <dgm:spPr/>
      <dgm:t>
        <a:bodyPr/>
        <a:lstStyle/>
        <a:p>
          <a:r>
            <a:rPr lang="en-US" sz="1200" dirty="0"/>
            <a:t>**Implemented ESC policy/protocol at LGH</a:t>
          </a:r>
        </a:p>
      </dgm:t>
    </dgm:pt>
    <dgm:pt modelId="{AB8D5762-D685-4CA6-863D-0E6B5F339C70}" type="parTrans" cxnId="{863A9596-DED9-4A5D-BC24-8F7753C4CA20}">
      <dgm:prSet/>
      <dgm:spPr/>
      <dgm:t>
        <a:bodyPr/>
        <a:lstStyle/>
        <a:p>
          <a:endParaRPr lang="en-US" sz="1800"/>
        </a:p>
      </dgm:t>
    </dgm:pt>
    <dgm:pt modelId="{B84A44E6-E0B6-4389-827A-C893BDFBDA0F}" type="sibTrans" cxnId="{863A9596-DED9-4A5D-BC24-8F7753C4CA20}">
      <dgm:prSet/>
      <dgm:spPr/>
      <dgm:t>
        <a:bodyPr/>
        <a:lstStyle/>
        <a:p>
          <a:endParaRPr lang="en-US" sz="1800"/>
        </a:p>
      </dgm:t>
    </dgm:pt>
    <dgm:pt modelId="{8F3BE89C-FCEE-4E38-972C-9A4E9EE45743}">
      <dgm:prSet custT="1"/>
      <dgm:spPr/>
      <dgm:t>
        <a:bodyPr/>
        <a:lstStyle/>
        <a:p>
          <a:pPr>
            <a:defRPr b="1"/>
          </a:pPr>
          <a:r>
            <a:rPr lang="en-US" sz="1800"/>
            <a:t>2021</a:t>
          </a:r>
        </a:p>
      </dgm:t>
    </dgm:pt>
    <dgm:pt modelId="{96AB873E-37A1-4749-AD4F-79104AA9506B}" type="parTrans" cxnId="{E7DE83AF-40C8-46B5-B598-2A1C4C7F27A4}">
      <dgm:prSet/>
      <dgm:spPr/>
      <dgm:t>
        <a:bodyPr/>
        <a:lstStyle/>
        <a:p>
          <a:endParaRPr lang="en-US" sz="1800"/>
        </a:p>
      </dgm:t>
    </dgm:pt>
    <dgm:pt modelId="{91B0A4B6-DE57-41FC-9739-23938F4143B1}" type="sibTrans" cxnId="{E7DE83AF-40C8-46B5-B598-2A1C4C7F27A4}">
      <dgm:prSet/>
      <dgm:spPr/>
      <dgm:t>
        <a:bodyPr/>
        <a:lstStyle/>
        <a:p>
          <a:endParaRPr lang="en-US" sz="1800"/>
        </a:p>
      </dgm:t>
    </dgm:pt>
    <dgm:pt modelId="{60AC8612-40B9-4DF2-A339-D42D97AA0844}">
      <dgm:prSet custT="1"/>
      <dgm:spPr/>
      <dgm:t>
        <a:bodyPr/>
        <a:lstStyle/>
        <a:p>
          <a:r>
            <a:rPr lang="en-US" sz="1200" dirty="0"/>
            <a:t>Obstetric Hemorrhage Bundle</a:t>
          </a:r>
        </a:p>
      </dgm:t>
    </dgm:pt>
    <dgm:pt modelId="{3E707E81-7958-4695-AEEE-726772E49644}" type="parTrans" cxnId="{89494E0E-4D15-429E-9E99-A40753FD4F61}">
      <dgm:prSet/>
      <dgm:spPr/>
      <dgm:t>
        <a:bodyPr/>
        <a:lstStyle/>
        <a:p>
          <a:endParaRPr lang="en-US" sz="1800"/>
        </a:p>
      </dgm:t>
    </dgm:pt>
    <dgm:pt modelId="{69D156E1-6912-49CB-B647-FC7345FF606A}" type="sibTrans" cxnId="{89494E0E-4D15-429E-9E99-A40753FD4F61}">
      <dgm:prSet/>
      <dgm:spPr/>
      <dgm:t>
        <a:bodyPr/>
        <a:lstStyle/>
        <a:p>
          <a:endParaRPr lang="en-US" sz="1800"/>
        </a:p>
      </dgm:t>
    </dgm:pt>
    <dgm:pt modelId="{05F58EB9-5B18-4DD0-B54C-8E58CE1E80B5}">
      <dgm:prSet custT="1"/>
      <dgm:spPr/>
      <dgm:t>
        <a:bodyPr/>
        <a:lstStyle/>
        <a:p>
          <a:pPr>
            <a:defRPr b="1"/>
          </a:pPr>
          <a:r>
            <a:rPr lang="en-US" sz="1800"/>
            <a:t>2022</a:t>
          </a:r>
        </a:p>
      </dgm:t>
    </dgm:pt>
    <dgm:pt modelId="{D51C9267-C9AE-447F-8302-C68B460A3498}" type="parTrans" cxnId="{68074CB1-FD84-499F-8D38-27462DFE98DE}">
      <dgm:prSet/>
      <dgm:spPr/>
      <dgm:t>
        <a:bodyPr/>
        <a:lstStyle/>
        <a:p>
          <a:endParaRPr lang="en-US" sz="1800"/>
        </a:p>
      </dgm:t>
    </dgm:pt>
    <dgm:pt modelId="{D9E1543F-B4AB-4E33-ABDA-9AC9A728CD9A}" type="sibTrans" cxnId="{68074CB1-FD84-499F-8D38-27462DFE98DE}">
      <dgm:prSet/>
      <dgm:spPr/>
      <dgm:t>
        <a:bodyPr/>
        <a:lstStyle/>
        <a:p>
          <a:endParaRPr lang="en-US" sz="1800"/>
        </a:p>
      </dgm:t>
    </dgm:pt>
    <dgm:pt modelId="{48CCA22D-C8CE-4EF9-AF6F-456EB334563B}">
      <dgm:prSet custT="1"/>
      <dgm:spPr/>
      <dgm:t>
        <a:bodyPr/>
        <a:lstStyle/>
        <a:p>
          <a:r>
            <a:rPr lang="en-US" sz="1200" dirty="0"/>
            <a:t>Severe Hypertension Bundle-</a:t>
          </a:r>
        </a:p>
      </dgm:t>
    </dgm:pt>
    <dgm:pt modelId="{9E99AEB8-6E22-4E28-BAE5-F0D0FA1A1EA7}" type="parTrans" cxnId="{54CB39F1-9E73-4FEB-B338-ECA27BC89DFF}">
      <dgm:prSet/>
      <dgm:spPr/>
      <dgm:t>
        <a:bodyPr/>
        <a:lstStyle/>
        <a:p>
          <a:endParaRPr lang="en-US" sz="1800"/>
        </a:p>
      </dgm:t>
    </dgm:pt>
    <dgm:pt modelId="{5BF338D1-0980-4382-B5C4-A0CED51661DC}" type="sibTrans" cxnId="{54CB39F1-9E73-4FEB-B338-ECA27BC89DFF}">
      <dgm:prSet/>
      <dgm:spPr/>
      <dgm:t>
        <a:bodyPr/>
        <a:lstStyle/>
        <a:p>
          <a:endParaRPr lang="en-US" sz="1800"/>
        </a:p>
      </dgm:t>
    </dgm:pt>
    <dgm:pt modelId="{C5D20925-51FA-476F-9593-AFCAD7DEEB72}">
      <dgm:prSet custT="1"/>
      <dgm:spPr/>
      <dgm:t>
        <a:bodyPr/>
        <a:lstStyle/>
        <a:p>
          <a:r>
            <a:rPr lang="en-US" sz="1200" dirty="0"/>
            <a:t>**Implemented new Hypertensive Crisis Protocol </a:t>
          </a:r>
        </a:p>
      </dgm:t>
    </dgm:pt>
    <dgm:pt modelId="{5C7AC9DE-12A1-4B82-A3B3-2694BD97CDD3}" type="parTrans" cxnId="{27C9C595-63AC-4ACC-A3FF-64C209857143}">
      <dgm:prSet/>
      <dgm:spPr/>
      <dgm:t>
        <a:bodyPr/>
        <a:lstStyle/>
        <a:p>
          <a:endParaRPr lang="en-US" sz="1800"/>
        </a:p>
      </dgm:t>
    </dgm:pt>
    <dgm:pt modelId="{7278C3C0-DF99-440C-9214-E11919E76EF3}" type="sibTrans" cxnId="{27C9C595-63AC-4ACC-A3FF-64C209857143}">
      <dgm:prSet/>
      <dgm:spPr/>
      <dgm:t>
        <a:bodyPr/>
        <a:lstStyle/>
        <a:p>
          <a:endParaRPr lang="en-US" sz="1800"/>
        </a:p>
      </dgm:t>
    </dgm:pt>
    <dgm:pt modelId="{BE7DACF9-40C7-4C21-A036-2FE1B27DF9FF}">
      <dgm:prSet custT="1"/>
      <dgm:spPr/>
      <dgm:t>
        <a:bodyPr/>
        <a:lstStyle/>
        <a:p>
          <a:pPr>
            <a:defRPr b="1"/>
          </a:pPr>
          <a:r>
            <a:rPr lang="en-US" sz="1800"/>
            <a:t>2022</a:t>
          </a:r>
        </a:p>
      </dgm:t>
    </dgm:pt>
    <dgm:pt modelId="{08154C6A-9FC2-4F0D-8DA3-891CBFE65AB0}" type="parTrans" cxnId="{EA02A18C-CEEF-4D60-A178-B27F620FB711}">
      <dgm:prSet/>
      <dgm:spPr/>
      <dgm:t>
        <a:bodyPr/>
        <a:lstStyle/>
        <a:p>
          <a:endParaRPr lang="en-US" sz="1800"/>
        </a:p>
      </dgm:t>
    </dgm:pt>
    <dgm:pt modelId="{36A4996C-45D5-4985-BCA4-8D074DA913FA}" type="sibTrans" cxnId="{EA02A18C-CEEF-4D60-A178-B27F620FB711}">
      <dgm:prSet/>
      <dgm:spPr/>
      <dgm:t>
        <a:bodyPr/>
        <a:lstStyle/>
        <a:p>
          <a:endParaRPr lang="en-US" sz="1800"/>
        </a:p>
      </dgm:t>
    </dgm:pt>
    <dgm:pt modelId="{77E414EA-BED3-41BC-B1EA-474DBDEACA4F}">
      <dgm:prSet custT="1"/>
      <dgm:spPr/>
      <dgm:t>
        <a:bodyPr/>
        <a:lstStyle/>
        <a:p>
          <a:r>
            <a:rPr lang="en-US" sz="1200" dirty="0"/>
            <a:t>Maternal Equity Bundle-</a:t>
          </a:r>
        </a:p>
      </dgm:t>
    </dgm:pt>
    <dgm:pt modelId="{7830D9E9-1BFE-4EF2-BB3D-84E8495FCB2C}" type="parTrans" cxnId="{4826FF4C-006E-428E-A8F7-428A0D3F3532}">
      <dgm:prSet/>
      <dgm:spPr/>
      <dgm:t>
        <a:bodyPr/>
        <a:lstStyle/>
        <a:p>
          <a:endParaRPr lang="en-US" sz="1800"/>
        </a:p>
      </dgm:t>
    </dgm:pt>
    <dgm:pt modelId="{9A74A12D-C188-4C2D-B663-59D1990C1F37}" type="sibTrans" cxnId="{4826FF4C-006E-428E-A8F7-428A0D3F3532}">
      <dgm:prSet/>
      <dgm:spPr/>
      <dgm:t>
        <a:bodyPr/>
        <a:lstStyle/>
        <a:p>
          <a:endParaRPr lang="en-US" sz="1800"/>
        </a:p>
      </dgm:t>
    </dgm:pt>
    <dgm:pt modelId="{C4BA5D1C-E23D-4B60-8FB3-6602BF294F5E}">
      <dgm:prSet custT="1"/>
      <dgm:spPr/>
      <dgm:t>
        <a:bodyPr/>
        <a:lstStyle/>
        <a:p>
          <a:r>
            <a:rPr lang="en-US" sz="1200" dirty="0"/>
            <a:t>**Formed a MCH Equity Working Group</a:t>
          </a:r>
        </a:p>
      </dgm:t>
    </dgm:pt>
    <dgm:pt modelId="{ADBF3674-B8EF-4D2C-88E4-A674C8BEC5CA}" type="parTrans" cxnId="{53576667-9EEC-4287-9674-F3A365DF2A4D}">
      <dgm:prSet/>
      <dgm:spPr/>
      <dgm:t>
        <a:bodyPr/>
        <a:lstStyle/>
        <a:p>
          <a:endParaRPr lang="en-US" sz="1800"/>
        </a:p>
      </dgm:t>
    </dgm:pt>
    <dgm:pt modelId="{4178A7D8-1EF7-4C91-820A-94B749D993C8}" type="sibTrans" cxnId="{53576667-9EEC-4287-9674-F3A365DF2A4D}">
      <dgm:prSet/>
      <dgm:spPr/>
      <dgm:t>
        <a:bodyPr/>
        <a:lstStyle/>
        <a:p>
          <a:endParaRPr lang="en-US" sz="1800"/>
        </a:p>
      </dgm:t>
    </dgm:pt>
    <dgm:pt modelId="{96005E3D-3D8B-43E0-A301-27D800D9719A}">
      <dgm:prSet custT="1"/>
      <dgm:spPr/>
      <dgm:t>
        <a:bodyPr/>
        <a:lstStyle/>
        <a:p>
          <a:pPr>
            <a:defRPr b="1"/>
          </a:pPr>
          <a:r>
            <a:rPr lang="en-US" sz="1800"/>
            <a:t>2024</a:t>
          </a:r>
        </a:p>
      </dgm:t>
    </dgm:pt>
    <dgm:pt modelId="{2E11E54E-1558-4509-8067-C6FFD9CA1B77}" type="parTrans" cxnId="{73975E0A-8C95-48B2-A625-38AD61C9F000}">
      <dgm:prSet/>
      <dgm:spPr/>
      <dgm:t>
        <a:bodyPr/>
        <a:lstStyle/>
        <a:p>
          <a:endParaRPr lang="en-US" sz="1800"/>
        </a:p>
      </dgm:t>
    </dgm:pt>
    <dgm:pt modelId="{B57D1D73-6CE2-402D-98F1-00143F1A061F}" type="sibTrans" cxnId="{73975E0A-8C95-48B2-A625-38AD61C9F000}">
      <dgm:prSet/>
      <dgm:spPr/>
      <dgm:t>
        <a:bodyPr/>
        <a:lstStyle/>
        <a:p>
          <a:endParaRPr lang="en-US" sz="1800"/>
        </a:p>
      </dgm:t>
    </dgm:pt>
    <dgm:pt modelId="{50ACD95E-5EED-4842-AD88-4DE9AF244130}">
      <dgm:prSet custT="1"/>
      <dgm:spPr/>
      <dgm:t>
        <a:bodyPr/>
        <a:lstStyle/>
        <a:p>
          <a:r>
            <a:rPr lang="en-US" sz="1200" dirty="0"/>
            <a:t>Perinatal Mental Health Conditions Bundle-	</a:t>
          </a:r>
        </a:p>
        <a:p>
          <a:r>
            <a:rPr lang="en-US" sz="1200" dirty="0"/>
            <a:t>**Staff/patient education in 5 primary language	</a:t>
          </a:r>
        </a:p>
        <a:p>
          <a:r>
            <a:rPr lang="en-US" sz="1200" dirty="0"/>
            <a:t>**Two MCH nurses in process of certification in PMHC</a:t>
          </a:r>
        </a:p>
      </dgm:t>
    </dgm:pt>
    <dgm:pt modelId="{A0DC5B9B-C5D3-4BEE-A4C9-19093BD59746}" type="parTrans" cxnId="{1DF5DF1D-00A7-49C7-8E69-DC781203D8EF}">
      <dgm:prSet/>
      <dgm:spPr/>
      <dgm:t>
        <a:bodyPr/>
        <a:lstStyle/>
        <a:p>
          <a:endParaRPr lang="en-US" sz="1800"/>
        </a:p>
      </dgm:t>
    </dgm:pt>
    <dgm:pt modelId="{4670A770-D99C-4382-86BE-B6671929B816}" type="sibTrans" cxnId="{1DF5DF1D-00A7-49C7-8E69-DC781203D8EF}">
      <dgm:prSet/>
      <dgm:spPr/>
      <dgm:t>
        <a:bodyPr/>
        <a:lstStyle/>
        <a:p>
          <a:endParaRPr lang="en-US" sz="1800"/>
        </a:p>
      </dgm:t>
    </dgm:pt>
    <dgm:pt modelId="{366653CD-25FB-48DB-98FA-75E6C9820688}" type="pres">
      <dgm:prSet presAssocID="{27BE51CC-D309-449B-9E9E-7DA19EE58B41}" presName="root" presStyleCnt="0">
        <dgm:presLayoutVars>
          <dgm:chMax/>
          <dgm:chPref/>
          <dgm:animLvl val="lvl"/>
        </dgm:presLayoutVars>
      </dgm:prSet>
      <dgm:spPr/>
    </dgm:pt>
    <dgm:pt modelId="{81340A97-8D26-42FC-807F-F6BBBA07A9C0}" type="pres">
      <dgm:prSet presAssocID="{27BE51CC-D309-449B-9E9E-7DA19EE58B41}" presName="divider" presStyleLbl="node1" presStyleIdx="0" presStyleCnt="1"/>
      <dgm:spPr/>
    </dgm:pt>
    <dgm:pt modelId="{37937747-008D-468D-9C7C-E70C22506B61}" type="pres">
      <dgm:prSet presAssocID="{27BE51CC-D309-449B-9E9E-7DA19EE58B41}" presName="nodes" presStyleCnt="0">
        <dgm:presLayoutVars>
          <dgm:chMax/>
          <dgm:chPref/>
          <dgm:animLvl val="lvl"/>
        </dgm:presLayoutVars>
      </dgm:prSet>
      <dgm:spPr/>
    </dgm:pt>
    <dgm:pt modelId="{BCEE2300-6E2E-4816-8EC7-40147FC923EF}" type="pres">
      <dgm:prSet presAssocID="{7CECF760-4F21-4501-A0E4-DC1B95B17397}" presName="composite" presStyleCnt="0"/>
      <dgm:spPr/>
    </dgm:pt>
    <dgm:pt modelId="{2437BEA6-55AF-4F4F-B19A-4D0D524931D9}" type="pres">
      <dgm:prSet presAssocID="{7CECF760-4F21-4501-A0E4-DC1B95B17397}" presName="L1TextContainer" presStyleLbl="revTx" presStyleIdx="0" presStyleCnt="5">
        <dgm:presLayoutVars>
          <dgm:chMax val="1"/>
          <dgm:chPref val="1"/>
          <dgm:bulletEnabled val="1"/>
        </dgm:presLayoutVars>
      </dgm:prSet>
      <dgm:spPr/>
    </dgm:pt>
    <dgm:pt modelId="{D4DA3760-322A-4349-B938-098E0B646D2A}" type="pres">
      <dgm:prSet presAssocID="{7CECF760-4F21-4501-A0E4-DC1B95B17397}" presName="L2TextContainerWrapper" presStyleCnt="0">
        <dgm:presLayoutVars>
          <dgm:chMax val="0"/>
          <dgm:chPref val="0"/>
          <dgm:bulletEnabled val="1"/>
        </dgm:presLayoutVars>
      </dgm:prSet>
      <dgm:spPr/>
    </dgm:pt>
    <dgm:pt modelId="{03DCB520-3679-43AB-B370-0EB48F3861B6}" type="pres">
      <dgm:prSet presAssocID="{7CECF760-4F21-4501-A0E4-DC1B95B17397}" presName="L2TextContainer" presStyleLbl="bgAccFollowNode1" presStyleIdx="0" presStyleCnt="5"/>
      <dgm:spPr/>
    </dgm:pt>
    <dgm:pt modelId="{F3D956D4-1157-423D-8E62-BC9F67447487}" type="pres">
      <dgm:prSet presAssocID="{7CECF760-4F21-4501-A0E4-DC1B95B17397}" presName="FlexibleEmptyPlaceHolder" presStyleCnt="0"/>
      <dgm:spPr/>
    </dgm:pt>
    <dgm:pt modelId="{FEE8A669-B379-4562-9248-6F70353A2B5D}" type="pres">
      <dgm:prSet presAssocID="{7CECF760-4F21-4501-A0E4-DC1B95B17397}" presName="ConnectLine" presStyleLbl="alignNode1" presStyleIdx="0" presStyleCnt="5"/>
      <dgm:spPr>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0"/>
              <a:satOff val="0"/>
              <a:lumOff val="0"/>
              <a:alphaOff val="0"/>
            </a:schemeClr>
          </a:solidFill>
          <a:prstDash val="dash"/>
        </a:ln>
        <a:effectLst>
          <a:outerShdw blurRad="38100" dist="25400" dir="5400000" rotWithShape="0">
            <a:srgbClr val="000000">
              <a:alpha val="25000"/>
            </a:srgbClr>
          </a:outerShdw>
        </a:effectLst>
      </dgm:spPr>
    </dgm:pt>
    <dgm:pt modelId="{4F6BE921-DF1F-45DC-B16E-9D7B62D183E8}" type="pres">
      <dgm:prSet presAssocID="{7CECF760-4F21-4501-A0E4-DC1B95B17397}" presName="ConnectorPoint" presStyleLbl="fgAcc1" presStyleIdx="0" presStyleCnt="5"/>
      <dgm:spPr>
        <a:solidFill>
          <a:schemeClr val="lt1">
            <a:alpha val="90000"/>
            <a:hueOff val="0"/>
            <a:satOff val="0"/>
            <a:lumOff val="0"/>
            <a:alphaOff val="0"/>
          </a:schemeClr>
        </a:solidFill>
        <a:ln w="9525" cap="rnd" cmpd="sng" algn="ctr">
          <a:noFill/>
          <a:prstDash val="solid"/>
        </a:ln>
        <a:effectLst/>
      </dgm:spPr>
    </dgm:pt>
    <dgm:pt modelId="{02ECCBBE-43E4-41AD-B6EF-6B65059C4353}" type="pres">
      <dgm:prSet presAssocID="{7CECF760-4F21-4501-A0E4-DC1B95B17397}" presName="EmptyPlaceHolder" presStyleCnt="0"/>
      <dgm:spPr/>
    </dgm:pt>
    <dgm:pt modelId="{2AC9E8BF-CC52-4BF5-8EB5-68DEE79B708A}" type="pres">
      <dgm:prSet presAssocID="{A9D5967D-1EEB-4404-B246-A7F8AA4BAC16}" presName="spaceBetweenRectangles" presStyleCnt="0"/>
      <dgm:spPr/>
    </dgm:pt>
    <dgm:pt modelId="{018A9CB6-E9FB-479A-B13F-9F17CA02CFC1}" type="pres">
      <dgm:prSet presAssocID="{8F3BE89C-FCEE-4E38-972C-9A4E9EE45743}" presName="composite" presStyleCnt="0"/>
      <dgm:spPr/>
    </dgm:pt>
    <dgm:pt modelId="{F494D446-DDB6-4BFD-B9D4-65D47B569AF1}" type="pres">
      <dgm:prSet presAssocID="{8F3BE89C-FCEE-4E38-972C-9A4E9EE45743}" presName="L1TextContainer" presStyleLbl="revTx" presStyleIdx="1" presStyleCnt="5">
        <dgm:presLayoutVars>
          <dgm:chMax val="1"/>
          <dgm:chPref val="1"/>
          <dgm:bulletEnabled val="1"/>
        </dgm:presLayoutVars>
      </dgm:prSet>
      <dgm:spPr/>
    </dgm:pt>
    <dgm:pt modelId="{B8BB1726-2245-4A2A-B518-DA8B2D6232EB}" type="pres">
      <dgm:prSet presAssocID="{8F3BE89C-FCEE-4E38-972C-9A4E9EE45743}" presName="L2TextContainerWrapper" presStyleCnt="0">
        <dgm:presLayoutVars>
          <dgm:chMax val="0"/>
          <dgm:chPref val="0"/>
          <dgm:bulletEnabled val="1"/>
        </dgm:presLayoutVars>
      </dgm:prSet>
      <dgm:spPr/>
    </dgm:pt>
    <dgm:pt modelId="{11D4962B-53D9-4F88-8D50-BF645EC9792E}" type="pres">
      <dgm:prSet presAssocID="{8F3BE89C-FCEE-4E38-972C-9A4E9EE45743}" presName="L2TextContainer" presStyleLbl="bgAccFollowNode1" presStyleIdx="1" presStyleCnt="5"/>
      <dgm:spPr/>
    </dgm:pt>
    <dgm:pt modelId="{50F6E667-8854-4295-93A8-2E9847F5A7F3}" type="pres">
      <dgm:prSet presAssocID="{8F3BE89C-FCEE-4E38-972C-9A4E9EE45743}" presName="FlexibleEmptyPlaceHolder" presStyleCnt="0"/>
      <dgm:spPr/>
    </dgm:pt>
    <dgm:pt modelId="{381A4F21-A337-4E33-9880-ED051DF66497}" type="pres">
      <dgm:prSet presAssocID="{8F3BE89C-FCEE-4E38-972C-9A4E9EE45743}" presName="ConnectLine" presStyleLbl="alignNode1" presStyleIdx="1" presStyleCnt="5"/>
      <dgm:spPr>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196862"/>
              <a:satOff val="10572"/>
              <a:lumOff val="-3823"/>
              <a:alphaOff val="0"/>
            </a:schemeClr>
          </a:solidFill>
          <a:prstDash val="dash"/>
        </a:ln>
        <a:effectLst>
          <a:outerShdw blurRad="38100" dist="25400" dir="5400000" rotWithShape="0">
            <a:srgbClr val="000000">
              <a:alpha val="25000"/>
            </a:srgbClr>
          </a:outerShdw>
        </a:effectLst>
      </dgm:spPr>
    </dgm:pt>
    <dgm:pt modelId="{0A0F018F-32DD-48F7-8720-AC0191E510FB}" type="pres">
      <dgm:prSet presAssocID="{8F3BE89C-FCEE-4E38-972C-9A4E9EE45743}" presName="ConnectorPoint" presStyleLbl="fgAcc1" presStyleIdx="1" presStyleCnt="5"/>
      <dgm:spPr>
        <a:solidFill>
          <a:schemeClr val="lt1">
            <a:alpha val="90000"/>
            <a:hueOff val="0"/>
            <a:satOff val="0"/>
            <a:lumOff val="0"/>
            <a:alphaOff val="0"/>
          </a:schemeClr>
        </a:solidFill>
        <a:ln w="9525" cap="rnd" cmpd="sng" algn="ctr">
          <a:noFill/>
          <a:prstDash val="solid"/>
        </a:ln>
        <a:effectLst/>
      </dgm:spPr>
    </dgm:pt>
    <dgm:pt modelId="{F7445B9B-CCB8-4E6F-949A-90AC923F9880}" type="pres">
      <dgm:prSet presAssocID="{8F3BE89C-FCEE-4E38-972C-9A4E9EE45743}" presName="EmptyPlaceHolder" presStyleCnt="0"/>
      <dgm:spPr/>
    </dgm:pt>
    <dgm:pt modelId="{1AAF0D47-0984-4A8D-B1EF-C0ADD0C37B9C}" type="pres">
      <dgm:prSet presAssocID="{91B0A4B6-DE57-41FC-9739-23938F4143B1}" presName="spaceBetweenRectangles" presStyleCnt="0"/>
      <dgm:spPr/>
    </dgm:pt>
    <dgm:pt modelId="{37385D13-18F4-421B-8A3E-3F3A633B4750}" type="pres">
      <dgm:prSet presAssocID="{05F58EB9-5B18-4DD0-B54C-8E58CE1E80B5}" presName="composite" presStyleCnt="0"/>
      <dgm:spPr/>
    </dgm:pt>
    <dgm:pt modelId="{C222CAB7-738D-4DD9-B1D3-3C018DA0EE9F}" type="pres">
      <dgm:prSet presAssocID="{05F58EB9-5B18-4DD0-B54C-8E58CE1E80B5}" presName="L1TextContainer" presStyleLbl="revTx" presStyleIdx="2" presStyleCnt="5">
        <dgm:presLayoutVars>
          <dgm:chMax val="1"/>
          <dgm:chPref val="1"/>
          <dgm:bulletEnabled val="1"/>
        </dgm:presLayoutVars>
      </dgm:prSet>
      <dgm:spPr/>
    </dgm:pt>
    <dgm:pt modelId="{27926088-1D2D-4F98-9E2A-362052FD298E}" type="pres">
      <dgm:prSet presAssocID="{05F58EB9-5B18-4DD0-B54C-8E58CE1E80B5}" presName="L2TextContainerWrapper" presStyleCnt="0">
        <dgm:presLayoutVars>
          <dgm:chMax val="0"/>
          <dgm:chPref val="0"/>
          <dgm:bulletEnabled val="1"/>
        </dgm:presLayoutVars>
      </dgm:prSet>
      <dgm:spPr/>
    </dgm:pt>
    <dgm:pt modelId="{F3128A58-270B-4CAC-9D25-0477F9EC07F5}" type="pres">
      <dgm:prSet presAssocID="{05F58EB9-5B18-4DD0-B54C-8E58CE1E80B5}" presName="L2TextContainer" presStyleLbl="bgAccFollowNode1" presStyleIdx="2" presStyleCnt="5"/>
      <dgm:spPr/>
    </dgm:pt>
    <dgm:pt modelId="{98A16B1B-69D8-44C0-9369-E14D988735FD}" type="pres">
      <dgm:prSet presAssocID="{05F58EB9-5B18-4DD0-B54C-8E58CE1E80B5}" presName="FlexibleEmptyPlaceHolder" presStyleCnt="0"/>
      <dgm:spPr/>
    </dgm:pt>
    <dgm:pt modelId="{3761F935-3B30-4F47-B989-3B677F9CAC67}" type="pres">
      <dgm:prSet presAssocID="{05F58EB9-5B18-4DD0-B54C-8E58CE1E80B5}" presName="ConnectLine" presStyleLbl="alignNode1" presStyleIdx="2" presStyleCnt="5"/>
      <dgm:spPr>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393725"/>
              <a:satOff val="21144"/>
              <a:lumOff val="-7647"/>
              <a:alphaOff val="0"/>
            </a:schemeClr>
          </a:solidFill>
          <a:prstDash val="dash"/>
        </a:ln>
        <a:effectLst>
          <a:outerShdw blurRad="38100" dist="25400" dir="5400000" rotWithShape="0">
            <a:srgbClr val="000000">
              <a:alpha val="25000"/>
            </a:srgbClr>
          </a:outerShdw>
        </a:effectLst>
      </dgm:spPr>
    </dgm:pt>
    <dgm:pt modelId="{07B81017-32D5-4DA8-8D78-43416F183876}" type="pres">
      <dgm:prSet presAssocID="{05F58EB9-5B18-4DD0-B54C-8E58CE1E80B5}" presName="ConnectorPoint" presStyleLbl="fgAcc1" presStyleIdx="2" presStyleCnt="5"/>
      <dgm:spPr>
        <a:solidFill>
          <a:schemeClr val="lt1">
            <a:alpha val="90000"/>
            <a:hueOff val="0"/>
            <a:satOff val="0"/>
            <a:lumOff val="0"/>
            <a:alphaOff val="0"/>
          </a:schemeClr>
        </a:solidFill>
        <a:ln w="9525" cap="rnd" cmpd="sng" algn="ctr">
          <a:noFill/>
          <a:prstDash val="solid"/>
        </a:ln>
        <a:effectLst/>
      </dgm:spPr>
    </dgm:pt>
    <dgm:pt modelId="{7958047A-E231-42C7-BD88-0230AF5CCA8F}" type="pres">
      <dgm:prSet presAssocID="{05F58EB9-5B18-4DD0-B54C-8E58CE1E80B5}" presName="EmptyPlaceHolder" presStyleCnt="0"/>
      <dgm:spPr/>
    </dgm:pt>
    <dgm:pt modelId="{3866AB26-A74C-4543-82A2-1DA54E4F0BC1}" type="pres">
      <dgm:prSet presAssocID="{D9E1543F-B4AB-4E33-ABDA-9AC9A728CD9A}" presName="spaceBetweenRectangles" presStyleCnt="0"/>
      <dgm:spPr/>
    </dgm:pt>
    <dgm:pt modelId="{EA1D9DFF-9C2D-4BF8-8573-60F8B945668F}" type="pres">
      <dgm:prSet presAssocID="{BE7DACF9-40C7-4C21-A036-2FE1B27DF9FF}" presName="composite" presStyleCnt="0"/>
      <dgm:spPr/>
    </dgm:pt>
    <dgm:pt modelId="{8E95C9BB-3788-4BD2-B23F-917630EB99A3}" type="pres">
      <dgm:prSet presAssocID="{BE7DACF9-40C7-4C21-A036-2FE1B27DF9FF}" presName="L1TextContainer" presStyleLbl="revTx" presStyleIdx="3" presStyleCnt="5">
        <dgm:presLayoutVars>
          <dgm:chMax val="1"/>
          <dgm:chPref val="1"/>
          <dgm:bulletEnabled val="1"/>
        </dgm:presLayoutVars>
      </dgm:prSet>
      <dgm:spPr/>
    </dgm:pt>
    <dgm:pt modelId="{6A508906-5B53-4F12-B436-F3F218121025}" type="pres">
      <dgm:prSet presAssocID="{BE7DACF9-40C7-4C21-A036-2FE1B27DF9FF}" presName="L2TextContainerWrapper" presStyleCnt="0">
        <dgm:presLayoutVars>
          <dgm:chMax val="0"/>
          <dgm:chPref val="0"/>
          <dgm:bulletEnabled val="1"/>
        </dgm:presLayoutVars>
      </dgm:prSet>
      <dgm:spPr/>
    </dgm:pt>
    <dgm:pt modelId="{08C68CC3-D2F6-45AB-A482-7A5B93B08A7E}" type="pres">
      <dgm:prSet presAssocID="{BE7DACF9-40C7-4C21-A036-2FE1B27DF9FF}" presName="L2TextContainer" presStyleLbl="bgAccFollowNode1" presStyleIdx="3" presStyleCnt="5"/>
      <dgm:spPr/>
    </dgm:pt>
    <dgm:pt modelId="{D12A2DFC-2F09-42A7-BE75-C69563E6DA04}" type="pres">
      <dgm:prSet presAssocID="{BE7DACF9-40C7-4C21-A036-2FE1B27DF9FF}" presName="FlexibleEmptyPlaceHolder" presStyleCnt="0"/>
      <dgm:spPr/>
    </dgm:pt>
    <dgm:pt modelId="{17584FAC-6B4B-4B97-951A-EA625E273FD0}" type="pres">
      <dgm:prSet presAssocID="{BE7DACF9-40C7-4C21-A036-2FE1B27DF9FF}" presName="ConnectLine" presStyleLbl="alignNode1" presStyleIdx="3" presStyleCnt="5"/>
      <dgm:spPr>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590587"/>
              <a:satOff val="31716"/>
              <a:lumOff val="-11470"/>
              <a:alphaOff val="0"/>
            </a:schemeClr>
          </a:solidFill>
          <a:prstDash val="dash"/>
        </a:ln>
        <a:effectLst>
          <a:outerShdw blurRad="38100" dist="25400" dir="5400000" rotWithShape="0">
            <a:srgbClr val="000000">
              <a:alpha val="25000"/>
            </a:srgbClr>
          </a:outerShdw>
        </a:effectLst>
      </dgm:spPr>
    </dgm:pt>
    <dgm:pt modelId="{F4314EE6-2D96-4503-B29F-953AD5857D92}" type="pres">
      <dgm:prSet presAssocID="{BE7DACF9-40C7-4C21-A036-2FE1B27DF9FF}" presName="ConnectorPoint" presStyleLbl="fgAcc1" presStyleIdx="3" presStyleCnt="5"/>
      <dgm:spPr>
        <a:solidFill>
          <a:schemeClr val="lt1">
            <a:alpha val="90000"/>
            <a:hueOff val="0"/>
            <a:satOff val="0"/>
            <a:lumOff val="0"/>
            <a:alphaOff val="0"/>
          </a:schemeClr>
        </a:solidFill>
        <a:ln w="9525" cap="rnd" cmpd="sng" algn="ctr">
          <a:noFill/>
          <a:prstDash val="solid"/>
        </a:ln>
        <a:effectLst/>
      </dgm:spPr>
    </dgm:pt>
    <dgm:pt modelId="{60596366-7B04-4AE9-8581-0473E1835B50}" type="pres">
      <dgm:prSet presAssocID="{BE7DACF9-40C7-4C21-A036-2FE1B27DF9FF}" presName="EmptyPlaceHolder" presStyleCnt="0"/>
      <dgm:spPr/>
    </dgm:pt>
    <dgm:pt modelId="{3500CCAC-3D5E-4359-8D03-B9A4BB025A0E}" type="pres">
      <dgm:prSet presAssocID="{36A4996C-45D5-4985-BCA4-8D074DA913FA}" presName="spaceBetweenRectangles" presStyleCnt="0"/>
      <dgm:spPr/>
    </dgm:pt>
    <dgm:pt modelId="{3BFB628C-AD68-4A46-8FF9-1CB6166FADD5}" type="pres">
      <dgm:prSet presAssocID="{96005E3D-3D8B-43E0-A301-27D800D9719A}" presName="composite" presStyleCnt="0"/>
      <dgm:spPr/>
    </dgm:pt>
    <dgm:pt modelId="{71F76C13-ACCF-4C2B-9162-CDB59CB3B2ED}" type="pres">
      <dgm:prSet presAssocID="{96005E3D-3D8B-43E0-A301-27D800D9719A}" presName="L1TextContainer" presStyleLbl="revTx" presStyleIdx="4" presStyleCnt="5">
        <dgm:presLayoutVars>
          <dgm:chMax val="1"/>
          <dgm:chPref val="1"/>
          <dgm:bulletEnabled val="1"/>
        </dgm:presLayoutVars>
      </dgm:prSet>
      <dgm:spPr/>
    </dgm:pt>
    <dgm:pt modelId="{A56EEB02-5C9F-4099-A00E-9C9F78870A45}" type="pres">
      <dgm:prSet presAssocID="{96005E3D-3D8B-43E0-A301-27D800D9719A}" presName="L2TextContainerWrapper" presStyleCnt="0">
        <dgm:presLayoutVars>
          <dgm:chMax val="0"/>
          <dgm:chPref val="0"/>
          <dgm:bulletEnabled val="1"/>
        </dgm:presLayoutVars>
      </dgm:prSet>
      <dgm:spPr/>
    </dgm:pt>
    <dgm:pt modelId="{A7978FED-E8F7-467D-8934-EA1C3A86B4A8}" type="pres">
      <dgm:prSet presAssocID="{96005E3D-3D8B-43E0-A301-27D800D9719A}" presName="L2TextContainer" presStyleLbl="bgAccFollowNode1" presStyleIdx="4" presStyleCnt="5"/>
      <dgm:spPr/>
    </dgm:pt>
    <dgm:pt modelId="{BE43CA8E-0F27-4964-8E2D-57CADE511CAE}" type="pres">
      <dgm:prSet presAssocID="{96005E3D-3D8B-43E0-A301-27D800D9719A}" presName="FlexibleEmptyPlaceHolder" presStyleCnt="0"/>
      <dgm:spPr/>
    </dgm:pt>
    <dgm:pt modelId="{F5840151-1310-4491-9B21-ED22736AA136}" type="pres">
      <dgm:prSet presAssocID="{96005E3D-3D8B-43E0-A301-27D800D9719A}" presName="ConnectLine" presStyleLbl="alignNode1" presStyleIdx="4" presStyleCnt="5"/>
      <dgm:spPr>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787450"/>
              <a:satOff val="42288"/>
              <a:lumOff val="-15294"/>
              <a:alphaOff val="0"/>
            </a:schemeClr>
          </a:solidFill>
          <a:prstDash val="dash"/>
        </a:ln>
        <a:effectLst>
          <a:outerShdw blurRad="38100" dist="25400" dir="5400000" rotWithShape="0">
            <a:srgbClr val="000000">
              <a:alpha val="25000"/>
            </a:srgbClr>
          </a:outerShdw>
        </a:effectLst>
      </dgm:spPr>
    </dgm:pt>
    <dgm:pt modelId="{44210EA4-814B-4674-997E-5578454E5045}" type="pres">
      <dgm:prSet presAssocID="{96005E3D-3D8B-43E0-A301-27D800D9719A}" presName="ConnectorPoint" presStyleLbl="fgAcc1" presStyleIdx="4" presStyleCnt="5"/>
      <dgm:spPr>
        <a:solidFill>
          <a:schemeClr val="lt1">
            <a:alpha val="90000"/>
            <a:hueOff val="0"/>
            <a:satOff val="0"/>
            <a:lumOff val="0"/>
            <a:alphaOff val="0"/>
          </a:schemeClr>
        </a:solidFill>
        <a:ln w="9525" cap="rnd" cmpd="sng" algn="ctr">
          <a:noFill/>
          <a:prstDash val="solid"/>
        </a:ln>
        <a:effectLst/>
      </dgm:spPr>
    </dgm:pt>
    <dgm:pt modelId="{D395DABC-2848-48C6-ADD9-0E2AA48D4FBA}" type="pres">
      <dgm:prSet presAssocID="{96005E3D-3D8B-43E0-A301-27D800D9719A}" presName="EmptyPlaceHolder" presStyleCnt="0"/>
      <dgm:spPr/>
    </dgm:pt>
  </dgm:ptLst>
  <dgm:cxnLst>
    <dgm:cxn modelId="{73975E0A-8C95-48B2-A625-38AD61C9F000}" srcId="{27BE51CC-D309-449B-9E9E-7DA19EE58B41}" destId="{96005E3D-3D8B-43E0-A301-27D800D9719A}" srcOrd="4" destOrd="0" parTransId="{2E11E54E-1558-4509-8067-C6FFD9CA1B77}" sibTransId="{B57D1D73-6CE2-402D-98F1-00143F1A061F}"/>
    <dgm:cxn modelId="{89494E0E-4D15-429E-9E99-A40753FD4F61}" srcId="{8F3BE89C-FCEE-4E38-972C-9A4E9EE45743}" destId="{60AC8612-40B9-4DF2-A339-D42D97AA0844}" srcOrd="0" destOrd="0" parTransId="{3E707E81-7958-4695-AEEE-726772E49644}" sibTransId="{69D156E1-6912-49CB-B647-FC7345FF606A}"/>
    <dgm:cxn modelId="{1DF5DF1D-00A7-49C7-8E69-DC781203D8EF}" srcId="{96005E3D-3D8B-43E0-A301-27D800D9719A}" destId="{50ACD95E-5EED-4842-AD88-4DE9AF244130}" srcOrd="0" destOrd="0" parTransId="{A0DC5B9B-C5D3-4BEE-A4C9-19093BD59746}" sibTransId="{4670A770-D99C-4382-86BE-B6671929B816}"/>
    <dgm:cxn modelId="{058D3A1E-38F8-4D94-ADD4-EC4685A3BE7A}" type="presOf" srcId="{77E414EA-BED3-41BC-B1EA-474DBDEACA4F}" destId="{08C68CC3-D2F6-45AB-A482-7A5B93B08A7E}" srcOrd="0" destOrd="0" presId="urn:microsoft.com/office/officeart/2017/3/layout/HorizontalPathTimeline"/>
    <dgm:cxn modelId="{092C1F20-9869-4C20-93F7-5A5B0E0773E0}" type="presOf" srcId="{27BE51CC-D309-449B-9E9E-7DA19EE58B41}" destId="{366653CD-25FB-48DB-98FA-75E6C9820688}" srcOrd="0" destOrd="0" presId="urn:microsoft.com/office/officeart/2017/3/layout/HorizontalPathTimeline"/>
    <dgm:cxn modelId="{F009A922-AC8C-46DA-8AB5-499F0E0A9C57}" type="presOf" srcId="{C5D20925-51FA-476F-9593-AFCAD7DEEB72}" destId="{F3128A58-270B-4CAC-9D25-0477F9EC07F5}" srcOrd="0" destOrd="1" presId="urn:microsoft.com/office/officeart/2017/3/layout/HorizontalPathTimeline"/>
    <dgm:cxn modelId="{58D1B436-3314-47C8-8BE6-4D418CDCF690}" type="presOf" srcId="{BE7DACF9-40C7-4C21-A036-2FE1B27DF9FF}" destId="{8E95C9BB-3788-4BD2-B23F-917630EB99A3}" srcOrd="0" destOrd="0" presId="urn:microsoft.com/office/officeart/2017/3/layout/HorizontalPathTimeline"/>
    <dgm:cxn modelId="{53576667-9EEC-4287-9674-F3A365DF2A4D}" srcId="{77E414EA-BED3-41BC-B1EA-474DBDEACA4F}" destId="{C4BA5D1C-E23D-4B60-8FB3-6602BF294F5E}" srcOrd="0" destOrd="0" parTransId="{ADBF3674-B8EF-4D2C-88E4-A674C8BEC5CA}" sibTransId="{4178A7D8-1EF7-4C91-820A-94B749D993C8}"/>
    <dgm:cxn modelId="{BDA82548-F2BE-44D0-9518-726C89273EC2}" type="presOf" srcId="{96005E3D-3D8B-43E0-A301-27D800D9719A}" destId="{71F76C13-ACCF-4C2B-9162-CDB59CB3B2ED}" srcOrd="0" destOrd="0" presId="urn:microsoft.com/office/officeart/2017/3/layout/HorizontalPathTimeline"/>
    <dgm:cxn modelId="{4826FF4C-006E-428E-A8F7-428A0D3F3532}" srcId="{BE7DACF9-40C7-4C21-A036-2FE1B27DF9FF}" destId="{77E414EA-BED3-41BC-B1EA-474DBDEACA4F}" srcOrd="0" destOrd="0" parTransId="{7830D9E9-1BFE-4EF2-BB3D-84E8495FCB2C}" sibTransId="{9A74A12D-C188-4C2D-B663-59D1990C1F37}"/>
    <dgm:cxn modelId="{14813773-E599-4CED-B11C-A80DAB70F5F4}" type="presOf" srcId="{48CCA22D-C8CE-4EF9-AF6F-456EB334563B}" destId="{F3128A58-270B-4CAC-9D25-0477F9EC07F5}" srcOrd="0" destOrd="0" presId="urn:microsoft.com/office/officeart/2017/3/layout/HorizontalPathTimeline"/>
    <dgm:cxn modelId="{5A322C87-C59A-4C4E-8CD2-5B051677C88F}" type="presOf" srcId="{CB2F544B-56F6-4A9E-9766-FB69022872D9}" destId="{03DCB520-3679-43AB-B370-0EB48F3861B6}" srcOrd="0" destOrd="1" presId="urn:microsoft.com/office/officeart/2017/3/layout/HorizontalPathTimeline"/>
    <dgm:cxn modelId="{EA02A18C-CEEF-4D60-A178-B27F620FB711}" srcId="{27BE51CC-D309-449B-9E9E-7DA19EE58B41}" destId="{BE7DACF9-40C7-4C21-A036-2FE1B27DF9FF}" srcOrd="3" destOrd="0" parTransId="{08154C6A-9FC2-4F0D-8DA3-891CBFE65AB0}" sibTransId="{36A4996C-45D5-4985-BCA4-8D074DA913FA}"/>
    <dgm:cxn modelId="{27C9C595-63AC-4ACC-A3FF-64C209857143}" srcId="{48CCA22D-C8CE-4EF9-AF6F-456EB334563B}" destId="{C5D20925-51FA-476F-9593-AFCAD7DEEB72}" srcOrd="0" destOrd="0" parTransId="{5C7AC9DE-12A1-4B82-A3B3-2694BD97CDD3}" sibTransId="{7278C3C0-DF99-440C-9214-E11919E76EF3}"/>
    <dgm:cxn modelId="{863A9596-DED9-4A5D-BC24-8F7753C4CA20}" srcId="{F9FEAD3D-5AB4-4617-8CE9-40083D4C4DCA}" destId="{CB2F544B-56F6-4A9E-9766-FB69022872D9}" srcOrd="0" destOrd="0" parTransId="{AB8D5762-D685-4CA6-863D-0E6B5F339C70}" sibTransId="{B84A44E6-E0B6-4389-827A-C893BDFBDA0F}"/>
    <dgm:cxn modelId="{7EA38F9E-8796-4EC8-AD0E-B75CD7F9F1E4}" type="presOf" srcId="{05F58EB9-5B18-4DD0-B54C-8E58CE1E80B5}" destId="{C222CAB7-738D-4DD9-B1D3-3C018DA0EE9F}" srcOrd="0" destOrd="0" presId="urn:microsoft.com/office/officeart/2017/3/layout/HorizontalPathTimeline"/>
    <dgm:cxn modelId="{8DDAA5A2-5577-4A21-B97C-58883B597BC5}" type="presOf" srcId="{7CECF760-4F21-4501-A0E4-DC1B95B17397}" destId="{2437BEA6-55AF-4F4F-B19A-4D0D524931D9}" srcOrd="0" destOrd="0" presId="urn:microsoft.com/office/officeart/2017/3/layout/HorizontalPathTimeline"/>
    <dgm:cxn modelId="{E7DE83AF-40C8-46B5-B598-2A1C4C7F27A4}" srcId="{27BE51CC-D309-449B-9E9E-7DA19EE58B41}" destId="{8F3BE89C-FCEE-4E38-972C-9A4E9EE45743}" srcOrd="1" destOrd="0" parTransId="{96AB873E-37A1-4749-AD4F-79104AA9506B}" sibTransId="{91B0A4B6-DE57-41FC-9739-23938F4143B1}"/>
    <dgm:cxn modelId="{8B2D56B0-168A-4EC5-B433-ABD53AA00FC4}" type="presOf" srcId="{C4BA5D1C-E23D-4B60-8FB3-6602BF294F5E}" destId="{08C68CC3-D2F6-45AB-A482-7A5B93B08A7E}" srcOrd="0" destOrd="1" presId="urn:microsoft.com/office/officeart/2017/3/layout/HorizontalPathTimeline"/>
    <dgm:cxn modelId="{68074CB1-FD84-499F-8D38-27462DFE98DE}" srcId="{27BE51CC-D309-449B-9E9E-7DA19EE58B41}" destId="{05F58EB9-5B18-4DD0-B54C-8E58CE1E80B5}" srcOrd="2" destOrd="0" parTransId="{D51C9267-C9AE-447F-8302-C68B460A3498}" sibTransId="{D9E1543F-B4AB-4E33-ABDA-9AC9A728CD9A}"/>
    <dgm:cxn modelId="{FBBCABC2-EF00-4BB2-BAA1-80204366AF8E}" type="presOf" srcId="{8F3BE89C-FCEE-4E38-972C-9A4E9EE45743}" destId="{F494D446-DDB6-4BFD-B9D4-65D47B569AF1}" srcOrd="0" destOrd="0" presId="urn:microsoft.com/office/officeart/2017/3/layout/HorizontalPathTimeline"/>
    <dgm:cxn modelId="{7103D0C6-9CCF-40EF-B88B-CF2CE2EA152F}" srcId="{7CECF760-4F21-4501-A0E4-DC1B95B17397}" destId="{F9FEAD3D-5AB4-4617-8CE9-40083D4C4DCA}" srcOrd="0" destOrd="0" parTransId="{52E5923E-451E-46F0-B9D2-4B24AEBAEC70}" sibTransId="{26727ADC-D387-41F2-86A5-898F3AB2264A}"/>
    <dgm:cxn modelId="{F78840CC-7A62-4E0A-BDFA-F3836F18C910}" srcId="{27BE51CC-D309-449B-9E9E-7DA19EE58B41}" destId="{7CECF760-4F21-4501-A0E4-DC1B95B17397}" srcOrd="0" destOrd="0" parTransId="{2C03ADD5-6332-449C-AC16-7353A04D037D}" sibTransId="{A9D5967D-1EEB-4404-B246-A7F8AA4BAC16}"/>
    <dgm:cxn modelId="{40AC2FF0-8D85-497A-95C9-CB4DC41FFAD0}" type="presOf" srcId="{60AC8612-40B9-4DF2-A339-D42D97AA0844}" destId="{11D4962B-53D9-4F88-8D50-BF645EC9792E}" srcOrd="0" destOrd="0" presId="urn:microsoft.com/office/officeart/2017/3/layout/HorizontalPathTimeline"/>
    <dgm:cxn modelId="{54CB39F1-9E73-4FEB-B338-ECA27BC89DFF}" srcId="{05F58EB9-5B18-4DD0-B54C-8E58CE1E80B5}" destId="{48CCA22D-C8CE-4EF9-AF6F-456EB334563B}" srcOrd="0" destOrd="0" parTransId="{9E99AEB8-6E22-4E28-BAE5-F0D0FA1A1EA7}" sibTransId="{5BF338D1-0980-4382-B5C4-A0CED51661DC}"/>
    <dgm:cxn modelId="{30A1AAF2-1B07-4492-BC77-9F84F8A142CA}" type="presOf" srcId="{F9FEAD3D-5AB4-4617-8CE9-40083D4C4DCA}" destId="{03DCB520-3679-43AB-B370-0EB48F3861B6}" srcOrd="0" destOrd="0" presId="urn:microsoft.com/office/officeart/2017/3/layout/HorizontalPathTimeline"/>
    <dgm:cxn modelId="{083E87FC-1900-46CC-8813-0123A6376ECE}" type="presOf" srcId="{50ACD95E-5EED-4842-AD88-4DE9AF244130}" destId="{A7978FED-E8F7-467D-8934-EA1C3A86B4A8}" srcOrd="0" destOrd="0" presId="urn:microsoft.com/office/officeart/2017/3/layout/HorizontalPathTimeline"/>
    <dgm:cxn modelId="{10AA1593-694A-40F2-9127-96D404093F2D}" type="presParOf" srcId="{366653CD-25FB-48DB-98FA-75E6C9820688}" destId="{81340A97-8D26-42FC-807F-F6BBBA07A9C0}" srcOrd="0" destOrd="0" presId="urn:microsoft.com/office/officeart/2017/3/layout/HorizontalPathTimeline"/>
    <dgm:cxn modelId="{8CBB5CC0-B6B1-4E87-885E-541340A2944F}" type="presParOf" srcId="{366653CD-25FB-48DB-98FA-75E6C9820688}" destId="{37937747-008D-468D-9C7C-E70C22506B61}" srcOrd="1" destOrd="0" presId="urn:microsoft.com/office/officeart/2017/3/layout/HorizontalPathTimeline"/>
    <dgm:cxn modelId="{30C06E98-392F-4FE2-9D9E-C302F89DD94C}" type="presParOf" srcId="{37937747-008D-468D-9C7C-E70C22506B61}" destId="{BCEE2300-6E2E-4816-8EC7-40147FC923EF}" srcOrd="0" destOrd="0" presId="urn:microsoft.com/office/officeart/2017/3/layout/HorizontalPathTimeline"/>
    <dgm:cxn modelId="{B04884F8-9C82-4C43-8BFB-7C717122778D}" type="presParOf" srcId="{BCEE2300-6E2E-4816-8EC7-40147FC923EF}" destId="{2437BEA6-55AF-4F4F-B19A-4D0D524931D9}" srcOrd="0" destOrd="0" presId="urn:microsoft.com/office/officeart/2017/3/layout/HorizontalPathTimeline"/>
    <dgm:cxn modelId="{FC4EF22D-8F14-464B-8773-00F424A34437}" type="presParOf" srcId="{BCEE2300-6E2E-4816-8EC7-40147FC923EF}" destId="{D4DA3760-322A-4349-B938-098E0B646D2A}" srcOrd="1" destOrd="0" presId="urn:microsoft.com/office/officeart/2017/3/layout/HorizontalPathTimeline"/>
    <dgm:cxn modelId="{046B56E4-7012-489E-8FBF-018F5D2310D7}" type="presParOf" srcId="{D4DA3760-322A-4349-B938-098E0B646D2A}" destId="{03DCB520-3679-43AB-B370-0EB48F3861B6}" srcOrd="0" destOrd="0" presId="urn:microsoft.com/office/officeart/2017/3/layout/HorizontalPathTimeline"/>
    <dgm:cxn modelId="{6BEDA447-5CA5-4447-ACED-60A272CF498D}" type="presParOf" srcId="{D4DA3760-322A-4349-B938-098E0B646D2A}" destId="{F3D956D4-1157-423D-8E62-BC9F67447487}" srcOrd="1" destOrd="0" presId="urn:microsoft.com/office/officeart/2017/3/layout/HorizontalPathTimeline"/>
    <dgm:cxn modelId="{DA381322-7DE5-483A-8DA9-8030C6AB052C}" type="presParOf" srcId="{BCEE2300-6E2E-4816-8EC7-40147FC923EF}" destId="{FEE8A669-B379-4562-9248-6F70353A2B5D}" srcOrd="2" destOrd="0" presId="urn:microsoft.com/office/officeart/2017/3/layout/HorizontalPathTimeline"/>
    <dgm:cxn modelId="{976CD3E4-C2BB-4A7D-B9A6-43C575AD2BD1}" type="presParOf" srcId="{BCEE2300-6E2E-4816-8EC7-40147FC923EF}" destId="{4F6BE921-DF1F-45DC-B16E-9D7B62D183E8}" srcOrd="3" destOrd="0" presId="urn:microsoft.com/office/officeart/2017/3/layout/HorizontalPathTimeline"/>
    <dgm:cxn modelId="{94F70E64-6639-40A6-987C-ACD49BC21D53}" type="presParOf" srcId="{BCEE2300-6E2E-4816-8EC7-40147FC923EF}" destId="{02ECCBBE-43E4-41AD-B6EF-6B65059C4353}" srcOrd="4" destOrd="0" presId="urn:microsoft.com/office/officeart/2017/3/layout/HorizontalPathTimeline"/>
    <dgm:cxn modelId="{29D092FA-6E57-4156-BE88-0936F5B13DDF}" type="presParOf" srcId="{37937747-008D-468D-9C7C-E70C22506B61}" destId="{2AC9E8BF-CC52-4BF5-8EB5-68DEE79B708A}" srcOrd="1" destOrd="0" presId="urn:microsoft.com/office/officeart/2017/3/layout/HorizontalPathTimeline"/>
    <dgm:cxn modelId="{36065445-F579-4629-8426-457BFA668029}" type="presParOf" srcId="{37937747-008D-468D-9C7C-E70C22506B61}" destId="{018A9CB6-E9FB-479A-B13F-9F17CA02CFC1}" srcOrd="2" destOrd="0" presId="urn:microsoft.com/office/officeart/2017/3/layout/HorizontalPathTimeline"/>
    <dgm:cxn modelId="{20188C60-E565-4B25-83CB-2266DDC5FC48}" type="presParOf" srcId="{018A9CB6-E9FB-479A-B13F-9F17CA02CFC1}" destId="{F494D446-DDB6-4BFD-B9D4-65D47B569AF1}" srcOrd="0" destOrd="0" presId="urn:microsoft.com/office/officeart/2017/3/layout/HorizontalPathTimeline"/>
    <dgm:cxn modelId="{2ACF9DE5-9B2E-4B79-BFFF-275581E133E4}" type="presParOf" srcId="{018A9CB6-E9FB-479A-B13F-9F17CA02CFC1}" destId="{B8BB1726-2245-4A2A-B518-DA8B2D6232EB}" srcOrd="1" destOrd="0" presId="urn:microsoft.com/office/officeart/2017/3/layout/HorizontalPathTimeline"/>
    <dgm:cxn modelId="{1D2FDD86-3A35-480B-9046-21F08CB247F4}" type="presParOf" srcId="{B8BB1726-2245-4A2A-B518-DA8B2D6232EB}" destId="{11D4962B-53D9-4F88-8D50-BF645EC9792E}" srcOrd="0" destOrd="0" presId="urn:microsoft.com/office/officeart/2017/3/layout/HorizontalPathTimeline"/>
    <dgm:cxn modelId="{9EFF8023-D418-483B-B61F-A65841DA7A54}" type="presParOf" srcId="{B8BB1726-2245-4A2A-B518-DA8B2D6232EB}" destId="{50F6E667-8854-4295-93A8-2E9847F5A7F3}" srcOrd="1" destOrd="0" presId="urn:microsoft.com/office/officeart/2017/3/layout/HorizontalPathTimeline"/>
    <dgm:cxn modelId="{29077489-CF83-4538-93A2-3CC7E5B6B296}" type="presParOf" srcId="{018A9CB6-E9FB-479A-B13F-9F17CA02CFC1}" destId="{381A4F21-A337-4E33-9880-ED051DF66497}" srcOrd="2" destOrd="0" presId="urn:microsoft.com/office/officeart/2017/3/layout/HorizontalPathTimeline"/>
    <dgm:cxn modelId="{84057220-DC7D-479B-B186-761CDA2BE8BC}" type="presParOf" srcId="{018A9CB6-E9FB-479A-B13F-9F17CA02CFC1}" destId="{0A0F018F-32DD-48F7-8720-AC0191E510FB}" srcOrd="3" destOrd="0" presId="urn:microsoft.com/office/officeart/2017/3/layout/HorizontalPathTimeline"/>
    <dgm:cxn modelId="{152A039E-CE9A-4CCB-ADD7-2814FA93815F}" type="presParOf" srcId="{018A9CB6-E9FB-479A-B13F-9F17CA02CFC1}" destId="{F7445B9B-CCB8-4E6F-949A-90AC923F9880}" srcOrd="4" destOrd="0" presId="urn:microsoft.com/office/officeart/2017/3/layout/HorizontalPathTimeline"/>
    <dgm:cxn modelId="{024C42A9-BD89-46AC-A684-B2304A96E05B}" type="presParOf" srcId="{37937747-008D-468D-9C7C-E70C22506B61}" destId="{1AAF0D47-0984-4A8D-B1EF-C0ADD0C37B9C}" srcOrd="3" destOrd="0" presId="urn:microsoft.com/office/officeart/2017/3/layout/HorizontalPathTimeline"/>
    <dgm:cxn modelId="{B95FA9AC-DB50-463A-BA34-CADCC59D202F}" type="presParOf" srcId="{37937747-008D-468D-9C7C-E70C22506B61}" destId="{37385D13-18F4-421B-8A3E-3F3A633B4750}" srcOrd="4" destOrd="0" presId="urn:microsoft.com/office/officeart/2017/3/layout/HorizontalPathTimeline"/>
    <dgm:cxn modelId="{6F8D7C00-7B2C-49C1-8B76-AAC7E3B8C850}" type="presParOf" srcId="{37385D13-18F4-421B-8A3E-3F3A633B4750}" destId="{C222CAB7-738D-4DD9-B1D3-3C018DA0EE9F}" srcOrd="0" destOrd="0" presId="urn:microsoft.com/office/officeart/2017/3/layout/HorizontalPathTimeline"/>
    <dgm:cxn modelId="{8C973060-B726-4EAB-B247-B81CFD34A8B6}" type="presParOf" srcId="{37385D13-18F4-421B-8A3E-3F3A633B4750}" destId="{27926088-1D2D-4F98-9E2A-362052FD298E}" srcOrd="1" destOrd="0" presId="urn:microsoft.com/office/officeart/2017/3/layout/HorizontalPathTimeline"/>
    <dgm:cxn modelId="{8FB722C0-AAE3-4865-A031-5FD94F587E78}" type="presParOf" srcId="{27926088-1D2D-4F98-9E2A-362052FD298E}" destId="{F3128A58-270B-4CAC-9D25-0477F9EC07F5}" srcOrd="0" destOrd="0" presId="urn:microsoft.com/office/officeart/2017/3/layout/HorizontalPathTimeline"/>
    <dgm:cxn modelId="{66AF7796-9D55-424D-B6E9-CA39DFD4D097}" type="presParOf" srcId="{27926088-1D2D-4F98-9E2A-362052FD298E}" destId="{98A16B1B-69D8-44C0-9369-E14D988735FD}" srcOrd="1" destOrd="0" presId="urn:microsoft.com/office/officeart/2017/3/layout/HorizontalPathTimeline"/>
    <dgm:cxn modelId="{E6DEF007-A585-4CCC-8702-47EE088A94E6}" type="presParOf" srcId="{37385D13-18F4-421B-8A3E-3F3A633B4750}" destId="{3761F935-3B30-4F47-B989-3B677F9CAC67}" srcOrd="2" destOrd="0" presId="urn:microsoft.com/office/officeart/2017/3/layout/HorizontalPathTimeline"/>
    <dgm:cxn modelId="{73DC0922-452D-47A3-9EE4-A2A82D1127D2}" type="presParOf" srcId="{37385D13-18F4-421B-8A3E-3F3A633B4750}" destId="{07B81017-32D5-4DA8-8D78-43416F183876}" srcOrd="3" destOrd="0" presId="urn:microsoft.com/office/officeart/2017/3/layout/HorizontalPathTimeline"/>
    <dgm:cxn modelId="{ED971B7A-E437-48EA-80AA-46438405FB91}" type="presParOf" srcId="{37385D13-18F4-421B-8A3E-3F3A633B4750}" destId="{7958047A-E231-42C7-BD88-0230AF5CCA8F}" srcOrd="4" destOrd="0" presId="urn:microsoft.com/office/officeart/2017/3/layout/HorizontalPathTimeline"/>
    <dgm:cxn modelId="{7441E64F-99BB-4098-9BF9-CCDFE0402FB0}" type="presParOf" srcId="{37937747-008D-468D-9C7C-E70C22506B61}" destId="{3866AB26-A74C-4543-82A2-1DA54E4F0BC1}" srcOrd="5" destOrd="0" presId="urn:microsoft.com/office/officeart/2017/3/layout/HorizontalPathTimeline"/>
    <dgm:cxn modelId="{7236BADB-2A85-46E4-B1A3-F97F881B3D63}" type="presParOf" srcId="{37937747-008D-468D-9C7C-E70C22506B61}" destId="{EA1D9DFF-9C2D-4BF8-8573-60F8B945668F}" srcOrd="6" destOrd="0" presId="urn:microsoft.com/office/officeart/2017/3/layout/HorizontalPathTimeline"/>
    <dgm:cxn modelId="{6D9B3B09-A49F-43B6-B711-04A066D8654F}" type="presParOf" srcId="{EA1D9DFF-9C2D-4BF8-8573-60F8B945668F}" destId="{8E95C9BB-3788-4BD2-B23F-917630EB99A3}" srcOrd="0" destOrd="0" presId="urn:microsoft.com/office/officeart/2017/3/layout/HorizontalPathTimeline"/>
    <dgm:cxn modelId="{6070C8D8-2DC3-44E3-91E2-92C1AB62C770}" type="presParOf" srcId="{EA1D9DFF-9C2D-4BF8-8573-60F8B945668F}" destId="{6A508906-5B53-4F12-B436-F3F218121025}" srcOrd="1" destOrd="0" presId="urn:microsoft.com/office/officeart/2017/3/layout/HorizontalPathTimeline"/>
    <dgm:cxn modelId="{35A27A19-FD65-44FD-8533-C8977AE8F3C7}" type="presParOf" srcId="{6A508906-5B53-4F12-B436-F3F218121025}" destId="{08C68CC3-D2F6-45AB-A482-7A5B93B08A7E}" srcOrd="0" destOrd="0" presId="urn:microsoft.com/office/officeart/2017/3/layout/HorizontalPathTimeline"/>
    <dgm:cxn modelId="{54F6BC37-7801-419B-A350-089CC5841E7C}" type="presParOf" srcId="{6A508906-5B53-4F12-B436-F3F218121025}" destId="{D12A2DFC-2F09-42A7-BE75-C69563E6DA04}" srcOrd="1" destOrd="0" presId="urn:microsoft.com/office/officeart/2017/3/layout/HorizontalPathTimeline"/>
    <dgm:cxn modelId="{A628720B-51D2-46C4-A444-B0A1CB49FC82}" type="presParOf" srcId="{EA1D9DFF-9C2D-4BF8-8573-60F8B945668F}" destId="{17584FAC-6B4B-4B97-951A-EA625E273FD0}" srcOrd="2" destOrd="0" presId="urn:microsoft.com/office/officeart/2017/3/layout/HorizontalPathTimeline"/>
    <dgm:cxn modelId="{61057CEF-20FB-46F3-8579-9316EE99A562}" type="presParOf" srcId="{EA1D9DFF-9C2D-4BF8-8573-60F8B945668F}" destId="{F4314EE6-2D96-4503-B29F-953AD5857D92}" srcOrd="3" destOrd="0" presId="urn:microsoft.com/office/officeart/2017/3/layout/HorizontalPathTimeline"/>
    <dgm:cxn modelId="{DA45C507-DD2D-43D6-920D-5A49243F57AC}" type="presParOf" srcId="{EA1D9DFF-9C2D-4BF8-8573-60F8B945668F}" destId="{60596366-7B04-4AE9-8581-0473E1835B50}" srcOrd="4" destOrd="0" presId="urn:microsoft.com/office/officeart/2017/3/layout/HorizontalPathTimeline"/>
    <dgm:cxn modelId="{BB2A6656-CD25-439B-892A-723459BFD588}" type="presParOf" srcId="{37937747-008D-468D-9C7C-E70C22506B61}" destId="{3500CCAC-3D5E-4359-8D03-B9A4BB025A0E}" srcOrd="7" destOrd="0" presId="urn:microsoft.com/office/officeart/2017/3/layout/HorizontalPathTimeline"/>
    <dgm:cxn modelId="{8EBA708F-0A6D-4FA2-9F79-16D3A0BDE5B7}" type="presParOf" srcId="{37937747-008D-468D-9C7C-E70C22506B61}" destId="{3BFB628C-AD68-4A46-8FF9-1CB6166FADD5}" srcOrd="8" destOrd="0" presId="urn:microsoft.com/office/officeart/2017/3/layout/HorizontalPathTimeline"/>
    <dgm:cxn modelId="{36DA93BF-16C9-47CF-8BBB-0C1B2F20EE22}" type="presParOf" srcId="{3BFB628C-AD68-4A46-8FF9-1CB6166FADD5}" destId="{71F76C13-ACCF-4C2B-9162-CDB59CB3B2ED}" srcOrd="0" destOrd="0" presId="urn:microsoft.com/office/officeart/2017/3/layout/HorizontalPathTimeline"/>
    <dgm:cxn modelId="{53BDB313-8F1F-4B84-B5BF-D0EBB7E8BD3F}" type="presParOf" srcId="{3BFB628C-AD68-4A46-8FF9-1CB6166FADD5}" destId="{A56EEB02-5C9F-4099-A00E-9C9F78870A45}" srcOrd="1" destOrd="0" presId="urn:microsoft.com/office/officeart/2017/3/layout/HorizontalPathTimeline"/>
    <dgm:cxn modelId="{86FB86B7-40D4-43C2-8238-C15CA0F2F88E}" type="presParOf" srcId="{A56EEB02-5C9F-4099-A00E-9C9F78870A45}" destId="{A7978FED-E8F7-467D-8934-EA1C3A86B4A8}" srcOrd="0" destOrd="0" presId="urn:microsoft.com/office/officeart/2017/3/layout/HorizontalPathTimeline"/>
    <dgm:cxn modelId="{657A8B8C-762A-4CA6-83A3-3A489AA2B5CA}" type="presParOf" srcId="{A56EEB02-5C9F-4099-A00E-9C9F78870A45}" destId="{BE43CA8E-0F27-4964-8E2D-57CADE511CAE}" srcOrd="1" destOrd="0" presId="urn:microsoft.com/office/officeart/2017/3/layout/HorizontalPathTimeline"/>
    <dgm:cxn modelId="{3254925D-365A-4E47-B2B5-DD3E67481E55}" type="presParOf" srcId="{3BFB628C-AD68-4A46-8FF9-1CB6166FADD5}" destId="{F5840151-1310-4491-9B21-ED22736AA136}" srcOrd="2" destOrd="0" presId="urn:microsoft.com/office/officeart/2017/3/layout/HorizontalPathTimeline"/>
    <dgm:cxn modelId="{5E3ADB08-F414-4A26-A637-B0FBA650DCCA}" type="presParOf" srcId="{3BFB628C-AD68-4A46-8FF9-1CB6166FADD5}" destId="{44210EA4-814B-4674-997E-5578454E5045}" srcOrd="3" destOrd="0" presId="urn:microsoft.com/office/officeart/2017/3/layout/HorizontalPathTimeline"/>
    <dgm:cxn modelId="{04F739D9-5A4B-467F-AF52-4E1DDFCDF7C7}" type="presParOf" srcId="{3BFB628C-AD68-4A46-8FF9-1CB6166FADD5}" destId="{D395DABC-2848-48C6-ADD9-0E2AA48D4FBA}" srcOrd="4" destOrd="0" presId="urn:microsoft.com/office/officeart/2017/3/layout/HorizontalPath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4F35E73-ABAD-49A1-B1A4-C80F7A2DA289}">
      <dsp:nvSpPr>
        <dsp:cNvPr id="0" name=""/>
        <dsp:cNvSpPr/>
      </dsp:nvSpPr>
      <dsp:spPr>
        <a:xfrm>
          <a:off x="84415" y="0"/>
          <a:ext cx="2595860" cy="402306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Standard of Care</a:t>
          </a:r>
          <a:endParaRPr lang="en-US" sz="3300" kern="1200" dirty="0">
            <a:solidFill>
              <a:schemeClr val="tx1">
                <a:lumMod val="95000"/>
                <a:lumOff val="5000"/>
              </a:schemeClr>
            </a:solidFill>
          </a:endParaRPr>
        </a:p>
      </dsp:txBody>
      <dsp:txXfrm>
        <a:off x="84415" y="0"/>
        <a:ext cx="2595860" cy="1206918"/>
      </dsp:txXfrm>
    </dsp:sp>
    <dsp:sp modelId="{B219C767-4CAC-4BED-B95C-22F5D2B97B25}">
      <dsp:nvSpPr>
        <dsp:cNvPr id="0" name=""/>
        <dsp:cNvSpPr/>
      </dsp:nvSpPr>
      <dsp:spPr>
        <a:xfrm>
          <a:off x="162747" y="1207126"/>
          <a:ext cx="2275655" cy="959540"/>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EDs lacking a formal protocol on obstetric best practices </a:t>
          </a:r>
        </a:p>
      </dsp:txBody>
      <dsp:txXfrm>
        <a:off x="190851" y="1235230"/>
        <a:ext cx="2219447" cy="903332"/>
      </dsp:txXfrm>
    </dsp:sp>
    <dsp:sp modelId="{58BB02AA-2B71-4AAB-BD2D-856455C6A0F7}">
      <dsp:nvSpPr>
        <dsp:cNvPr id="0" name=""/>
        <dsp:cNvSpPr/>
      </dsp:nvSpPr>
      <dsp:spPr>
        <a:xfrm>
          <a:off x="162747" y="2259385"/>
          <a:ext cx="2275655" cy="747953"/>
        </a:xfrm>
        <a:prstGeom prst="roundRect">
          <a:avLst>
            <a:gd name="adj" fmla="val 10000"/>
          </a:avLst>
        </a:prstGeom>
        <a:solidFill>
          <a:schemeClr val="accent4"/>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b="0" i="0" u="none" strike="noStrike" kern="1200" dirty="0">
              <a:solidFill>
                <a:schemeClr val="tx1">
                  <a:lumMod val="95000"/>
                  <a:lumOff val="5000"/>
                </a:schemeClr>
              </a:solidFill>
              <a:effectLst/>
              <a:latin typeface="Calibri" panose="020F0502020204030204" pitchFamily="34" charset="0"/>
            </a:rPr>
            <a:t>ED did not address substance use disorder or start treatment</a:t>
          </a:r>
          <a:endParaRPr lang="en-US" sz="1800" kern="1200" dirty="0">
            <a:solidFill>
              <a:schemeClr val="tx1">
                <a:lumMod val="95000"/>
                <a:lumOff val="5000"/>
              </a:schemeClr>
            </a:solidFill>
            <a:latin typeface="Calibri" panose="020F0502020204030204" pitchFamily="34" charset="0"/>
            <a:cs typeface="Times New Roman" panose="02020603050405020304" pitchFamily="18" charset="0"/>
          </a:endParaRPr>
        </a:p>
      </dsp:txBody>
      <dsp:txXfrm>
        <a:off x="184654" y="2281292"/>
        <a:ext cx="2231841" cy="704139"/>
      </dsp:txXfrm>
    </dsp:sp>
    <dsp:sp modelId="{258ACB6B-2028-4268-BAE3-17EE3962C92E}">
      <dsp:nvSpPr>
        <dsp:cNvPr id="0" name=""/>
        <dsp:cNvSpPr/>
      </dsp:nvSpPr>
      <dsp:spPr>
        <a:xfrm>
          <a:off x="162747" y="3100058"/>
          <a:ext cx="2275655" cy="721641"/>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b="0" i="0" u="none" strike="noStrike" kern="1200" dirty="0">
              <a:solidFill>
                <a:schemeClr val="tx1">
                  <a:lumMod val="95000"/>
                  <a:lumOff val="5000"/>
                </a:schemeClr>
              </a:solidFill>
              <a:effectLst/>
              <a:latin typeface="Calibri" panose="020F0502020204030204" pitchFamily="34" charset="0"/>
            </a:rPr>
            <a:t>ED did not perform proper resuscitation</a:t>
          </a:r>
        </a:p>
      </dsp:txBody>
      <dsp:txXfrm>
        <a:off x="183883" y="3121194"/>
        <a:ext cx="2233383" cy="679369"/>
      </dsp:txXfrm>
    </dsp:sp>
    <dsp:sp modelId="{17D5FC3C-0A1D-4E58-B95A-E77348564863}">
      <dsp:nvSpPr>
        <dsp:cNvPr id="0" name=""/>
        <dsp:cNvSpPr/>
      </dsp:nvSpPr>
      <dsp:spPr>
        <a:xfrm>
          <a:off x="2793195" y="0"/>
          <a:ext cx="2595860" cy="402306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Delay in care</a:t>
          </a:r>
        </a:p>
      </dsp:txBody>
      <dsp:txXfrm>
        <a:off x="2793195" y="0"/>
        <a:ext cx="2595860" cy="1206918"/>
      </dsp:txXfrm>
    </dsp:sp>
    <dsp:sp modelId="{6B4FFCB1-7E70-43FB-97FE-04DEF2AAEFF1}">
      <dsp:nvSpPr>
        <dsp:cNvPr id="0" name=""/>
        <dsp:cNvSpPr/>
      </dsp:nvSpPr>
      <dsp:spPr>
        <a:xfrm>
          <a:off x="3052781" y="1208096"/>
          <a:ext cx="2076688" cy="1213007"/>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b="0" i="0" u="none" strike="noStrike" kern="1200" dirty="0">
              <a:solidFill>
                <a:schemeClr val="tx1">
                  <a:lumMod val="95000"/>
                  <a:lumOff val="5000"/>
                </a:schemeClr>
              </a:solidFill>
              <a:effectLst/>
              <a:latin typeface="Calibri" panose="020F0502020204030204" pitchFamily="34" charset="0"/>
            </a:rPr>
            <a:t>ED did not consult with OB</a:t>
          </a:r>
          <a:endParaRPr lang="en-US" sz="1800" kern="1200" dirty="0">
            <a:solidFill>
              <a:schemeClr val="tx1">
                <a:lumMod val="95000"/>
                <a:lumOff val="5000"/>
              </a:schemeClr>
            </a:solidFill>
            <a:latin typeface="Calibri" panose="020F0502020204030204" pitchFamily="34" charset="0"/>
            <a:cs typeface="Times New Roman" panose="02020603050405020304" pitchFamily="18" charset="0"/>
          </a:endParaRPr>
        </a:p>
      </dsp:txBody>
      <dsp:txXfrm>
        <a:off x="3088309" y="1243624"/>
        <a:ext cx="2005632" cy="1141951"/>
      </dsp:txXfrm>
    </dsp:sp>
    <dsp:sp modelId="{04E5BCAC-963C-49B1-9CFB-02EF4EA24262}">
      <dsp:nvSpPr>
        <dsp:cNvPr id="0" name=""/>
        <dsp:cNvSpPr/>
      </dsp:nvSpPr>
      <dsp:spPr>
        <a:xfrm>
          <a:off x="3052781" y="2607721"/>
          <a:ext cx="2076688" cy="1213007"/>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b="0" i="0" u="none" strike="noStrike" kern="1200" dirty="0">
              <a:solidFill>
                <a:schemeClr val="tx1">
                  <a:lumMod val="95000"/>
                  <a:lumOff val="5000"/>
                </a:schemeClr>
              </a:solidFill>
              <a:effectLst/>
              <a:latin typeface="Calibri" panose="020F0502020204030204" pitchFamily="34" charset="0"/>
            </a:rPr>
            <a:t>No OB provider available to ED</a:t>
          </a:r>
          <a:endParaRPr lang="en-US" sz="18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dsp:txBody>
      <dsp:txXfrm>
        <a:off x="3088309" y="2643249"/>
        <a:ext cx="2005632" cy="1141951"/>
      </dsp:txXfrm>
    </dsp:sp>
    <dsp:sp modelId="{F8FF86F3-DE2C-4747-A72E-F177DB78CD0A}">
      <dsp:nvSpPr>
        <dsp:cNvPr id="0" name=""/>
        <dsp:cNvSpPr/>
      </dsp:nvSpPr>
      <dsp:spPr>
        <a:xfrm>
          <a:off x="5583744" y="0"/>
          <a:ext cx="2595860" cy="402306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Lack of care coordination </a:t>
          </a:r>
          <a:endParaRPr lang="en-US" sz="33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dsp:txBody>
      <dsp:txXfrm>
        <a:off x="5583744" y="0"/>
        <a:ext cx="2595860" cy="1206918"/>
      </dsp:txXfrm>
    </dsp:sp>
    <dsp:sp modelId="{034DCB1A-0843-460C-9974-8E48530C123C}">
      <dsp:nvSpPr>
        <dsp:cNvPr id="0" name=""/>
        <dsp:cNvSpPr/>
      </dsp:nvSpPr>
      <dsp:spPr>
        <a:xfrm>
          <a:off x="5843330" y="1207214"/>
          <a:ext cx="2076688" cy="1360629"/>
        </a:xfrm>
        <a:prstGeom prst="roundRect">
          <a:avLst>
            <a:gd name="adj" fmla="val 10000"/>
          </a:avLst>
        </a:prstGeom>
        <a:solidFill>
          <a:schemeClr val="accent4"/>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rPr>
            <a:t>No systems in place for continuity of care for women with complex conditions</a:t>
          </a:r>
        </a:p>
      </dsp:txBody>
      <dsp:txXfrm>
        <a:off x="5883181" y="1247065"/>
        <a:ext cx="1996986" cy="1280927"/>
      </dsp:txXfrm>
    </dsp:sp>
    <dsp:sp modelId="{81F4B4AE-90C2-4037-8524-2881CACEC1EC}">
      <dsp:nvSpPr>
        <dsp:cNvPr id="0" name=""/>
        <dsp:cNvSpPr/>
      </dsp:nvSpPr>
      <dsp:spPr>
        <a:xfrm>
          <a:off x="5843330" y="2735012"/>
          <a:ext cx="2076688" cy="1086599"/>
        </a:xfrm>
        <a:prstGeom prst="roundRect">
          <a:avLst>
            <a:gd name="adj" fmla="val 10000"/>
          </a:avLst>
        </a:prstGeom>
        <a:solidFill>
          <a:schemeClr val="accent4"/>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tx1">
                  <a:lumMod val="95000"/>
                  <a:lumOff val="5000"/>
                </a:schemeClr>
              </a:solidFill>
              <a:latin typeface="Calibri" panose="020F0502020204030204" pitchFamily="34" charset="0"/>
            </a:rPr>
            <a:t>C</a:t>
          </a:r>
          <a:r>
            <a:rPr lang="en-US" sz="1800" b="0" i="0" u="none" strike="noStrike" kern="1200" dirty="0">
              <a:solidFill>
                <a:schemeClr val="tx1">
                  <a:lumMod val="95000"/>
                  <a:lumOff val="5000"/>
                </a:schemeClr>
              </a:solidFill>
              <a:effectLst/>
              <a:latin typeface="Calibri" panose="020F0502020204030204" pitchFamily="34" charset="0"/>
            </a:rPr>
            <a:t>ommunication and coordination issues between ED and other providers</a:t>
          </a:r>
          <a:endParaRPr lang="en-US" sz="1800" kern="1200" dirty="0">
            <a:solidFill>
              <a:schemeClr val="tx1">
                <a:lumMod val="95000"/>
                <a:lumOff val="5000"/>
              </a:schemeClr>
            </a:solidFill>
          </a:endParaRPr>
        </a:p>
      </dsp:txBody>
      <dsp:txXfrm>
        <a:off x="5875155" y="2766837"/>
        <a:ext cx="2013038" cy="1022949"/>
      </dsp:txXfrm>
    </dsp:sp>
    <dsp:sp modelId="{85B115F3-B30A-44D7-97A0-F618D13C7426}">
      <dsp:nvSpPr>
        <dsp:cNvPr id="0" name=""/>
        <dsp:cNvSpPr/>
      </dsp:nvSpPr>
      <dsp:spPr>
        <a:xfrm>
          <a:off x="8374294" y="0"/>
          <a:ext cx="2595860" cy="4023061"/>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125730" tIns="125730" rIns="125730" bIns="125730" numCol="1" spcCol="1270" anchor="ctr" anchorCtr="0">
          <a:noAutofit/>
        </a:bodyPr>
        <a:lstStyle/>
        <a:p>
          <a:pPr marL="0" lvl="0" indent="0" algn="ctr" defTabSz="1466850">
            <a:lnSpc>
              <a:spcPct val="90000"/>
            </a:lnSpc>
            <a:spcBef>
              <a:spcPct val="0"/>
            </a:spcBef>
            <a:spcAft>
              <a:spcPct val="35000"/>
            </a:spcAft>
            <a:buNone/>
          </a:pPr>
          <a:r>
            <a:rPr lang="en-US" sz="3300" kern="1200" dirty="0">
              <a:solidFill>
                <a:schemeClr val="tx1">
                  <a:lumMod val="95000"/>
                  <a:lumOff val="5000"/>
                </a:schemeClr>
              </a:solidFill>
            </a:rPr>
            <a:t>Lack of knowledge</a:t>
          </a:r>
        </a:p>
      </dsp:txBody>
      <dsp:txXfrm>
        <a:off x="8374294" y="0"/>
        <a:ext cx="2595860" cy="1206918"/>
      </dsp:txXfrm>
    </dsp:sp>
    <dsp:sp modelId="{82386B25-FC56-497B-B7B7-47F959C56C20}">
      <dsp:nvSpPr>
        <dsp:cNvPr id="0" name=""/>
        <dsp:cNvSpPr/>
      </dsp:nvSpPr>
      <dsp:spPr>
        <a:xfrm>
          <a:off x="8633880" y="1208096"/>
          <a:ext cx="2076688" cy="1213007"/>
        </a:xfrm>
        <a:prstGeom prst="roundRect">
          <a:avLst>
            <a:gd name="adj" fmla="val 10000"/>
          </a:avLst>
        </a:prstGeom>
        <a:solidFill>
          <a:schemeClr val="accent4"/>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tx1">
                  <a:lumMod val="95000"/>
                  <a:lumOff val="5000"/>
                </a:schemeClr>
              </a:solidFill>
              <a:latin typeface="Calibri" panose="020F0502020204030204" pitchFamily="34" charset="0"/>
            </a:rPr>
            <a:t>N</a:t>
          </a:r>
          <a:r>
            <a:rPr lang="en-US" sz="1800" b="0" i="0" u="none" strike="noStrike" kern="1200" dirty="0">
              <a:solidFill>
                <a:schemeClr val="tx1">
                  <a:lumMod val="95000"/>
                  <a:lumOff val="5000"/>
                </a:schemeClr>
              </a:solidFill>
              <a:effectLst/>
              <a:latin typeface="Calibri" panose="020F0502020204030204" pitchFamily="34" charset="0"/>
            </a:rPr>
            <a:t>o family education on Narcan</a:t>
          </a:r>
        </a:p>
      </dsp:txBody>
      <dsp:txXfrm>
        <a:off x="8669408" y="1243624"/>
        <a:ext cx="2005632" cy="1141951"/>
      </dsp:txXfrm>
    </dsp:sp>
    <dsp:sp modelId="{8A2FC76A-CCE6-458A-B379-A627BD94AA53}">
      <dsp:nvSpPr>
        <dsp:cNvPr id="0" name=""/>
        <dsp:cNvSpPr/>
      </dsp:nvSpPr>
      <dsp:spPr>
        <a:xfrm>
          <a:off x="8633880" y="2607721"/>
          <a:ext cx="2076688" cy="1213007"/>
        </a:xfrm>
        <a:prstGeom prst="roundRect">
          <a:avLst>
            <a:gd name="adj" fmla="val 10000"/>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34290" rIns="45720" bIns="34290" numCol="1" spcCol="1270" anchor="ctr" anchorCtr="0">
          <a:noAutofit/>
        </a:bodyPr>
        <a:lstStyle/>
        <a:p>
          <a:pPr marL="0" lvl="0" indent="0" algn="ctr" defTabSz="800100">
            <a:lnSpc>
              <a:spcPct val="90000"/>
            </a:lnSpc>
            <a:spcBef>
              <a:spcPct val="0"/>
            </a:spcBef>
            <a:spcAft>
              <a:spcPct val="35000"/>
            </a:spcAft>
            <a:buNone/>
          </a:pPr>
          <a:r>
            <a:rPr lang="en-US" sz="1800" kern="1200" dirty="0">
              <a:solidFill>
                <a:schemeClr val="tx1">
                  <a:lumMod val="95000"/>
                  <a:lumOff val="5000"/>
                </a:schemeClr>
              </a:solidFill>
              <a:latin typeface="Calibri" panose="020F0502020204030204" pitchFamily="34" charset="0"/>
            </a:rPr>
            <a:t>Providers not knowing woman was postpartum</a:t>
          </a:r>
          <a:endParaRPr lang="en-US" sz="1800" kern="1200" dirty="0">
            <a:solidFill>
              <a:schemeClr val="tx1">
                <a:lumMod val="95000"/>
                <a:lumOff val="5000"/>
              </a:schemeClr>
            </a:solidFill>
          </a:endParaRPr>
        </a:p>
      </dsp:txBody>
      <dsp:txXfrm>
        <a:off x="8669408" y="2643249"/>
        <a:ext cx="2005632" cy="114195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C16A10-8C1F-4228-B307-EB1BB7569646}">
      <dsp:nvSpPr>
        <dsp:cNvPr id="0" name=""/>
        <dsp:cNvSpPr/>
      </dsp:nvSpPr>
      <dsp:spPr>
        <a:xfrm>
          <a:off x="0" y="3169262"/>
          <a:ext cx="10235634" cy="2079379"/>
        </a:xfrm>
        <a:prstGeom prst="rec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n-US" sz="2100" i="0" kern="1200"/>
            <a:t>In our MCH division, we recognize that there are racial disparities in Maternal Health in the United States.  As Maternal mental health is a marker of national well-being and health, we </a:t>
          </a:r>
          <a:r>
            <a:rPr lang="en-US" sz="2100" kern="1200"/>
            <a:t>acknowledge </a:t>
          </a:r>
          <a:r>
            <a:rPr lang="en-US" sz="2100" i="0" kern="1200"/>
            <a:t>that we must improve our efforts to understand the inequities and provide improved staff education as well as patient education.</a:t>
          </a:r>
          <a:br>
            <a:rPr lang="en-US" sz="2100" kern="1200"/>
          </a:br>
          <a:endParaRPr lang="en-US" sz="2100" kern="1200"/>
        </a:p>
      </dsp:txBody>
      <dsp:txXfrm>
        <a:off x="0" y="3169262"/>
        <a:ext cx="10235634" cy="2079379"/>
      </dsp:txXfrm>
    </dsp:sp>
    <dsp:sp modelId="{8E5B6C45-37A1-440B-969F-4CF9AB24AE9C}">
      <dsp:nvSpPr>
        <dsp:cNvPr id="0" name=""/>
        <dsp:cNvSpPr/>
      </dsp:nvSpPr>
      <dsp:spPr>
        <a:xfrm rot="10800000">
          <a:off x="0" y="2367"/>
          <a:ext cx="10235634" cy="3198084"/>
        </a:xfrm>
        <a:prstGeom prst="upArrowCallout">
          <a:avLst/>
        </a:prstGeom>
        <a:solidFill>
          <a:schemeClr val="accent1">
            <a:hueOff val="0"/>
            <a:satOff val="0"/>
            <a:lumOff val="0"/>
            <a:alphaOff val="0"/>
          </a:schemeClr>
        </a:solid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149352" rIns="149352" bIns="149352" numCol="1" spcCol="1270" anchor="ctr" anchorCtr="0">
          <a:noAutofit/>
        </a:bodyPr>
        <a:lstStyle/>
        <a:p>
          <a:pPr marL="0" lvl="0" indent="0" algn="ctr" defTabSz="933450">
            <a:lnSpc>
              <a:spcPct val="90000"/>
            </a:lnSpc>
            <a:spcBef>
              <a:spcPct val="0"/>
            </a:spcBef>
            <a:spcAft>
              <a:spcPct val="35000"/>
            </a:spcAft>
            <a:buNone/>
          </a:pPr>
          <a:r>
            <a:rPr lang="en-US" sz="2100" i="0" u="sng" kern="1200" baseline="0"/>
            <a:t>Why Did </a:t>
          </a:r>
          <a:r>
            <a:rPr lang="en-US" sz="2100" u="sng" kern="1200"/>
            <a:t>W</a:t>
          </a:r>
          <a:r>
            <a:rPr lang="en-US" sz="2100" i="0" u="sng" kern="1200" baseline="0"/>
            <a:t>e Need A Change In Our MCH Division?</a:t>
          </a:r>
          <a:endParaRPr lang="en-US" sz="2100" kern="1200"/>
        </a:p>
      </dsp:txBody>
      <dsp:txXfrm rot="10800000">
        <a:off x="0" y="2367"/>
        <a:ext cx="10235634" cy="207801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148BFC-98E7-4269-8DFF-DE9BBC821867}">
      <dsp:nvSpPr>
        <dsp:cNvPr id="0" name=""/>
        <dsp:cNvSpPr/>
      </dsp:nvSpPr>
      <dsp:spPr>
        <a:xfrm>
          <a:off x="1914336" y="2040"/>
          <a:ext cx="7657347" cy="895162"/>
        </a:xfrm>
        <a:prstGeom prst="rect">
          <a:avLst/>
        </a:prstGeom>
        <a:solidFill>
          <a:schemeClr val="accent2">
            <a:tint val="40000"/>
            <a:alpha val="90000"/>
            <a:hueOff val="0"/>
            <a:satOff val="0"/>
            <a:lumOff val="0"/>
            <a:alphaOff val="0"/>
          </a:schemeClr>
        </a:solidFill>
        <a:ln w="9525" cap="rnd" cmpd="sng" algn="ctr">
          <a:solidFill>
            <a:schemeClr val="accent2">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8574" tIns="227371" rIns="148574" bIns="227371" numCol="1" spcCol="1270" anchor="ctr" anchorCtr="0">
          <a:noAutofit/>
        </a:bodyPr>
        <a:lstStyle/>
        <a:p>
          <a:pPr marL="0" lvl="0" indent="0" algn="l" defTabSz="533400">
            <a:lnSpc>
              <a:spcPct val="90000"/>
            </a:lnSpc>
            <a:spcBef>
              <a:spcPct val="0"/>
            </a:spcBef>
            <a:spcAft>
              <a:spcPct val="35000"/>
            </a:spcAft>
            <a:buNone/>
          </a:pPr>
          <a:r>
            <a:rPr lang="en-US" sz="1200" kern="1200" dirty="0"/>
            <a:t>Team established and outreach to outpatient offices for involvement </a:t>
          </a:r>
        </a:p>
      </dsp:txBody>
      <dsp:txXfrm>
        <a:off x="1914336" y="2040"/>
        <a:ext cx="7657347" cy="895162"/>
      </dsp:txXfrm>
    </dsp:sp>
    <dsp:sp modelId="{03D96632-C500-4C5C-BB44-C7A06983981E}">
      <dsp:nvSpPr>
        <dsp:cNvPr id="0" name=""/>
        <dsp:cNvSpPr/>
      </dsp:nvSpPr>
      <dsp:spPr>
        <a:xfrm>
          <a:off x="0" y="2040"/>
          <a:ext cx="1914336" cy="895162"/>
        </a:xfrm>
        <a:prstGeom prst="rect">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98000"/>
                <a:lumMod val="94000"/>
              </a:schemeClr>
            </a:gs>
          </a:gsLst>
          <a:lin ang="5400000" scaled="0"/>
        </a:gradFill>
        <a:ln w="9525" cap="rnd" cmpd="sng" algn="ctr">
          <a:solidFill>
            <a:schemeClr val="accent2">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01300" tIns="88422" rIns="101300" bIns="88422" numCol="1" spcCol="1270" anchor="ctr" anchorCtr="0">
          <a:noAutofit/>
        </a:bodyPr>
        <a:lstStyle/>
        <a:p>
          <a:pPr marL="0" lvl="0" indent="0" algn="ctr" defTabSz="800100">
            <a:lnSpc>
              <a:spcPct val="90000"/>
            </a:lnSpc>
            <a:spcBef>
              <a:spcPct val="0"/>
            </a:spcBef>
            <a:spcAft>
              <a:spcPct val="35000"/>
            </a:spcAft>
            <a:buNone/>
          </a:pPr>
          <a:r>
            <a:rPr lang="en-US" sz="1800" kern="1200" dirty="0"/>
            <a:t>May 2024 </a:t>
          </a:r>
        </a:p>
      </dsp:txBody>
      <dsp:txXfrm>
        <a:off x="0" y="2040"/>
        <a:ext cx="1914336" cy="895162"/>
      </dsp:txXfrm>
    </dsp:sp>
    <dsp:sp modelId="{C90127E6-753F-4780-B6CF-69A5CD4216D0}">
      <dsp:nvSpPr>
        <dsp:cNvPr id="0" name=""/>
        <dsp:cNvSpPr/>
      </dsp:nvSpPr>
      <dsp:spPr>
        <a:xfrm>
          <a:off x="1914336" y="950912"/>
          <a:ext cx="7657347" cy="895162"/>
        </a:xfrm>
        <a:prstGeom prst="rect">
          <a:avLst/>
        </a:prstGeom>
        <a:solidFill>
          <a:schemeClr val="accent3">
            <a:tint val="40000"/>
            <a:alpha val="90000"/>
            <a:hueOff val="0"/>
            <a:satOff val="0"/>
            <a:lumOff val="0"/>
            <a:alphaOff val="0"/>
          </a:schemeClr>
        </a:solidFill>
        <a:ln w="9525" cap="rnd" cmpd="sng" algn="ctr">
          <a:solidFill>
            <a:schemeClr val="accent3">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8574" tIns="227371" rIns="148574" bIns="227371" numCol="1" spcCol="1270" anchor="ctr" anchorCtr="0">
          <a:noAutofit/>
        </a:bodyPr>
        <a:lstStyle/>
        <a:p>
          <a:pPr marL="0" lvl="0" indent="0" algn="l" defTabSz="533400">
            <a:lnSpc>
              <a:spcPct val="90000"/>
            </a:lnSpc>
            <a:spcBef>
              <a:spcPct val="0"/>
            </a:spcBef>
            <a:spcAft>
              <a:spcPct val="35000"/>
            </a:spcAft>
            <a:buNone/>
          </a:pPr>
          <a:r>
            <a:rPr lang="en-US" sz="1200" kern="1200" dirty="0"/>
            <a:t>Created a magnet with feedback on what we wanted families to see when displayed.</a:t>
          </a:r>
        </a:p>
        <a:p>
          <a:pPr marL="0" lvl="0" indent="0" algn="l" defTabSz="533400">
            <a:lnSpc>
              <a:spcPct val="90000"/>
            </a:lnSpc>
            <a:spcBef>
              <a:spcPct val="0"/>
            </a:spcBef>
            <a:spcAft>
              <a:spcPct val="35000"/>
            </a:spcAft>
            <a:buNone/>
          </a:pPr>
          <a:r>
            <a:rPr lang="en-US" sz="1200" kern="1200"/>
            <a:t>Sample magnets distributed to moms who attended our New Mom Support groups. Survey Monkey created to evaluate effectiveness/usefulness feedback from those moms.</a:t>
          </a:r>
        </a:p>
        <a:p>
          <a:pPr marL="0" lvl="0" indent="0" algn="l" defTabSz="533400">
            <a:lnSpc>
              <a:spcPct val="90000"/>
            </a:lnSpc>
            <a:spcBef>
              <a:spcPct val="0"/>
            </a:spcBef>
            <a:spcAft>
              <a:spcPct val="35000"/>
            </a:spcAft>
            <a:buNone/>
          </a:pPr>
          <a:r>
            <a:rPr lang="en-US" sz="1200" kern="1200"/>
            <a:t>Created a handout to put in the “Welcome Packets” </a:t>
          </a:r>
        </a:p>
      </dsp:txBody>
      <dsp:txXfrm>
        <a:off x="1914336" y="950912"/>
        <a:ext cx="7657347" cy="895162"/>
      </dsp:txXfrm>
    </dsp:sp>
    <dsp:sp modelId="{6E087342-F61D-444D-99F2-E35DE7733E03}">
      <dsp:nvSpPr>
        <dsp:cNvPr id="0" name=""/>
        <dsp:cNvSpPr/>
      </dsp:nvSpPr>
      <dsp:spPr>
        <a:xfrm>
          <a:off x="0" y="950912"/>
          <a:ext cx="1914336" cy="895162"/>
        </a:xfrm>
        <a:prstGeom prst="rect">
          <a:avLst/>
        </a:prstGeom>
        <a:gradFill rotWithShape="0">
          <a:gsLst>
            <a:gs pos="0">
              <a:schemeClr val="accent3">
                <a:hueOff val="0"/>
                <a:satOff val="0"/>
                <a:lumOff val="0"/>
                <a:alphaOff val="0"/>
                <a:tint val="96000"/>
                <a:lumMod val="104000"/>
              </a:schemeClr>
            </a:gs>
            <a:gs pos="100000">
              <a:schemeClr val="accent3">
                <a:hueOff val="0"/>
                <a:satOff val="0"/>
                <a:lumOff val="0"/>
                <a:alphaOff val="0"/>
                <a:shade val="98000"/>
                <a:lumMod val="94000"/>
              </a:schemeClr>
            </a:gs>
          </a:gsLst>
          <a:lin ang="5400000" scaled="0"/>
        </a:gradFill>
        <a:ln w="9525" cap="rnd" cmpd="sng" algn="ctr">
          <a:solidFill>
            <a:schemeClr val="accent3">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01300" tIns="88422" rIns="101300" bIns="88422" numCol="1" spcCol="1270" anchor="ctr" anchorCtr="0">
          <a:noAutofit/>
        </a:bodyPr>
        <a:lstStyle/>
        <a:p>
          <a:pPr marL="0" lvl="0" indent="0" algn="ctr" defTabSz="800100">
            <a:lnSpc>
              <a:spcPct val="90000"/>
            </a:lnSpc>
            <a:spcBef>
              <a:spcPct val="0"/>
            </a:spcBef>
            <a:spcAft>
              <a:spcPct val="35000"/>
            </a:spcAft>
            <a:buNone/>
          </a:pPr>
          <a:r>
            <a:rPr lang="en-US" sz="1800" kern="1200" dirty="0"/>
            <a:t>June 2024</a:t>
          </a:r>
        </a:p>
      </dsp:txBody>
      <dsp:txXfrm>
        <a:off x="0" y="950912"/>
        <a:ext cx="1914336" cy="895162"/>
      </dsp:txXfrm>
    </dsp:sp>
    <dsp:sp modelId="{53561C5B-E373-4D03-B9A1-5BC851F4E910}">
      <dsp:nvSpPr>
        <dsp:cNvPr id="0" name=""/>
        <dsp:cNvSpPr/>
      </dsp:nvSpPr>
      <dsp:spPr>
        <a:xfrm>
          <a:off x="1914336" y="1899784"/>
          <a:ext cx="7657347" cy="895162"/>
        </a:xfrm>
        <a:prstGeom prst="rect">
          <a:avLst/>
        </a:prstGeom>
        <a:solidFill>
          <a:schemeClr val="accent4">
            <a:tint val="40000"/>
            <a:alpha val="90000"/>
            <a:hueOff val="0"/>
            <a:satOff val="0"/>
            <a:lumOff val="0"/>
            <a:alphaOff val="0"/>
          </a:schemeClr>
        </a:solidFill>
        <a:ln w="9525" cap="rnd" cmpd="sng" algn="ctr">
          <a:solidFill>
            <a:schemeClr val="accent4">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8574" tIns="227371" rIns="148574" bIns="227371" numCol="1" spcCol="1270" anchor="ctr" anchorCtr="0">
          <a:noAutofit/>
        </a:bodyPr>
        <a:lstStyle/>
        <a:p>
          <a:pPr marL="0" lvl="0" indent="0" algn="l" defTabSz="533400">
            <a:lnSpc>
              <a:spcPct val="90000"/>
            </a:lnSpc>
            <a:spcBef>
              <a:spcPct val="0"/>
            </a:spcBef>
            <a:spcAft>
              <a:spcPct val="35000"/>
            </a:spcAft>
            <a:buNone/>
          </a:pPr>
          <a:r>
            <a:rPr lang="en-US" sz="1200" kern="1200" dirty="0"/>
            <a:t>Sent the magnet to marketing department for “branding”- new version </a:t>
          </a:r>
        </a:p>
        <a:p>
          <a:pPr marL="0" lvl="0" indent="0" algn="l" defTabSz="533400">
            <a:lnSpc>
              <a:spcPct val="90000"/>
            </a:lnSpc>
            <a:spcBef>
              <a:spcPct val="0"/>
            </a:spcBef>
            <a:spcAft>
              <a:spcPct val="35000"/>
            </a:spcAft>
            <a:buNone/>
          </a:pPr>
          <a:r>
            <a:rPr lang="en-US" sz="1200" kern="1200" dirty="0"/>
            <a:t>Translated into English, Portuguese, and Spanish, Khmer and Haitian Creole</a:t>
          </a:r>
        </a:p>
      </dsp:txBody>
      <dsp:txXfrm>
        <a:off x="1914336" y="1899784"/>
        <a:ext cx="7657347" cy="895162"/>
      </dsp:txXfrm>
    </dsp:sp>
    <dsp:sp modelId="{BDFE5E0D-1BA1-4B50-B050-623918501801}">
      <dsp:nvSpPr>
        <dsp:cNvPr id="0" name=""/>
        <dsp:cNvSpPr/>
      </dsp:nvSpPr>
      <dsp:spPr>
        <a:xfrm>
          <a:off x="0" y="1899784"/>
          <a:ext cx="1914336" cy="895162"/>
        </a:xfrm>
        <a:prstGeom prst="rect">
          <a:avLst/>
        </a:prstGeom>
        <a:gradFill rotWithShape="0">
          <a:gsLst>
            <a:gs pos="0">
              <a:schemeClr val="accent4">
                <a:hueOff val="0"/>
                <a:satOff val="0"/>
                <a:lumOff val="0"/>
                <a:alphaOff val="0"/>
                <a:tint val="96000"/>
                <a:lumMod val="104000"/>
              </a:schemeClr>
            </a:gs>
            <a:gs pos="100000">
              <a:schemeClr val="accent4">
                <a:hueOff val="0"/>
                <a:satOff val="0"/>
                <a:lumOff val="0"/>
                <a:alphaOff val="0"/>
                <a:shade val="98000"/>
                <a:lumMod val="94000"/>
              </a:schemeClr>
            </a:gs>
          </a:gsLst>
          <a:lin ang="5400000" scaled="0"/>
        </a:gradFill>
        <a:ln w="9525" cap="rnd" cmpd="sng" algn="ctr">
          <a:solidFill>
            <a:schemeClr val="accent4">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01300" tIns="88422" rIns="101300" bIns="88422" numCol="1" spcCol="1270" anchor="ctr" anchorCtr="0">
          <a:noAutofit/>
        </a:bodyPr>
        <a:lstStyle/>
        <a:p>
          <a:pPr marL="0" lvl="0" indent="0" algn="ctr" defTabSz="800100">
            <a:lnSpc>
              <a:spcPct val="90000"/>
            </a:lnSpc>
            <a:spcBef>
              <a:spcPct val="0"/>
            </a:spcBef>
            <a:spcAft>
              <a:spcPct val="35000"/>
            </a:spcAft>
            <a:buNone/>
          </a:pPr>
          <a:r>
            <a:rPr lang="en-US" sz="1800" kern="1200" dirty="0"/>
            <a:t>July 2024</a:t>
          </a:r>
        </a:p>
      </dsp:txBody>
      <dsp:txXfrm>
        <a:off x="0" y="1899784"/>
        <a:ext cx="1914336" cy="895162"/>
      </dsp:txXfrm>
    </dsp:sp>
    <dsp:sp modelId="{8DA9789E-703E-4300-A64A-8D7CBFEC23F5}">
      <dsp:nvSpPr>
        <dsp:cNvPr id="0" name=""/>
        <dsp:cNvSpPr/>
      </dsp:nvSpPr>
      <dsp:spPr>
        <a:xfrm>
          <a:off x="1914336" y="2848656"/>
          <a:ext cx="7657347" cy="895162"/>
        </a:xfrm>
        <a:prstGeom prst="rect">
          <a:avLst/>
        </a:prstGeom>
        <a:solidFill>
          <a:schemeClr val="accent5">
            <a:tint val="40000"/>
            <a:alpha val="90000"/>
            <a:hueOff val="0"/>
            <a:satOff val="0"/>
            <a:lumOff val="0"/>
            <a:alphaOff val="0"/>
          </a:schemeClr>
        </a:solidFill>
        <a:ln w="9525" cap="rnd" cmpd="sng" algn="ctr">
          <a:solidFill>
            <a:schemeClr val="accent5">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8574" tIns="227371" rIns="148574" bIns="227371" numCol="1" spcCol="1270" anchor="ctr" anchorCtr="0">
          <a:noAutofit/>
        </a:bodyPr>
        <a:lstStyle/>
        <a:p>
          <a:pPr marL="0" lvl="0" indent="0" algn="l" defTabSz="533400">
            <a:lnSpc>
              <a:spcPct val="90000"/>
            </a:lnSpc>
            <a:spcBef>
              <a:spcPct val="0"/>
            </a:spcBef>
            <a:spcAft>
              <a:spcPct val="35000"/>
            </a:spcAft>
            <a:buNone/>
          </a:pPr>
          <a:r>
            <a:rPr lang="en-US" sz="1200" kern="1200" dirty="0"/>
            <a:t>Created PowerPoint for staff education:  PMH condition education and EPIC documentation education. </a:t>
          </a:r>
        </a:p>
        <a:p>
          <a:pPr marL="0" lvl="0" indent="0" algn="l" defTabSz="533400">
            <a:lnSpc>
              <a:spcPct val="90000"/>
            </a:lnSpc>
            <a:spcBef>
              <a:spcPct val="0"/>
            </a:spcBef>
            <a:spcAft>
              <a:spcPct val="35000"/>
            </a:spcAft>
            <a:buNone/>
          </a:pPr>
          <a:r>
            <a:rPr lang="en-US" sz="1200" b="0" i="0" kern="1200" baseline="0" dirty="0"/>
            <a:t>Perinatal Mental health conditions posted to Learning Central: this education includes a pre and post test for evaluation of effectiveness of education provided. </a:t>
          </a:r>
          <a:endParaRPr lang="en-US" sz="1200" kern="1200" dirty="0"/>
        </a:p>
      </dsp:txBody>
      <dsp:txXfrm>
        <a:off x="1914336" y="2848656"/>
        <a:ext cx="7657347" cy="895162"/>
      </dsp:txXfrm>
    </dsp:sp>
    <dsp:sp modelId="{C6382204-90F1-443A-87B4-41CAB7D1D3FA}">
      <dsp:nvSpPr>
        <dsp:cNvPr id="0" name=""/>
        <dsp:cNvSpPr/>
      </dsp:nvSpPr>
      <dsp:spPr>
        <a:xfrm>
          <a:off x="0" y="2848656"/>
          <a:ext cx="1914336" cy="895162"/>
        </a:xfrm>
        <a:prstGeom prst="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98000"/>
                <a:lumMod val="94000"/>
              </a:schemeClr>
            </a:gs>
          </a:gsLst>
          <a:lin ang="5400000" scaled="0"/>
        </a:gradFill>
        <a:ln w="9525" cap="rnd" cmpd="sng" algn="ctr">
          <a:solidFill>
            <a:schemeClr val="accent5">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01300" tIns="88422" rIns="101300" bIns="88422" numCol="1" spcCol="1270" anchor="ctr" anchorCtr="0">
          <a:noAutofit/>
        </a:bodyPr>
        <a:lstStyle/>
        <a:p>
          <a:pPr marL="0" lvl="0" indent="0" algn="ctr" defTabSz="800100">
            <a:lnSpc>
              <a:spcPct val="90000"/>
            </a:lnSpc>
            <a:spcBef>
              <a:spcPct val="0"/>
            </a:spcBef>
            <a:spcAft>
              <a:spcPct val="35000"/>
            </a:spcAft>
            <a:buNone/>
          </a:pPr>
          <a:r>
            <a:rPr lang="en-US" sz="1800" kern="1200" dirty="0"/>
            <a:t>August  2024</a:t>
          </a:r>
        </a:p>
      </dsp:txBody>
      <dsp:txXfrm>
        <a:off x="0" y="2848656"/>
        <a:ext cx="1914336" cy="895162"/>
      </dsp:txXfrm>
    </dsp:sp>
    <dsp:sp modelId="{CF4EB0EB-98E1-4EE6-9146-049B92B51542}">
      <dsp:nvSpPr>
        <dsp:cNvPr id="0" name=""/>
        <dsp:cNvSpPr/>
      </dsp:nvSpPr>
      <dsp:spPr>
        <a:xfrm>
          <a:off x="1914336" y="3797528"/>
          <a:ext cx="7657347" cy="895162"/>
        </a:xfrm>
        <a:prstGeom prst="rect">
          <a:avLst/>
        </a:prstGeom>
        <a:solidFill>
          <a:schemeClr val="accent6">
            <a:tint val="40000"/>
            <a:alpha val="90000"/>
            <a:hueOff val="0"/>
            <a:satOff val="0"/>
            <a:lumOff val="0"/>
            <a:alphaOff val="0"/>
          </a:schemeClr>
        </a:solidFill>
        <a:ln w="9525" cap="rnd" cmpd="sng" algn="ctr">
          <a:solidFill>
            <a:schemeClr val="accent6">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48574" tIns="227371" rIns="148574" bIns="227371" numCol="1" spcCol="1270" anchor="ctr" anchorCtr="0">
          <a:noAutofit/>
        </a:bodyPr>
        <a:lstStyle/>
        <a:p>
          <a:pPr marL="0" lvl="0" indent="0" algn="l" defTabSz="533400">
            <a:lnSpc>
              <a:spcPct val="90000"/>
            </a:lnSpc>
            <a:spcBef>
              <a:spcPct val="0"/>
            </a:spcBef>
            <a:spcAft>
              <a:spcPct val="35000"/>
            </a:spcAft>
            <a:buNone/>
          </a:pPr>
          <a:r>
            <a:rPr lang="en-US" sz="1200" kern="1200" dirty="0"/>
            <a:t>Learning Central staff education completed.</a:t>
          </a:r>
        </a:p>
        <a:p>
          <a:pPr marL="0" lvl="0" indent="0" algn="l" defTabSz="533400">
            <a:lnSpc>
              <a:spcPct val="90000"/>
            </a:lnSpc>
            <a:spcBef>
              <a:spcPct val="0"/>
            </a:spcBef>
            <a:spcAft>
              <a:spcPct val="35000"/>
            </a:spcAft>
            <a:buNone/>
          </a:pPr>
          <a:r>
            <a:rPr lang="en-US" sz="1200" kern="1200" dirty="0"/>
            <a:t>Emails sent to all units including education documents for nursing staff</a:t>
          </a:r>
        </a:p>
        <a:p>
          <a:pPr marL="0" lvl="0" indent="0" algn="l" defTabSz="533400">
            <a:lnSpc>
              <a:spcPct val="90000"/>
            </a:lnSpc>
            <a:spcBef>
              <a:spcPct val="0"/>
            </a:spcBef>
            <a:spcAft>
              <a:spcPct val="35000"/>
            </a:spcAft>
            <a:buNone/>
          </a:pPr>
          <a:r>
            <a:rPr lang="en-US" sz="1200" kern="1200" dirty="0"/>
            <a:t>Huddles with staff and Clinical Leader’s to support, answer questions and discuss anticipated  challenges as needed.</a:t>
          </a:r>
        </a:p>
      </dsp:txBody>
      <dsp:txXfrm>
        <a:off x="1914336" y="3797528"/>
        <a:ext cx="7657347" cy="895162"/>
      </dsp:txXfrm>
    </dsp:sp>
    <dsp:sp modelId="{C86861BC-6408-415B-BEBA-B5796ECDDFE5}">
      <dsp:nvSpPr>
        <dsp:cNvPr id="0" name=""/>
        <dsp:cNvSpPr/>
      </dsp:nvSpPr>
      <dsp:spPr>
        <a:xfrm>
          <a:off x="0" y="3797528"/>
          <a:ext cx="1914336" cy="895162"/>
        </a:xfrm>
        <a:prstGeom prst="rect">
          <a:avLst/>
        </a:prstGeom>
        <a:gradFill rotWithShape="0">
          <a:gsLst>
            <a:gs pos="0">
              <a:schemeClr val="accent6">
                <a:hueOff val="0"/>
                <a:satOff val="0"/>
                <a:lumOff val="0"/>
                <a:alphaOff val="0"/>
                <a:tint val="96000"/>
                <a:lumMod val="104000"/>
              </a:schemeClr>
            </a:gs>
            <a:gs pos="100000">
              <a:schemeClr val="accent6">
                <a:hueOff val="0"/>
                <a:satOff val="0"/>
                <a:lumOff val="0"/>
                <a:alphaOff val="0"/>
                <a:shade val="98000"/>
                <a:lumMod val="94000"/>
              </a:schemeClr>
            </a:gs>
          </a:gsLst>
          <a:lin ang="5400000" scaled="0"/>
        </a:gradFill>
        <a:ln w="9525" cap="rnd" cmpd="sng" algn="ctr">
          <a:solidFill>
            <a:schemeClr val="accent6">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txBody>
        <a:bodyPr spcFirstLastPara="0" vert="horz" wrap="square" lIns="101300" tIns="88422" rIns="101300" bIns="88422" numCol="1" spcCol="1270" anchor="ctr" anchorCtr="0">
          <a:noAutofit/>
        </a:bodyPr>
        <a:lstStyle/>
        <a:p>
          <a:pPr marL="0" lvl="0" indent="0" algn="ctr" defTabSz="800100">
            <a:lnSpc>
              <a:spcPct val="90000"/>
            </a:lnSpc>
            <a:spcBef>
              <a:spcPct val="0"/>
            </a:spcBef>
            <a:spcAft>
              <a:spcPct val="35000"/>
            </a:spcAft>
            <a:buNone/>
          </a:pPr>
          <a:r>
            <a:rPr lang="en-US" sz="1800" kern="1200" dirty="0"/>
            <a:t>September 2024</a:t>
          </a:r>
        </a:p>
      </dsp:txBody>
      <dsp:txXfrm>
        <a:off x="0" y="3797528"/>
        <a:ext cx="1914336" cy="895162"/>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F9EB1F-B74E-4670-8EDC-CE16807BFF81}">
      <dsp:nvSpPr>
        <dsp:cNvPr id="0" name=""/>
        <dsp:cNvSpPr/>
      </dsp:nvSpPr>
      <dsp:spPr>
        <a:xfrm>
          <a:off x="0" y="1826970"/>
          <a:ext cx="8987404" cy="0"/>
        </a:xfrm>
        <a:prstGeom prst="line">
          <a:avLst/>
        </a:prstGeom>
        <a:solidFill>
          <a:schemeClr val="lt1">
            <a:alpha val="90000"/>
            <a:hueOff val="0"/>
            <a:satOff val="0"/>
            <a:lumOff val="0"/>
            <a:alphaOff val="0"/>
          </a:schemeClr>
        </a:solidFill>
        <a:ln w="19050" cap="rnd" cmpd="sng" algn="ctr">
          <a:solidFill>
            <a:schemeClr val="accent2">
              <a:hueOff val="0"/>
              <a:satOff val="0"/>
              <a:lumOff val="0"/>
              <a:alphaOff val="0"/>
            </a:schemeClr>
          </a:solidFill>
          <a:prstDash val="solid"/>
          <a:tailEnd type="triangle" w="lg" len="lg"/>
        </a:ln>
        <a:effectLst/>
      </dsp:spPr>
      <dsp:style>
        <a:lnRef idx="1">
          <a:scrgbClr r="0" g="0" b="0"/>
        </a:lnRef>
        <a:fillRef idx="1">
          <a:scrgbClr r="0" g="0" b="0"/>
        </a:fillRef>
        <a:effectRef idx="0">
          <a:scrgbClr r="0" g="0" b="0"/>
        </a:effectRef>
        <a:fontRef idx="minor"/>
      </dsp:style>
    </dsp:sp>
    <dsp:sp modelId="{71386F45-CBA1-4DC8-9EA1-6F34D1A983B1}">
      <dsp:nvSpPr>
        <dsp:cNvPr id="0" name=""/>
        <dsp:cNvSpPr/>
      </dsp:nvSpPr>
      <dsp:spPr>
        <a:xfrm rot="8100000">
          <a:off x="63750" y="421045"/>
          <a:ext cx="268707" cy="268707"/>
        </a:xfrm>
        <a:prstGeom prst="teardrop">
          <a:avLst>
            <a:gd name="adj" fmla="val 115000"/>
          </a:avLst>
        </a:prstGeom>
        <a:gradFill rotWithShape="0">
          <a:gsLst>
            <a:gs pos="0">
              <a:schemeClr val="accent2">
                <a:hueOff val="0"/>
                <a:satOff val="0"/>
                <a:lumOff val="0"/>
                <a:alphaOff val="0"/>
                <a:tint val="96000"/>
                <a:lumMod val="104000"/>
              </a:schemeClr>
            </a:gs>
            <a:gs pos="100000">
              <a:schemeClr val="accent2">
                <a:hueOff val="0"/>
                <a:satOff val="0"/>
                <a:lumOff val="0"/>
                <a:alphaOff val="0"/>
                <a:shade val="98000"/>
                <a:lumMod val="94000"/>
              </a:schemeClr>
            </a:gs>
          </a:gsLst>
          <a:lin ang="5400000" scaled="0"/>
        </a:gradFill>
        <a:ln w="9525" cap="rnd" cmpd="sng" algn="ctr">
          <a:solidFill>
            <a:schemeClr val="accent2">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2DB90718-6700-484C-BE35-CB735EE6E6D6}">
      <dsp:nvSpPr>
        <dsp:cNvPr id="0" name=""/>
        <dsp:cNvSpPr/>
      </dsp:nvSpPr>
      <dsp:spPr>
        <a:xfrm>
          <a:off x="93601" y="450896"/>
          <a:ext cx="209005" cy="209005"/>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42A7035D-8F7B-4A16-B865-34A351CB04D5}">
      <dsp:nvSpPr>
        <dsp:cNvPr id="0" name=""/>
        <dsp:cNvSpPr/>
      </dsp:nvSpPr>
      <dsp:spPr>
        <a:xfrm>
          <a:off x="388109" y="745403"/>
          <a:ext cx="3730147" cy="1081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8900" rIns="88900" bIns="133350" numCol="1" spcCol="1270" anchor="t" anchorCtr="0">
          <a:noAutofit/>
        </a:bodyPr>
        <a:lstStyle/>
        <a:p>
          <a:pPr marL="0" lvl="0" indent="0" algn="l" defTabSz="622300">
            <a:lnSpc>
              <a:spcPct val="90000"/>
            </a:lnSpc>
            <a:spcBef>
              <a:spcPct val="0"/>
            </a:spcBef>
            <a:spcAft>
              <a:spcPct val="35000"/>
            </a:spcAft>
            <a:buNone/>
          </a:pPr>
          <a:r>
            <a:rPr lang="en-US" sz="1400" kern="1200" dirty="0"/>
            <a:t>Through a grant from Mom’s Do Care, TIC training was provided to all staff in the MCH Division with a focus on families suffering from SUD.</a:t>
          </a:r>
        </a:p>
      </dsp:txBody>
      <dsp:txXfrm>
        <a:off x="388109" y="745403"/>
        <a:ext cx="3730147" cy="1081566"/>
      </dsp:txXfrm>
    </dsp:sp>
    <dsp:sp modelId="{946B913B-D971-4D19-8824-00BFD98218F1}">
      <dsp:nvSpPr>
        <dsp:cNvPr id="0" name=""/>
        <dsp:cNvSpPr/>
      </dsp:nvSpPr>
      <dsp:spPr>
        <a:xfrm>
          <a:off x="388109" y="365394"/>
          <a:ext cx="3730147" cy="3800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39700" bIns="0" numCol="1" spcCol="1270" anchor="ctr" anchorCtr="0">
          <a:noAutofit/>
        </a:bodyPr>
        <a:lstStyle/>
        <a:p>
          <a:pPr marL="0" lvl="0" indent="0" algn="l" defTabSz="977900">
            <a:lnSpc>
              <a:spcPct val="90000"/>
            </a:lnSpc>
            <a:spcBef>
              <a:spcPct val="0"/>
            </a:spcBef>
            <a:spcAft>
              <a:spcPct val="35000"/>
            </a:spcAft>
            <a:buNone/>
            <a:defRPr b="1"/>
          </a:pPr>
          <a:r>
            <a:rPr lang="en-US" sz="2200" kern="1200"/>
            <a:t>2019</a:t>
          </a:r>
        </a:p>
      </dsp:txBody>
      <dsp:txXfrm>
        <a:off x="388109" y="365394"/>
        <a:ext cx="3730147" cy="380009"/>
      </dsp:txXfrm>
    </dsp:sp>
    <dsp:sp modelId="{59ED4547-9428-4378-A5E0-4B958F95DC47}">
      <dsp:nvSpPr>
        <dsp:cNvPr id="0" name=""/>
        <dsp:cNvSpPr/>
      </dsp:nvSpPr>
      <dsp:spPr>
        <a:xfrm>
          <a:off x="198104" y="745403"/>
          <a:ext cx="0" cy="1081566"/>
        </a:xfrm>
        <a:prstGeom prst="line">
          <a:avLst/>
        </a:prstGeom>
        <a:noFill/>
        <a:ln w="12700" cap="rnd" cmpd="sng" algn="ctr">
          <a:solidFill>
            <a:schemeClr val="accent2">
              <a:hueOff val="0"/>
              <a:satOff val="0"/>
              <a:lumOff val="0"/>
              <a:alphaOff val="0"/>
            </a:schemeClr>
          </a:solidFill>
          <a:prstDash val="dash"/>
        </a:ln>
        <a:effectLst/>
      </dsp:spPr>
      <dsp:style>
        <a:lnRef idx="1">
          <a:scrgbClr r="0" g="0" b="0"/>
        </a:lnRef>
        <a:fillRef idx="0">
          <a:scrgbClr r="0" g="0" b="0"/>
        </a:fillRef>
        <a:effectRef idx="0">
          <a:scrgbClr r="0" g="0" b="0"/>
        </a:effectRef>
        <a:fontRef idx="minor"/>
      </dsp:style>
    </dsp:sp>
    <dsp:sp modelId="{95EC0B9F-3BDB-4980-B6D5-951670A2CFA8}">
      <dsp:nvSpPr>
        <dsp:cNvPr id="0" name=""/>
        <dsp:cNvSpPr/>
      </dsp:nvSpPr>
      <dsp:spPr>
        <a:xfrm>
          <a:off x="163183" y="1792769"/>
          <a:ext cx="68401" cy="68401"/>
        </a:xfrm>
        <a:prstGeom prst="ellipse">
          <a:avLst/>
        </a:prstGeom>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9E71772E-3C35-4943-BB03-40242B1FEE48}">
      <dsp:nvSpPr>
        <dsp:cNvPr id="0" name=""/>
        <dsp:cNvSpPr/>
      </dsp:nvSpPr>
      <dsp:spPr>
        <a:xfrm rot="18900000">
          <a:off x="2302276" y="2964188"/>
          <a:ext cx="268707" cy="268707"/>
        </a:xfrm>
        <a:prstGeom prst="teardrop">
          <a:avLst>
            <a:gd name="adj" fmla="val 115000"/>
          </a:avLst>
        </a:prstGeom>
        <a:gradFill rotWithShape="0">
          <a:gsLst>
            <a:gs pos="0">
              <a:schemeClr val="accent2">
                <a:hueOff val="-723100"/>
                <a:satOff val="-4962"/>
                <a:lumOff val="2549"/>
                <a:alphaOff val="0"/>
                <a:tint val="96000"/>
                <a:lumMod val="104000"/>
              </a:schemeClr>
            </a:gs>
            <a:gs pos="100000">
              <a:schemeClr val="accent2">
                <a:hueOff val="-723100"/>
                <a:satOff val="-4962"/>
                <a:lumOff val="2549"/>
                <a:alphaOff val="0"/>
                <a:shade val="98000"/>
                <a:lumMod val="94000"/>
              </a:schemeClr>
            </a:gs>
          </a:gsLst>
          <a:lin ang="5400000" scaled="0"/>
        </a:gradFill>
        <a:ln w="9525" cap="rnd" cmpd="sng" algn="ctr">
          <a:solidFill>
            <a:schemeClr val="accent2">
              <a:hueOff val="-723100"/>
              <a:satOff val="-4962"/>
              <a:lumOff val="2549"/>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3589BB6F-F055-4125-B28B-476B733EE805}">
      <dsp:nvSpPr>
        <dsp:cNvPr id="0" name=""/>
        <dsp:cNvSpPr/>
      </dsp:nvSpPr>
      <dsp:spPr>
        <a:xfrm>
          <a:off x="2332127" y="2994039"/>
          <a:ext cx="209005" cy="209005"/>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050F0FD3-ACCD-44BC-8E16-1AF86C84D192}">
      <dsp:nvSpPr>
        <dsp:cNvPr id="0" name=""/>
        <dsp:cNvSpPr/>
      </dsp:nvSpPr>
      <dsp:spPr>
        <a:xfrm>
          <a:off x="2626635" y="1826970"/>
          <a:ext cx="3730147" cy="1081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33350" rIns="0" bIns="88900" numCol="1" spcCol="1270" anchor="b" anchorCtr="0">
          <a:noAutofit/>
        </a:bodyPr>
        <a:lstStyle/>
        <a:p>
          <a:pPr marL="0" lvl="0" indent="0" algn="l" defTabSz="622300">
            <a:lnSpc>
              <a:spcPct val="90000"/>
            </a:lnSpc>
            <a:spcBef>
              <a:spcPct val="0"/>
            </a:spcBef>
            <a:spcAft>
              <a:spcPct val="35000"/>
            </a:spcAft>
            <a:buNone/>
          </a:pPr>
          <a:r>
            <a:rPr lang="en-US" sz="1400" kern="1200" dirty="0"/>
            <a:t>Trauma Informed Care education was mandatory through Learning Central yearly for all staff at LGH</a:t>
          </a:r>
        </a:p>
      </dsp:txBody>
      <dsp:txXfrm>
        <a:off x="2626635" y="1826970"/>
        <a:ext cx="3730147" cy="1081566"/>
      </dsp:txXfrm>
    </dsp:sp>
    <dsp:sp modelId="{AD41B22A-D01E-4207-A38E-4CBDBD9FFD2E}">
      <dsp:nvSpPr>
        <dsp:cNvPr id="0" name=""/>
        <dsp:cNvSpPr/>
      </dsp:nvSpPr>
      <dsp:spPr>
        <a:xfrm>
          <a:off x="2626635" y="2908537"/>
          <a:ext cx="3730147" cy="3800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39700" bIns="0" numCol="1" spcCol="1270" anchor="ctr" anchorCtr="0">
          <a:noAutofit/>
        </a:bodyPr>
        <a:lstStyle/>
        <a:p>
          <a:pPr marL="0" lvl="0" indent="0" algn="l" defTabSz="977900">
            <a:lnSpc>
              <a:spcPct val="90000"/>
            </a:lnSpc>
            <a:spcBef>
              <a:spcPct val="0"/>
            </a:spcBef>
            <a:spcAft>
              <a:spcPct val="35000"/>
            </a:spcAft>
            <a:buNone/>
            <a:defRPr b="1"/>
          </a:pPr>
          <a:r>
            <a:rPr lang="en-US" sz="2200" kern="1200"/>
            <a:t>2021</a:t>
          </a:r>
        </a:p>
      </dsp:txBody>
      <dsp:txXfrm>
        <a:off x="2626635" y="2908537"/>
        <a:ext cx="3730147" cy="380009"/>
      </dsp:txXfrm>
    </dsp:sp>
    <dsp:sp modelId="{DBD42D6B-829F-4109-B279-C642C9DED742}">
      <dsp:nvSpPr>
        <dsp:cNvPr id="0" name=""/>
        <dsp:cNvSpPr/>
      </dsp:nvSpPr>
      <dsp:spPr>
        <a:xfrm>
          <a:off x="2436630" y="1826970"/>
          <a:ext cx="0" cy="1081566"/>
        </a:xfrm>
        <a:prstGeom prst="line">
          <a:avLst/>
        </a:prstGeom>
        <a:noFill/>
        <a:ln w="12700" cap="rnd" cmpd="sng" algn="ctr">
          <a:solidFill>
            <a:schemeClr val="accent2">
              <a:hueOff val="-723100"/>
              <a:satOff val="-4962"/>
              <a:lumOff val="2549"/>
              <a:alphaOff val="0"/>
            </a:schemeClr>
          </a:solidFill>
          <a:prstDash val="dash"/>
        </a:ln>
        <a:effectLst/>
      </dsp:spPr>
      <dsp:style>
        <a:lnRef idx="1">
          <a:scrgbClr r="0" g="0" b="0"/>
        </a:lnRef>
        <a:fillRef idx="0">
          <a:scrgbClr r="0" g="0" b="0"/>
        </a:fillRef>
        <a:effectRef idx="0">
          <a:scrgbClr r="0" g="0" b="0"/>
        </a:effectRef>
        <a:fontRef idx="minor"/>
      </dsp:style>
    </dsp:sp>
    <dsp:sp modelId="{9CF1E646-1244-47F0-B426-9ADA61345C0A}">
      <dsp:nvSpPr>
        <dsp:cNvPr id="0" name=""/>
        <dsp:cNvSpPr/>
      </dsp:nvSpPr>
      <dsp:spPr>
        <a:xfrm>
          <a:off x="2401709" y="1792769"/>
          <a:ext cx="68401" cy="68401"/>
        </a:xfrm>
        <a:prstGeom prst="ellipse">
          <a:avLst/>
        </a:prstGeom>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3BEDCC6E-0704-4298-A9F6-6E6F2368643A}">
      <dsp:nvSpPr>
        <dsp:cNvPr id="0" name=""/>
        <dsp:cNvSpPr/>
      </dsp:nvSpPr>
      <dsp:spPr>
        <a:xfrm rot="8100000">
          <a:off x="4540802" y="421045"/>
          <a:ext cx="268707" cy="268707"/>
        </a:xfrm>
        <a:prstGeom prst="teardrop">
          <a:avLst>
            <a:gd name="adj" fmla="val 115000"/>
          </a:avLst>
        </a:prstGeom>
        <a:gradFill rotWithShape="0">
          <a:gsLst>
            <a:gs pos="0">
              <a:schemeClr val="accent2">
                <a:hueOff val="-1446200"/>
                <a:satOff val="-9924"/>
                <a:lumOff val="5098"/>
                <a:alphaOff val="0"/>
                <a:tint val="96000"/>
                <a:lumMod val="104000"/>
              </a:schemeClr>
            </a:gs>
            <a:gs pos="100000">
              <a:schemeClr val="accent2">
                <a:hueOff val="-1446200"/>
                <a:satOff val="-9924"/>
                <a:lumOff val="5098"/>
                <a:alphaOff val="0"/>
                <a:shade val="98000"/>
                <a:lumMod val="94000"/>
              </a:schemeClr>
            </a:gs>
          </a:gsLst>
          <a:lin ang="5400000" scaled="0"/>
        </a:gradFill>
        <a:ln w="9525" cap="rnd" cmpd="sng" algn="ctr">
          <a:solidFill>
            <a:schemeClr val="accent2">
              <a:hueOff val="-1446200"/>
              <a:satOff val="-9924"/>
              <a:lumOff val="5098"/>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581577BF-FC90-4025-976A-2EED8ACE3E9C}">
      <dsp:nvSpPr>
        <dsp:cNvPr id="0" name=""/>
        <dsp:cNvSpPr/>
      </dsp:nvSpPr>
      <dsp:spPr>
        <a:xfrm>
          <a:off x="4570653" y="450896"/>
          <a:ext cx="209005" cy="209005"/>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8BBA72CB-2C5F-4A58-9E4A-53A97B69F864}">
      <dsp:nvSpPr>
        <dsp:cNvPr id="0" name=""/>
        <dsp:cNvSpPr/>
      </dsp:nvSpPr>
      <dsp:spPr>
        <a:xfrm>
          <a:off x="4865160" y="745403"/>
          <a:ext cx="3730147" cy="108156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88900" rIns="88900" bIns="133350" numCol="1" spcCol="1270" anchor="t" anchorCtr="0">
          <a:noAutofit/>
        </a:bodyPr>
        <a:lstStyle/>
        <a:p>
          <a:pPr marL="0" lvl="0" indent="0" algn="l" defTabSz="622300">
            <a:lnSpc>
              <a:spcPct val="90000"/>
            </a:lnSpc>
            <a:spcBef>
              <a:spcPct val="0"/>
            </a:spcBef>
            <a:spcAft>
              <a:spcPct val="35000"/>
            </a:spcAft>
            <a:buNone/>
          </a:pPr>
          <a:r>
            <a:rPr lang="en-US" sz="1400" kern="1200" dirty="0"/>
            <a:t>Mandatory live Trauma Informed Care education provided for all MCH staff.</a:t>
          </a:r>
        </a:p>
      </dsp:txBody>
      <dsp:txXfrm>
        <a:off x="4865160" y="745403"/>
        <a:ext cx="3730147" cy="1081566"/>
      </dsp:txXfrm>
    </dsp:sp>
    <dsp:sp modelId="{ACDE3174-7058-4B01-8D24-716DB461A5B4}">
      <dsp:nvSpPr>
        <dsp:cNvPr id="0" name=""/>
        <dsp:cNvSpPr/>
      </dsp:nvSpPr>
      <dsp:spPr>
        <a:xfrm>
          <a:off x="4865160" y="365394"/>
          <a:ext cx="3730147" cy="3800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39700" bIns="0" numCol="1" spcCol="1270" anchor="ctr" anchorCtr="0">
          <a:noAutofit/>
        </a:bodyPr>
        <a:lstStyle/>
        <a:p>
          <a:pPr marL="0" lvl="0" indent="0" algn="l" defTabSz="977900">
            <a:lnSpc>
              <a:spcPct val="90000"/>
            </a:lnSpc>
            <a:spcBef>
              <a:spcPct val="0"/>
            </a:spcBef>
            <a:spcAft>
              <a:spcPct val="35000"/>
            </a:spcAft>
            <a:buNone/>
            <a:defRPr b="1"/>
          </a:pPr>
          <a:r>
            <a:rPr lang="en-US" sz="2200" kern="1200"/>
            <a:t>2024</a:t>
          </a:r>
        </a:p>
      </dsp:txBody>
      <dsp:txXfrm>
        <a:off x="4865160" y="365394"/>
        <a:ext cx="3730147" cy="380009"/>
      </dsp:txXfrm>
    </dsp:sp>
    <dsp:sp modelId="{F3568711-F33B-47C8-9DA4-40662D94A3CF}">
      <dsp:nvSpPr>
        <dsp:cNvPr id="0" name=""/>
        <dsp:cNvSpPr/>
      </dsp:nvSpPr>
      <dsp:spPr>
        <a:xfrm>
          <a:off x="4675155" y="745403"/>
          <a:ext cx="0" cy="1081566"/>
        </a:xfrm>
        <a:prstGeom prst="line">
          <a:avLst/>
        </a:prstGeom>
        <a:noFill/>
        <a:ln w="12700" cap="rnd" cmpd="sng" algn="ctr">
          <a:solidFill>
            <a:schemeClr val="accent2">
              <a:hueOff val="-1446200"/>
              <a:satOff val="-9924"/>
              <a:lumOff val="5098"/>
              <a:alphaOff val="0"/>
            </a:schemeClr>
          </a:solidFill>
          <a:prstDash val="dash"/>
        </a:ln>
        <a:effectLst/>
      </dsp:spPr>
      <dsp:style>
        <a:lnRef idx="1">
          <a:scrgbClr r="0" g="0" b="0"/>
        </a:lnRef>
        <a:fillRef idx="0">
          <a:scrgbClr r="0" g="0" b="0"/>
        </a:fillRef>
        <a:effectRef idx="0">
          <a:scrgbClr r="0" g="0" b="0"/>
        </a:effectRef>
        <a:fontRef idx="minor"/>
      </dsp:style>
    </dsp:sp>
    <dsp:sp modelId="{99506B5D-24A9-4F57-ACCC-C4244883AA7B}">
      <dsp:nvSpPr>
        <dsp:cNvPr id="0" name=""/>
        <dsp:cNvSpPr/>
      </dsp:nvSpPr>
      <dsp:spPr>
        <a:xfrm>
          <a:off x="4640234" y="1792769"/>
          <a:ext cx="68401" cy="68401"/>
        </a:xfrm>
        <a:prstGeom prst="ellipse">
          <a:avLst/>
        </a:prstGeom>
        <a:gradFill rotWithShape="0">
          <a:gsLst>
            <a:gs pos="0">
              <a:schemeClr val="accent2">
                <a:tint val="96000"/>
                <a:lumMod val="104000"/>
              </a:schemeClr>
            </a:gs>
            <a:gs pos="100000">
              <a:schemeClr val="accent2">
                <a:shade val="98000"/>
                <a:lumMod val="94000"/>
              </a:schemeClr>
            </a:gs>
          </a:gsLst>
          <a:lin ang="5400000" scaled="0"/>
        </a:gradFill>
        <a:ln w="6350" cap="rnd" cmpd="sng" algn="ctr">
          <a:solidFill>
            <a:schemeClr val="lt1">
              <a:hueOff val="0"/>
              <a:satOff val="0"/>
              <a:lumOff val="0"/>
              <a:alphaOff val="0"/>
            </a:schemeClr>
          </a:solidFill>
          <a:prstDash val="solid"/>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79C6DC-32A6-4D61-958C-933776F386C8}">
      <dsp:nvSpPr>
        <dsp:cNvPr id="0" name=""/>
        <dsp:cNvSpPr/>
      </dsp:nvSpPr>
      <dsp:spPr>
        <a:xfrm>
          <a:off x="300568" y="310020"/>
          <a:ext cx="931798" cy="931798"/>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C13829C-877F-4754-8ACC-3ABBD2A8BC1A}">
      <dsp:nvSpPr>
        <dsp:cNvPr id="0" name=""/>
        <dsp:cNvSpPr/>
      </dsp:nvSpPr>
      <dsp:spPr>
        <a:xfrm>
          <a:off x="499148" y="508600"/>
          <a:ext cx="534638" cy="53463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55A2B0C-8AE1-4A9A-8F5F-E4B170E6648E}">
      <dsp:nvSpPr>
        <dsp:cNvPr id="0" name=""/>
        <dsp:cNvSpPr/>
      </dsp:nvSpPr>
      <dsp:spPr>
        <a:xfrm>
          <a:off x="2698" y="1532051"/>
          <a:ext cx="1527539" cy="1917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defRPr cap="all"/>
          </a:pPr>
          <a:r>
            <a:rPr lang="en-US" sz="1600" b="1" u="sng" kern="1200" dirty="0"/>
            <a:t>Final Version of Tufts Medicine PMHC Magnet: </a:t>
          </a:r>
          <a:endParaRPr lang="en-US" sz="1600" kern="1200" dirty="0"/>
        </a:p>
      </dsp:txBody>
      <dsp:txXfrm>
        <a:off x="2698" y="1532051"/>
        <a:ext cx="1527539" cy="1917180"/>
      </dsp:txXfrm>
    </dsp:sp>
    <dsp:sp modelId="{E5859BBD-1BE3-45B2-8637-6936BFF3E909}">
      <dsp:nvSpPr>
        <dsp:cNvPr id="0" name=""/>
        <dsp:cNvSpPr/>
      </dsp:nvSpPr>
      <dsp:spPr>
        <a:xfrm>
          <a:off x="2095426" y="310020"/>
          <a:ext cx="931798" cy="931798"/>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6F95EFE-ED05-45AF-A249-6548A5224891}">
      <dsp:nvSpPr>
        <dsp:cNvPr id="0" name=""/>
        <dsp:cNvSpPr/>
      </dsp:nvSpPr>
      <dsp:spPr>
        <a:xfrm>
          <a:off x="2294006" y="508600"/>
          <a:ext cx="534638" cy="53463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82D7DB8-D6DA-4D4E-9D75-8D33D2436436}">
      <dsp:nvSpPr>
        <dsp:cNvPr id="0" name=""/>
        <dsp:cNvSpPr/>
      </dsp:nvSpPr>
      <dsp:spPr>
        <a:xfrm>
          <a:off x="1797556" y="1532051"/>
          <a:ext cx="1527539" cy="1917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defRPr cap="all"/>
          </a:pPr>
          <a:r>
            <a:rPr lang="en-US" sz="1600" b="1" kern="1200"/>
            <a:t>Available in English, Spanish, Portuguese, Khmer and Haitian Creole</a:t>
          </a:r>
          <a:endParaRPr lang="en-US" sz="1600" kern="1200"/>
        </a:p>
      </dsp:txBody>
      <dsp:txXfrm>
        <a:off x="1797556" y="1532051"/>
        <a:ext cx="1527539" cy="1917180"/>
      </dsp:txXfrm>
    </dsp:sp>
    <dsp:sp modelId="{DB661397-3154-4865-866E-99E18F7C1707}">
      <dsp:nvSpPr>
        <dsp:cNvPr id="0" name=""/>
        <dsp:cNvSpPr/>
      </dsp:nvSpPr>
      <dsp:spPr>
        <a:xfrm>
          <a:off x="3890284" y="310020"/>
          <a:ext cx="931798" cy="931798"/>
        </a:xfrm>
        <a:prstGeom prst="round2DiagRect">
          <a:avLst>
            <a:gd name="adj1" fmla="val 29727"/>
            <a:gd name="adj2" fmla="val 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03131F4-AC12-49DD-B818-EC25D86DA9CB}">
      <dsp:nvSpPr>
        <dsp:cNvPr id="0" name=""/>
        <dsp:cNvSpPr/>
      </dsp:nvSpPr>
      <dsp:spPr>
        <a:xfrm>
          <a:off x="4088865" y="508600"/>
          <a:ext cx="534638" cy="53463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5875" cap="rnd"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B8846B7-1A6E-4D26-837C-2F1537E1C9F8}">
      <dsp:nvSpPr>
        <dsp:cNvPr id="0" name=""/>
        <dsp:cNvSpPr/>
      </dsp:nvSpPr>
      <dsp:spPr>
        <a:xfrm>
          <a:off x="3592414" y="1532051"/>
          <a:ext cx="1527539" cy="19171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711200">
            <a:lnSpc>
              <a:spcPct val="100000"/>
            </a:lnSpc>
            <a:spcBef>
              <a:spcPct val="0"/>
            </a:spcBef>
            <a:spcAft>
              <a:spcPct val="35000"/>
            </a:spcAft>
            <a:buNone/>
            <a:defRPr cap="all"/>
          </a:pPr>
          <a:r>
            <a:rPr lang="en-US" sz="1600" b="1" kern="1200"/>
            <a:t>When QR code is scanned, it links to the Postpartum Support International (PSI) website in corresponding language.</a:t>
          </a:r>
          <a:endParaRPr lang="en-US" sz="1600" kern="1200"/>
        </a:p>
      </dsp:txBody>
      <dsp:txXfrm>
        <a:off x="3592414" y="1532051"/>
        <a:ext cx="1527539" cy="1917180"/>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437BEA6-55AF-4F4F-B19A-4D0D524931D9}">
      <dsp:nvSpPr>
        <dsp:cNvPr id="0" name=""/>
        <dsp:cNvSpPr/>
      </dsp:nvSpPr>
      <dsp:spPr>
        <a:xfrm>
          <a:off x="303675" y="1962166"/>
          <a:ext cx="2394300" cy="412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1">
          <a:noAutofit/>
        </a:bodyPr>
        <a:lstStyle/>
        <a:p>
          <a:pPr marL="0" lvl="0" indent="0" algn="ctr" defTabSz="800100">
            <a:lnSpc>
              <a:spcPct val="90000"/>
            </a:lnSpc>
            <a:spcBef>
              <a:spcPct val="0"/>
            </a:spcBef>
            <a:spcAft>
              <a:spcPct val="35000"/>
            </a:spcAft>
            <a:buNone/>
            <a:defRPr b="1"/>
          </a:pPr>
          <a:r>
            <a:rPr lang="en-US" sz="1800" kern="1200"/>
            <a:t>2019</a:t>
          </a:r>
        </a:p>
      </dsp:txBody>
      <dsp:txXfrm>
        <a:off x="303675" y="1962166"/>
        <a:ext cx="2394300" cy="412895"/>
      </dsp:txXfrm>
    </dsp:sp>
    <dsp:sp modelId="{81340A97-8D26-42FC-807F-F6BBBA07A9C0}">
      <dsp:nvSpPr>
        <dsp:cNvPr id="0" name=""/>
        <dsp:cNvSpPr/>
      </dsp:nvSpPr>
      <dsp:spPr>
        <a:xfrm>
          <a:off x="0" y="1753891"/>
          <a:ext cx="8987404" cy="146157"/>
        </a:xfrm>
        <a:prstGeom prst="rect">
          <a:avLst/>
        </a:prstGeom>
        <a:gradFill rotWithShape="0">
          <a:gsLst>
            <a:gs pos="0">
              <a:schemeClr val="accent5">
                <a:hueOff val="0"/>
                <a:satOff val="0"/>
                <a:lumOff val="0"/>
                <a:alphaOff val="0"/>
                <a:tint val="96000"/>
                <a:lumMod val="104000"/>
              </a:schemeClr>
            </a:gs>
            <a:gs pos="100000">
              <a:schemeClr val="accent5">
                <a:hueOff val="0"/>
                <a:satOff val="0"/>
                <a:lumOff val="0"/>
                <a:alphaOff val="0"/>
                <a:shade val="98000"/>
                <a:lumMod val="94000"/>
              </a:schemeClr>
            </a:gs>
          </a:gsLst>
          <a:lin ang="5400000" scaled="0"/>
        </a:gradFill>
        <a:ln>
          <a:noFill/>
        </a:ln>
        <a:effectLst>
          <a:outerShdw blurRad="38100" dist="25400" dir="5400000" rotWithShape="0">
            <a:srgbClr val="000000">
              <a:alpha val="25000"/>
            </a:srgbClr>
          </a:outerShdw>
        </a:effectLst>
      </dsp:spPr>
      <dsp:style>
        <a:lnRef idx="0">
          <a:scrgbClr r="0" g="0" b="0"/>
        </a:lnRef>
        <a:fillRef idx="3">
          <a:scrgbClr r="0" g="0" b="0"/>
        </a:fillRef>
        <a:effectRef idx="2">
          <a:scrgbClr r="0" g="0" b="0"/>
        </a:effectRef>
        <a:fontRef idx="minor">
          <a:schemeClr val="lt1"/>
        </a:fontRef>
      </dsp:style>
    </dsp:sp>
    <dsp:sp modelId="{03DCB520-3679-43AB-B370-0EB48F3861B6}">
      <dsp:nvSpPr>
        <dsp:cNvPr id="0" name=""/>
        <dsp:cNvSpPr/>
      </dsp:nvSpPr>
      <dsp:spPr>
        <a:xfrm>
          <a:off x="183960" y="161058"/>
          <a:ext cx="2633730" cy="971662"/>
        </a:xfrm>
        <a:prstGeom prst="rect">
          <a:avLst/>
        </a:prstGeom>
        <a:solidFill>
          <a:schemeClr val="accent5">
            <a:tint val="40000"/>
            <a:alpha val="90000"/>
            <a:hueOff val="0"/>
            <a:satOff val="0"/>
            <a:lumOff val="0"/>
            <a:alphaOff val="0"/>
          </a:schemeClr>
        </a:solidFill>
        <a:ln w="9525" cap="rnd" cmpd="sng" algn="ctr">
          <a:solidFill>
            <a:schemeClr val="accent5">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l" defTabSz="533400">
            <a:lnSpc>
              <a:spcPct val="90000"/>
            </a:lnSpc>
            <a:spcBef>
              <a:spcPct val="0"/>
            </a:spcBef>
            <a:spcAft>
              <a:spcPct val="35000"/>
            </a:spcAft>
            <a:buNone/>
          </a:pPr>
          <a:r>
            <a:rPr lang="en-US" sz="1200" kern="1200" dirty="0"/>
            <a:t>Opioid/Substance Use Disorder in Pregnancy Bundle-</a:t>
          </a:r>
        </a:p>
        <a:p>
          <a:pPr marL="114300" lvl="1" indent="-114300" algn="l" defTabSz="533400">
            <a:lnSpc>
              <a:spcPct val="90000"/>
            </a:lnSpc>
            <a:spcBef>
              <a:spcPct val="0"/>
            </a:spcBef>
            <a:spcAft>
              <a:spcPct val="15000"/>
            </a:spcAft>
            <a:buChar char="•"/>
          </a:pPr>
          <a:r>
            <a:rPr lang="en-US" sz="1200" kern="1200" dirty="0"/>
            <a:t>**Implemented ESC policy/protocol at LGH</a:t>
          </a:r>
        </a:p>
      </dsp:txBody>
      <dsp:txXfrm>
        <a:off x="183960" y="161058"/>
        <a:ext cx="2633730" cy="971662"/>
      </dsp:txXfrm>
    </dsp:sp>
    <dsp:sp modelId="{FEE8A669-B379-4562-9248-6F70353A2B5D}">
      <dsp:nvSpPr>
        <dsp:cNvPr id="0" name=""/>
        <dsp:cNvSpPr/>
      </dsp:nvSpPr>
      <dsp:spPr>
        <a:xfrm>
          <a:off x="1500826" y="1132721"/>
          <a:ext cx="0" cy="621169"/>
        </a:xfrm>
        <a:prstGeom prst="line">
          <a:avLst/>
        </a:prstGeom>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0"/>
              <a:satOff val="0"/>
              <a:lumOff val="0"/>
              <a:alphaOff val="0"/>
            </a:schemeClr>
          </a:solidFill>
          <a:prstDash val="dash"/>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F494D446-DDB6-4BFD-B9D4-65D47B569AF1}">
      <dsp:nvSpPr>
        <dsp:cNvPr id="0" name=""/>
        <dsp:cNvSpPr/>
      </dsp:nvSpPr>
      <dsp:spPr>
        <a:xfrm>
          <a:off x="1800113" y="1278879"/>
          <a:ext cx="2394300" cy="412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1">
          <a:noAutofit/>
        </a:bodyPr>
        <a:lstStyle/>
        <a:p>
          <a:pPr marL="0" lvl="0" indent="0" algn="ctr" defTabSz="800100">
            <a:lnSpc>
              <a:spcPct val="90000"/>
            </a:lnSpc>
            <a:spcBef>
              <a:spcPct val="0"/>
            </a:spcBef>
            <a:spcAft>
              <a:spcPct val="35000"/>
            </a:spcAft>
            <a:buNone/>
            <a:defRPr b="1"/>
          </a:pPr>
          <a:r>
            <a:rPr lang="en-US" sz="1800" kern="1200"/>
            <a:t>2021</a:t>
          </a:r>
        </a:p>
      </dsp:txBody>
      <dsp:txXfrm>
        <a:off x="1800113" y="1278879"/>
        <a:ext cx="2394300" cy="412895"/>
      </dsp:txXfrm>
    </dsp:sp>
    <dsp:sp modelId="{11D4962B-53D9-4F88-8D50-BF645EC9792E}">
      <dsp:nvSpPr>
        <dsp:cNvPr id="0" name=""/>
        <dsp:cNvSpPr/>
      </dsp:nvSpPr>
      <dsp:spPr>
        <a:xfrm>
          <a:off x="1680398" y="2521219"/>
          <a:ext cx="2633730" cy="509724"/>
        </a:xfrm>
        <a:prstGeom prst="rect">
          <a:avLst/>
        </a:prstGeom>
        <a:solidFill>
          <a:schemeClr val="accent5">
            <a:tint val="40000"/>
            <a:alpha val="90000"/>
            <a:hueOff val="334309"/>
            <a:satOff val="5517"/>
            <a:lumOff val="-356"/>
            <a:alphaOff val="0"/>
          </a:schemeClr>
        </a:solidFill>
        <a:ln w="9525" cap="rnd" cmpd="sng" algn="ctr">
          <a:solidFill>
            <a:schemeClr val="accent5">
              <a:tint val="40000"/>
              <a:alpha val="90000"/>
              <a:hueOff val="334309"/>
              <a:satOff val="5517"/>
              <a:lumOff val="-356"/>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l" defTabSz="533400">
            <a:lnSpc>
              <a:spcPct val="90000"/>
            </a:lnSpc>
            <a:spcBef>
              <a:spcPct val="0"/>
            </a:spcBef>
            <a:spcAft>
              <a:spcPct val="35000"/>
            </a:spcAft>
            <a:buNone/>
          </a:pPr>
          <a:r>
            <a:rPr lang="en-US" sz="1200" kern="1200" dirty="0"/>
            <a:t>Obstetric Hemorrhage Bundle</a:t>
          </a:r>
        </a:p>
      </dsp:txBody>
      <dsp:txXfrm>
        <a:off x="1680398" y="2521219"/>
        <a:ext cx="2633730" cy="509724"/>
      </dsp:txXfrm>
    </dsp:sp>
    <dsp:sp modelId="{381A4F21-A337-4E33-9880-ED051DF66497}">
      <dsp:nvSpPr>
        <dsp:cNvPr id="0" name=""/>
        <dsp:cNvSpPr/>
      </dsp:nvSpPr>
      <dsp:spPr>
        <a:xfrm>
          <a:off x="2997264" y="1900049"/>
          <a:ext cx="0" cy="621169"/>
        </a:xfrm>
        <a:prstGeom prst="line">
          <a:avLst/>
        </a:prstGeom>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196862"/>
              <a:satOff val="10572"/>
              <a:lumOff val="-3823"/>
              <a:alphaOff val="0"/>
            </a:schemeClr>
          </a:solidFill>
          <a:prstDash val="dash"/>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4F6BE921-DF1F-45DC-B16E-9D7B62D183E8}">
      <dsp:nvSpPr>
        <dsp:cNvPr id="0" name=""/>
        <dsp:cNvSpPr/>
      </dsp:nvSpPr>
      <dsp:spPr>
        <a:xfrm>
          <a:off x="1455151" y="1781296"/>
          <a:ext cx="91348" cy="91348"/>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0A0F018F-32DD-48F7-8720-AC0191E510FB}">
      <dsp:nvSpPr>
        <dsp:cNvPr id="0" name=""/>
        <dsp:cNvSpPr/>
      </dsp:nvSpPr>
      <dsp:spPr>
        <a:xfrm>
          <a:off x="2951589" y="1781296"/>
          <a:ext cx="91348" cy="91348"/>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C222CAB7-738D-4DD9-B1D3-3C018DA0EE9F}">
      <dsp:nvSpPr>
        <dsp:cNvPr id="0" name=""/>
        <dsp:cNvSpPr/>
      </dsp:nvSpPr>
      <dsp:spPr>
        <a:xfrm>
          <a:off x="3296551" y="1962166"/>
          <a:ext cx="2394300" cy="412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1">
          <a:noAutofit/>
        </a:bodyPr>
        <a:lstStyle/>
        <a:p>
          <a:pPr marL="0" lvl="0" indent="0" algn="ctr" defTabSz="800100">
            <a:lnSpc>
              <a:spcPct val="90000"/>
            </a:lnSpc>
            <a:spcBef>
              <a:spcPct val="0"/>
            </a:spcBef>
            <a:spcAft>
              <a:spcPct val="35000"/>
            </a:spcAft>
            <a:buNone/>
            <a:defRPr b="1"/>
          </a:pPr>
          <a:r>
            <a:rPr lang="en-US" sz="1800" kern="1200"/>
            <a:t>2022</a:t>
          </a:r>
        </a:p>
      </dsp:txBody>
      <dsp:txXfrm>
        <a:off x="3296551" y="1962166"/>
        <a:ext cx="2394300" cy="412895"/>
      </dsp:txXfrm>
    </dsp:sp>
    <dsp:sp modelId="{F3128A58-270B-4CAC-9D25-0477F9EC07F5}">
      <dsp:nvSpPr>
        <dsp:cNvPr id="0" name=""/>
        <dsp:cNvSpPr/>
      </dsp:nvSpPr>
      <dsp:spPr>
        <a:xfrm>
          <a:off x="3176836" y="320347"/>
          <a:ext cx="2633730" cy="812373"/>
        </a:xfrm>
        <a:prstGeom prst="rect">
          <a:avLst/>
        </a:prstGeom>
        <a:solidFill>
          <a:schemeClr val="accent5">
            <a:tint val="40000"/>
            <a:alpha val="90000"/>
            <a:hueOff val="668618"/>
            <a:satOff val="11035"/>
            <a:lumOff val="-712"/>
            <a:alphaOff val="0"/>
          </a:schemeClr>
        </a:solidFill>
        <a:ln w="9525" cap="rnd" cmpd="sng" algn="ctr">
          <a:solidFill>
            <a:schemeClr val="accent5">
              <a:tint val="40000"/>
              <a:alpha val="90000"/>
              <a:hueOff val="668618"/>
              <a:satOff val="11035"/>
              <a:lumOff val="-712"/>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l" defTabSz="533400">
            <a:lnSpc>
              <a:spcPct val="90000"/>
            </a:lnSpc>
            <a:spcBef>
              <a:spcPct val="0"/>
            </a:spcBef>
            <a:spcAft>
              <a:spcPct val="35000"/>
            </a:spcAft>
            <a:buNone/>
          </a:pPr>
          <a:r>
            <a:rPr lang="en-US" sz="1200" kern="1200" dirty="0"/>
            <a:t>Severe Hypertension Bundle-</a:t>
          </a:r>
        </a:p>
        <a:p>
          <a:pPr marL="114300" lvl="1" indent="-114300" algn="l" defTabSz="533400">
            <a:lnSpc>
              <a:spcPct val="90000"/>
            </a:lnSpc>
            <a:spcBef>
              <a:spcPct val="0"/>
            </a:spcBef>
            <a:spcAft>
              <a:spcPct val="15000"/>
            </a:spcAft>
            <a:buChar char="•"/>
          </a:pPr>
          <a:r>
            <a:rPr lang="en-US" sz="1200" kern="1200" dirty="0"/>
            <a:t>**Implemented new Hypertensive Crisis Protocol </a:t>
          </a:r>
        </a:p>
      </dsp:txBody>
      <dsp:txXfrm>
        <a:off x="3176836" y="320347"/>
        <a:ext cx="2633730" cy="812373"/>
      </dsp:txXfrm>
    </dsp:sp>
    <dsp:sp modelId="{3761F935-3B30-4F47-B989-3B677F9CAC67}">
      <dsp:nvSpPr>
        <dsp:cNvPr id="0" name=""/>
        <dsp:cNvSpPr/>
      </dsp:nvSpPr>
      <dsp:spPr>
        <a:xfrm>
          <a:off x="4493702" y="1132721"/>
          <a:ext cx="0" cy="621169"/>
        </a:xfrm>
        <a:prstGeom prst="line">
          <a:avLst/>
        </a:prstGeom>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393725"/>
              <a:satOff val="21144"/>
              <a:lumOff val="-7647"/>
              <a:alphaOff val="0"/>
            </a:schemeClr>
          </a:solidFill>
          <a:prstDash val="dash"/>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8E95C9BB-3788-4BD2-B23F-917630EB99A3}">
      <dsp:nvSpPr>
        <dsp:cNvPr id="0" name=""/>
        <dsp:cNvSpPr/>
      </dsp:nvSpPr>
      <dsp:spPr>
        <a:xfrm>
          <a:off x="4792989" y="1278879"/>
          <a:ext cx="2394300" cy="412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b" anchorCtr="1">
          <a:noAutofit/>
        </a:bodyPr>
        <a:lstStyle/>
        <a:p>
          <a:pPr marL="0" lvl="0" indent="0" algn="ctr" defTabSz="800100">
            <a:lnSpc>
              <a:spcPct val="90000"/>
            </a:lnSpc>
            <a:spcBef>
              <a:spcPct val="0"/>
            </a:spcBef>
            <a:spcAft>
              <a:spcPct val="35000"/>
            </a:spcAft>
            <a:buNone/>
            <a:defRPr b="1"/>
          </a:pPr>
          <a:r>
            <a:rPr lang="en-US" sz="1800" kern="1200"/>
            <a:t>2022</a:t>
          </a:r>
        </a:p>
      </dsp:txBody>
      <dsp:txXfrm>
        <a:off x="4792989" y="1278879"/>
        <a:ext cx="2394300" cy="412895"/>
      </dsp:txXfrm>
    </dsp:sp>
    <dsp:sp modelId="{08C68CC3-D2F6-45AB-A482-7A5B93B08A7E}">
      <dsp:nvSpPr>
        <dsp:cNvPr id="0" name=""/>
        <dsp:cNvSpPr/>
      </dsp:nvSpPr>
      <dsp:spPr>
        <a:xfrm>
          <a:off x="4673274" y="2521219"/>
          <a:ext cx="2633730" cy="812373"/>
        </a:xfrm>
        <a:prstGeom prst="rect">
          <a:avLst/>
        </a:prstGeom>
        <a:solidFill>
          <a:schemeClr val="accent5">
            <a:tint val="40000"/>
            <a:alpha val="90000"/>
            <a:hueOff val="1002927"/>
            <a:satOff val="16552"/>
            <a:lumOff val="-1069"/>
            <a:alphaOff val="0"/>
          </a:schemeClr>
        </a:solidFill>
        <a:ln w="9525" cap="rnd" cmpd="sng" algn="ctr">
          <a:solidFill>
            <a:schemeClr val="accent5">
              <a:tint val="40000"/>
              <a:alpha val="90000"/>
              <a:hueOff val="1002927"/>
              <a:satOff val="16552"/>
              <a:lumOff val="-1069"/>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l" defTabSz="533400">
            <a:lnSpc>
              <a:spcPct val="90000"/>
            </a:lnSpc>
            <a:spcBef>
              <a:spcPct val="0"/>
            </a:spcBef>
            <a:spcAft>
              <a:spcPct val="35000"/>
            </a:spcAft>
            <a:buNone/>
          </a:pPr>
          <a:r>
            <a:rPr lang="en-US" sz="1200" kern="1200" dirty="0"/>
            <a:t>Maternal Equity Bundle-</a:t>
          </a:r>
        </a:p>
        <a:p>
          <a:pPr marL="114300" lvl="1" indent="-114300" algn="l" defTabSz="533400">
            <a:lnSpc>
              <a:spcPct val="90000"/>
            </a:lnSpc>
            <a:spcBef>
              <a:spcPct val="0"/>
            </a:spcBef>
            <a:spcAft>
              <a:spcPct val="15000"/>
            </a:spcAft>
            <a:buChar char="•"/>
          </a:pPr>
          <a:r>
            <a:rPr lang="en-US" sz="1200" kern="1200" dirty="0"/>
            <a:t>**Formed a MCH Equity Working Group</a:t>
          </a:r>
        </a:p>
      </dsp:txBody>
      <dsp:txXfrm>
        <a:off x="4673274" y="2521219"/>
        <a:ext cx="2633730" cy="812373"/>
      </dsp:txXfrm>
    </dsp:sp>
    <dsp:sp modelId="{17584FAC-6B4B-4B97-951A-EA625E273FD0}">
      <dsp:nvSpPr>
        <dsp:cNvPr id="0" name=""/>
        <dsp:cNvSpPr/>
      </dsp:nvSpPr>
      <dsp:spPr>
        <a:xfrm>
          <a:off x="5990139" y="1900049"/>
          <a:ext cx="0" cy="621169"/>
        </a:xfrm>
        <a:prstGeom prst="line">
          <a:avLst/>
        </a:prstGeom>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590587"/>
              <a:satOff val="31716"/>
              <a:lumOff val="-11470"/>
              <a:alphaOff val="0"/>
            </a:schemeClr>
          </a:solidFill>
          <a:prstDash val="dash"/>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07B81017-32D5-4DA8-8D78-43416F183876}">
      <dsp:nvSpPr>
        <dsp:cNvPr id="0" name=""/>
        <dsp:cNvSpPr/>
      </dsp:nvSpPr>
      <dsp:spPr>
        <a:xfrm>
          <a:off x="4448027" y="1781296"/>
          <a:ext cx="91348" cy="91348"/>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F4314EE6-2D96-4503-B29F-953AD5857D92}">
      <dsp:nvSpPr>
        <dsp:cNvPr id="0" name=""/>
        <dsp:cNvSpPr/>
      </dsp:nvSpPr>
      <dsp:spPr>
        <a:xfrm>
          <a:off x="5944465" y="1781296"/>
          <a:ext cx="91348" cy="91348"/>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 modelId="{71F76C13-ACCF-4C2B-9162-CDB59CB3B2ED}">
      <dsp:nvSpPr>
        <dsp:cNvPr id="0" name=""/>
        <dsp:cNvSpPr/>
      </dsp:nvSpPr>
      <dsp:spPr>
        <a:xfrm>
          <a:off x="6289427" y="1962166"/>
          <a:ext cx="2394300" cy="41289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1">
          <a:noAutofit/>
        </a:bodyPr>
        <a:lstStyle/>
        <a:p>
          <a:pPr marL="0" lvl="0" indent="0" algn="ctr" defTabSz="800100">
            <a:lnSpc>
              <a:spcPct val="90000"/>
            </a:lnSpc>
            <a:spcBef>
              <a:spcPct val="0"/>
            </a:spcBef>
            <a:spcAft>
              <a:spcPct val="35000"/>
            </a:spcAft>
            <a:buNone/>
            <a:defRPr b="1"/>
          </a:pPr>
          <a:r>
            <a:rPr lang="en-US" sz="1800" kern="1200"/>
            <a:t>2024</a:t>
          </a:r>
        </a:p>
      </dsp:txBody>
      <dsp:txXfrm>
        <a:off x="6289427" y="1962166"/>
        <a:ext cx="2394300" cy="412895"/>
      </dsp:txXfrm>
    </dsp:sp>
    <dsp:sp modelId="{A7978FED-E8F7-467D-8934-EA1C3A86B4A8}">
      <dsp:nvSpPr>
        <dsp:cNvPr id="0" name=""/>
        <dsp:cNvSpPr/>
      </dsp:nvSpPr>
      <dsp:spPr>
        <a:xfrm>
          <a:off x="6169712" y="0"/>
          <a:ext cx="2633730" cy="1132721"/>
        </a:xfrm>
        <a:prstGeom prst="rect">
          <a:avLst/>
        </a:prstGeom>
        <a:solidFill>
          <a:schemeClr val="accent5">
            <a:tint val="40000"/>
            <a:alpha val="90000"/>
            <a:hueOff val="1337237"/>
            <a:satOff val="22070"/>
            <a:lumOff val="-1425"/>
            <a:alphaOff val="0"/>
          </a:schemeClr>
        </a:solidFill>
        <a:ln w="9525" cap="rnd" cmpd="sng" algn="ctr">
          <a:solidFill>
            <a:schemeClr val="accent5">
              <a:tint val="40000"/>
              <a:alpha val="90000"/>
              <a:hueOff val="1337237"/>
              <a:satOff val="22070"/>
              <a:lumOff val="-1425"/>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l" defTabSz="533400">
            <a:lnSpc>
              <a:spcPct val="90000"/>
            </a:lnSpc>
            <a:spcBef>
              <a:spcPct val="0"/>
            </a:spcBef>
            <a:spcAft>
              <a:spcPct val="35000"/>
            </a:spcAft>
            <a:buNone/>
          </a:pPr>
          <a:r>
            <a:rPr lang="en-US" sz="1200" kern="1200" dirty="0"/>
            <a:t>Perinatal Mental Health Conditions Bundle-	</a:t>
          </a:r>
        </a:p>
        <a:p>
          <a:pPr marL="0" lvl="0" indent="0" algn="l" defTabSz="533400">
            <a:lnSpc>
              <a:spcPct val="90000"/>
            </a:lnSpc>
            <a:spcBef>
              <a:spcPct val="0"/>
            </a:spcBef>
            <a:spcAft>
              <a:spcPct val="35000"/>
            </a:spcAft>
            <a:buNone/>
          </a:pPr>
          <a:r>
            <a:rPr lang="en-US" sz="1200" kern="1200" dirty="0"/>
            <a:t>**Staff/patient education in 5 primary language	</a:t>
          </a:r>
        </a:p>
        <a:p>
          <a:pPr marL="0" lvl="0" indent="0" algn="l" defTabSz="533400">
            <a:lnSpc>
              <a:spcPct val="90000"/>
            </a:lnSpc>
            <a:spcBef>
              <a:spcPct val="0"/>
            </a:spcBef>
            <a:spcAft>
              <a:spcPct val="35000"/>
            </a:spcAft>
            <a:buNone/>
          </a:pPr>
          <a:r>
            <a:rPr lang="en-US" sz="1200" kern="1200" dirty="0"/>
            <a:t>**Two MCH nurses in process of certification in PMHC</a:t>
          </a:r>
        </a:p>
      </dsp:txBody>
      <dsp:txXfrm>
        <a:off x="6169712" y="0"/>
        <a:ext cx="2633730" cy="1132721"/>
      </dsp:txXfrm>
    </dsp:sp>
    <dsp:sp modelId="{F5840151-1310-4491-9B21-ED22736AA136}">
      <dsp:nvSpPr>
        <dsp:cNvPr id="0" name=""/>
        <dsp:cNvSpPr/>
      </dsp:nvSpPr>
      <dsp:spPr>
        <a:xfrm>
          <a:off x="7486577" y="1132721"/>
          <a:ext cx="0" cy="621169"/>
        </a:xfrm>
        <a:prstGeom prst="line">
          <a:avLst/>
        </a:prstGeom>
        <a:gradFill rotWithShape="0">
          <a:gsLst>
            <a:gs pos="0">
              <a:schemeClr val="accent5">
                <a:tint val="96000"/>
                <a:lumMod val="104000"/>
              </a:schemeClr>
            </a:gs>
            <a:gs pos="100000">
              <a:schemeClr val="accent5">
                <a:shade val="98000"/>
                <a:lumMod val="94000"/>
              </a:schemeClr>
            </a:gs>
          </a:gsLst>
          <a:lin ang="5400000" scaled="0"/>
        </a:gradFill>
        <a:ln w="6350" cap="rnd" cmpd="sng" algn="ctr">
          <a:solidFill>
            <a:schemeClr val="accent5">
              <a:hueOff val="787450"/>
              <a:satOff val="42288"/>
              <a:lumOff val="-15294"/>
              <a:alphaOff val="0"/>
            </a:schemeClr>
          </a:solidFill>
          <a:prstDash val="dash"/>
        </a:ln>
        <a:effectLst>
          <a:outerShdw blurRad="38100" dist="25400" dir="5400000" rotWithShape="0">
            <a:srgbClr val="000000">
              <a:alpha val="25000"/>
            </a:srgbClr>
          </a:outerShdw>
        </a:effectLst>
      </dsp:spPr>
      <dsp:style>
        <a:lnRef idx="1">
          <a:scrgbClr r="0" g="0" b="0"/>
        </a:lnRef>
        <a:fillRef idx="3">
          <a:scrgbClr r="0" g="0" b="0"/>
        </a:fillRef>
        <a:effectRef idx="2">
          <a:scrgbClr r="0" g="0" b="0"/>
        </a:effectRef>
        <a:fontRef idx="minor">
          <a:schemeClr val="lt1"/>
        </a:fontRef>
      </dsp:style>
    </dsp:sp>
    <dsp:sp modelId="{44210EA4-814B-4674-997E-5578454E5045}">
      <dsp:nvSpPr>
        <dsp:cNvPr id="0" name=""/>
        <dsp:cNvSpPr/>
      </dsp:nvSpPr>
      <dsp:spPr>
        <a:xfrm>
          <a:off x="7440903" y="1781296"/>
          <a:ext cx="91348" cy="91348"/>
        </a:xfrm>
        <a:prstGeom prst="ellipse">
          <a:avLst/>
        </a:prstGeom>
        <a:solidFill>
          <a:schemeClr val="lt1">
            <a:alpha val="90000"/>
            <a:hueOff val="0"/>
            <a:satOff val="0"/>
            <a:lumOff val="0"/>
            <a:alphaOff val="0"/>
          </a:schemeClr>
        </a:solidFill>
        <a:ln w="9525" cap="rnd" cmpd="sng" algn="ctr">
          <a:noFill/>
          <a:prstDash val="solid"/>
        </a:ln>
        <a:effectLst/>
      </dsp:spPr>
      <dsp:style>
        <a:lnRef idx="1">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lProcess2">
  <dgm:title val=""/>
  <dgm:desc val=""/>
  <dgm:catLst>
    <dgm:cat type="list" pri="10000"/>
    <dgm:cat type="relationship" pri="13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xmlns:r="http://schemas.openxmlformats.org/officeDocument/2006/relationships"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xmlns:r="http://schemas.openxmlformats.org/officeDocument/2006/relationships" type="roundRect" r:blip="">
            <dgm:adjLst>
              <dgm:adj idx="1" val="0.1"/>
            </dgm:adjLst>
          </dgm:shape>
          <dgm:presOf axis="self"/>
          <dgm:constrLst/>
          <dgm:ruleLst/>
        </dgm:layoutNode>
        <dgm:layoutNode name="textNode" styleLbl="bgShp">
          <dgm:alg type="tx"/>
          <dgm:shape xmlns:r="http://schemas.openxmlformats.org/officeDocument/2006/relationships"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compChildNode">
          <dgm:alg type="composite"/>
          <dgm:shape xmlns:r="http://schemas.openxmlformats.org/officeDocument/2006/relationships" r:blip="">
            <dgm:adjLst/>
          </dgm:shape>
          <dgm:presOf/>
          <dgm:constrLst>
            <dgm:constr type="w" for="des" forName="childNode" refType="w"/>
            <dgm:constr type="h" for="des" forName="childNode" refType="h"/>
          </dgm:constrLst>
          <dgm:ruleLst/>
          <dgm:layoutNode name="theInnerList">
            <dgm:alg type="lin">
              <dgm:param type="linDir" val="fromT"/>
            </dgm:alg>
            <dgm:shape xmlns:r="http://schemas.openxmlformats.org/officeDocument/2006/relationships" r:blip="">
              <dgm:adjLst/>
            </dgm:shape>
            <dgm:presOf/>
            <dgm:constrLst/>
            <dgm:ruleLst/>
            <dgm:forEach name="childNodeForEach" axis="ch" ptType="node">
              <dgm:layoutNode name="child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fact="NaN" max="NaN"/>
                </dgm:ruleLst>
              </dgm:layoutNode>
              <dgm:choose name="Name3">
                <dgm:if name="Name4" axis="self" ptType="node" func="revPos" op="equ" val="1"/>
                <dgm:else name="Name5">
                  <dgm:layoutNode name="aSpace2">
                    <dgm:alg type="sp"/>
                    <dgm:shape xmlns:r="http://schemas.openxmlformats.org/officeDocument/2006/relationships"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xmlns:r="http://schemas.openxmlformats.org/officeDocument/2006/relationships" r:blip="">
              <dgm:adjLst/>
            </dgm:shape>
            <dgm:presOf/>
            <dgm:constrLst/>
            <dgm:ruleLst/>
          </dgm:layoutNod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16/7/layout/VerticalSolidActionList">
  <dgm:title val="Vertical Solid Action List"/>
  <dgm:desc val="Use to show non-sequential or grouped lists of information. Works well with large amounts of text. All text has the same level of emphasis, and direction is not implied."/>
  <dgm:catLst>
    <dgm:cat type="list" pri="5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 modelId="5">
          <dgm:prSet phldr="1"/>
        </dgm:pt>
        <dgm:pt modelId="51">
          <dgm:prSet phldr="1"/>
        </dgm:pt>
      </dgm:ptLst>
      <dgm:cxnLst>
        <dgm:cxn modelId="4" srcId="0" destId="1" srcOrd="0" destOrd="0"/>
        <dgm:cxn modelId="5" srcId="0" destId="2" srcOrd="1" destOrd="0"/>
        <dgm:cxn modelId="6" srcId="0" destId="3" srcOrd="2" destOrd="0"/>
        <dgm:cxn modelId="7" srcId="0" destId="4" srcOrd="3" destOrd="0"/>
        <dgm:cxn modelId="8" srcId="0" destId="5" srcOrd="4" destOrd="0"/>
        <dgm:cxn modelId="13" srcId="1" destId="11" srcOrd="0" destOrd="0"/>
        <dgm:cxn modelId="23" srcId="2" destId="21" srcOrd="0" destOrd="0"/>
        <dgm:cxn modelId="33" srcId="3" destId="31" srcOrd="0" destOrd="0"/>
        <dgm:cxn modelId="43" srcId="4" destId="41" srcOrd="0" destOrd="0"/>
        <dgm:cxn modelId="53" srcId="5" destId="5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6"/>
      <dgm:constr type="primFontSz" for="des" forName="parentText" op="equ" val="28"/>
      <dgm:constr type="primFontSz" for="des" forName="descendantText" refType="primFontSz" refFor="des" refForName="parentText" op="lte" fact="0.82"/>
      <dgm:constr type="primFontSz" for="des" forName="parentText" refType="primFontSz" refFor="des" refForName="descendantText" op="lte" fact="1.25"/>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2"/>
          <dgm:constr type="w" for="ch" forName="descendantText" refType="w" fact="0.8"/>
          <dgm:constr type="h" for="ch" forName="parentText" refType="h"/>
          <dgm:constr type="h" for="ch" forName="descendantText" refType="h" refFor="ch" refForName="parentText"/>
        </dgm:constrLst>
        <dgm:ruleLst/>
        <dgm:layoutNode name="parentText" styleLbl="alignNode1">
          <dgm:varLst>
            <dgm:chMax val="1"/>
            <dgm:bulletEnabled/>
          </dgm:varLst>
          <dgm:alg type="tx"/>
          <dgm:shape xmlns:r="http://schemas.openxmlformats.org/officeDocument/2006/relationships" type="rect" r:blip="" zOrderOff="3">
            <dgm:adjLst/>
          </dgm:shape>
          <dgm:presOf axis="self" ptType="node"/>
          <dgm:constrLst>
            <dgm:constr type="tMarg" refType="h" fact="0.28"/>
            <dgm:constr type="bMarg" refType="h" fact="0.28"/>
            <dgm:constr type="lMarg" refType="w" fact="0.15"/>
            <dgm:constr type="rMarg" refType="w" fact="0.15"/>
          </dgm:constrLst>
          <dgm:ruleLst>
            <dgm:rule type="primFontSz" val="15" fact="NaN" max="NaN"/>
          </dgm:ruleLst>
        </dgm:layoutNode>
        <dgm:layoutNode name="descendantText" styleLbl="alignAccFollowNode1">
          <dgm:varLst>
            <dgm:bulletEnabled/>
          </dgm:varLst>
          <dgm:alg type="tx">
            <dgm:param type="stBulletLvl" val="0"/>
            <dgm:param type="parTxLTRAlign" val="l"/>
            <dgm:param type="shpTxLTRAlignCh" val="l"/>
            <dgm:param type="parTxRTLAlign" val="r"/>
            <dgm:param type="shpTxRTLAlignCh" val="r"/>
          </dgm:alg>
          <dgm:choose name="Name10">
            <dgm:if name="Name11" func="var" arg="dir" op="equ" val="norm">
              <dgm:shape xmlns:r="http://schemas.openxmlformats.org/officeDocument/2006/relationships" type="rect" r:blip="">
                <dgm:adjLst/>
              </dgm:shape>
            </dgm:if>
            <dgm:else name="Name12">
              <dgm:shape xmlns:r="http://schemas.openxmlformats.org/officeDocument/2006/relationships" type="rect" r:blip="">
                <dgm:adjLst/>
              </dgm:shape>
            </dgm:else>
          </dgm:choose>
          <dgm:presOf axis="des" ptType="node"/>
          <dgm:constrLst>
            <dgm:constr type="primFontSz" val="24"/>
            <dgm:constr type="lMarg" refType="w" fact="0.055"/>
            <dgm:constr type="rMarg" refType="w" fact="0.055"/>
            <dgm:constr type="tMarg" refType="h" fact="0.72"/>
            <dgm:constr type="bMarg" refType="h" fact="0.72"/>
          </dgm:constrLst>
          <dgm:ruleLst>
            <dgm:rule type="primFontSz" val="11" fact="NaN" max="NaN"/>
          </dgm:ruleLst>
        </dgm:layoutNod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5.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6.xml><?xml version="1.0" encoding="utf-8"?>
<dgm:layoutDef xmlns:dgm="http://schemas.openxmlformats.org/drawingml/2006/diagram" xmlns:a="http://schemas.openxmlformats.org/drawingml/2006/main" uniqueId="urn:microsoft.com/office/officeart/2017/3/layout/HorizontalPathTimeline">
  <dgm:title val="Horizontal Path Timeline"/>
  <dgm:desc val="Use to show a list of events in chronological order. The rectangular shape contains the description while the date is shown near the circular dot along the time line. It's the perfect SmartArt for displaying large amount of text with a short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refType="h" fact="0.04"/>
      <dgm:constr type="ctrY" for="ch" forName="divider" refType="h" fact="0.5"/>
      <dgm:constr type="l" for="ch" forName="divider"/>
      <dgm:constr type="w" for="ch" forName="nodes" refType="w"/>
      <dgm:constr type="h" for="ch" forName="nodes" refType="h"/>
    </dgm:constrLst>
    <dgm:layoutNode name="divider" styleLbl="node1">
      <dgm:alg type="sp"/>
      <dgm:shape xmlns:r="http://schemas.openxmlformats.org/officeDocument/2006/relationships" type="rect" r:blip="" zOrderOff="2">
        <dgm:adjLst/>
      </dgm:shap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hoose name="constrBasedOnChildrenCount">
        <dgm:if name="constrForTwoChildren" axis="ch" ptType="node" func="cnt" op="lte" val="2">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
            <dgm:constr type="w" for="ch" ptType="sibTrans" op="equ"/>
            <dgm:constr type="primFontSz" for="des" forName="L1TextContainer" op="equ"/>
            <dgm:constr type="primFontSz" for="des" forName="L2TextContainer" op="equ"/>
          </dgm:constrLst>
        </dgm:if>
        <dgm:else name="constrForRest">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Lst>
        </dgm:else>
      </dgm:choose>
      <dgm:forEach name="nodesForEach" axis="ch" ptType="node">
        <dgm:layoutNode name="composite">
          <dgm:alg type="composite"/>
          <dgm:shape xmlns:r="http://schemas.openxmlformats.org/officeDocument/2006/relationships" r:blip="">
            <dgm:adjLst/>
          </dgm:shape>
          <dgm:choose name="CaseForPlacingNodesAboveAndBelowDivider">
            <dgm:if name="CaseForPlacingNodeAboveDivider" axis="self" ptType="node" func="posOdd" op="equ" val="1">
              <dgm:constrLst>
                <dgm:constr type="w" for="ch" forName="L1TextContainer" refType="w" fact="0.8"/>
                <dgm:constr type="l" for="ch" forName="L1TextContainer" refType="w" fact="0.1"/>
                <dgm:constr type="t" for="ch" forName="L1TextContainer" refType="h" fact="0.537"/>
                <dgm:constr type="h" for="ch" forName="L1TextContainer" refType="h" fact="0.113"/>
                <dgm:constr type="w" for="ch" forName="L2TextContainerWrapper" refType="w" fact="0.88"/>
                <dgm:constr type="h" for="ch" forName="L2TextContainerWrapper" refType="h" fact="0.31"/>
                <dgm:constr type="b" for="ch" forName="L2TextContainerWrapper" refType="h" fact="0.31"/>
                <dgm:constr type="l" for="ch" forName="L2TextContainerWrapper" refType="w" fact="0.06"/>
                <dgm:constr type="w" for="ch" forName="ConnectLine"/>
                <dgm:constr type="l" for="ch" forName="ConnectLine" refType="w" fact="0.5"/>
                <dgm:constr type="h" for="ch" forName="ConnectLine" refType="h" fact="0.17"/>
                <dgm:constr type="t" for="ch" forName="ConnectLine" refType="h" fact="0.31"/>
                <dgm:constr type="w" for="ch" forName="ConnectorPoint" refType="h" fact="0.025"/>
                <dgm:constr type="h" for="ch" forName="ConnectorPoint" refType="h" fact="0.025"/>
                <dgm:constr type="ctrX" for="ch" forName="ConnectorPoint" refType="w" fact="0.5"/>
                <dgm:constr type="ctrY" for="ch" forName="ConnectorPoint" refType="h" fact="0.5"/>
                <dgm:constr type="w" for="ch" forName="EmptyPlaceHolder" refType="w"/>
                <dgm:constr type="t" for="ch" forName="EmptyPlaceHolder" refType="h" fact="0.65"/>
                <dgm:constr type="h" for="ch" forName="EmptyPlaceHolder" refType="h" fact="0.35"/>
              </dgm:constrLst>
            </dgm:if>
            <dgm:else name="CaseForPlacingNodeBelowDivider">
              <dgm:constrLst>
                <dgm:constr type="w" for="ch" forName="L1TextContainer" refType="w" fact="0.8"/>
                <dgm:constr type="l" for="ch" forName="L1TextContainer" refType="w" fact="0.1"/>
                <dgm:constr type="t" for="ch" forName="L1TextContainer" refType="h" fact="0.35"/>
                <dgm:constr type="h" for="ch" forName="L1TextContainer" refType="h" fact="0.113"/>
                <dgm:constr type="w" for="ch" forName="L2TextContainerWrapper" refType="w" fact="0.88"/>
                <dgm:constr type="h" for="ch" forName="L2TextContainerWrapper" refType="h" fact="0.31"/>
                <dgm:constr type="t" for="ch" forName="L2TextContainerWrapper" refType="h" fact="0.69"/>
                <dgm:constr type="l" for="ch" forName="L2TextContainerWrapper" refType="w" fact="0.06"/>
                <dgm:constr type="w" for="ch" forName="ConnectLine"/>
                <dgm:constr type="l" for="ch" forName="ConnectLine" refType="w" fact="0.5"/>
                <dgm:constr type="h" for="ch" forName="ConnectLine" refType="h" fact="0.17"/>
                <dgm:constr type="t" for="ch" forName="ConnectLine" refType="h" fact="0.52"/>
                <dgm:constr type="w" for="ch" forName="ConnectorPoint" refType="h" fact="0.025"/>
                <dgm:constr type="h" for="ch" forName="ConnectorPoint" refType="h" fact="0.025"/>
                <dgm:constr type="ctrX" for="ch" forName="ConnectorPoint" refType="w" fact="0.5"/>
                <dgm:constr type="ctrY" for="ch" forName="ConnectorPoint" refType="h" fact="0.5"/>
                <dgm:constr type="w" for="ch" forName="EmptyPlaceHolder" refType="w"/>
                <dgm:constr type="h" for="ch" forName="EmptyPlaceHolder" refType="h" fact="0.35"/>
                <dgm:constr type="t" for="ch" forName="EmptyPlaceHolder" refType="h" fact="0"/>
              </dgm:constrLst>
            </dgm:else>
          </dgm:choose>
          <dgm:layoutNode name="L1TextContainer" styleLbl="revTx">
            <dgm:varLst>
              <dgm:chMax val="1"/>
              <dgm:chPref val="1"/>
              <dgm:bulletEnabled val="1"/>
            </dgm:varLst>
            <dgm:choose name="casesForTxtDirLogic">
              <dgm:if name="Name78" axis="self" ptType="node" func="posOdd" op="equ" val="1">
                <dgm:alg type="tx">
                  <dgm:param type="txAnchorHorz" val="ctr"/>
                  <dgm:param type="txAnchorVert" val="t"/>
                  <dgm:param type="parTxLTRAlign" val="ctr"/>
                  <dgm:param type="parTxRTLAlign" val="ctr"/>
                </dgm:alg>
              </dgm:if>
              <dgm:else name="Name89">
                <dgm:alg type="tx">
                  <dgm:param type="txAnchorHorz" val="ctr"/>
                  <dgm:param type="txAnchorVert" val="b"/>
                  <dgm:param type="parTxLTRAlign" val="ctr"/>
                  <dgm:param type="parTxRTLAlign" val="ctr"/>
                </dgm:alg>
              </dgm:else>
            </dgm:choose>
            <dgm:shape xmlns:r="http://schemas.openxmlformats.org/officeDocument/2006/relationships" type="rect" r:blip="">
              <dgm:adjLst/>
            </dgm:shape>
            <dgm:presOf axis="self"/>
            <dgm:constrLst>
              <dgm:constr type="lMarg"/>
              <dgm:constr type="rMarg"/>
              <dgm:constr type="tMarg"/>
              <dgm:constr type="bMarg"/>
            </dgm:constrLst>
            <dgm:ruleLst>
              <dgm:rule type="primFontSz" val="14" fact="NaN" max="NaN"/>
            </dgm:ruleLst>
          </dgm:layoutNode>
          <dgm:layoutNode name="L2TextContainerWrapper" styleLbl="bgAccFollowNode1">
            <dgm:varLst>
              <dgm:chMax val="0"/>
              <dgm:chPref val="0"/>
              <dgm:bulletEnabled val="1"/>
            </dgm:varLst>
            <dgm:alg type="composite"/>
            <dgm:choose name="L2TextContainerConstr">
              <dgm:if name="CaseForPlacingL2TextContaineAboveDivider" axis="self" ptType="node" func="posOdd" op="equ" val="1">
                <dgm:constrLst>
                  <dgm:constr type="h" for="ch" forName="L2TextContainer" refType="h" fact="0.45"/>
                  <dgm:constr type="b" for="ch" forName="L2TextContainer" refType="h"/>
                  <dgm:constr type="h" for="ch" forName="FlexibleEmptyPlaceHolder" refType="h" fact="0.55"/>
                </dgm:constrLst>
              </dgm:if>
              <dgm:else name="CaseForPlacingL2TextContaineBelowDivider">
                <dgm:constrLst>
                  <dgm:constr type="h" for="ch" forName="L2TextContainer" refType="h" fact="0.45"/>
                  <dgm:constr type="h" for="ch" forName="FlexibleEmptyPlaceHolder" refType="h" fact="0.55"/>
                  <dgm:constr type="b" for="ch" forName="FlexibleEmptyPlaceHolder" refType="h"/>
                </dgm:constrLst>
              </dgm:else>
            </dgm:choose>
            <dgm:layoutNode name="L2TextContainer" styleLbl="bgAccFollowNode1">
              <dgm:choose name="L2TextContainerAlgo">
                <dgm:if name="L2TextContainerAlgoLTR" func="var" arg="dir" op="equ" val="norm">
                  <dgm:alg type="tx">
                    <dgm:param type="txAnchorVert" val="mid"/>
                    <dgm:param type="parTxRTLAlign" val="l"/>
                    <dgm:param type="parTxLTRAlign" val="l"/>
                    <dgm:param type="txAnchorVertCh" val="mid"/>
                    <dgm:param type="shpTxRTLAlignCh" val="l"/>
                    <dgm:param type="shpTxLTRAlignCh" val="l"/>
                  </dgm:alg>
                </dgm:if>
                <dgm:else name="L2TextContainerAlgoRTL">
                  <dgm:alg type="tx">
                    <dgm:param type="txAnchorVert" val="mid"/>
                    <dgm:param type="parTxRTLAlign" val="r"/>
                    <dgm:param type="parTxLTRAlign" val="r"/>
                    <dgm:param type="txAnchorVertCh" val="mid"/>
                    <dgm:param type="shpTxRTLAlignCh" val="r"/>
                    <dgm:param type="shpTxLTRAlignCh" val="r"/>
                  </dgm:alg>
                </dgm:else>
              </dgm:choose>
              <dgm:shape xmlns:r="http://schemas.openxmlformats.org/officeDocument/2006/relationships" type="rect" r:blip="">
                <dgm:adjLst/>
              </dgm:shape>
              <dgm:presOf axis="des" ptType="node"/>
              <dgm:constrLst>
                <dgm:constr type="lMarg" refType="primFontSz" fact="0.75"/>
                <dgm:constr type="rMarg" refType="primFontSz" fact="0.75"/>
                <dgm:constr type="tMarg" refType="primFontSz" fact="0.75"/>
                <dgm:constr type="bMarg" refType="primFontSz" fact="0.75"/>
              </dgm:constrLst>
              <dgm:ruleLst>
                <dgm:rule type="h" val="INF" fact="NaN" max="NaN"/>
                <dgm:rule type="primFontSz" val="11" fact="NaN" max="NaN"/>
                <dgm:rule type="secFontSz" val="9" fact="NaN" max="NaN"/>
              </dgm:ruleLst>
            </dgm:layoutNode>
            <dgm:layoutNode name="FlexibleEmptyPlaceHolder">
              <dgm:alg type="sp"/>
              <dgm:shape xmlns:r="http://schemas.openxmlformats.org/officeDocument/2006/relationships" r:blip="">
                <dgm:adjLst/>
              </dgm:shape>
              <dgm:presOf/>
              <dgm:constrLst/>
            </dgm:layoutNode>
          </dgm:layoutNode>
          <dgm:layoutNode name="ConnectLine" styleLbl="alignNode1" moveWith="L2TextContainer">
            <dgm:alg type="sp"/>
            <dgm:shape xmlns:r="http://schemas.openxmlformats.org/officeDocument/2006/relationships" type="line" r:blip="" zOrderOff="-1">
              <dgm:adjLst/>
              <dgm:extLst>
                <a:ext uri="{B698B0E9-8C71-41B9-8309-B3DCBF30829C}">
                  <dgm1612:spPr xmlns:dgm1612="http://schemas.microsoft.com/office/drawing/2016/12/diagram">
                    <a:ln w="6350">
                      <a:prstDash val="dash"/>
                    </a:ln>
                  </dgm1612:spPr>
                </a:ext>
              </dgm:extLst>
            </dgm:shape>
            <dgm:presOf/>
            <dgm:constrLst/>
          </dgm:layoutNode>
          <dgm:layoutNode name="ConnectorPoint" styleLbl="fgAcc1" moveWith="L2TextContainer">
            <dgm:alg type="sp"/>
            <dgm:shape xmlns:r="http://schemas.openxmlformats.org/officeDocument/2006/relationships" type="ellipse" r:blip="" zOrderOff="10">
              <dgm:adjLst/>
              <dgm:extLst>
                <a:ext uri="{B698B0E9-8C71-41B9-8309-B3DCBF30829C}">
                  <dgm1612:spPr xmlns:dgm1612="http://schemas.microsoft.com/office/drawing/2016/12/diagram">
                    <a:ln>
                      <a:noFill/>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Node>
  <dgm:extLst>
    <a:ext uri="{68A01E43-0DF5-4B5B-8FA6-DAF915123BFB}">
      <dgm1612:lstStyle xmlns:dgm1612="http://schemas.microsoft.com/office/drawing/2016/12/diagram">
        <a:lvl1pPr>
          <a:defRPr b="1"/>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82AC6FB-E948-44BE-A801-C1807A328BBA}" type="datetimeFigureOut">
              <a:t>6/23/2025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CE40E8D-DC3B-471A-A239-30734DC766A7}" type="slidenum">
              <a:t>‹#›</a:t>
            </a:fld>
            <a:endParaRPr lang="en-US"/>
          </a:p>
        </p:txBody>
      </p:sp>
    </p:spTree>
    <p:extLst>
      <p:ext uri="{BB962C8B-B14F-4D97-AF65-F5344CB8AC3E}">
        <p14:creationId xmlns:p14="http://schemas.microsoft.com/office/powerpoint/2010/main" val="344591605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122;p3:notes">
            <a:extLst>
              <a:ext uri="{FF2B5EF4-FFF2-40B4-BE49-F238E27FC236}">
                <a16:creationId xmlns:a16="http://schemas.microsoft.com/office/drawing/2014/main" id="{12B3AA43-EB8A-4908-A7DD-E6005CC1C855}"/>
              </a:ext>
            </a:extLst>
          </p:cNvPr>
          <p:cNvSpPr txBox="1">
            <a:spLocks noGrp="1"/>
          </p:cNvSpPr>
          <p:nvPr>
            <p:ph type="body" sz="quarter" idx="1"/>
          </p:nvPr>
        </p:nvSpPr>
        <p:spPr>
          <a:xfrm>
            <a:off x="914400" y="3251204"/>
            <a:ext cx="7315200" cy="3081335"/>
          </a:xfrm>
        </p:spPr>
        <p:txBody>
          <a:bodyPr lIns="91421" tIns="45701" rIns="91421" bIns="45701"/>
          <a:lstStyle/>
          <a:p>
            <a:endParaRPr lang="en-US"/>
          </a:p>
        </p:txBody>
      </p:sp>
      <p:sp>
        <p:nvSpPr>
          <p:cNvPr id="3" name="Google Shape;123;p3:notes">
            <a:extLst>
              <a:ext uri="{FF2B5EF4-FFF2-40B4-BE49-F238E27FC236}">
                <a16:creationId xmlns:a16="http://schemas.microsoft.com/office/drawing/2014/main" id="{4624A411-F42C-4DBB-B1DF-6E6A44FA0C65}"/>
              </a:ext>
            </a:extLst>
          </p:cNvPr>
          <p:cNvSpPr>
            <a:spLocks noGrp="1" noRot="1" noChangeAspect="1"/>
          </p:cNvSpPr>
          <p:nvPr>
            <p:ph type="sldImg"/>
          </p:nvPr>
        </p:nvSpPr>
        <p:spPr>
          <a:xfrm>
            <a:off x="2290763" y="512763"/>
            <a:ext cx="4562475" cy="2566987"/>
          </a:xfr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047D8-9043-4EC2-1DE5-58B7B58F8D9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2BF648-167F-B0E9-EBF4-917886486DBF}"/>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63CE7848-F6A0-9066-AE56-0C1FDBC2CE85}"/>
              </a:ext>
            </a:extLst>
          </p:cNvPr>
          <p:cNvSpPr txBox="1">
            <a:spLocks noGrp="1"/>
          </p:cNvSpPr>
          <p:nvPr>
            <p:ph type="body" sz="quarter" idx="1"/>
          </p:nvPr>
        </p:nvSpPr>
        <p:spPr/>
        <p:txBody>
          <a:bodyPr/>
          <a:lstStyle/>
          <a:p>
            <a:pPr lvl="0"/>
            <a:r>
              <a:rPr lang="en-US" i="1">
                <a:solidFill>
                  <a:srgbClr val="FFFFFF"/>
                </a:solidFill>
                <a:latin typeface="One Little Font Bold"/>
              </a:rPr>
              <a:t>Building upon the foundational work of the ILPQC Birth Equity initiative and the Mothers and Newborns affected by Opioids initiative, the PMH initiative will work to improve education on perinatal mental health conditions for clinical staff, patients and families as well as improve screening, treatment and linkage to resources for mental health conditions during pregnancy, delivery and postpartum. </a:t>
            </a:r>
          </a:p>
          <a:p>
            <a:pPr lvl="0"/>
            <a:endParaRPr lang="en-US"/>
          </a:p>
        </p:txBody>
      </p:sp>
      <p:sp>
        <p:nvSpPr>
          <p:cNvPr id="4" name="Slide Number Placeholder 3">
            <a:extLst>
              <a:ext uri="{FF2B5EF4-FFF2-40B4-BE49-F238E27FC236}">
                <a16:creationId xmlns:a16="http://schemas.microsoft.com/office/drawing/2014/main" id="{95503795-F6CA-42B7-26A5-004ECC5F59D4}"/>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20</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3284642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08B600F-2AED-EA31-52D5-4CB9173E999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DCAE0CBE-5724-3EDA-E09B-704FEF91D7B5}"/>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0BDBA96C-45D1-C495-F97B-6857A19FC0E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1BF9ED6-42C7-4F68-8380-5E4B6EE4C2AE}" type="slidenum">
              <a:t>21</a:t>
            </a:fld>
            <a:endParaRPr lang="en-US" sz="1200" b="0" i="0" u="none" strike="noStrike" kern="1200" cap="none" spc="0" baseline="0">
              <a:solidFill>
                <a:srgbClr val="000000"/>
              </a:solidFill>
              <a:uFillTx/>
              <a:latin typeface="Calibri" pitchFamily="34"/>
              <a:ea typeface="MS PGothic" pitchFamily="34"/>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4460803-DE64-A32B-32B6-F33272AD4263}"/>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0B50FC9-8AF6-99CE-0EC5-B9BAE9849511}"/>
              </a:ext>
            </a:extLst>
          </p:cNvPr>
          <p:cNvSpPr txBox="1">
            <a:spLocks noGrp="1"/>
          </p:cNvSpPr>
          <p:nvPr>
            <p:ph type="body" sz="quarter" idx="1"/>
          </p:nvPr>
        </p:nvSpPr>
        <p:spPr/>
        <p:txBody>
          <a:bodyPr/>
          <a:lstStyle/>
          <a:p>
            <a:pPr marL="285750" lvl="0" indent="-285750">
              <a:buSzPct val="100000"/>
              <a:buFont typeface="Arial"/>
              <a:buChar char="•"/>
            </a:pPr>
            <a:endParaRPr lang="en-US" sz="1100">
              <a:ea typeface="Calibri"/>
              <a:cs typeface="Calibri"/>
            </a:endParaRPr>
          </a:p>
          <a:p>
            <a:pPr lvl="0"/>
            <a:endParaRPr lang="en-US"/>
          </a:p>
        </p:txBody>
      </p:sp>
      <p:sp>
        <p:nvSpPr>
          <p:cNvPr id="4" name="Slide Number Placeholder 3">
            <a:extLst>
              <a:ext uri="{FF2B5EF4-FFF2-40B4-BE49-F238E27FC236}">
                <a16:creationId xmlns:a16="http://schemas.microsoft.com/office/drawing/2014/main" id="{DCCB8F9D-A51E-AC99-4730-BC4C45FB816D}"/>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9A9BDBC-2895-4CBB-90C7-37A6B8EE3A5A}" type="slidenum">
              <a:t>22</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2DBA99-AC88-73D6-3F02-1C4D8FC7688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8902CD5-D8F3-24A9-5882-6474F80ED759}"/>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6ABDF2D0-1A88-12A2-DA4A-B376F9ABB9D8}"/>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23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C195E7-05EC-10D1-54B0-F48191AFF8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F70F9C-71A6-832A-3731-5505E1E7B769}"/>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E68BC-5931-5726-9F24-C0B3911996A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312D7EF2-1CC9-CA70-C035-0ED9A94E5753}"/>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45733A4-016E-47E3-AAA3-BBEE0DBC209D}" type="slidenum">
              <a:t>24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9586452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DEBC99D-8042-B9DE-383D-E51A2FB1BCE2}"/>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ABEEC7C-A736-830E-7C09-C1D02DBC3216}"/>
              </a:ext>
            </a:extLst>
          </p:cNvPr>
          <p:cNvSpPr txBox="1">
            <a:spLocks noGrp="1"/>
          </p:cNvSpPr>
          <p:nvPr>
            <p:ph type="body" sz="quarter" idx="1"/>
          </p:nvPr>
        </p:nvSpPr>
        <p:spPr/>
        <p:txBody>
          <a:bodyPr/>
          <a:lstStyle/>
          <a:p>
            <a:pPr marL="285750" lvl="0" indent="-285750">
              <a:buSzPct val="100000"/>
              <a:buFont typeface="Arial"/>
              <a:buChar char="•"/>
            </a:pPr>
            <a:endParaRPr lang="en-US">
              <a:ea typeface="Calibri"/>
              <a:cs typeface="Calibri"/>
            </a:endParaRPr>
          </a:p>
          <a:p>
            <a:pPr lvl="0"/>
            <a:endParaRPr lang="en-US"/>
          </a:p>
        </p:txBody>
      </p:sp>
      <p:sp>
        <p:nvSpPr>
          <p:cNvPr id="4" name="Slide Number Placeholder 3">
            <a:extLst>
              <a:ext uri="{FF2B5EF4-FFF2-40B4-BE49-F238E27FC236}">
                <a16:creationId xmlns:a16="http://schemas.microsoft.com/office/drawing/2014/main" id="{1C276B1B-FC62-DE14-A755-E06ABED42D9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E771ADC6-3677-40F0-A0CA-50F79A0D0E24}" type="slidenum">
              <a:t>25</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7C9DAE-A6A4-9C7B-5EFB-50A95F7048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4A3416F-700C-928F-22AE-CC62AB85DB4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364A610E-FD61-B696-03F2-814D0FF3AE5B}"/>
              </a:ext>
            </a:extLst>
          </p:cNvPr>
          <p:cNvSpPr txBox="1">
            <a:spLocks noGrp="1"/>
          </p:cNvSpPr>
          <p:nvPr>
            <p:ph type="body" sz="quarter" idx="1"/>
          </p:nvPr>
        </p:nvSpPr>
        <p:spPr/>
        <p:txBody>
          <a:bodyPr/>
          <a:lstStyle/>
          <a:p>
            <a:pPr marL="285750" lvl="0" indent="-285750">
              <a:buSzPct val="100000"/>
              <a:buFont typeface="Arial"/>
              <a:buChar char="•"/>
            </a:pPr>
            <a:endParaRPr lang="en-US">
              <a:ea typeface="Calibri"/>
              <a:cs typeface="Calibri"/>
            </a:endParaRPr>
          </a:p>
          <a:p>
            <a:pPr lvl="0"/>
            <a:endParaRPr lang="en-US"/>
          </a:p>
        </p:txBody>
      </p:sp>
      <p:sp>
        <p:nvSpPr>
          <p:cNvPr id="4" name="Slide Number Placeholder 3">
            <a:extLst>
              <a:ext uri="{FF2B5EF4-FFF2-40B4-BE49-F238E27FC236}">
                <a16:creationId xmlns:a16="http://schemas.microsoft.com/office/drawing/2014/main" id="{3689FFD3-F944-4E6A-DAE0-B22E8F707600}"/>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E771ADC6-3677-40F0-A0CA-50F79A0D0E24}" type="slidenum">
              <a:t>26</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0601674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3F8E91A-29A3-FDE2-B617-FD2795BE4285}"/>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6539FDC-66E1-3352-AB0F-B308D65CDBA5}"/>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B6FEDCAC-7B6E-49A7-8AD5-00FED777FC39}"/>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D7FC711-0BC2-4784-9894-15F588F5F42E}" type="slidenum">
              <a:t>27</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EE7360-042E-373B-A459-3E970E84FD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60EC588-E770-B980-605D-17B99619FBA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141D6F4B-319C-59F5-1614-52E70A38CDF5}"/>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DA36A3AB-4157-09C4-2CC1-79790FAA2F8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D7FC711-0BC2-4784-9894-15F588F5F42E}" type="slidenum">
              <a:t>28</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229784035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243E37-73F5-B634-BCB6-7B5736294658}"/>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487E2E3-DF13-39A9-55BF-2CBD5AD7B18F}"/>
              </a:ext>
            </a:extLst>
          </p:cNvPr>
          <p:cNvSpPr txBox="1">
            <a:spLocks noGrp="1"/>
          </p:cNvSpPr>
          <p:nvPr>
            <p:ph type="body" sz="quarter" idx="1"/>
          </p:nvPr>
        </p:nvSpPr>
        <p:spPr/>
        <p:txBody>
          <a:bodyPr/>
          <a:lstStyle/>
          <a:p>
            <a:pPr lvl="0"/>
            <a:r>
              <a:rPr lang="en-US" b="1">
                <a:ea typeface="Calibri"/>
                <a:cs typeface="Calibri"/>
              </a:rPr>
              <a:t>Establish protocols and process flow for treating positive PMH screens during delivery admission</a:t>
            </a:r>
            <a:r>
              <a:rPr lang="en-US">
                <a:ea typeface="Calibri"/>
                <a:cs typeface="Calibri"/>
              </a:rPr>
              <a:t> including treatment initiation algorithms, using tiered assessment based on severity and risk of harm, include utilization of IL DocAssist for PMH clinical consultation and IL MOMS Line to support patient linkage to follow up. </a:t>
            </a:r>
          </a:p>
          <a:p>
            <a:pPr lvl="0"/>
            <a:endParaRPr lang="en-US"/>
          </a:p>
        </p:txBody>
      </p:sp>
      <p:sp>
        <p:nvSpPr>
          <p:cNvPr id="4" name="Slide Number Placeholder 3">
            <a:extLst>
              <a:ext uri="{FF2B5EF4-FFF2-40B4-BE49-F238E27FC236}">
                <a16:creationId xmlns:a16="http://schemas.microsoft.com/office/drawing/2014/main" id="{B35E317C-1E1D-FF75-2B64-FE2DC2A21597}"/>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F6E62AEC-F16F-4925-8FED-50B657F48CDE}" type="slidenum">
              <a:t>29</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04151A-4076-6F38-F1E5-841A9E73EB6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063F102-DE8B-3598-0B8E-76EB812F736B}"/>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C660CF8E-3686-1EC4-906E-16BBFC0DD294}"/>
              </a:ext>
            </a:extLst>
          </p:cNvPr>
          <p:cNvSpPr txBox="1">
            <a:spLocks noGrp="1"/>
          </p:cNvSpPr>
          <p:nvPr>
            <p:ph type="body" sz="quarter" idx="1"/>
          </p:nvPr>
        </p:nvSpPr>
        <p:spPr/>
        <p:txBody>
          <a:bodyPr/>
          <a:lstStyle/>
          <a:p>
            <a:endParaRPr lang="en-US" dirty="0"/>
          </a:p>
        </p:txBody>
      </p:sp>
      <p:sp>
        <p:nvSpPr>
          <p:cNvPr id="4" name="Slide Number Placeholder 3">
            <a:extLst>
              <a:ext uri="{FF2B5EF4-FFF2-40B4-BE49-F238E27FC236}">
                <a16:creationId xmlns:a16="http://schemas.microsoft.com/office/drawing/2014/main" id="{AA6516B0-1EBF-55FC-F2E5-787A524A690C}"/>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A48C64F-F14B-48AA-8B77-C15E4C390270}" type="slidenum">
              <a:t>7</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98999553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DD3586-F8F5-A7E4-9EC6-5940A2008F1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AFFC3C7-0ED9-D509-47BA-F6CC43E3F81C}"/>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5BE64EBF-5097-F8FC-1CE4-B1598852B569}"/>
              </a:ext>
            </a:extLst>
          </p:cNvPr>
          <p:cNvSpPr txBox="1">
            <a:spLocks noGrp="1"/>
          </p:cNvSpPr>
          <p:nvPr>
            <p:ph type="body" sz="quarter" idx="1"/>
          </p:nvPr>
        </p:nvSpPr>
        <p:spPr/>
        <p:txBody>
          <a:bodyPr/>
          <a:lstStyle/>
          <a:p>
            <a:pPr lvl="0"/>
            <a:r>
              <a:rPr lang="en-US" b="1">
                <a:ea typeface="Calibri"/>
                <a:cs typeface="Calibri"/>
              </a:rPr>
              <a:t>Establish protocols and process flow for treating positive PMH screens during delivery admission</a:t>
            </a:r>
            <a:r>
              <a:rPr lang="en-US">
                <a:ea typeface="Calibri"/>
                <a:cs typeface="Calibri"/>
              </a:rPr>
              <a:t> including treatment initiation algorithms, using tiered assessment based on severity and risk of harm, include utilization of IL DocAssist for PMH clinical consultation and IL MOMS Line to support patient linkage to follow up. </a:t>
            </a:r>
          </a:p>
          <a:p>
            <a:pPr lvl="0"/>
            <a:endParaRPr lang="en-US"/>
          </a:p>
        </p:txBody>
      </p:sp>
      <p:sp>
        <p:nvSpPr>
          <p:cNvPr id="4" name="Slide Number Placeholder 3">
            <a:extLst>
              <a:ext uri="{FF2B5EF4-FFF2-40B4-BE49-F238E27FC236}">
                <a16:creationId xmlns:a16="http://schemas.microsoft.com/office/drawing/2014/main" id="{60006D17-4C9C-BF33-D7EF-BAEDF69BD68B}"/>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F6E62AEC-F16F-4925-8FED-50B657F48CDE}" type="slidenum">
              <a:t>30</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29083330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CA7E356-6674-11C1-4205-46B1FB0454E7}"/>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B10D3825-DCD8-A384-EE55-275C6553B612}"/>
              </a:ext>
            </a:extLst>
          </p:cNvPr>
          <p:cNvSpPr txBox="1">
            <a:spLocks noGrp="1"/>
          </p:cNvSpPr>
          <p:nvPr>
            <p:ph type="body" sz="quarter" idx="1"/>
          </p:nvPr>
        </p:nvSpPr>
        <p:spPr/>
        <p:txBody>
          <a:bodyPr/>
          <a:lstStyle/>
          <a:p>
            <a:pPr marL="285750" lvl="0" indent="-285750">
              <a:buSzPct val="100000"/>
              <a:buFont typeface="Arial"/>
              <a:buChar char="•"/>
            </a:pPr>
            <a:r>
              <a:rPr lang="en-US" b="1">
                <a:ea typeface="Calibri"/>
                <a:cs typeface="Calibri"/>
              </a:rPr>
              <a:t>Establish protocols and process flow for referral to link patients who screen positive for PMH conditions, during delivery admission, to follow up behavioral health care and support.</a:t>
            </a:r>
          </a:p>
          <a:p>
            <a:pPr lvl="0"/>
            <a:endParaRPr lang="en-US">
              <a:cs typeface="Arial"/>
            </a:endParaRPr>
          </a:p>
          <a:p>
            <a:pPr marL="285750" lvl="0" indent="-285750">
              <a:buSzPct val="100000"/>
              <a:buFont typeface="Arial"/>
              <a:buChar char="•"/>
            </a:pPr>
            <a:r>
              <a:rPr lang="en-US" b="1">
                <a:ea typeface="Calibri"/>
                <a:cs typeface="Calibri"/>
              </a:rPr>
              <a:t>Identify and implement innovative strategies to address barriers to follow up behavioral health car</a:t>
            </a:r>
            <a:r>
              <a:rPr lang="en-US">
                <a:ea typeface="Calibri"/>
                <a:cs typeface="Calibri"/>
              </a:rPr>
              <a:t>e including telehealth behavioral health services, technology/apps to support PMH, task sharing with nurses/community health workers trained to provide behavioral health care/support, home visiting programs, peer supports, and/or other community resources that expand treatment and behavioral health follow up options. </a:t>
            </a:r>
          </a:p>
          <a:p>
            <a:pPr lvl="0"/>
            <a:endParaRPr lang="en-US"/>
          </a:p>
        </p:txBody>
      </p:sp>
      <p:sp>
        <p:nvSpPr>
          <p:cNvPr id="4" name="Slide Number Placeholder 3">
            <a:extLst>
              <a:ext uri="{FF2B5EF4-FFF2-40B4-BE49-F238E27FC236}">
                <a16:creationId xmlns:a16="http://schemas.microsoft.com/office/drawing/2014/main" id="{BC58A76E-63F3-B46B-9FBA-E112192CD4CA}"/>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AB23471-7452-40D7-A71E-A1FBA5778680}" type="slidenum">
              <a:t>31</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F298F9-2C95-41B8-79EC-6BF40390469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F2CE56-3F73-A076-E46B-B6E6F89F23FA}"/>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E4EA315-9288-81CA-2E8A-2B0ED1AD81B9}"/>
              </a:ext>
            </a:extLst>
          </p:cNvPr>
          <p:cNvSpPr txBox="1">
            <a:spLocks noGrp="1"/>
          </p:cNvSpPr>
          <p:nvPr>
            <p:ph type="body" sz="quarter" idx="1"/>
          </p:nvPr>
        </p:nvSpPr>
        <p:spPr/>
        <p:txBody>
          <a:bodyPr/>
          <a:lstStyle/>
          <a:p>
            <a:pPr marL="285750" lvl="0" indent="-285750">
              <a:buSzPct val="100000"/>
              <a:buFont typeface="Arial"/>
              <a:buChar char="•"/>
            </a:pPr>
            <a:r>
              <a:rPr lang="en-US" b="1">
                <a:ea typeface="Calibri"/>
                <a:cs typeface="Calibri"/>
              </a:rPr>
              <a:t>Establish protocols and process flow for referral to link patients who screen positive for PMH conditions, during delivery admission, to follow up behavioral health care and support.</a:t>
            </a:r>
          </a:p>
          <a:p>
            <a:pPr lvl="0"/>
            <a:endParaRPr lang="en-US">
              <a:cs typeface="Arial"/>
            </a:endParaRPr>
          </a:p>
          <a:p>
            <a:pPr marL="285750" lvl="0" indent="-285750">
              <a:buSzPct val="100000"/>
              <a:buFont typeface="Arial"/>
              <a:buChar char="•"/>
            </a:pPr>
            <a:r>
              <a:rPr lang="en-US" b="1">
                <a:ea typeface="Calibri"/>
                <a:cs typeface="Calibri"/>
              </a:rPr>
              <a:t>Identify and implement innovative strategies to address barriers to follow up behavioral health car</a:t>
            </a:r>
            <a:r>
              <a:rPr lang="en-US">
                <a:ea typeface="Calibri"/>
                <a:cs typeface="Calibri"/>
              </a:rPr>
              <a:t>e including telehealth behavioral health services, technology/apps to support PMH, task sharing with nurses/community health workers trained to provide behavioral health care/support, home visiting programs, peer supports, and/or other community resources that expand treatment and behavioral health follow up options. </a:t>
            </a:r>
          </a:p>
          <a:p>
            <a:pPr lvl="0"/>
            <a:endParaRPr lang="en-US"/>
          </a:p>
        </p:txBody>
      </p:sp>
      <p:sp>
        <p:nvSpPr>
          <p:cNvPr id="4" name="Slide Number Placeholder 3">
            <a:extLst>
              <a:ext uri="{FF2B5EF4-FFF2-40B4-BE49-F238E27FC236}">
                <a16:creationId xmlns:a16="http://schemas.microsoft.com/office/drawing/2014/main" id="{79611B74-3CD8-FAE3-D6A5-BA296FF2D118}"/>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3AB23471-7452-40D7-A71E-A1FBA5778680}" type="slidenum">
              <a:t>32</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40913395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4344;p49:notes">
            <a:extLst>
              <a:ext uri="{FF2B5EF4-FFF2-40B4-BE49-F238E27FC236}">
                <a16:creationId xmlns:a16="http://schemas.microsoft.com/office/drawing/2014/main" id="{3CF40C4A-0A04-1174-B50B-54D24A4511FE}"/>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4345;p49:notes">
            <a:extLst>
              <a:ext uri="{FF2B5EF4-FFF2-40B4-BE49-F238E27FC236}">
                <a16:creationId xmlns:a16="http://schemas.microsoft.com/office/drawing/2014/main" id="{4516C24C-8D2C-B61A-B25F-014189041B1D}"/>
              </a:ext>
            </a:extLst>
          </p:cNvPr>
          <p:cNvSpPr txBox="1">
            <a:spLocks noGrp="1"/>
          </p:cNvSpPr>
          <p:nvPr>
            <p:ph type="body" sz="quarter" idx="1"/>
          </p:nvPr>
        </p:nvSpPr>
        <p:spPr/>
        <p:txBody>
          <a:bodyPr lIns="91421" tIns="45701" rIns="91421" bIns="45701"/>
          <a:lstStyle/>
          <a:p>
            <a:endParaRPr lang="en-US"/>
          </a:p>
        </p:txBody>
      </p:sp>
      <p:sp>
        <p:nvSpPr>
          <p:cNvPr id="4" name="Google Shape;4346;p49:notes">
            <a:extLst>
              <a:ext uri="{FF2B5EF4-FFF2-40B4-BE49-F238E27FC236}">
                <a16:creationId xmlns:a16="http://schemas.microsoft.com/office/drawing/2014/main" id="{F906A97E-FA7A-2E2A-E41B-0E54379236F0}"/>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AA576B4-7DBB-4079-928F-79A35509F1BC}" type="slidenum">
              <a:t>33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26EEA5DD-46DC-BCB0-CFB9-4FE3C47F134A}"/>
            </a:ext>
          </a:extLst>
        </p:cNvPr>
        <p:cNvGrpSpPr/>
        <p:nvPr/>
      </p:nvGrpSpPr>
      <p:grpSpPr>
        <a:xfrm>
          <a:off x="0" y="0"/>
          <a:ext cx="0" cy="0"/>
          <a:chOff x="0" y="0"/>
          <a:chExt cx="0" cy="0"/>
        </a:xfrm>
      </p:grpSpPr>
      <p:sp>
        <p:nvSpPr>
          <p:cNvPr id="2" name="Google Shape;4344;p49:notes">
            <a:extLst>
              <a:ext uri="{FF2B5EF4-FFF2-40B4-BE49-F238E27FC236}">
                <a16:creationId xmlns:a16="http://schemas.microsoft.com/office/drawing/2014/main" id="{630C88BF-D944-91AF-066C-461E31461B77}"/>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4345;p49:notes">
            <a:extLst>
              <a:ext uri="{FF2B5EF4-FFF2-40B4-BE49-F238E27FC236}">
                <a16:creationId xmlns:a16="http://schemas.microsoft.com/office/drawing/2014/main" id="{490CA8AA-FF27-9476-490F-999F5B704895}"/>
              </a:ext>
            </a:extLst>
          </p:cNvPr>
          <p:cNvSpPr txBox="1">
            <a:spLocks noGrp="1"/>
          </p:cNvSpPr>
          <p:nvPr>
            <p:ph type="body" sz="quarter" idx="1"/>
          </p:nvPr>
        </p:nvSpPr>
        <p:spPr/>
        <p:txBody>
          <a:bodyPr lIns="91421" tIns="45701" rIns="91421" bIns="45701"/>
          <a:lstStyle/>
          <a:p>
            <a:endParaRPr lang="en-US"/>
          </a:p>
        </p:txBody>
      </p:sp>
      <p:sp>
        <p:nvSpPr>
          <p:cNvPr id="4" name="Google Shape;4346;p49:notes">
            <a:extLst>
              <a:ext uri="{FF2B5EF4-FFF2-40B4-BE49-F238E27FC236}">
                <a16:creationId xmlns:a16="http://schemas.microsoft.com/office/drawing/2014/main" id="{BB52AC1E-92C7-372C-1B01-D934617DC255}"/>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AA576B4-7DBB-4079-928F-79A35509F1BC}" type="slidenum">
              <a:t>34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5308461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Google Shape;2006;p1:notes">
            <a:extLst>
              <a:ext uri="{FF2B5EF4-FFF2-40B4-BE49-F238E27FC236}">
                <a16:creationId xmlns:a16="http://schemas.microsoft.com/office/drawing/2014/main" id="{000092E1-9B9A-1D75-E00C-24E7DD7A7C36}"/>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2007;p1:notes">
            <a:extLst>
              <a:ext uri="{FF2B5EF4-FFF2-40B4-BE49-F238E27FC236}">
                <a16:creationId xmlns:a16="http://schemas.microsoft.com/office/drawing/2014/main" id="{20465A60-F697-5703-CD1D-5367C2591264}"/>
              </a:ext>
            </a:extLst>
          </p:cNvPr>
          <p:cNvSpPr txBox="1">
            <a:spLocks noGrp="1"/>
          </p:cNvSpPr>
          <p:nvPr>
            <p:ph type="body" sz="quarter" idx="1"/>
          </p:nvPr>
        </p:nvSpPr>
        <p:spPr/>
        <p:txBody>
          <a:bodyPr lIns="91421" tIns="45701" rIns="91421" bIns="45701"/>
          <a:lstStyle/>
          <a:p>
            <a:endParaRPr lang="en-US"/>
          </a:p>
        </p:txBody>
      </p:sp>
      <p:sp>
        <p:nvSpPr>
          <p:cNvPr id="4" name="Google Shape;2008;p1:notes">
            <a:extLst>
              <a:ext uri="{FF2B5EF4-FFF2-40B4-BE49-F238E27FC236}">
                <a16:creationId xmlns:a16="http://schemas.microsoft.com/office/drawing/2014/main" id="{E6A6D3F4-1F14-DD4F-3751-844D77A6D874}"/>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F7D1D8D-E7A7-42B2-8F01-45787C4C3725}" type="slidenum">
              <a:t>52</a:t>
            </a:fld>
            <a:endParaRPr lang="en-US" sz="1200" b="0" i="0" u="none" strike="noStrike" kern="1200" cap="none" spc="0" baseline="0">
              <a:solidFill>
                <a:srgbClr val="000000"/>
              </a:solidFill>
              <a:uFillTx/>
              <a:latin typeface="Calibri"/>
              <a:ea typeface="Calibri"/>
              <a:cs typeface="Calibri"/>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8E58DE5-F39C-4546-B3F2-CC9587D76C8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73792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p:cSld>
    <p:spTree>
      <p:nvGrpSpPr>
        <p:cNvPr id="1" name="">
          <a:extLst>
            <a:ext uri="{FF2B5EF4-FFF2-40B4-BE49-F238E27FC236}">
              <a16:creationId xmlns:a16="http://schemas.microsoft.com/office/drawing/2014/main" id="{B11AD358-CD5C-C867-88CD-6D1073BB47AF}"/>
            </a:ext>
          </a:extLst>
        </p:cNvPr>
        <p:cNvGrpSpPr/>
        <p:nvPr/>
      </p:nvGrpSpPr>
      <p:grpSpPr>
        <a:xfrm>
          <a:off x="0" y="0"/>
          <a:ext cx="0" cy="0"/>
          <a:chOff x="0" y="0"/>
          <a:chExt cx="0" cy="0"/>
        </a:xfrm>
      </p:grpSpPr>
      <p:sp>
        <p:nvSpPr>
          <p:cNvPr id="2" name="Google Shape;2006;p1:notes">
            <a:extLst>
              <a:ext uri="{FF2B5EF4-FFF2-40B4-BE49-F238E27FC236}">
                <a16:creationId xmlns:a16="http://schemas.microsoft.com/office/drawing/2014/main" id="{BE4449A6-CC41-BD0F-F492-F25C94946320}"/>
              </a:ext>
            </a:extLst>
          </p:cNvPr>
          <p:cNvSpPr>
            <a:spLocks noGrp="1" noRot="1" noChangeAspect="1"/>
          </p:cNvSpPr>
          <p:nvPr>
            <p:ph type="sldImg"/>
          </p:nvPr>
        </p:nvSpPr>
        <p:spPr>
          <a:xfrm>
            <a:off x="685800" y="1143000"/>
            <a:ext cx="5486400" cy="3086100"/>
          </a:xfrm>
          <a:ln w="12701" cap="flat">
            <a:solidFill>
              <a:srgbClr val="000000"/>
            </a:solidFill>
            <a:prstDash val="solid"/>
            <a:round/>
          </a:ln>
        </p:spPr>
      </p:sp>
      <p:sp>
        <p:nvSpPr>
          <p:cNvPr id="3" name="Google Shape;2007;p1:notes">
            <a:extLst>
              <a:ext uri="{FF2B5EF4-FFF2-40B4-BE49-F238E27FC236}">
                <a16:creationId xmlns:a16="http://schemas.microsoft.com/office/drawing/2014/main" id="{9FF05B2F-C0EB-9993-BC98-B89ACC11B452}"/>
              </a:ext>
            </a:extLst>
          </p:cNvPr>
          <p:cNvSpPr txBox="1">
            <a:spLocks noGrp="1"/>
          </p:cNvSpPr>
          <p:nvPr>
            <p:ph type="body" sz="quarter" idx="1"/>
          </p:nvPr>
        </p:nvSpPr>
        <p:spPr/>
        <p:txBody>
          <a:bodyPr lIns="91421" tIns="45701" rIns="91421" bIns="45701"/>
          <a:lstStyle/>
          <a:p>
            <a:endParaRPr lang="en-US"/>
          </a:p>
        </p:txBody>
      </p:sp>
      <p:sp>
        <p:nvSpPr>
          <p:cNvPr id="4" name="Google Shape;2008;p1:notes">
            <a:extLst>
              <a:ext uri="{FF2B5EF4-FFF2-40B4-BE49-F238E27FC236}">
                <a16:creationId xmlns:a16="http://schemas.microsoft.com/office/drawing/2014/main" id="{D15045D6-5555-CF5F-A697-98B0F335EF09}"/>
              </a:ext>
            </a:extLst>
          </p:cNvPr>
          <p:cNvSpPr txBox="1"/>
          <p:nvPr/>
        </p:nvSpPr>
        <p:spPr>
          <a:xfrm>
            <a:off x="3884608" y="8685208"/>
            <a:ext cx="2971800" cy="458791"/>
          </a:xfrm>
          <a:prstGeom prst="rect">
            <a:avLst/>
          </a:prstGeom>
          <a:noFill/>
          <a:ln cap="flat">
            <a:noFill/>
          </a:ln>
        </p:spPr>
        <p:txBody>
          <a:bodyPr vert="horz" wrap="square" lIns="91421" tIns="45701" rIns="91421" bIns="45701"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CF7D1D8D-E7A7-42B2-8F01-45787C4C3725}" type="slidenum">
              <a:t>122</a:t>
            </a:fld>
            <a:endParaRPr lang="en-US" sz="1200" b="0" i="0" u="none" strike="noStrike" kern="1200" cap="none" spc="0" baseline="0">
              <a:solidFill>
                <a:srgbClr val="000000"/>
              </a:solidFill>
              <a:uFillTx/>
              <a:latin typeface="Calibri"/>
              <a:ea typeface="Calibri"/>
              <a:cs typeface="Calibri"/>
            </a:endParaRPr>
          </a:p>
        </p:txBody>
      </p:sp>
    </p:spTree>
    <p:extLst>
      <p:ext uri="{BB962C8B-B14F-4D97-AF65-F5344CB8AC3E}">
        <p14:creationId xmlns:p14="http://schemas.microsoft.com/office/powerpoint/2010/main" val="279039188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9DF898-7DC6-D29C-2E83-590930B5DC06}"/>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9ABE3878-679D-175D-8EE2-C8FBEFE5C31E}"/>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466D5559-4501-28A8-B480-CDF7550CE112}"/>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6CEA68AF-3579-4494-90E7-12CC09D2FC49}" type="slidenum">
              <a:t>123</a:t>
            </a:fld>
            <a:endParaRPr lang="en-US" sz="1200" b="0" i="0" u="none" strike="noStrike" kern="1200" cap="none" spc="0" baseline="0">
              <a:solidFill>
                <a:srgbClr val="000000"/>
              </a:solidFill>
              <a:uFillTx/>
              <a:latin typeface="Calibri"/>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7C1822D-5A6B-5D6F-E659-EA5F22BBB2B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E152A14-17BF-4A74-C45E-7F012158945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75EBE70E-85BD-24A1-63E2-05007CEFAAB9}"/>
              </a:ext>
            </a:extLst>
          </p:cNvPr>
          <p:cNvSpPr txBox="1">
            <a:spLocks noGrp="1"/>
          </p:cNvSpPr>
          <p:nvPr>
            <p:ph type="body" sz="quarter" idx="1"/>
          </p:nvPr>
        </p:nvSpPr>
        <p:spPr/>
        <p:txBody>
          <a:bodyPr/>
          <a:lstStyle/>
          <a:p>
            <a:pPr lvl="0"/>
            <a:r>
              <a:rPr lang="en-US">
                <a:ea typeface="Calibri"/>
                <a:cs typeface="Calibri"/>
              </a:rPr>
              <a:t>fix line spacing</a:t>
            </a:r>
          </a:p>
        </p:txBody>
      </p:sp>
      <p:sp>
        <p:nvSpPr>
          <p:cNvPr id="4" name="Slide Number Placeholder 3">
            <a:extLst>
              <a:ext uri="{FF2B5EF4-FFF2-40B4-BE49-F238E27FC236}">
                <a16:creationId xmlns:a16="http://schemas.microsoft.com/office/drawing/2014/main" id="{2C6A82E8-AF1B-F942-78F4-71A8BC41BF00}"/>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6CEA68AF-3579-4494-90E7-12CC09D2FC49}" type="slidenum">
              <a:t>124</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9361675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69BEF4-5DB6-CAF5-AAFF-01BB8E52B3B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A676169-1B28-0784-ACD2-49932F6ED73B}"/>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E7CDB127-B4BD-4C77-8C50-D61872851EC4}"/>
              </a:ext>
            </a:extLst>
          </p:cNvPr>
          <p:cNvSpPr txBox="1">
            <a:spLocks noGrp="1"/>
          </p:cNvSpPr>
          <p:nvPr>
            <p:ph type="body" sz="quarter" idx="1"/>
          </p:nvPr>
        </p:nvSpPr>
        <p:spPr/>
        <p:txBody>
          <a:bodyPr/>
          <a:lstStyle/>
          <a:p>
            <a:endParaRPr lang="en-US" dirty="0"/>
          </a:p>
        </p:txBody>
      </p:sp>
      <p:sp>
        <p:nvSpPr>
          <p:cNvPr id="4" name="Slide Number Placeholder 3">
            <a:extLst>
              <a:ext uri="{FF2B5EF4-FFF2-40B4-BE49-F238E27FC236}">
                <a16:creationId xmlns:a16="http://schemas.microsoft.com/office/drawing/2014/main" id="{390CA6B9-D5AC-F36B-6AB3-4378FA73EB25}"/>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A48C64F-F14B-48AA-8B77-C15E4C390270}" type="slidenum">
              <a:t>8</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39062016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37618467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5E520A0-2EDB-4DE2-87A8-9CFD444644ED}"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86508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0F8D22-C370-9A16-728D-745AC4C3D11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035669A-6BF5-8DBB-003A-5A64ECC757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256ABDC-F5C7-D01A-183C-B6E95EBD30B8}"/>
              </a:ext>
            </a:extLst>
          </p:cNvPr>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a:extLst>
              <a:ext uri="{FF2B5EF4-FFF2-40B4-BE49-F238E27FC236}">
                <a16:creationId xmlns:a16="http://schemas.microsoft.com/office/drawing/2014/main" id="{8FB182B6-626D-C1F7-0CCF-97C85651662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347860073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D740A913-E179-4808-9BA2-F031F447DFE5}" type="slidenum">
              <a:rPr lang="en-US"/>
              <a:t>128</a:t>
            </a:fld>
            <a:endParaRPr lang="en-US"/>
          </a:p>
        </p:txBody>
      </p:sp>
    </p:spTree>
    <p:extLst>
      <p:ext uri="{BB962C8B-B14F-4D97-AF65-F5344CB8AC3E}">
        <p14:creationId xmlns:p14="http://schemas.microsoft.com/office/powerpoint/2010/main" val="11846618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Calibri" panose="020F0502020204030204" pitchFamily="34" charset="0"/>
                <a:ea typeface="Calibri" panose="020F0502020204030204" pitchFamily="34" charset="0"/>
                <a:cs typeface="Times New Roman" panose="02020603050405020304" pitchFamily="18" charset="0"/>
              </a:rPr>
              <a:t>EDs lacking a formal curriculum on obstetric best practices for all providers. </a:t>
            </a:r>
          </a:p>
          <a:p>
            <a:r>
              <a:rPr lang="en-US" sz="1200" b="0" i="0" u="none" strike="noStrike" dirty="0">
                <a:solidFill>
                  <a:srgbClr val="000000"/>
                </a:solidFill>
                <a:effectLst/>
                <a:latin typeface="Calibri" panose="020F0502020204030204" pitchFamily="34" charset="0"/>
              </a:rPr>
              <a:t>specific to ED, emergency room gave methadone prescription on first visit, didn’t address OUD at all in second visit</a:t>
            </a:r>
            <a:r>
              <a:rPr lang="en-US" dirty="0"/>
              <a:t> </a:t>
            </a:r>
            <a:r>
              <a:rPr lang="en-US" dirty="0">
                <a:latin typeface="Calibri" panose="020F0502020204030204" pitchFamily="34" charset="0"/>
                <a:cs typeface="Times New Roman" panose="02020603050405020304" pitchFamily="18" charset="0"/>
              </a:rPr>
              <a:t>	</a:t>
            </a:r>
          </a:p>
          <a:p>
            <a:r>
              <a:rPr lang="en-US" sz="1200" b="0" i="0" u="none" strike="noStrike" dirty="0">
                <a:solidFill>
                  <a:srgbClr val="000000"/>
                </a:solidFill>
                <a:effectLst/>
                <a:latin typeface="Calibri" panose="020F0502020204030204" pitchFamily="34" charset="0"/>
              </a:rPr>
              <a:t>pregnant woman needed to be started on MAR in ED, lack of ED providers</a:t>
            </a:r>
            <a:r>
              <a:rPr lang="en-US" dirty="0"/>
              <a:t> </a:t>
            </a:r>
            <a:endParaRPr lang="en-US" dirty="0">
              <a:latin typeface="Calibri" panose="020F0502020204030204" pitchFamily="34" charset="0"/>
              <a:cs typeface="Times New Roman" panose="02020603050405020304" pitchFamily="18" charset="0"/>
            </a:endParaRPr>
          </a:p>
          <a:p>
            <a:r>
              <a:rPr lang="en-US" sz="1200" b="0" i="0" u="none" strike="noStrike" dirty="0">
                <a:solidFill>
                  <a:srgbClr val="000000"/>
                </a:solidFill>
                <a:effectLst/>
                <a:latin typeface="Calibri" panose="020F0502020204030204" pitchFamily="34" charset="0"/>
              </a:rPr>
              <a:t>ED physician after overdose 2 months postpartum suggested she needed intermediate-term hospital observation but she was discharged 1 </a:t>
            </a:r>
            <a:r>
              <a:rPr lang="en-US" sz="1200" b="0" i="0" u="none" strike="noStrike" dirty="0" err="1">
                <a:solidFill>
                  <a:srgbClr val="000000"/>
                </a:solidFill>
                <a:effectLst/>
                <a:latin typeface="Calibri" panose="020F0502020204030204" pitchFamily="34" charset="0"/>
              </a:rPr>
              <a:t>hr</a:t>
            </a:r>
            <a:r>
              <a:rPr lang="en-US" sz="1200" b="0" i="0" u="none" strike="noStrike" dirty="0">
                <a:solidFill>
                  <a:srgbClr val="000000"/>
                </a:solidFill>
                <a:effectLst/>
                <a:latin typeface="Calibri" panose="020F0502020204030204" pitchFamily="34" charset="0"/>
              </a:rPr>
              <a:t> 45 minutes later at 12:45am. ED did not start her on MAR</a:t>
            </a:r>
            <a:r>
              <a:rPr lang="en-US" dirty="0"/>
              <a:t> </a:t>
            </a:r>
            <a:endParaRPr lang="en-US"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2FA38652-214D-40E8-A7C2-0B7B50AC5618}" type="slidenum">
              <a:rPr lang="en-US" smtClean="0"/>
              <a:pPr/>
              <a:t>10</a:t>
            </a:fld>
            <a:endParaRPr lang="en-US" dirty="0"/>
          </a:p>
        </p:txBody>
      </p:sp>
    </p:spTree>
    <p:extLst>
      <p:ext uri="{BB962C8B-B14F-4D97-AF65-F5344CB8AC3E}">
        <p14:creationId xmlns:p14="http://schemas.microsoft.com/office/powerpoint/2010/main" val="224095009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E842FB-B806-FDA7-72C7-3042ED3113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75DD27A-0C69-04E1-6115-F7097B2B44F6}"/>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D0E9DEF3-DACD-BC0E-3066-C5DCE9450B72}"/>
              </a:ext>
            </a:extLst>
          </p:cNvPr>
          <p:cNvSpPr txBox="1">
            <a:spLocks noGrp="1"/>
          </p:cNvSpPr>
          <p:nvPr>
            <p:ph type="body" sz="quarter" idx="1"/>
          </p:nvPr>
        </p:nvSpPr>
        <p:spPr/>
        <p:txBody>
          <a:bodyPr/>
          <a:lstStyle/>
          <a:p>
            <a:endParaRPr lang="en-US"/>
          </a:p>
        </p:txBody>
      </p:sp>
      <p:sp>
        <p:nvSpPr>
          <p:cNvPr id="4" name="Slide Number Placeholder 3">
            <a:extLst>
              <a:ext uri="{FF2B5EF4-FFF2-40B4-BE49-F238E27FC236}">
                <a16:creationId xmlns:a16="http://schemas.microsoft.com/office/drawing/2014/main" id="{9C1645AD-5292-1112-83AB-8485D45FED41}"/>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BA48C64F-F14B-48AA-8B77-C15E4C390270}" type="slidenum">
              <a:t>11</a:t>
            </a:fld>
            <a:endParaRPr lang="en-US" sz="1200" b="0" i="0" u="none" strike="noStrike" kern="1200" cap="none" spc="0" baseline="0">
              <a:solidFill>
                <a:srgbClr val="000000"/>
              </a:solidFill>
              <a:uFillTx/>
              <a:latin typeface="Calibri"/>
            </a:endParaRPr>
          </a:p>
        </p:txBody>
      </p:sp>
    </p:spTree>
    <p:extLst>
      <p:ext uri="{BB962C8B-B14F-4D97-AF65-F5344CB8AC3E}">
        <p14:creationId xmlns:p14="http://schemas.microsoft.com/office/powerpoint/2010/main" val="17530369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6411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8F8A64E-B098-43D6-BEDD-03485E9972F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90474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1500" indent="-285750">
              <a:spcAft>
                <a:spcPts val="300"/>
              </a:spcAft>
              <a:buFont typeface="Arial"/>
              <a:buChar char="•"/>
            </a:pPr>
            <a:r>
              <a:rPr lang="en-US" sz="1200" dirty="0">
                <a:ea typeface="+mn-lt"/>
                <a:cs typeface="+mn-lt"/>
              </a:rPr>
              <a:t>Everyone receiving well-woman, pre-pregnancy, prenatal, and postpartum care be </a:t>
            </a:r>
            <a:r>
              <a:rPr lang="en-US" sz="1200" b="1" dirty="0">
                <a:ea typeface="+mn-lt"/>
                <a:cs typeface="+mn-lt"/>
              </a:rPr>
              <a:t>screened for depression and anxiety using standardized, validated instruments</a:t>
            </a:r>
            <a:endParaRPr lang="en-US" sz="1200" b="1" dirty="0"/>
          </a:p>
          <a:p>
            <a:pPr marL="571500" indent="-285750">
              <a:spcAft>
                <a:spcPts val="300"/>
              </a:spcAft>
              <a:buFont typeface="Arial"/>
              <a:buChar char="•"/>
            </a:pPr>
            <a:r>
              <a:rPr lang="en-US" sz="1200" dirty="0">
                <a:ea typeface="+mn-lt"/>
                <a:cs typeface="+mn-lt"/>
              </a:rPr>
              <a:t>Screening for perinatal depression and anxiety </a:t>
            </a:r>
            <a:r>
              <a:rPr lang="en-US" sz="1200" b="1" dirty="0">
                <a:ea typeface="+mn-lt"/>
                <a:cs typeface="+mn-lt"/>
              </a:rPr>
              <a:t>occur at the initial prenatal visit, later in pregnancy, and at postpartum visits</a:t>
            </a:r>
            <a:endParaRPr lang="en-US" sz="1200" b="1" dirty="0">
              <a:cs typeface="Arial"/>
            </a:endParaRPr>
          </a:p>
          <a:p>
            <a:pPr marL="571500" indent="-285750">
              <a:spcAft>
                <a:spcPts val="300"/>
              </a:spcAft>
              <a:buFont typeface="Arial"/>
              <a:buChar char="•"/>
            </a:pPr>
            <a:r>
              <a:rPr lang="en-US" sz="1200" dirty="0">
                <a:ea typeface="+mn-lt"/>
                <a:cs typeface="+mn-lt"/>
              </a:rPr>
              <a:t>Mental health screening be </a:t>
            </a:r>
            <a:r>
              <a:rPr lang="en-US" sz="1200" b="1" dirty="0">
                <a:ea typeface="+mn-lt"/>
                <a:cs typeface="+mn-lt"/>
              </a:rPr>
              <a:t>implemented with systems in place </a:t>
            </a:r>
            <a:r>
              <a:rPr lang="en-US" sz="1200" dirty="0">
                <a:ea typeface="+mn-lt"/>
                <a:cs typeface="+mn-lt"/>
              </a:rPr>
              <a:t>to ensure timely access to assessment and diagnosis, effective treatment, and appropriate monitoring and follow-up, based on severity</a:t>
            </a:r>
          </a:p>
          <a:p>
            <a:pPr marL="571500" indent="-285750">
              <a:spcAft>
                <a:spcPts val="300"/>
              </a:spcAft>
              <a:buFont typeface="Arial"/>
              <a:buChar char="•"/>
            </a:pPr>
            <a:r>
              <a:rPr lang="en-US" sz="1200" b="1" dirty="0">
                <a:ea typeface="+mn-lt"/>
                <a:cs typeface="+mn-lt"/>
              </a:rPr>
              <a:t>Screening for bipolar disorder be done before initiating pharmacotherapy</a:t>
            </a:r>
            <a:r>
              <a:rPr lang="en-US" sz="1200" dirty="0">
                <a:ea typeface="+mn-lt"/>
                <a:cs typeface="+mn-lt"/>
              </a:rPr>
              <a:t> for anxiety or depression, if not previously done</a:t>
            </a:r>
          </a:p>
          <a:p>
            <a:pPr marL="571500" indent="-285750">
              <a:spcAft>
                <a:spcPts val="300"/>
              </a:spcAft>
              <a:buFont typeface="Arial"/>
              <a:buChar char="•"/>
            </a:pPr>
            <a:r>
              <a:rPr lang="en-US" sz="1200" dirty="0">
                <a:ea typeface="+mn-lt"/>
                <a:cs typeface="+mn-lt"/>
              </a:rPr>
              <a:t>When someone answers a self-harm or suicide question affirmatively, </a:t>
            </a:r>
            <a:r>
              <a:rPr lang="en-US" sz="1200" b="1" dirty="0">
                <a:ea typeface="+mn-lt"/>
                <a:cs typeface="+mn-lt"/>
              </a:rPr>
              <a:t>clinicians immediately assess for likelihood, acuity, and severity of risk of suicide attempt </a:t>
            </a:r>
            <a:r>
              <a:rPr lang="en-US" sz="1200" dirty="0">
                <a:ea typeface="+mn-lt"/>
                <a:cs typeface="+mn-lt"/>
              </a:rPr>
              <a:t>and then arrange for risk-tailored management</a:t>
            </a:r>
          </a:p>
          <a:p>
            <a:pPr marL="571500" indent="-285750">
              <a:spcAft>
                <a:spcPts val="300"/>
              </a:spcAft>
              <a:buFont typeface="Arial"/>
              <a:buChar char="•"/>
            </a:pPr>
            <a:r>
              <a:rPr lang="en-US" sz="1200" dirty="0">
                <a:ea typeface="+mn-lt"/>
                <a:cs typeface="+mn-lt"/>
              </a:rPr>
              <a:t>Clinicians </a:t>
            </a:r>
            <a:r>
              <a:rPr lang="en-US" sz="1200" b="1" dirty="0">
                <a:ea typeface="+mn-lt"/>
                <a:cs typeface="+mn-lt"/>
              </a:rPr>
              <a:t>provide immediate medical attention for postpartum psychosis</a:t>
            </a:r>
            <a:endParaRPr lang="en-US" sz="1200" b="1" dirty="0">
              <a:cs typeface="Arial"/>
            </a:endParaRPr>
          </a:p>
          <a:p>
            <a:endParaRPr lang="en-US" dirty="0"/>
          </a:p>
        </p:txBody>
      </p:sp>
      <p:sp>
        <p:nvSpPr>
          <p:cNvPr id="4" name="Slide Number Placeholder 3"/>
          <p:cNvSpPr>
            <a:spLocks noGrp="1"/>
          </p:cNvSpPr>
          <p:nvPr>
            <p:ph type="sldNum" sz="quarter" idx="5"/>
          </p:nvPr>
        </p:nvSpPr>
        <p:spPr/>
        <p:txBody>
          <a:bodyPr/>
          <a:lstStyle/>
          <a:p>
            <a:fld id="{8CE40E8D-DC3B-471A-A239-30734DC766A7}" type="slidenum">
              <a:rPr lang="en-US" smtClean="0"/>
              <a:t>15</a:t>
            </a:fld>
            <a:endParaRPr lang="en-US"/>
          </a:p>
        </p:txBody>
      </p:sp>
    </p:spTree>
    <p:extLst>
      <p:ext uri="{BB962C8B-B14F-4D97-AF65-F5344CB8AC3E}">
        <p14:creationId xmlns:p14="http://schemas.microsoft.com/office/powerpoint/2010/main" val="14139851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0BE13B0-CCFE-2CCA-D017-9B2C3DCFB764}"/>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A80E9225-5C33-EA02-C2C0-5646F75D567F}"/>
              </a:ext>
            </a:extLst>
          </p:cNvPr>
          <p:cNvSpPr txBox="1">
            <a:spLocks noGrp="1"/>
          </p:cNvSpPr>
          <p:nvPr>
            <p:ph type="body" sz="quarter" idx="1"/>
          </p:nvPr>
        </p:nvSpPr>
        <p:spPr/>
        <p:txBody>
          <a:bodyPr/>
          <a:lstStyle/>
          <a:p>
            <a:pPr lvl="0"/>
            <a:r>
              <a:rPr lang="en-US" i="1">
                <a:solidFill>
                  <a:srgbClr val="FFFFFF"/>
                </a:solidFill>
                <a:latin typeface="One Little Font Bold"/>
              </a:rPr>
              <a:t>Building upon the foundational work of the ILPQC Birth Equity initiative and the Mothers and Newborns affected by Opioids initiative, the PMH initiative will work to improve education on perinatal mental health conditions for clinical staff, patients and families as well as improve screening, treatment and linkage to resources for mental health conditions during pregnancy, delivery and postpartum. </a:t>
            </a:r>
          </a:p>
          <a:p>
            <a:pPr lvl="0"/>
            <a:endParaRPr lang="en-US"/>
          </a:p>
        </p:txBody>
      </p:sp>
      <p:sp>
        <p:nvSpPr>
          <p:cNvPr id="4" name="Slide Number Placeholder 3">
            <a:extLst>
              <a:ext uri="{FF2B5EF4-FFF2-40B4-BE49-F238E27FC236}">
                <a16:creationId xmlns:a16="http://schemas.microsoft.com/office/drawing/2014/main" id="{319B499A-04B1-0F40-B85C-DA3418E70606}"/>
              </a:ext>
            </a:extLst>
          </p:cNvPr>
          <p:cNvSpPr txBox="1"/>
          <p:nvPr/>
        </p:nvSpPr>
        <p:spPr>
          <a:xfrm>
            <a:off x="3884608" y="8685208"/>
            <a:ext cx="2971800" cy="458791"/>
          </a:xfrm>
          <a:prstGeom prst="rect">
            <a:avLst/>
          </a:prstGeom>
          <a:noFill/>
          <a:ln cap="flat">
            <a:noFill/>
          </a:ln>
        </p:spPr>
        <p:txBody>
          <a:bodyPr vert="horz" wrap="square" lIns="91440" tIns="45720" rIns="91440" bIns="45720" anchor="b"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436FBD2-B868-4D41-91BE-FB41FAF795EA}" type="slidenum">
              <a:t>19</a:t>
            </a:fld>
            <a:endParaRPr lang="en-US" sz="1200" b="0" i="0" u="none" strike="noStrike" kern="1200" cap="none" spc="0" baseline="0">
              <a:solidFill>
                <a:srgbClr val="000000"/>
              </a:solidFill>
              <a:uFillTx/>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0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1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2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6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34.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16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2.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1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6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37.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168.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2.jpeg"/><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4.xml"/></Relationships>
</file>

<file path=ppt/slideLayouts/_rels/slideLayout119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4.xml"/><Relationship Id="rId1" Type="http://schemas.openxmlformats.org/officeDocument/2006/relationships/tags" Target="../tags/tag42.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0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20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24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24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2.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2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26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45.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7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2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7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4.xml"/><Relationship Id="rId1" Type="http://schemas.openxmlformats.org/officeDocument/2006/relationships/tags" Target="../tags/tag46.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2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2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2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2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2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29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3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3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3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38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9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3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39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40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40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4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4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4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140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1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4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41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4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2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142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42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14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4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43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3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40.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42.jpeg"/><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4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43.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44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4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4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4.xml"/></Relationships>
</file>

<file path=ppt/slideLayouts/_rels/slideLayout144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4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4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5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4.xml"/></Relationships>
</file>

<file path=ppt/slideLayouts/_rels/slideLayout14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5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5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55.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75.jpeg"/><Relationship Id="rId2" Type="http://schemas.openxmlformats.org/officeDocument/2006/relationships/tags" Target="../tags/tag50.xml"/><Relationship Id="rId1" Type="http://schemas.openxmlformats.org/officeDocument/2006/relationships/tags" Target="../tags/tag49.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456.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45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5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5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4.xml"/><Relationship Id="rId1" Type="http://schemas.openxmlformats.org/officeDocument/2006/relationships/tags" Target="../tags/tag53.xml"/></Relationships>
</file>

<file path=ppt/slideLayouts/_rels/slideLayout14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4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146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146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146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14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7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4.xml"/></Relationships>
</file>

<file path=ppt/slideLayouts/_rels/slideLayout1474.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74.jpeg"/><Relationship Id="rId2" Type="http://schemas.openxmlformats.org/officeDocument/2006/relationships/tags" Target="../tags/tag55.xml"/><Relationship Id="rId1" Type="http://schemas.openxmlformats.org/officeDocument/2006/relationships/tags" Target="../tags/tag54.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47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479.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4.xml"/><Relationship Id="rId1" Type="http://schemas.openxmlformats.org/officeDocument/2006/relationships/tags" Target="../tags/tag58.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8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4.xml"/><Relationship Id="rId1" Type="http://schemas.openxmlformats.org/officeDocument/2006/relationships/tags" Target="../tags/tag59.xml"/></Relationships>
</file>

<file path=ppt/slideLayouts/_rels/slideLayout14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48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4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49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00.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0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0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4.xml"/></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4.xml"/></Relationships>
</file>

<file path=ppt/slideLayouts/_rels/slideLayout150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66.png"/><Relationship Id="rId1" Type="http://schemas.openxmlformats.org/officeDocument/2006/relationships/slideMaster" Target="../slideMasters/slideMaster4.xml"/></Relationships>
</file>

<file path=ppt/slideLayouts/_rels/slideLayout150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Master" Target="../slideMasters/slideMaster4.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4.xml"/></Relationships>
</file>

<file path=ppt/slideLayouts/_rels/slideLayout150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08.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Master" Target="../slideMasters/slideMaster4.xml"/></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10.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4.xml"/></Relationships>
</file>

<file path=ppt/slideLayouts/_rels/slideLayout151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67.png"/><Relationship Id="rId1" Type="http://schemas.openxmlformats.org/officeDocument/2006/relationships/slideMaster" Target="../slideMasters/slideMaster4.xml"/></Relationships>
</file>

<file path=ppt/slideLayouts/_rels/slideLayout15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4.xml"/><Relationship Id="rId1" Type="http://schemas.openxmlformats.org/officeDocument/2006/relationships/tags" Target="../tags/tag60.xml"/></Relationships>
</file>

<file path=ppt/slideLayouts/_rels/slideLayout1514.xml.rels><?xml version="1.0" encoding="UTF-8" standalone="yes"?>
<Relationships xmlns="http://schemas.openxmlformats.org/package/2006/relationships"><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image" Target="../media/image92.jpeg"/><Relationship Id="rId1" Type="http://schemas.openxmlformats.org/officeDocument/2006/relationships/slideMaster" Target="../slideMasters/slideMaster4.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4.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4.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4.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52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2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2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52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8.png"/><Relationship Id="rId1" Type="http://schemas.openxmlformats.org/officeDocument/2006/relationships/slideMaster" Target="../slideMasters/slideMaster4.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53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4.xml"/><Relationship Id="rId1" Type="http://schemas.openxmlformats.org/officeDocument/2006/relationships/tags" Target="../tags/tag61.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5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5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7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5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59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62.xml"/></Relationships>
</file>

<file path=ppt/slideLayouts/_rels/slideLayout15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5.xml"/><Relationship Id="rId1" Type="http://schemas.openxmlformats.org/officeDocument/2006/relationships/tags" Target="../tags/tag63.xml"/></Relationships>
</file>

<file path=ppt/slideLayouts/_rels/slideLayout159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64.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9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65.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59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0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6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0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0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61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66.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613.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5.jpeg"/><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614.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61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161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6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63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6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6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7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6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6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6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7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3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5.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7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7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75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7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7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7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7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79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7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7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0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0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5.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5.xml"/></Relationships>
</file>

<file path=ppt/slideLayouts/_rels/slideLayout180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1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82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8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83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8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8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8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7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7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7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8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88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69.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884.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42.jpeg"/><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8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8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8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8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8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89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18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190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90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90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190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1907.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1910.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6.jpeg"/><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5.xml"/><Relationship Id="rId1" Type="http://schemas.openxmlformats.org/officeDocument/2006/relationships/tags" Target="../tags/tag74.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9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19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19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3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19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93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9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194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194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194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195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5.xml"/></Relationships>
</file>

<file path=ppt/slideLayouts/_rels/slideLayout19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5.xml"/></Relationships>
</file>

<file path=ppt/slideLayouts/_rels/slideLayout195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95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95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195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95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6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196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96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96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196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96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96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196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75.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968.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42.jpeg"/><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9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9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Master" Target="../slideMasters/slideMaster5.xml"/></Relationships>
</file>

<file path=ppt/slideLayouts/_rels/slideLayout197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5.xml"/></Relationships>
</file>

<file path=ppt/slideLayouts/_rels/slideLayout197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78.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1974.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42.jpeg"/><Relationship Id="rId2" Type="http://schemas.openxmlformats.org/officeDocument/2006/relationships/tags" Target="../tags/tag80.xml"/><Relationship Id="rId1" Type="http://schemas.openxmlformats.org/officeDocument/2006/relationships/tags" Target="../tags/tag79.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19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19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9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19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8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5.xml"/><Relationship Id="rId1" Type="http://schemas.openxmlformats.org/officeDocument/2006/relationships/tags" Target="../tags/tag81.xml"/></Relationships>
</file>

<file path=ppt/slideLayouts/_rels/slideLayout19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98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9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8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8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19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19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199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99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00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00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0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0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0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5.xml"/></Relationships>
</file>

<file path=ppt/slideLayouts/_rels/slideLayout204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5.xml"/></Relationships>
</file>

<file path=ppt/slideLayouts/_rels/slideLayout20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xml"/></Relationships>
</file>

<file path=ppt/slideLayouts/_rels/slideLayout206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6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6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6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7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7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0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7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0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8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8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209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0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209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210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210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210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210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210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210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210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210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210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210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21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42.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1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211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211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5.xml"/></Relationships>
</file>

<file path=ppt/slideLayouts/_rels/slideLayout211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211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211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211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1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1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11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2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212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5.xml"/></Relationships>
</file>

<file path=ppt/slideLayouts/_rels/slideLayout212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12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2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3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5.xml"/></Relationships>
</file>

<file path=ppt/slideLayouts/_rels/slideLayout2132.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42.jpeg"/><Relationship Id="rId2" Type="http://schemas.openxmlformats.org/officeDocument/2006/relationships/tags" Target="../tags/tag83.xml"/><Relationship Id="rId1" Type="http://schemas.openxmlformats.org/officeDocument/2006/relationships/tags" Target="../tags/tag82.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3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213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3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3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5.xml"/></Relationships>
</file>

<file path=ppt/slideLayouts/_rels/slideLayout213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4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5.xml"/></Relationships>
</file>

<file path=ppt/slideLayouts/_rels/slideLayout214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5.xml"/></Relationships>
</file>

<file path=ppt/slideLayouts/_rels/slideLayout21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4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4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4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84.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2148.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5.jpeg"/><Relationship Id="rId2" Type="http://schemas.openxmlformats.org/officeDocument/2006/relationships/tags" Target="../tags/tag86.xml"/><Relationship Id="rId1" Type="http://schemas.openxmlformats.org/officeDocument/2006/relationships/tags" Target="../tags/tag85.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49.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6.jpeg"/><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5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5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5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5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5.xml"/><Relationship Id="rId1" Type="http://schemas.openxmlformats.org/officeDocument/2006/relationships/tags" Target="../tags/tag89.xml"/></Relationships>
</file>

<file path=ppt/slideLayouts/_rels/slideLayout215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1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15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5.xml"/></Relationships>
</file>

<file path=ppt/slideLayouts/_rels/slideLayout215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6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2161.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5.xml"/></Relationships>
</file>

<file path=ppt/slideLayouts/_rels/slideLayout21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1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6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6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5.xml"/></Relationships>
</file>

<file path=ppt/slideLayouts/_rels/slideLayout216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5.xml"/><Relationship Id="rId1" Type="http://schemas.openxmlformats.org/officeDocument/2006/relationships/tags" Target="../tags/tag90.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2168.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4.jpeg"/><Relationship Id="rId2" Type="http://schemas.openxmlformats.org/officeDocument/2006/relationships/tags" Target="../tags/tag92.xml"/><Relationship Id="rId1" Type="http://schemas.openxmlformats.org/officeDocument/2006/relationships/tags" Target="../tags/tag91.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6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17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7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172.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6.jpeg"/><Relationship Id="rId2" Type="http://schemas.openxmlformats.org/officeDocument/2006/relationships/tags" Target="../tags/tag94.xml"/><Relationship Id="rId1" Type="http://schemas.openxmlformats.org/officeDocument/2006/relationships/tags" Target="../tags/tag93.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7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5.xml"/><Relationship Id="rId1" Type="http://schemas.openxmlformats.org/officeDocument/2006/relationships/tags" Target="../tags/tag95.xml"/></Relationships>
</file>

<file path=ppt/slideLayouts/_rels/slideLayout217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5.xml"/><Relationship Id="rId1" Type="http://schemas.openxmlformats.org/officeDocument/2006/relationships/tags" Target="../tags/tag96.xml"/></Relationships>
</file>

<file path=ppt/slideLayouts/_rels/slideLayout217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17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17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1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1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18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18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5.xml"/><Relationship Id="rId1" Type="http://schemas.openxmlformats.org/officeDocument/2006/relationships/tags" Target="../tags/tag97.xml"/></Relationships>
</file>

<file path=ppt/slideLayouts/_rels/slideLayout218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9.svg"/></Relationships>
</file>

<file path=ppt/slideLayouts/_rels/slideLayout218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8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8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1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19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5.xml"/></Relationships>
</file>

<file path=ppt/slideLayouts/_rels/slideLayout219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5.xml"/></Relationships>
</file>

<file path=ppt/slideLayouts/_rels/slideLayout219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9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195.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Master" Target="../slideMasters/slideMaster5.xml"/></Relationships>
</file>

<file path=ppt/slideLayouts/_rels/slideLayout2196.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5.xml"/></Relationships>
</file>

<file path=ppt/slideLayouts/_rels/slideLayout2197.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5.xml"/></Relationships>
</file>

<file path=ppt/slideLayouts/_rels/slideLayout219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66.png"/><Relationship Id="rId1" Type="http://schemas.openxmlformats.org/officeDocument/2006/relationships/slideMaster" Target="../slideMasters/slideMaster5.xml"/></Relationships>
</file>

<file path=ppt/slideLayouts/_rels/slideLayout219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0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5.xml"/></Relationships>
</file>

<file path=ppt/slideLayouts/_rels/slideLayout2201.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0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Master" Target="../slideMasters/slideMaster5.xml"/></Relationships>
</file>

<file path=ppt/slideLayouts/_rels/slideLayout2203.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Master" Target="../slideMasters/slideMaster5.xml"/></Relationships>
</file>

<file path=ppt/slideLayouts/_rels/slideLayout2204.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0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Master" Target="../slideMasters/slideMaster5.xml"/></Relationships>
</file>

<file path=ppt/slideLayouts/_rels/slideLayout220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67.png"/><Relationship Id="rId1" Type="http://schemas.openxmlformats.org/officeDocument/2006/relationships/slideMaster" Target="../slideMasters/slideMaster5.xml"/></Relationships>
</file>

<file path=ppt/slideLayouts/_rels/slideLayout220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5.xml"/><Relationship Id="rId1" Type="http://schemas.openxmlformats.org/officeDocument/2006/relationships/tags" Target="../tags/tag98.xml"/></Relationships>
</file>

<file path=ppt/slideLayouts/_rels/slideLayout2208.xml.rels><?xml version="1.0" encoding="UTF-8" standalone="yes"?>
<Relationships xmlns="http://schemas.openxmlformats.org/package/2006/relationships"><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image" Target="../media/image92.jpeg"/><Relationship Id="rId1" Type="http://schemas.openxmlformats.org/officeDocument/2006/relationships/slideMaster" Target="../slideMasters/slideMaster5.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Layouts/_rels/slideLayout22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10.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Master" Target="../slideMasters/slideMaster5.xml"/></Relationships>
</file>

<file path=ppt/slideLayouts/_rels/slideLayout221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Master" Target="../slideMasters/slideMaster5.xml"/></Relationships>
</file>

<file path=ppt/slideLayouts/_rels/slideLayout2212.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Master" Target="../slideMasters/slideMaster5.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1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2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221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1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1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60.png"/><Relationship Id="rId1" Type="http://schemas.openxmlformats.org/officeDocument/2006/relationships/slideMaster" Target="../slideMasters/slideMaster5.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220.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48.png"/><Relationship Id="rId1" Type="http://schemas.openxmlformats.org/officeDocument/2006/relationships/slideMaster" Target="../slideMasters/slideMaster5.xml"/></Relationships>
</file>

<file path=ppt/slideLayouts/_rels/slideLayout2221.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74.jpeg"/><Relationship Id="rId2" Type="http://schemas.openxmlformats.org/officeDocument/2006/relationships/tags" Target="../tags/tag100.xml"/><Relationship Id="rId1" Type="http://schemas.openxmlformats.org/officeDocument/2006/relationships/tags" Target="../tags/tag99.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22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22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22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5.xml"/></Relationships>
</file>

<file path=ppt/slideLayouts/_rels/slideLayout2225.xml.rels><?xml version="1.0" encoding="UTF-8" standalone="yes"?>
<Relationships xmlns="http://schemas.openxmlformats.org/package/2006/relationships"><Relationship Id="rId3" Type="http://schemas.openxmlformats.org/officeDocument/2006/relationships/slideMaster" Target="../slideMasters/slideMaster5.xml"/><Relationship Id="rId7" Type="http://schemas.openxmlformats.org/officeDocument/2006/relationships/image" Target="../media/image56.jpeg"/><Relationship Id="rId2" Type="http://schemas.openxmlformats.org/officeDocument/2006/relationships/tags" Target="../tags/tag102.xml"/><Relationship Id="rId1" Type="http://schemas.openxmlformats.org/officeDocument/2006/relationships/tags" Target="../tags/tag101.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5.xml"/></Relationships>
</file>

<file path=ppt/slideLayouts/_rels/slideLayout222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223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5.xml"/></Relationships>
</file>

<file path=ppt/slideLayouts/_rels/slideLayout2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23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5.xml"/><Relationship Id="rId1" Type="http://schemas.openxmlformats.org/officeDocument/2006/relationships/tags" Target="../tags/tag103.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2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3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4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5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6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5.svg"/></Relationships>
</file>

<file path=ppt/slideLayouts/_rels/slideLayout22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5.xml"/><Relationship Id="rId4" Type="http://schemas.openxmlformats.org/officeDocument/2006/relationships/image" Target="../media/image6.svg"/></Relationships>
</file>

<file path=ppt/slideLayouts/_rels/slideLayout22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jpeg"/><Relationship Id="rId1" Type="http://schemas.openxmlformats.org/officeDocument/2006/relationships/slideMaster" Target="../slideMasters/slideMaster5.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280.xml.rels><?xml version="1.0" encoding="UTF-8" standalone="yes"?>
<Relationships xmlns="http://schemas.openxmlformats.org/package/2006/relationships"><Relationship Id="rId2" Type="http://schemas.openxmlformats.org/officeDocument/2006/relationships/image" Target="../media/image108.jpg"/><Relationship Id="rId1" Type="http://schemas.openxmlformats.org/officeDocument/2006/relationships/slideMaster" Target="../slideMasters/slideMaster6.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5.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42.jpe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6.jpeg"/><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2.xml"/><Relationship Id="rId1" Type="http://schemas.openxmlformats.org/officeDocument/2006/relationships/tags" Target="../tags/tag10.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2.xml"/><Relationship Id="rId1" Type="http://schemas.openxmlformats.org/officeDocument/2006/relationships/tags" Target="../tags/tag11.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2.xml"/><Relationship Id="rId1" Type="http://schemas.openxmlformats.org/officeDocument/2006/relationships/tags" Target="../tags/tag12.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8.png"/><Relationship Id="rId1" Type="http://schemas.openxmlformats.org/officeDocument/2006/relationships/slideMaster" Target="../slideMasters/slideMaster2.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2.xml"/></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66.png"/><Relationship Id="rId1" Type="http://schemas.openxmlformats.org/officeDocument/2006/relationships/slideMaster" Target="../slideMasters/slideMaster2.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67.png"/><Relationship Id="rId1" Type="http://schemas.openxmlformats.org/officeDocument/2006/relationships/slideMaster" Target="../slideMasters/slideMaster2.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2.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45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6.jpe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2.xml"/><Relationship Id="rId1" Type="http://schemas.openxmlformats.org/officeDocument/2006/relationships/tags" Target="../tags/tag15.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2.xml"/><Relationship Id="rId1" Type="http://schemas.openxmlformats.org/officeDocument/2006/relationships/tags" Target="../tags/tag16.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7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7.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4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9.svg"/></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9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2.xml"/><Relationship Id="rId1" Type="http://schemas.openxmlformats.org/officeDocument/2006/relationships/tags" Target="../tags/tag18.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49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42.jpe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49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slideMaster" Target="../slideMasters/slideMaster2.xml"/><Relationship Id="rId1" Type="http://schemas.openxmlformats.org/officeDocument/2006/relationships/tags" Target="../tags/tag21.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2.xml"/><Relationship Id="rId1" Type="http://schemas.openxmlformats.org/officeDocument/2006/relationships/tags" Target="../tags/tag22.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8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9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3.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3.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3.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3.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3.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3.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3.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3.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71.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42.jpe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72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8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3.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7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0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8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59.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3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2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3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24.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4.xml"/><Relationship Id="rId1" Type="http://schemas.openxmlformats.org/officeDocument/2006/relationships/tags" Target="../tags/tag25.xml"/></Relationships>
</file>

<file path=ppt/slideLayouts/_rels/slideLayout83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4.xml"/><Relationship Id="rId1" Type="http://schemas.openxmlformats.org/officeDocument/2006/relationships/tags" Target="../tags/tag2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85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4.xml"/><Relationship Id="rId1" Type="http://schemas.openxmlformats.org/officeDocument/2006/relationships/tags" Target="../tags/tag27.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s>
</file>

<file path=ppt/slideLayouts/_rels/slideLayout853.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74.jpeg"/><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861.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56.jpeg"/><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862.xml.rels><?xml version="1.0" encoding="UTF-8" standalone="yes"?>
<Relationships xmlns="http://schemas.openxmlformats.org/package/2006/relationships"><Relationship Id="rId3" Type="http://schemas.openxmlformats.org/officeDocument/2006/relationships/slideMaster" Target="../slideMasters/slideMaster4.xml"/><Relationship Id="rId7" Type="http://schemas.openxmlformats.org/officeDocument/2006/relationships/image" Target="../media/image75.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1.bin"/><Relationship Id="rId5" Type="http://schemas.openxmlformats.org/officeDocument/2006/relationships/image" Target="../media/image39.emf"/><Relationship Id="rId4" Type="http://schemas.openxmlformats.org/officeDocument/2006/relationships/oleObject" Target="../embeddings/oleObject2.bin"/></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4.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8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1.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7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8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5.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5.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7.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8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8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6.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8.png"/><Relationship Id="rId1" Type="http://schemas.openxmlformats.org/officeDocument/2006/relationships/slideMaster" Target="../slideMasters/slideMaster4.xml"/><Relationship Id="rId4" Type="http://schemas.openxmlformats.org/officeDocument/2006/relationships/image" Target="../media/image9.svg"/></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8.png"/><Relationship Id="rId1" Type="http://schemas.openxmlformats.org/officeDocument/2006/relationships/slideMaster" Target="../slideMasters/slideMaster4.xml"/><Relationship Id="rId4" Type="http://schemas.openxmlformats.org/officeDocument/2006/relationships/image" Target="../media/image5.svg"/></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8.png"/><Relationship Id="rId1" Type="http://schemas.openxmlformats.org/officeDocument/2006/relationships/slideMaster" Target="../slideMasters/slideMaster4.xml"/><Relationship Id="rId4" Type="http://schemas.openxmlformats.org/officeDocument/2006/relationships/image" Target="../media/image6.svg"/></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499"/>
        <p:cNvGrpSpPr/>
        <p:nvPr/>
      </p:nvGrpSpPr>
      <p:grpSpPr>
        <a:xfrm>
          <a:off x="0" y="0"/>
          <a:ext cx="0" cy="0"/>
          <a:chOff x="0" y="0"/>
          <a:chExt cx="0" cy="0"/>
        </a:xfrm>
      </p:grpSpPr>
      <p:grpSp>
        <p:nvGrpSpPr>
          <p:cNvPr id="2500" name="Google Shape;2500;p254"/>
          <p:cNvGrpSpPr/>
          <p:nvPr/>
        </p:nvGrpSpPr>
        <p:grpSpPr>
          <a:xfrm>
            <a:off x="7191542" y="1"/>
            <a:ext cx="5000459" cy="1425992"/>
            <a:chOff x="7191542" y="1"/>
            <a:chExt cx="5000459" cy="1425992"/>
          </a:xfrm>
        </p:grpSpPr>
        <p:pic>
          <p:nvPicPr>
            <p:cNvPr id="2501" name="Google Shape;2501;p2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2" name="Google Shape;2502;p254"/>
            <p:cNvGrpSpPr/>
            <p:nvPr/>
          </p:nvGrpSpPr>
          <p:grpSpPr>
            <a:xfrm>
              <a:off x="7191542" y="1"/>
              <a:ext cx="5000459" cy="1425992"/>
              <a:chOff x="7186272" y="0"/>
              <a:chExt cx="5005729" cy="1427495"/>
            </a:xfrm>
          </p:grpSpPr>
          <p:sp>
            <p:nvSpPr>
              <p:cNvPr id="2503" name="Google Shape;2503;p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05" name="Google Shape;2505;p2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6" name="Google Shape;2506;p2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SzPts val="1800"/>
              <a:buChar char="•"/>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7" name="Google Shape;2507;p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08" name="Google Shape;2508;p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09" name="Google Shape;2509;p254"/>
          <p:cNvCxnSpPr/>
          <p:nvPr/>
        </p:nvCxnSpPr>
        <p:spPr>
          <a:xfrm>
            <a:off x="704314"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10" name="Google Shape;2510;p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2564"/>
        <p:cNvGrpSpPr/>
        <p:nvPr/>
      </p:nvGrpSpPr>
      <p:grpSpPr>
        <a:xfrm>
          <a:off x="0" y="0"/>
          <a:ext cx="0" cy="0"/>
          <a:chOff x="0" y="0"/>
          <a:chExt cx="0" cy="0"/>
        </a:xfrm>
      </p:grpSpPr>
      <p:grpSp>
        <p:nvGrpSpPr>
          <p:cNvPr id="2565" name="Google Shape;2565;p260"/>
          <p:cNvGrpSpPr/>
          <p:nvPr/>
        </p:nvGrpSpPr>
        <p:grpSpPr>
          <a:xfrm>
            <a:off x="7191542" y="1"/>
            <a:ext cx="5000459" cy="1425992"/>
            <a:chOff x="7191542" y="1"/>
            <a:chExt cx="5000459" cy="1425992"/>
          </a:xfrm>
        </p:grpSpPr>
        <p:pic>
          <p:nvPicPr>
            <p:cNvPr id="2566" name="Google Shape;2566;p2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7" name="Google Shape;2567;p260"/>
            <p:cNvGrpSpPr/>
            <p:nvPr/>
          </p:nvGrpSpPr>
          <p:grpSpPr>
            <a:xfrm>
              <a:off x="7191542" y="1"/>
              <a:ext cx="5000459" cy="1425992"/>
              <a:chOff x="7186272" y="0"/>
              <a:chExt cx="5005729" cy="1427495"/>
            </a:xfrm>
          </p:grpSpPr>
          <p:sp>
            <p:nvSpPr>
              <p:cNvPr id="2568" name="Google Shape;2568;p2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2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70" name="Google Shape;2570;p2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1" name="Google Shape;2571;p2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2" name="Google Shape;2572;p2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3" name="Google Shape;2573;p2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rmAutofit/>
          </a:bodyPr>
          <a:lstStyle>
            <a:lvl1pPr marL="457200" lvl="0" indent="-228600" algn="l">
              <a:lnSpc>
                <a:spcPct val="90000"/>
              </a:lnSpc>
              <a:spcBef>
                <a:spcPts val="1000"/>
              </a:spcBef>
              <a:spcAft>
                <a:spcPts val="0"/>
              </a:spcAft>
              <a:buSzPts val="2400"/>
              <a:buNone/>
              <a:defRPr sz="2400" b="0" u="sng">
                <a:solidFill>
                  <a:schemeClr val="dk1"/>
                </a:solidFill>
                <a:latin typeface="Arial"/>
                <a:ea typeface="Arial"/>
                <a:cs typeface="Arial"/>
                <a:sym typeface="Arial"/>
              </a:defRPr>
            </a:lvl1pPr>
            <a:lvl2pPr marL="914400" lvl="1" indent="-228600" algn="l">
              <a:lnSpc>
                <a:spcPct val="90000"/>
              </a:lnSpc>
              <a:spcBef>
                <a:spcPts val="500"/>
              </a:spcBef>
              <a:spcAft>
                <a:spcPts val="0"/>
              </a:spcAft>
              <a:buSzPts val="2000"/>
              <a:buNone/>
              <a:defRPr sz="2000" b="1"/>
            </a:lvl2pPr>
            <a:lvl3pPr marL="1371600" lvl="2" indent="-228600" algn="l">
              <a:lnSpc>
                <a:spcPct val="90000"/>
              </a:lnSpc>
              <a:spcBef>
                <a:spcPts val="500"/>
              </a:spcBef>
              <a:spcAft>
                <a:spcPts val="0"/>
              </a:spcAft>
              <a:buSzPts val="1800"/>
              <a:buNone/>
              <a:defRPr sz="1800" b="1"/>
            </a:lvl3pPr>
            <a:lvl4pPr marL="1828800" lvl="3" indent="-228600" algn="l">
              <a:lnSpc>
                <a:spcPct val="90000"/>
              </a:lnSpc>
              <a:spcBef>
                <a:spcPts val="500"/>
              </a:spcBef>
              <a:spcAft>
                <a:spcPts val="0"/>
              </a:spcAft>
              <a:buSzPts val="1600"/>
              <a:buNone/>
              <a:defRPr sz="1600" b="1"/>
            </a:lvl4pPr>
            <a:lvl5pPr marL="2286000" lvl="4" indent="-228600" algn="l">
              <a:lnSpc>
                <a:spcPct val="90000"/>
              </a:lnSpc>
              <a:spcBef>
                <a:spcPts val="500"/>
              </a:spcBef>
              <a:spcAft>
                <a:spcPts val="0"/>
              </a:spcAft>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574" name="Google Shape;2574;p2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90000"/>
              </a:lnSpc>
              <a:spcBef>
                <a:spcPts val="1000"/>
              </a:spcBef>
              <a:spcAft>
                <a:spcPts val="0"/>
              </a:spcAft>
              <a:buSzPts val="2000"/>
              <a:buChar char="•"/>
              <a:defRPr sz="2000"/>
            </a:lvl1pPr>
            <a:lvl2pPr marL="914400" lvl="1" indent="-342900" algn="l">
              <a:lnSpc>
                <a:spcPct val="90000"/>
              </a:lnSpc>
              <a:spcBef>
                <a:spcPts val="500"/>
              </a:spcBef>
              <a:spcAft>
                <a:spcPts val="0"/>
              </a:spcAft>
              <a:buSzPts val="1800"/>
              <a:buChar char="•"/>
              <a:defRPr sz="1800"/>
            </a:lvl2pPr>
            <a:lvl3pPr marL="1371600" lvl="2" indent="-330200" algn="l">
              <a:lnSpc>
                <a:spcPct val="90000"/>
              </a:lnSpc>
              <a:spcBef>
                <a:spcPts val="500"/>
              </a:spcBef>
              <a:spcAft>
                <a:spcPts val="0"/>
              </a:spcAft>
              <a:buSzPts val="1600"/>
              <a:buChar char="•"/>
              <a:defRPr sz="1600"/>
            </a:lvl3pPr>
            <a:lvl4pPr marL="1828800" lvl="3" indent="-317500" algn="l">
              <a:lnSpc>
                <a:spcPct val="90000"/>
              </a:lnSpc>
              <a:spcBef>
                <a:spcPts val="500"/>
              </a:spcBef>
              <a:spcAft>
                <a:spcPts val="0"/>
              </a:spcAft>
              <a:buSzPts val="1400"/>
              <a:buChar char="•"/>
              <a:defRPr sz="1400"/>
            </a:lvl4pPr>
            <a:lvl5pPr marL="2286000" lvl="4" indent="-317500" algn="l">
              <a:lnSpc>
                <a:spcPct val="90000"/>
              </a:lnSpc>
              <a:spcBef>
                <a:spcPts val="500"/>
              </a:spcBef>
              <a:spcAft>
                <a:spcPts val="0"/>
              </a:spcAft>
              <a:buSzPts val="1400"/>
              <a:buChar char="•"/>
              <a:defRPr sz="1400"/>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75" name="Google Shape;2575;p2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76" name="Google Shape;2576;p2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77" name="Google Shape;2577;p2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5855027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5981332"/>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2322287"/>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44861346"/>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735856944"/>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60860300"/>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4614439"/>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31895686"/>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3745688"/>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45657643"/>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9882275"/>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98705883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8136931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15271324"/>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6906739"/>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80660505"/>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obj" preserve="1">
  <p:cSld name="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14744188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8158541"/>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2582290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60209720"/>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6748133"/>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522254928"/>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15948707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8940682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81956285"/>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55037844"/>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2020292"/>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8573587"/>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916681"/>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6193517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6294836"/>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7873589"/>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7807718"/>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858904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2628983"/>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5125853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226846914"/>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77164098"/>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09815115"/>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795920393"/>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64955913"/>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157481487"/>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7025143"/>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380447016"/>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61803828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033995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070417591"/>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8333755"/>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2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2011671"/>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091083"/>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844755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83506880"/>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4044326"/>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0546894"/>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179104057"/>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53970862"/>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717574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57031444"/>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64886744"/>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78327512"/>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867966350"/>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32144938"/>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418155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3029707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774216327"/>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75370664"/>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349946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4069074"/>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14596379"/>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65319082"/>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943345475"/>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00706990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4486534"/>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6278792"/>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57492869"/>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672978321"/>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63886005"/>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8996354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20446902"/>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9621128"/>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788724908"/>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439353575"/>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398196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92139622"/>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462546"/>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560850071"/>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5564929"/>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0861899"/>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870125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81669136"/>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20837142"/>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8454031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09721534"/>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39293133"/>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8298912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62615438"/>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76794713"/>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993660635"/>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522303989"/>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40478789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8248161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cSld name="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268560437"/>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3151061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23853348"/>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39028997"/>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p:cSld name="3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07521400"/>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99413905"/>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774760049"/>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47834532"/>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p:cSld name="3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80497088"/>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8080790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449754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64284433"/>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82651185"/>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032830916"/>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84368558"/>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9710016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cSld name="3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2566157"/>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1613179"/>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8018528"/>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6629998"/>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p:cSld name="3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58027318"/>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8235468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2686890"/>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889349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32431884"/>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96147806"/>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8525041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836541879"/>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08327346"/>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08016876"/>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60699899"/>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86223264"/>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0712271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7022680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9961367"/>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33478170"/>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cSld name="3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36939070"/>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3611889"/>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14093987"/>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44262045"/>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5686569"/>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4483962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5997576"/>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89754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7137021"/>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96699344"/>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93918187"/>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74842007"/>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923260576"/>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2777098"/>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8055608"/>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4809267"/>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815969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005360700"/>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9606337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515967"/>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884682"/>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51803660"/>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73371"/>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2621744"/>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89871174"/>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4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01279667"/>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7530215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66464246"/>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158830"/>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preserve="1" userDrawn="1">
  <p:cSld name="4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3083462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4333226"/>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userDrawn="1">
  <p:cSld name="4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2715319"/>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79310186"/>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49632545"/>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8479026"/>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06534302"/>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8535017"/>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8156743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40259926"/>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54631473"/>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496022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2110088"/>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15882564"/>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3114532"/>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195546449"/>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2003383"/>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4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9081286"/>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4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661853161"/>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4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159621419"/>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4190513740"/>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2496756"/>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twoTxTwoObj" preserve="1">
  <p:cSld name="4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097585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1273793"/>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4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46283506"/>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4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243974820"/>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4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7496290"/>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4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2679587"/>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4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919838045"/>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4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5218495"/>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woTxTwoObj" preserve="1">
  <p:cSld name="4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823498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5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24257350"/>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5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040333174"/>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woTxTwoObj" preserve="1">
  <p:cSld name="4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559620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68724334"/>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5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10022529"/>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5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587800541"/>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twoTxTwoObj" preserve="1">
  <p:cSld name="4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2261749"/>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5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135822"/>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1367227"/>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4899419"/>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44625303"/>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909798978"/>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30427644"/>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7716498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33258923"/>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70117105"/>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18386774"/>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859973526"/>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876930803"/>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2096838207"/>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66694534"/>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585080506"/>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3644434393"/>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30115078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reserve="1" userDrawn="1">
  <p:cSld name="5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836949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0064707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8559952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5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015116976"/>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woTxTwoObj" preserve="1">
  <p:cSld name="5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926168"/>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obj" preserve="1">
  <p:cSld name="7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4018243029"/>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woTxTwoObj" preserve="1">
  <p:cSld name="5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1782579"/>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5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39853979"/>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67977524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5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359713850"/>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47491353"/>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obj" preserve="1">
  <p:cSld name="8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3515401803"/>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5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347173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4496481"/>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preserve="1" userDrawn="1">
  <p:cSld name="5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94744239"/>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woTxTwoObj" preserve="1">
  <p:cSld name="5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010622"/>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reserve="1" userDrawn="1">
  <p:cSld name="5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52519260"/>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preserve="1" userDrawn="1">
  <p:cSld name="5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047885644"/>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5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0996824"/>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matchingName="Title and Content">
  <p:cSld name="45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048942923"/>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
  <p:cSld name="9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532389627"/>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768905979"/>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userDrawn="1">
  <p:cSld name="2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241951931"/>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143372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16165929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00039044"/>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21758324"/>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userDrawn="1">
  <p:cSld name="3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623841144"/>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userDrawn="1">
  <p:cSld name="2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52768596"/>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01604336"/>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cSld name="2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56445448"/>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userDrawn="1">
  <p:cSld name="3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161777763"/>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userDrawn="1">
  <p:cSld name="3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4289498021"/>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userDrawn="1">
  <p:cSld name="2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9308432"/>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389604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4980892"/>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cSld name="2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0856810"/>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userDrawn="1">
  <p:cSld name="3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010717301"/>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userDrawn="1">
  <p:cSld name="2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84071618"/>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p:cSld name="4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2494119"/>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p:cSld name="2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41122658"/>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userDrawn="1">
  <p:cSld name="3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264216966"/>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userDrawn="1">
  <p:cSld name="3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92391121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userDrawn="1">
  <p:cSld name="2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120200"/>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5647732"/>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p:cSld name="2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5222689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080431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userDrawn="1">
  <p:cSld name="2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49768666"/>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p:cSld name="5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1883097"/>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p:cSld name="2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77226409"/>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userDrawn="1">
  <p:cSld name="3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36470198"/>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25672840"/>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p:cSld name="3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87093214"/>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preserve="1" userDrawn="1">
  <p:cSld name="5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85795370"/>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userDrawn="1">
  <p:cSld name="5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628037186"/>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5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959892"/>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userDrawn="1">
  <p:cSld name="6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3355186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54527378"/>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matchingName="Title and Content">
  <p:cSld name="5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00463716"/>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Photo Slide">
  <p:cSld name="2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149679994"/>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149101435"/>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userDrawn="1">
  <p:cSld name="5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3"/>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6096236"/>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22772376"/>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matchingName="Title and Content">
  <p:cSld name="5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70298668"/>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3945700"/>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obj" preserve="1">
  <p:cSld name="5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2356356"/>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2483060"/>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108784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39637818"/>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63534796"/>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86487779"/>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9925652"/>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2931215"/>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7172364"/>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98720461"/>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742957334"/>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6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16249196"/>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62209657"/>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6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2653347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22678995"/>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6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38639770"/>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062094693"/>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43503441"/>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53747637"/>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6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3678246"/>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6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27243016"/>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268363045"/>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0661327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6176606"/>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447076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050850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57867508"/>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5128430"/>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5571728"/>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3185028"/>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TxTwoObj" preserve="1">
  <p:cSld name="5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5666258"/>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2554048"/>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49281573"/>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62275975"/>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obj" preserve="1">
  <p:cSld name="5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5591497"/>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139760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3159348"/>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twoTxTwoObj" preserve="1">
  <p:cSld name="5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65273753"/>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66802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37851565"/>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23091332"/>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obj" preserve="1">
  <p:cSld name="1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633802337"/>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86983301"/>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881894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TxTwoObj" preserve="1">
  <p:cSld name="5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2878758"/>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3428808"/>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8528727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9468309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4761545"/>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94466688"/>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6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97660883"/>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6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6243712"/>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6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84446232"/>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828084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00890083"/>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6417828"/>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0501484"/>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obj" preserve="1">
  <p:cSld name="5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33270254"/>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787001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6145772"/>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twoTxTwoObj" preserve="1">
  <p:cSld name="6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187087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67726"/>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89606477"/>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6819170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6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34552512"/>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6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08185972"/>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6194496"/>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68492642"/>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obj" preserve="1">
  <p:cSld name="5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649822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041121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001991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twoTxTwoObj" preserve="1">
  <p:cSld name="6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4850439"/>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11390369"/>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45388479"/>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15843056"/>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609575"/>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6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6637006"/>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preserve="1" userDrawn="1">
  <p:cSld name="6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34305668"/>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713186"/>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6804682"/>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obj" preserve="1">
  <p:cSld name="6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202593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0640419"/>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37597352"/>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woTxTwoObj" preserve="1">
  <p:cSld name="6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97391288"/>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84128637"/>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20269403"/>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82891298"/>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12908086"/>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2068108"/>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11560869"/>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5390246"/>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6609011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56998656"/>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obj" preserve="1">
  <p:cSld name="6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792757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1634119"/>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woTxTwoObj" preserve="1">
  <p:cSld name="6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4007732"/>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2372702"/>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18176768"/>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782892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98815332"/>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96895918"/>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preserve="1" userDrawn="1">
  <p:cSld name="6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13430574"/>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preserve="1" userDrawn="1">
  <p:cSld name="6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9456826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9017496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48690146"/>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obj" preserve="1">
  <p:cSld name="6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1089268"/>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9212680"/>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twoTxTwoObj" preserve="1">
  <p:cSld name="6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5159645"/>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9388171"/>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44282705"/>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46335417"/>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preserve="1" userDrawn="1">
  <p:cSld name="7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93534"/>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preserve="1" userDrawn="1">
  <p:cSld name="6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41063866"/>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5172126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785518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30674204"/>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8106149"/>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0911565"/>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obj" preserve="1">
  <p:cSld name="6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14571126"/>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10138234"/>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TxTwoObj" preserve="1">
  <p:cSld name="6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1206889"/>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8002425"/>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66539488"/>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42739288"/>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917196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872388"/>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3482694"/>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6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70108512"/>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2523805"/>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30198044"/>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0106411"/>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442037"/>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22986228"/>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23188804"/>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69004154"/>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3980105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879661"/>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3197691"/>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95911749"/>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5153687"/>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showMasterSp="0" type="obj" preserve="1">
  <p:cSld name="1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229229577"/>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obj" preserve="1">
  <p:cSld name="1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6754923"/>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obj" preserve="1">
  <p:cSld name="1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36186447"/>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obj" preserve="1">
  <p:cSld name="1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5752274"/>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obj" preserve="1">
  <p:cSld name="6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6203754"/>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50061937"/>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twoTxTwoObj" preserve="1">
  <p:cSld name="6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197180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0692996"/>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26324302"/>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71951607"/>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856178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8090169"/>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7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984511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userDrawn="1">
  <p:cSld name="7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0056903"/>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obj" preserve="1">
  <p:cSld name="1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3192144"/>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obj" preserve="1">
  <p:cSld name="6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3059886"/>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89199039"/>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twoTxTwoObj" preserve="1">
  <p:cSld name="7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37809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206570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90471487"/>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3052880"/>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51945670"/>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31451845"/>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 preserve="1">
  <p:cSld name="1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3651213"/>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obj" preserve="1">
  <p:cSld name="1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1405371"/>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1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40464168"/>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obj" preserve="1">
  <p:cSld name="1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939530"/>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itle">
  <p:cSld name="1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140788421"/>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userDrawn="1">
  <p:cSld name="3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27973147"/>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27458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9942315"/>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p:cSld name="3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19907748"/>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userDrawn="1">
  <p:cSld name="3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36580379"/>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76351444"/>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p:cSld name="3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267185"/>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userDrawn="1">
  <p:cSld name="3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1306871"/>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p:cSld name="7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84804332"/>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p:cSld name="3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6835743"/>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userDrawn="1">
  <p:cSld name="3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74282786"/>
      </p:ext>
    </p:extLst>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p:cSld name="7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90728575"/>
      </p:ext>
    </p:extLst>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p:cSld name="3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945590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6083763"/>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userDrawn="1">
  <p:cSld name="3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60890748"/>
      </p:ext>
    </p:extLst>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p:cSld name="7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95815986"/>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p:cSld name="3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14321655"/>
      </p:ext>
    </p:extLst>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userDrawn="1">
  <p:cSld name="3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03142412"/>
      </p:ext>
    </p:extLst>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87375789"/>
      </p:ext>
    </p:extLst>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p:cSld name="3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76301222"/>
      </p:ext>
    </p:extLst>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userDrawn="1">
  <p:cSld name="3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6031212"/>
      </p:ext>
    </p:extLst>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37181253"/>
      </p:ext>
    </p:extLst>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p:cSld name="3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14095619"/>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userDrawn="1">
  <p:cSld name="7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0763622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6349458"/>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7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6966475"/>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738138671"/>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1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8327059"/>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obj" preserve="1">
  <p:cSld name="1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1088140"/>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104612"/>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29082680"/>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woTxTwoObj" preserve="1">
  <p:cSld name="7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3401082"/>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3851985"/>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10694071"/>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0051640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3694846"/>
      </p:ext>
    </p:extLst>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userDrawn="1">
  <p:cSld name="7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3574597"/>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matchingName="Title and Content">
  <p:cSld name="7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90246153"/>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42678057"/>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02506422"/>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34884001"/>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357435927"/>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userDrawn="1">
  <p:cSld name="78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7717439"/>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411200370"/>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098852037"/>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5389223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15912455"/>
      </p:ext>
    </p:extLst>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2402696485"/>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matchingName="Title and Content">
  <p:cSld name="79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68741439"/>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568219197"/>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userDrawn="1">
  <p:cSld name="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294501320"/>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userDrawn="1">
  <p:cSld name="8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087572041"/>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userDrawn="1">
  <p:cSld name="8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5551866"/>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userDrawn="1">
  <p:cSld name="9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7117096"/>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userDrawn="1">
  <p:cSld name="3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97223315"/>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p:cSld name="7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9168420"/>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p:cSld name="3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6464090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0635125"/>
      </p:ext>
    </p:extLst>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5"/>
            <a:ext cx="10363200" cy="1500187"/>
          </a:xfrm>
        </p:spPr>
        <p:txBody>
          <a:bodyPr anchor="b"/>
          <a:lstStyle>
            <a:lvl1pPr marL="0" indent="0">
              <a:buNone/>
              <a:defRPr sz="2000">
                <a:solidFill>
                  <a:schemeClr val="tx1">
                    <a:tint val="75000"/>
                  </a:schemeClr>
                </a:solidFill>
              </a:defRPr>
            </a:lvl1pPr>
            <a:lvl2pPr marL="457211" indent="0">
              <a:buNone/>
              <a:defRPr sz="1800">
                <a:solidFill>
                  <a:schemeClr val="tx1">
                    <a:tint val="75000"/>
                  </a:schemeClr>
                </a:solidFill>
              </a:defRPr>
            </a:lvl2pPr>
            <a:lvl3pPr marL="914424" indent="0">
              <a:buNone/>
              <a:defRPr sz="1600">
                <a:solidFill>
                  <a:schemeClr val="tx1">
                    <a:tint val="75000"/>
                  </a:schemeClr>
                </a:solidFill>
              </a:defRPr>
            </a:lvl3pPr>
            <a:lvl4pPr marL="1371635" indent="0">
              <a:buNone/>
              <a:defRPr sz="1400">
                <a:solidFill>
                  <a:schemeClr val="tx1">
                    <a:tint val="75000"/>
                  </a:schemeClr>
                </a:solidFill>
              </a:defRPr>
            </a:lvl4pPr>
            <a:lvl5pPr marL="1828845" indent="0">
              <a:buNone/>
              <a:defRPr sz="1400">
                <a:solidFill>
                  <a:schemeClr val="tx1">
                    <a:tint val="75000"/>
                  </a:schemeClr>
                </a:solidFill>
              </a:defRPr>
            </a:lvl5pPr>
            <a:lvl6pPr marL="2286058" indent="0">
              <a:buNone/>
              <a:defRPr sz="1400">
                <a:solidFill>
                  <a:schemeClr val="tx1">
                    <a:tint val="75000"/>
                  </a:schemeClr>
                </a:solidFill>
              </a:defRPr>
            </a:lvl6pPr>
            <a:lvl7pPr marL="2743269" indent="0">
              <a:buNone/>
              <a:defRPr sz="1400">
                <a:solidFill>
                  <a:schemeClr val="tx1">
                    <a:tint val="75000"/>
                  </a:schemeClr>
                </a:solidFill>
              </a:defRPr>
            </a:lvl7pPr>
            <a:lvl8pPr marL="3200480" indent="0">
              <a:buNone/>
              <a:defRPr sz="1400">
                <a:solidFill>
                  <a:schemeClr val="tx1">
                    <a:tint val="75000"/>
                  </a:schemeClr>
                </a:solidFill>
              </a:defRPr>
            </a:lvl8pPr>
            <a:lvl9pPr marL="36576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314384598"/>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3"/>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5" y="273057"/>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211" indent="0">
              <a:buNone/>
              <a:defRPr sz="1200"/>
            </a:lvl2pPr>
            <a:lvl3pPr marL="914424" indent="0">
              <a:buNone/>
              <a:defRPr sz="1000"/>
            </a:lvl3pPr>
            <a:lvl4pPr marL="1371635" indent="0">
              <a:buNone/>
              <a:defRPr sz="900"/>
            </a:lvl4pPr>
            <a:lvl5pPr marL="1828845" indent="0">
              <a:buNone/>
              <a:defRPr sz="900"/>
            </a:lvl5pPr>
            <a:lvl6pPr marL="2286058" indent="0">
              <a:buNone/>
              <a:defRPr sz="900"/>
            </a:lvl6pPr>
            <a:lvl7pPr marL="2743269" indent="0">
              <a:buNone/>
              <a:defRPr sz="900"/>
            </a:lvl7pPr>
            <a:lvl8pPr marL="3200480" indent="0">
              <a:buNone/>
              <a:defRPr sz="900"/>
            </a:lvl8pPr>
            <a:lvl9pPr marL="36576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584974089"/>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userDrawn="1">
  <p:cSld name="8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1328199054"/>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matchingName="Title and Content">
  <p:cSld name="8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983124764"/>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787546410"/>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789215849"/>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userDrawn="1">
  <p:cSld name="4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4682999"/>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p:cSld name="8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80634826"/>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p:cSld name="4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54724990"/>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50085046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98598973"/>
      </p:ext>
    </p:extLst>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matchingName="Title and Content">
  <p:cSld name="8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788407787"/>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154844343"/>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userDrawn="1">
  <p:cSld name="9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812118005"/>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userDrawn="1">
  <p:cSld name="3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96323206"/>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userDrawn="1">
  <p:cSld name="10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6236454"/>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userDrawn="1">
  <p:cSld name="10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90184632"/>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userDrawn="1">
  <p:cSld name="4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16047553"/>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p:cSld name="8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40045976"/>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p:cSld name="4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38800556"/>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userDrawn="1">
  <p:cSld name="1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8281596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534447"/>
      </p:ext>
    </p:extLst>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cSld name="2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083847713"/>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objTx">
  <p:cSld name="2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466368981"/>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userDrawn="1">
  <p:cSld name="10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196240695"/>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matchingName="Title and Content">
  <p:cSld name="8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75199120"/>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4058285620"/>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822348096"/>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matchingName="Photo Slide">
  <p:cSld name="3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003961924"/>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userDrawn="1">
  <p:cSld name="1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443623453"/>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obj" preserve="1">
  <p:cSld name="1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6242830"/>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obj" preserve="1">
  <p:cSld name="1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468703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46905925"/>
      </p:ext>
    </p:extLst>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1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20530264"/>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6742862"/>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userDrawn="1">
  <p:cSld name="7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936297343"/>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userDrawn="1">
  <p:cSld name="3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14301964"/>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userDrawn="1">
  <p:cSld name="7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76779215"/>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obj" preserve="1">
  <p:cSld name="1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44878846"/>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matchingName="Title and Content">
  <p:cSld name="8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08915714"/>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817644955"/>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userDrawn="1">
  <p:cSld name="14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578550865"/>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71731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09451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09403403"/>
      </p:ext>
    </p:extLst>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userDrawn="1">
  <p:cSld name="1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453546132"/>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userDrawn="1">
  <p:cSld name="1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018726093"/>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userDrawn="1">
  <p:cSld name="8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615895"/>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5"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5"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627316591"/>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315929270"/>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userDrawn="1">
  <p:cSld name="15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096213534"/>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70292620"/>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userDrawn="1">
  <p:cSld name="1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60294996"/>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userDrawn="1">
  <p:cSld name="16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884239881"/>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userDrawn="1">
  <p:cSld name="3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288796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36794865"/>
      </p:ext>
    </p:extLst>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userDrawn="1">
  <p:cSld name="1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173752264"/>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userDrawn="1">
  <p:cSld name="8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7198925"/>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userDrawn="1">
  <p:cSld name="17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128270553"/>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userDrawn="1">
  <p:cSld name="1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3468621548"/>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9"/>
        <p:cNvGrpSpPr/>
        <p:nvPr/>
      </p:nvGrpSpPr>
      <p:grpSpPr>
        <a:xfrm>
          <a:off x="0" y="0"/>
          <a:ext cx="0" cy="0"/>
          <a:chOff x="0" y="0"/>
          <a:chExt cx="0" cy="0"/>
        </a:xfrm>
      </p:grpSpPr>
      <p:pic>
        <p:nvPicPr>
          <p:cNvPr id="90" name="Google Shape;90;p4"/>
          <p:cNvPicPr preferRelativeResize="0"/>
          <p:nvPr/>
        </p:nvPicPr>
        <p:blipFill>
          <a:blip r:embed="rId2" cstate="email">
            <a:alphaModFix amt="48000"/>
            <a:extLst>
              <a:ext uri="{28A0092B-C50C-407E-A947-70E740481C1C}">
                <a14:useLocalDpi xmlns:a14="http://schemas.microsoft.com/office/drawing/2010/main"/>
              </a:ext>
            </a:extLst>
          </a:blip>
          <a:stretch>
            <a:fillRect/>
          </a:stretch>
        </p:blipFill>
        <p:spPr>
          <a:xfrm>
            <a:off x="0" y="0"/>
            <a:ext cx="12192000" cy="6858000"/>
          </a:xfrm>
          <a:prstGeom prst="rect">
            <a:avLst/>
          </a:prstGeom>
          <a:noFill/>
          <a:ln>
            <a:noFill/>
          </a:ln>
        </p:spPr>
      </p:pic>
      <p:pic>
        <p:nvPicPr>
          <p:cNvPr id="91" name="Google Shape;91;p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rot="8274968" flipH="1">
            <a:off x="-3041918" y="-1666733"/>
            <a:ext cx="6541100" cy="4158796"/>
          </a:xfrm>
          <a:prstGeom prst="rect">
            <a:avLst/>
          </a:prstGeom>
          <a:noFill/>
          <a:ln>
            <a:noFill/>
          </a:ln>
        </p:spPr>
      </p:pic>
      <p:grpSp>
        <p:nvGrpSpPr>
          <p:cNvPr id="92" name="Google Shape;92;p4"/>
          <p:cNvGrpSpPr/>
          <p:nvPr/>
        </p:nvGrpSpPr>
        <p:grpSpPr>
          <a:xfrm>
            <a:off x="368833" y="327135"/>
            <a:ext cx="11620267" cy="6395284"/>
            <a:chOff x="276625" y="245350"/>
            <a:chExt cx="8715200" cy="4796463"/>
          </a:xfrm>
        </p:grpSpPr>
        <p:grpSp>
          <p:nvGrpSpPr>
            <p:cNvPr id="93" name="Google Shape;93;p4"/>
            <p:cNvGrpSpPr/>
            <p:nvPr/>
          </p:nvGrpSpPr>
          <p:grpSpPr>
            <a:xfrm>
              <a:off x="276625" y="4598563"/>
              <a:ext cx="215150" cy="127925"/>
              <a:chOff x="2704925" y="411725"/>
              <a:chExt cx="215150" cy="127925"/>
            </a:xfrm>
          </p:grpSpPr>
          <p:sp>
            <p:nvSpPr>
              <p:cNvPr id="94" name="Google Shape;94;p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5" name="Google Shape;95;p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6" name="Google Shape;96;p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97" name="Google Shape;97;p4"/>
            <p:cNvGrpSpPr/>
            <p:nvPr/>
          </p:nvGrpSpPr>
          <p:grpSpPr>
            <a:xfrm>
              <a:off x="7131075" y="245350"/>
              <a:ext cx="215150" cy="127925"/>
              <a:chOff x="2704925" y="411725"/>
              <a:chExt cx="215150" cy="127925"/>
            </a:xfrm>
          </p:grpSpPr>
          <p:sp>
            <p:nvSpPr>
              <p:cNvPr id="98" name="Google Shape;98;p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9" name="Google Shape;99;p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0" name="Google Shape;100;p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101" name="Google Shape;101;p4"/>
            <p:cNvGrpSpPr/>
            <p:nvPr/>
          </p:nvGrpSpPr>
          <p:grpSpPr>
            <a:xfrm>
              <a:off x="4784050" y="4783138"/>
              <a:ext cx="313075" cy="258675"/>
              <a:chOff x="8623100" y="2827300"/>
              <a:chExt cx="313075" cy="258675"/>
            </a:xfrm>
          </p:grpSpPr>
          <p:sp>
            <p:nvSpPr>
              <p:cNvPr id="102" name="Google Shape;102;p4"/>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3" name="Google Shape;103;p4"/>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4" name="Google Shape;104;p4"/>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5" name="Google Shape;105;p4"/>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6" name="Google Shape;106;p4"/>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107" name="Google Shape;107;p4"/>
            <p:cNvGrpSpPr/>
            <p:nvPr/>
          </p:nvGrpSpPr>
          <p:grpSpPr>
            <a:xfrm>
              <a:off x="8652425" y="3037225"/>
              <a:ext cx="339400" cy="241250"/>
              <a:chOff x="6339775" y="4248825"/>
              <a:chExt cx="339400" cy="241250"/>
            </a:xfrm>
          </p:grpSpPr>
          <p:sp>
            <p:nvSpPr>
              <p:cNvPr id="108" name="Google Shape;108;p4"/>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9" name="Google Shape;109;p4"/>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0" name="Google Shape;110;p4"/>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1" name="Google Shape;111;p4"/>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2" name="Google Shape;112;p4"/>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3" name="Google Shape;113;p4"/>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grpSp>
        <p:nvGrpSpPr>
          <p:cNvPr id="114" name="Google Shape;114;p4"/>
          <p:cNvGrpSpPr/>
          <p:nvPr/>
        </p:nvGrpSpPr>
        <p:grpSpPr>
          <a:xfrm>
            <a:off x="4049568" y="-94061"/>
            <a:ext cx="901400" cy="890799"/>
            <a:chOff x="149651" y="1139903"/>
            <a:chExt cx="676050" cy="668099"/>
          </a:xfrm>
        </p:grpSpPr>
        <p:sp>
          <p:nvSpPr>
            <p:cNvPr id="115" name="Google Shape;115;p4"/>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16" name="Google Shape;116;p4"/>
            <p:cNvPicPr preferRelativeResize="0"/>
            <p:nvPr/>
          </p:nvPicPr>
          <p:blipFill rotWithShape="1">
            <a:blip r:embed="rId4" cstate="email">
              <a:alphaModFix/>
              <a:extLst>
                <a:ext uri="{28A0092B-C50C-407E-A947-70E740481C1C}">
                  <a14:useLocalDpi xmlns:a14="http://schemas.microsoft.com/office/drawing/2010/main"/>
                </a:ext>
              </a:extLst>
            </a:blip>
            <a:srcRect/>
            <a:stretch/>
          </p:blipFill>
          <p:spPr>
            <a:xfrm rot="3521815">
              <a:off x="249041" y="1223448"/>
              <a:ext cx="477268" cy="501009"/>
            </a:xfrm>
            <a:prstGeom prst="rect">
              <a:avLst/>
            </a:prstGeom>
            <a:noFill/>
            <a:ln>
              <a:noFill/>
            </a:ln>
          </p:spPr>
        </p:pic>
      </p:grpSp>
      <p:grpSp>
        <p:nvGrpSpPr>
          <p:cNvPr id="117" name="Google Shape;117;p4"/>
          <p:cNvGrpSpPr/>
          <p:nvPr/>
        </p:nvGrpSpPr>
        <p:grpSpPr>
          <a:xfrm>
            <a:off x="10538672" y="-648101"/>
            <a:ext cx="1450429" cy="1998903"/>
            <a:chOff x="7904004" y="-486077"/>
            <a:chExt cx="1087822" cy="1499177"/>
          </a:xfrm>
        </p:grpSpPr>
        <p:sp>
          <p:nvSpPr>
            <p:cNvPr id="118" name="Google Shape;118;p4"/>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1" strike="noStrike">
                <a:solidFill>
                  <a:srgbClr val="000000"/>
                </a:solidFill>
              </a:endParaRPr>
            </a:p>
          </p:txBody>
        </p:sp>
        <p:pic>
          <p:nvPicPr>
            <p:cNvPr id="119" name="Google Shape;119;p4"/>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rot="-5400000">
              <a:off x="7705600" y="-273126"/>
              <a:ext cx="1499177" cy="1073275"/>
            </a:xfrm>
            <a:prstGeom prst="rect">
              <a:avLst/>
            </a:prstGeom>
            <a:noFill/>
            <a:ln>
              <a:noFill/>
            </a:ln>
          </p:spPr>
        </p:pic>
      </p:grpSp>
      <p:grpSp>
        <p:nvGrpSpPr>
          <p:cNvPr id="120" name="Google Shape;120;p4"/>
          <p:cNvGrpSpPr/>
          <p:nvPr/>
        </p:nvGrpSpPr>
        <p:grpSpPr>
          <a:xfrm rot="1941255">
            <a:off x="10978763" y="4947679"/>
            <a:ext cx="2593888" cy="2588960"/>
            <a:chOff x="8318302" y="1011963"/>
            <a:chExt cx="1708672" cy="1705426"/>
          </a:xfrm>
        </p:grpSpPr>
        <p:sp>
          <p:nvSpPr>
            <p:cNvPr id="121" name="Google Shape;121;p4"/>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22" name="Google Shape;122;p4"/>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rot="2005365">
              <a:off x="8553711" y="1251469"/>
              <a:ext cx="1237854" cy="1226413"/>
            </a:xfrm>
            <a:prstGeom prst="rect">
              <a:avLst/>
            </a:prstGeom>
            <a:noFill/>
            <a:ln>
              <a:noFill/>
            </a:ln>
          </p:spPr>
        </p:pic>
      </p:grpSp>
      <p:grpSp>
        <p:nvGrpSpPr>
          <p:cNvPr id="123" name="Google Shape;123;p4"/>
          <p:cNvGrpSpPr/>
          <p:nvPr/>
        </p:nvGrpSpPr>
        <p:grpSpPr>
          <a:xfrm rot="895619">
            <a:off x="6033328" y="86507"/>
            <a:ext cx="652537" cy="652325"/>
            <a:chOff x="4733989" y="511904"/>
            <a:chExt cx="489380" cy="489221"/>
          </a:xfrm>
        </p:grpSpPr>
        <p:sp>
          <p:nvSpPr>
            <p:cNvPr id="124" name="Google Shape;124;p4"/>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25" name="Google Shape;125;p4"/>
            <p:cNvPicPr preferRelativeResize="0"/>
            <p:nvPr/>
          </p:nvPicPr>
          <p:blipFill>
            <a:blip r:embed="rId7" cstate="email">
              <a:alphaModFix/>
              <a:extLst>
                <a:ext uri="{28A0092B-C50C-407E-A947-70E740481C1C}">
                  <a14:useLocalDpi xmlns:a14="http://schemas.microsoft.com/office/drawing/2010/main"/>
                </a:ext>
              </a:extLst>
            </a:blip>
            <a:stretch>
              <a:fillRect/>
            </a:stretch>
          </p:blipFill>
          <p:spPr>
            <a:xfrm rot="-2016466">
              <a:off x="4802209" y="580054"/>
              <a:ext cx="352940" cy="352921"/>
            </a:xfrm>
            <a:prstGeom prst="rect">
              <a:avLst/>
            </a:prstGeom>
            <a:noFill/>
            <a:ln>
              <a:noFill/>
            </a:ln>
          </p:spPr>
        </p:pic>
      </p:grpSp>
      <p:sp>
        <p:nvSpPr>
          <p:cNvPr id="126" name="Google Shape;126;p4"/>
          <p:cNvSpPr txBox="1">
            <a:spLocks noGrp="1"/>
          </p:cNvSpPr>
          <p:nvPr>
            <p:ph type="title"/>
          </p:nvPr>
        </p:nvSpPr>
        <p:spPr>
          <a:xfrm>
            <a:off x="960000" y="719333"/>
            <a:ext cx="10272000" cy="763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 name="Google Shape;127;p4"/>
          <p:cNvSpPr txBox="1">
            <a:spLocks noGrp="1"/>
          </p:cNvSpPr>
          <p:nvPr>
            <p:ph type="body" idx="1"/>
          </p:nvPr>
        </p:nvSpPr>
        <p:spPr>
          <a:xfrm>
            <a:off x="960000" y="1536633"/>
            <a:ext cx="10272000" cy="487600"/>
          </a:xfrm>
          <a:prstGeom prst="rect">
            <a:avLst/>
          </a:prstGeom>
        </p:spPr>
        <p:txBody>
          <a:bodyPr spcFirstLastPara="1" wrap="square" lIns="91425" tIns="91425" rIns="91425" bIns="91425" anchor="t" anchorCtr="0">
            <a:noAutofit/>
          </a:bodyPr>
          <a:lstStyle>
            <a:lvl1pPr marL="609570" lvl="0" indent="-423312" algn="ctr" rtl="0">
              <a:spcBef>
                <a:spcPts val="0"/>
              </a:spcBef>
              <a:spcAft>
                <a:spcPts val="0"/>
              </a:spcAft>
              <a:buSzPts val="1400"/>
              <a:buChar char="●"/>
              <a:defRPr/>
            </a:lvl1pPr>
            <a:lvl2pPr marL="1219140" lvl="1" indent="-423312" rtl="0">
              <a:lnSpc>
                <a:spcPct val="115000"/>
              </a:lnSpc>
              <a:spcBef>
                <a:spcPts val="0"/>
              </a:spcBef>
              <a:spcAft>
                <a:spcPts val="0"/>
              </a:spcAft>
              <a:buSzPts val="1400"/>
              <a:buFont typeface="Darker Grotesque SemiBold"/>
              <a:buChar char="○"/>
              <a:defRPr/>
            </a:lvl2pPr>
            <a:lvl3pPr marL="1828709" lvl="2" indent="-423312" rtl="0">
              <a:lnSpc>
                <a:spcPct val="115000"/>
              </a:lnSpc>
              <a:spcBef>
                <a:spcPts val="0"/>
              </a:spcBef>
              <a:spcAft>
                <a:spcPts val="0"/>
              </a:spcAft>
              <a:buSzPts val="1400"/>
              <a:buFont typeface="Darker Grotesque SemiBold"/>
              <a:buChar char="■"/>
              <a:defRPr/>
            </a:lvl3pPr>
            <a:lvl4pPr marL="2438278" lvl="3" indent="-423312" rtl="0">
              <a:lnSpc>
                <a:spcPct val="115000"/>
              </a:lnSpc>
              <a:spcBef>
                <a:spcPts val="0"/>
              </a:spcBef>
              <a:spcAft>
                <a:spcPts val="0"/>
              </a:spcAft>
              <a:buSzPts val="1400"/>
              <a:buFont typeface="Darker Grotesque SemiBold"/>
              <a:buChar char="●"/>
              <a:defRPr/>
            </a:lvl4pPr>
            <a:lvl5pPr marL="3047848" lvl="4" indent="-423312" rtl="0">
              <a:lnSpc>
                <a:spcPct val="115000"/>
              </a:lnSpc>
              <a:spcBef>
                <a:spcPts val="0"/>
              </a:spcBef>
              <a:spcAft>
                <a:spcPts val="0"/>
              </a:spcAft>
              <a:buSzPts val="1400"/>
              <a:buFont typeface="Darker Grotesque SemiBold"/>
              <a:buChar char="○"/>
              <a:defRPr/>
            </a:lvl5pPr>
            <a:lvl6pPr marL="3657418" lvl="5" indent="-423312" rtl="0">
              <a:lnSpc>
                <a:spcPct val="115000"/>
              </a:lnSpc>
              <a:spcBef>
                <a:spcPts val="0"/>
              </a:spcBef>
              <a:spcAft>
                <a:spcPts val="0"/>
              </a:spcAft>
              <a:buSzPts val="1400"/>
              <a:buFont typeface="Darker Grotesque SemiBold"/>
              <a:buChar char="■"/>
              <a:defRPr/>
            </a:lvl6pPr>
            <a:lvl7pPr marL="4266987" lvl="6" indent="-423312" rtl="0">
              <a:lnSpc>
                <a:spcPct val="115000"/>
              </a:lnSpc>
              <a:spcBef>
                <a:spcPts val="0"/>
              </a:spcBef>
              <a:spcAft>
                <a:spcPts val="0"/>
              </a:spcAft>
              <a:buSzPts val="1400"/>
              <a:buFont typeface="Darker Grotesque SemiBold"/>
              <a:buChar char="●"/>
              <a:defRPr/>
            </a:lvl7pPr>
            <a:lvl8pPr marL="4876557" lvl="7" indent="-423312" rtl="0">
              <a:lnSpc>
                <a:spcPct val="115000"/>
              </a:lnSpc>
              <a:spcBef>
                <a:spcPts val="0"/>
              </a:spcBef>
              <a:spcAft>
                <a:spcPts val="0"/>
              </a:spcAft>
              <a:buSzPts val="1400"/>
              <a:buFont typeface="Darker Grotesque SemiBold"/>
              <a:buChar char="○"/>
              <a:defRPr/>
            </a:lvl8pPr>
            <a:lvl9pPr marL="5486126" lvl="8" indent="-423312" rtl="0">
              <a:lnSpc>
                <a:spcPct val="115000"/>
              </a:lnSpc>
              <a:spcBef>
                <a:spcPts val="0"/>
              </a:spcBef>
              <a:spcAft>
                <a:spcPts val="0"/>
              </a:spcAft>
              <a:buSzPts val="1400"/>
              <a:buFont typeface="Darker Grotesque SemiBold"/>
              <a:buChar char="■"/>
              <a:defRPr/>
            </a:lvl9pPr>
          </a:lstStyle>
          <a:p>
            <a:endParaRPr/>
          </a:p>
        </p:txBody>
      </p:sp>
    </p:spTree>
    <p:extLst>
      <p:ext uri="{BB962C8B-B14F-4D97-AF65-F5344CB8AC3E}">
        <p14:creationId xmlns:p14="http://schemas.microsoft.com/office/powerpoint/2010/main" val="3645032243"/>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matchingName="Two Content">
  <p:cSld name="37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1" y="1825625"/>
            <a:ext cx="5410199"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9"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72221571"/>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831460925"/>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userDrawn="1">
  <p:cSld name="2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3013467489"/>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userDrawn="1">
  <p:cSld name="3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111645526"/>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9"/>
            <a:ext cx="8867787" cy="488537"/>
          </a:xfrm>
          <a:prstGeom prst="rect">
            <a:avLst/>
          </a:prstGeom>
        </p:spPr>
        <p:txBody>
          <a:bodyPr anchor="ctr"/>
          <a:lstStyle>
            <a:lvl1pPr marL="0" indent="0">
              <a:buNone/>
              <a:defRPr b="1">
                <a:solidFill>
                  <a:srgbClr val="8C2347"/>
                </a:solidFill>
              </a:defRPr>
            </a:lvl1pPr>
            <a:lvl2pPr marL="457189" indent="0">
              <a:buNone/>
              <a:defRPr b="1">
                <a:solidFill>
                  <a:srgbClr val="8C2347"/>
                </a:solidFill>
              </a:defRPr>
            </a:lvl2pPr>
            <a:lvl3pPr marL="914377" indent="0">
              <a:buNone/>
              <a:defRPr b="1">
                <a:solidFill>
                  <a:srgbClr val="8C2347"/>
                </a:solidFill>
              </a:defRPr>
            </a:lvl3pPr>
            <a:lvl4pPr marL="1371566" indent="0">
              <a:buNone/>
              <a:defRPr b="1">
                <a:solidFill>
                  <a:srgbClr val="8C2347"/>
                </a:solidFill>
              </a:defRPr>
            </a:lvl4pPr>
            <a:lvl5pPr marL="1828754" indent="0">
              <a:buNone/>
              <a:defRPr b="1">
                <a:solidFill>
                  <a:srgbClr val="8C2347"/>
                </a:solidFill>
              </a:defRPr>
            </a:lvl5pPr>
          </a:lstStyle>
          <a:p>
            <a:pPr lvl="0"/>
            <a:r>
              <a:rPr lang="en-US"/>
              <a:t>28PT TITLE HERE</a:t>
            </a:r>
          </a:p>
        </p:txBody>
      </p:sp>
      <p:sp>
        <p:nvSpPr>
          <p:cNvPr id="17" name="Rectangle 16"/>
          <p:cNvSpPr/>
          <p:nvPr userDrawn="1"/>
        </p:nvSpPr>
        <p:spPr>
          <a:xfrm>
            <a:off x="9815334"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7"/>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189" indent="0">
              <a:buNone/>
              <a:defRPr sz="2000" i="1">
                <a:solidFill>
                  <a:schemeClr val="tx1">
                    <a:lumMod val="50000"/>
                    <a:lumOff val="50000"/>
                  </a:schemeClr>
                </a:solidFill>
                <a:latin typeface="Times New Roman" charset="0"/>
                <a:ea typeface="Times New Roman" charset="0"/>
                <a:cs typeface="Times New Roman" charset="0"/>
              </a:defRPr>
            </a:lvl2pPr>
            <a:lvl3pPr marL="914377" indent="0">
              <a:buNone/>
              <a:defRPr sz="2000" i="1">
                <a:solidFill>
                  <a:schemeClr val="tx1">
                    <a:lumMod val="50000"/>
                    <a:lumOff val="50000"/>
                  </a:schemeClr>
                </a:solidFill>
                <a:latin typeface="Times New Roman" charset="0"/>
                <a:ea typeface="Times New Roman" charset="0"/>
                <a:cs typeface="Times New Roman" charset="0"/>
              </a:defRPr>
            </a:lvl3pPr>
            <a:lvl4pPr marL="1371566" indent="0">
              <a:buNone/>
              <a:defRPr sz="2000" i="1">
                <a:solidFill>
                  <a:schemeClr val="tx1">
                    <a:lumMod val="50000"/>
                    <a:lumOff val="50000"/>
                  </a:schemeClr>
                </a:solidFill>
                <a:latin typeface="Times New Roman" charset="0"/>
                <a:ea typeface="Times New Roman" charset="0"/>
                <a:cs typeface="Times New Roman" charset="0"/>
              </a:defRPr>
            </a:lvl4pPr>
            <a:lvl5pPr marL="1828754"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196523747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12148280"/>
      </p:ext>
    </p:extLst>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9"/>
        <p:cNvGrpSpPr/>
        <p:nvPr/>
      </p:nvGrpSpPr>
      <p:grpSpPr>
        <a:xfrm>
          <a:off x="0" y="0"/>
          <a:ext cx="0" cy="0"/>
          <a:chOff x="0" y="0"/>
          <a:chExt cx="0" cy="0"/>
        </a:xfrm>
      </p:grpSpPr>
      <p:sp>
        <p:nvSpPr>
          <p:cNvPr id="120" name="Google Shape;120;p5"/>
          <p:cNvSpPr txBox="1">
            <a:spLocks noGrp="1"/>
          </p:cNvSpPr>
          <p:nvPr>
            <p:ph type="title"/>
          </p:nvPr>
        </p:nvSpPr>
        <p:spPr>
          <a:xfrm>
            <a:off x="950967" y="593367"/>
            <a:ext cx="10290000" cy="770000"/>
          </a:xfrm>
          <a:prstGeom prst="rect">
            <a:avLst/>
          </a:prstGeom>
        </p:spPr>
        <p:txBody>
          <a:bodyPr spcFirstLastPara="1" wrap="square" lIns="91425" tIns="91425" rIns="91425" bIns="91425" anchor="t" anchorCtr="0">
            <a:noAutofit/>
          </a:bodyPr>
          <a:lstStyle>
            <a:lvl1pPr lvl="0">
              <a:spcBef>
                <a:spcPts val="0"/>
              </a:spcBef>
              <a:spcAft>
                <a:spcPts val="0"/>
              </a:spcAft>
              <a:buSzPts val="3100"/>
              <a:buNone/>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a:endParaRPr/>
          </a:p>
        </p:txBody>
      </p:sp>
      <p:sp>
        <p:nvSpPr>
          <p:cNvPr id="121" name="Google Shape;121;p5"/>
          <p:cNvSpPr txBox="1">
            <a:spLocks noGrp="1"/>
          </p:cNvSpPr>
          <p:nvPr>
            <p:ph type="subTitle" idx="1"/>
          </p:nvPr>
        </p:nvSpPr>
        <p:spPr>
          <a:xfrm>
            <a:off x="1330348" y="2407295"/>
            <a:ext cx="4312800" cy="2796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2" name="Google Shape;122;p5"/>
          <p:cNvSpPr txBox="1">
            <a:spLocks noGrp="1"/>
          </p:cNvSpPr>
          <p:nvPr>
            <p:ph type="subTitle" idx="2"/>
          </p:nvPr>
        </p:nvSpPr>
        <p:spPr>
          <a:xfrm>
            <a:off x="6548852" y="2407295"/>
            <a:ext cx="4312800" cy="2796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23" name="Google Shape;123;p5"/>
          <p:cNvGrpSpPr/>
          <p:nvPr/>
        </p:nvGrpSpPr>
        <p:grpSpPr>
          <a:xfrm>
            <a:off x="276037" y="750384"/>
            <a:ext cx="11917184" cy="6788104"/>
            <a:chOff x="207028" y="562788"/>
            <a:chExt cx="8937888" cy="5091078"/>
          </a:xfrm>
        </p:grpSpPr>
        <p:grpSp>
          <p:nvGrpSpPr>
            <p:cNvPr id="124" name="Google Shape;124;p5"/>
            <p:cNvGrpSpPr/>
            <p:nvPr/>
          </p:nvGrpSpPr>
          <p:grpSpPr>
            <a:xfrm>
              <a:off x="207028" y="4350788"/>
              <a:ext cx="1276625" cy="1303078"/>
              <a:chOff x="207028" y="4350788"/>
              <a:chExt cx="1276625" cy="1303078"/>
            </a:xfrm>
          </p:grpSpPr>
          <p:sp>
            <p:nvSpPr>
              <p:cNvPr id="125" name="Google Shape;125;p5"/>
              <p:cNvSpPr/>
              <p:nvPr/>
            </p:nvSpPr>
            <p:spPr>
              <a:xfrm>
                <a:off x="207028" y="4350788"/>
                <a:ext cx="506201" cy="507674"/>
              </a:xfrm>
              <a:custGeom>
                <a:avLst/>
                <a:gdLst/>
                <a:ahLst/>
                <a:cxnLst/>
                <a:rect l="l" t="t" r="r" b="b"/>
                <a:pathLst>
                  <a:path w="19187" h="19241" extrusionOk="0">
                    <a:moveTo>
                      <a:pt x="1" y="1"/>
                    </a:moveTo>
                    <a:lnTo>
                      <a:pt x="1" y="19241"/>
                    </a:lnTo>
                    <a:lnTo>
                      <a:pt x="19186" y="19241"/>
                    </a:lnTo>
                    <a:lnTo>
                      <a:pt x="19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nvGrpSpPr>
              <p:cNvPr id="126" name="Google Shape;126;p5"/>
              <p:cNvGrpSpPr/>
              <p:nvPr/>
            </p:nvGrpSpPr>
            <p:grpSpPr>
              <a:xfrm>
                <a:off x="428604" y="4604634"/>
                <a:ext cx="1055049" cy="1049232"/>
                <a:chOff x="7802183" y="2347253"/>
                <a:chExt cx="713981" cy="710044"/>
              </a:xfrm>
            </p:grpSpPr>
            <p:sp>
              <p:nvSpPr>
                <p:cNvPr id="127" name="Google Shape;127;p5"/>
                <p:cNvSpPr/>
                <p:nvPr/>
              </p:nvSpPr>
              <p:spPr>
                <a:xfrm>
                  <a:off x="8144797" y="3032138"/>
                  <a:ext cx="29067" cy="25159"/>
                </a:xfrm>
                <a:custGeom>
                  <a:avLst/>
                  <a:gdLst/>
                  <a:ahLst/>
                  <a:cxnLst/>
                  <a:rect l="l" t="t" r="r" b="b"/>
                  <a:pathLst>
                    <a:path w="1019" h="882" extrusionOk="0">
                      <a:moveTo>
                        <a:pt x="585" y="0"/>
                      </a:moveTo>
                      <a:cubicBezTo>
                        <a:pt x="195" y="0"/>
                        <a:pt x="0" y="477"/>
                        <a:pt x="271" y="748"/>
                      </a:cubicBezTo>
                      <a:cubicBezTo>
                        <a:pt x="363" y="840"/>
                        <a:pt x="475" y="882"/>
                        <a:pt x="584" y="882"/>
                      </a:cubicBezTo>
                      <a:cubicBezTo>
                        <a:pt x="808" y="882"/>
                        <a:pt x="1019" y="707"/>
                        <a:pt x="1019" y="445"/>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28" name="Google Shape;128;p5"/>
                <p:cNvSpPr/>
                <p:nvPr/>
              </p:nvSpPr>
              <p:spPr>
                <a:xfrm>
                  <a:off x="8230115" y="3032138"/>
                  <a:ext cx="29409" cy="25159"/>
                </a:xfrm>
                <a:custGeom>
                  <a:avLst/>
                  <a:gdLst/>
                  <a:ahLst/>
                  <a:cxnLst/>
                  <a:rect l="l" t="t" r="r" b="b"/>
                  <a:pathLst>
                    <a:path w="1031" h="882" extrusionOk="0">
                      <a:moveTo>
                        <a:pt x="597" y="0"/>
                      </a:moveTo>
                      <a:cubicBezTo>
                        <a:pt x="196" y="0"/>
                        <a:pt x="1" y="477"/>
                        <a:pt x="283" y="748"/>
                      </a:cubicBezTo>
                      <a:cubicBezTo>
                        <a:pt x="371" y="840"/>
                        <a:pt x="482" y="882"/>
                        <a:pt x="591" y="882"/>
                      </a:cubicBezTo>
                      <a:cubicBezTo>
                        <a:pt x="815" y="882"/>
                        <a:pt x="1031" y="707"/>
                        <a:pt x="1031" y="445"/>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29" name="Google Shape;129;p5"/>
                <p:cNvSpPr/>
                <p:nvPr/>
              </p:nvSpPr>
              <p:spPr>
                <a:xfrm>
                  <a:off x="8315776" y="3032138"/>
                  <a:ext cx="29409" cy="25159"/>
                </a:xfrm>
                <a:custGeom>
                  <a:avLst/>
                  <a:gdLst/>
                  <a:ahLst/>
                  <a:cxnLst/>
                  <a:rect l="l" t="t" r="r" b="b"/>
                  <a:pathLst>
                    <a:path w="1031" h="882" extrusionOk="0">
                      <a:moveTo>
                        <a:pt x="586" y="0"/>
                      </a:moveTo>
                      <a:cubicBezTo>
                        <a:pt x="195" y="0"/>
                        <a:pt x="0" y="477"/>
                        <a:pt x="282" y="748"/>
                      </a:cubicBezTo>
                      <a:cubicBezTo>
                        <a:pt x="371" y="840"/>
                        <a:pt x="481"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0" name="Google Shape;130;p5"/>
                <p:cNvSpPr/>
                <p:nvPr/>
              </p:nvSpPr>
              <p:spPr>
                <a:xfrm>
                  <a:off x="8401123" y="3032138"/>
                  <a:ext cx="29381" cy="25159"/>
                </a:xfrm>
                <a:custGeom>
                  <a:avLst/>
                  <a:gdLst/>
                  <a:ahLst/>
                  <a:cxnLst/>
                  <a:rect l="l" t="t" r="r" b="b"/>
                  <a:pathLst>
                    <a:path w="1030" h="882" extrusionOk="0">
                      <a:moveTo>
                        <a:pt x="585" y="0"/>
                      </a:moveTo>
                      <a:cubicBezTo>
                        <a:pt x="195" y="0"/>
                        <a:pt x="0" y="477"/>
                        <a:pt x="282" y="748"/>
                      </a:cubicBezTo>
                      <a:cubicBezTo>
                        <a:pt x="370" y="840"/>
                        <a:pt x="481" y="882"/>
                        <a:pt x="590" y="882"/>
                      </a:cubicBezTo>
                      <a:cubicBezTo>
                        <a:pt x="814" y="882"/>
                        <a:pt x="1030" y="707"/>
                        <a:pt x="1030" y="445"/>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1" name="Google Shape;131;p5"/>
                <p:cNvSpPr/>
                <p:nvPr/>
              </p:nvSpPr>
              <p:spPr>
                <a:xfrm>
                  <a:off x="8486755" y="3032138"/>
                  <a:ext cx="29409" cy="25159"/>
                </a:xfrm>
                <a:custGeom>
                  <a:avLst/>
                  <a:gdLst/>
                  <a:ahLst/>
                  <a:cxnLst/>
                  <a:rect l="l" t="t" r="r" b="b"/>
                  <a:pathLst>
                    <a:path w="1031" h="882" extrusionOk="0">
                      <a:moveTo>
                        <a:pt x="597" y="0"/>
                      </a:moveTo>
                      <a:cubicBezTo>
                        <a:pt x="207" y="0"/>
                        <a:pt x="1" y="477"/>
                        <a:pt x="282" y="748"/>
                      </a:cubicBezTo>
                      <a:cubicBezTo>
                        <a:pt x="375" y="840"/>
                        <a:pt x="486" y="882"/>
                        <a:pt x="595" y="882"/>
                      </a:cubicBezTo>
                      <a:cubicBezTo>
                        <a:pt x="819" y="882"/>
                        <a:pt x="1030" y="707"/>
                        <a:pt x="1030" y="445"/>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2" name="Google Shape;132;p5"/>
                <p:cNvSpPr/>
                <p:nvPr/>
              </p:nvSpPr>
              <p:spPr>
                <a:xfrm>
                  <a:off x="8144883" y="2946792"/>
                  <a:ext cx="28981" cy="24959"/>
                </a:xfrm>
                <a:custGeom>
                  <a:avLst/>
                  <a:gdLst/>
                  <a:ahLst/>
                  <a:cxnLst/>
                  <a:rect l="l" t="t" r="r" b="b"/>
                  <a:pathLst>
                    <a:path w="1016" h="875" extrusionOk="0">
                      <a:moveTo>
                        <a:pt x="569" y="0"/>
                      </a:moveTo>
                      <a:cubicBezTo>
                        <a:pt x="188" y="0"/>
                        <a:pt x="0" y="470"/>
                        <a:pt x="268" y="749"/>
                      </a:cubicBezTo>
                      <a:cubicBezTo>
                        <a:pt x="358" y="835"/>
                        <a:pt x="468" y="874"/>
                        <a:pt x="575" y="874"/>
                      </a:cubicBezTo>
                      <a:cubicBezTo>
                        <a:pt x="801" y="874"/>
                        <a:pt x="1016" y="699"/>
                        <a:pt x="1016" y="434"/>
                      </a:cubicBezTo>
                      <a:cubicBezTo>
                        <a:pt x="1016" y="196"/>
                        <a:pt x="821" y="1"/>
                        <a:pt x="582" y="1"/>
                      </a:cubicBezTo>
                      <a:cubicBezTo>
                        <a:pt x="578" y="1"/>
                        <a:pt x="574"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3" name="Google Shape;133;p5"/>
                <p:cNvSpPr/>
                <p:nvPr/>
              </p:nvSpPr>
              <p:spPr>
                <a:xfrm>
                  <a:off x="8230115" y="2946792"/>
                  <a:ext cx="29409" cy="24959"/>
                </a:xfrm>
                <a:custGeom>
                  <a:avLst/>
                  <a:gdLst/>
                  <a:ahLst/>
                  <a:cxnLst/>
                  <a:rect l="l" t="t" r="r" b="b"/>
                  <a:pathLst>
                    <a:path w="1031" h="875" extrusionOk="0">
                      <a:moveTo>
                        <a:pt x="597" y="1"/>
                      </a:moveTo>
                      <a:cubicBezTo>
                        <a:pt x="196" y="1"/>
                        <a:pt x="1" y="467"/>
                        <a:pt x="283" y="749"/>
                      </a:cubicBezTo>
                      <a:cubicBezTo>
                        <a:pt x="370" y="835"/>
                        <a:pt x="478" y="874"/>
                        <a:pt x="584" y="874"/>
                      </a:cubicBezTo>
                      <a:cubicBezTo>
                        <a:pt x="810" y="874"/>
                        <a:pt x="1031" y="699"/>
                        <a:pt x="1031" y="434"/>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4" name="Google Shape;134;p5"/>
                <p:cNvSpPr/>
                <p:nvPr/>
              </p:nvSpPr>
              <p:spPr>
                <a:xfrm>
                  <a:off x="8315776" y="2946792"/>
                  <a:ext cx="29409" cy="24959"/>
                </a:xfrm>
                <a:custGeom>
                  <a:avLst/>
                  <a:gdLst/>
                  <a:ahLst/>
                  <a:cxnLst/>
                  <a:rect l="l" t="t" r="r" b="b"/>
                  <a:pathLst>
                    <a:path w="1031" h="875" extrusionOk="0">
                      <a:moveTo>
                        <a:pt x="586" y="1"/>
                      </a:moveTo>
                      <a:cubicBezTo>
                        <a:pt x="195" y="1"/>
                        <a:pt x="0"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5" name="Google Shape;135;p5"/>
                <p:cNvSpPr/>
                <p:nvPr/>
              </p:nvSpPr>
              <p:spPr>
                <a:xfrm>
                  <a:off x="8401123" y="2946792"/>
                  <a:ext cx="29381" cy="24959"/>
                </a:xfrm>
                <a:custGeom>
                  <a:avLst/>
                  <a:gdLst/>
                  <a:ahLst/>
                  <a:cxnLst/>
                  <a:rect l="l" t="t" r="r" b="b"/>
                  <a:pathLst>
                    <a:path w="1030" h="875" extrusionOk="0">
                      <a:moveTo>
                        <a:pt x="585" y="1"/>
                      </a:moveTo>
                      <a:cubicBezTo>
                        <a:pt x="195" y="1"/>
                        <a:pt x="0" y="467"/>
                        <a:pt x="282" y="749"/>
                      </a:cubicBezTo>
                      <a:cubicBezTo>
                        <a:pt x="369" y="835"/>
                        <a:pt x="477" y="874"/>
                        <a:pt x="583" y="874"/>
                      </a:cubicBezTo>
                      <a:cubicBezTo>
                        <a:pt x="810" y="874"/>
                        <a:pt x="1030" y="699"/>
                        <a:pt x="1030" y="434"/>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6" name="Google Shape;136;p5"/>
                <p:cNvSpPr/>
                <p:nvPr/>
              </p:nvSpPr>
              <p:spPr>
                <a:xfrm>
                  <a:off x="8486755" y="2946792"/>
                  <a:ext cx="29409" cy="24959"/>
                </a:xfrm>
                <a:custGeom>
                  <a:avLst/>
                  <a:gdLst/>
                  <a:ahLst/>
                  <a:cxnLst/>
                  <a:rect l="l" t="t" r="r" b="b"/>
                  <a:pathLst>
                    <a:path w="1031" h="875" extrusionOk="0">
                      <a:moveTo>
                        <a:pt x="597" y="1"/>
                      </a:moveTo>
                      <a:cubicBezTo>
                        <a:pt x="207" y="1"/>
                        <a:pt x="1" y="467"/>
                        <a:pt x="282" y="749"/>
                      </a:cubicBezTo>
                      <a:cubicBezTo>
                        <a:pt x="373" y="835"/>
                        <a:pt x="482" y="874"/>
                        <a:pt x="589" y="874"/>
                      </a:cubicBezTo>
                      <a:cubicBezTo>
                        <a:pt x="815" y="874"/>
                        <a:pt x="1030" y="699"/>
                        <a:pt x="1030" y="434"/>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7" name="Google Shape;137;p5"/>
                <p:cNvSpPr/>
                <p:nvPr/>
              </p:nvSpPr>
              <p:spPr>
                <a:xfrm>
                  <a:off x="8144797" y="2860846"/>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8" name="Google Shape;138;p5"/>
                <p:cNvSpPr/>
                <p:nvPr/>
              </p:nvSpPr>
              <p:spPr>
                <a:xfrm>
                  <a:off x="8230115" y="2860846"/>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9" name="Google Shape;139;p5"/>
                <p:cNvSpPr/>
                <p:nvPr/>
              </p:nvSpPr>
              <p:spPr>
                <a:xfrm>
                  <a:off x="8315776" y="2860846"/>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0" name="Google Shape;140;p5"/>
                <p:cNvSpPr/>
                <p:nvPr/>
              </p:nvSpPr>
              <p:spPr>
                <a:xfrm>
                  <a:off x="8401123" y="2860846"/>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1" name="Google Shape;141;p5"/>
                <p:cNvSpPr/>
                <p:nvPr/>
              </p:nvSpPr>
              <p:spPr>
                <a:xfrm>
                  <a:off x="8486755" y="2860846"/>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2" name="Google Shape;142;p5"/>
                <p:cNvSpPr/>
                <p:nvPr/>
              </p:nvSpPr>
              <p:spPr>
                <a:xfrm>
                  <a:off x="8144797" y="2775185"/>
                  <a:ext cx="29067" cy="25273"/>
                </a:xfrm>
                <a:custGeom>
                  <a:avLst/>
                  <a:gdLst/>
                  <a:ahLst/>
                  <a:cxnLst/>
                  <a:rect l="l" t="t" r="r" b="b"/>
                  <a:pathLst>
                    <a:path w="1019" h="886" extrusionOk="0">
                      <a:moveTo>
                        <a:pt x="585" y="1"/>
                      </a:moveTo>
                      <a:cubicBezTo>
                        <a:pt x="195" y="1"/>
                        <a:pt x="0" y="478"/>
                        <a:pt x="271" y="760"/>
                      </a:cubicBezTo>
                      <a:cubicBezTo>
                        <a:pt x="361" y="846"/>
                        <a:pt x="471" y="885"/>
                        <a:pt x="578" y="885"/>
                      </a:cubicBezTo>
                      <a:cubicBezTo>
                        <a:pt x="804" y="885"/>
                        <a:pt x="1019" y="710"/>
                        <a:pt x="1019" y="445"/>
                      </a:cubicBezTo>
                      <a:cubicBezTo>
                        <a:pt x="1019"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3" name="Google Shape;143;p5"/>
                <p:cNvSpPr/>
                <p:nvPr/>
              </p:nvSpPr>
              <p:spPr>
                <a:xfrm>
                  <a:off x="8230115" y="2775185"/>
                  <a:ext cx="29409" cy="25273"/>
                </a:xfrm>
                <a:custGeom>
                  <a:avLst/>
                  <a:gdLst/>
                  <a:ahLst/>
                  <a:cxnLst/>
                  <a:rect l="l" t="t" r="r" b="b"/>
                  <a:pathLst>
                    <a:path w="1031" h="886" extrusionOk="0">
                      <a:moveTo>
                        <a:pt x="597" y="1"/>
                      </a:moveTo>
                      <a:cubicBezTo>
                        <a:pt x="196" y="1"/>
                        <a:pt x="1" y="478"/>
                        <a:pt x="283" y="760"/>
                      </a:cubicBezTo>
                      <a:cubicBezTo>
                        <a:pt x="370" y="846"/>
                        <a:pt x="478" y="885"/>
                        <a:pt x="584" y="885"/>
                      </a:cubicBezTo>
                      <a:cubicBezTo>
                        <a:pt x="810" y="885"/>
                        <a:pt x="1031" y="710"/>
                        <a:pt x="1031" y="445"/>
                      </a:cubicBezTo>
                      <a:cubicBezTo>
                        <a:pt x="1031"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4" name="Google Shape;144;p5"/>
                <p:cNvSpPr/>
                <p:nvPr/>
              </p:nvSpPr>
              <p:spPr>
                <a:xfrm>
                  <a:off x="8315776" y="2775185"/>
                  <a:ext cx="29409" cy="25273"/>
                </a:xfrm>
                <a:custGeom>
                  <a:avLst/>
                  <a:gdLst/>
                  <a:ahLst/>
                  <a:cxnLst/>
                  <a:rect l="l" t="t" r="r" b="b"/>
                  <a:pathLst>
                    <a:path w="1031" h="886" extrusionOk="0">
                      <a:moveTo>
                        <a:pt x="586" y="1"/>
                      </a:moveTo>
                      <a:cubicBezTo>
                        <a:pt x="195" y="12"/>
                        <a:pt x="0"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5" name="Google Shape;145;p5"/>
                <p:cNvSpPr/>
                <p:nvPr/>
              </p:nvSpPr>
              <p:spPr>
                <a:xfrm>
                  <a:off x="8401123" y="2775185"/>
                  <a:ext cx="29381" cy="25273"/>
                </a:xfrm>
                <a:custGeom>
                  <a:avLst/>
                  <a:gdLst/>
                  <a:ahLst/>
                  <a:cxnLst/>
                  <a:rect l="l" t="t" r="r" b="b"/>
                  <a:pathLst>
                    <a:path w="1030" h="886" extrusionOk="0">
                      <a:moveTo>
                        <a:pt x="585" y="1"/>
                      </a:moveTo>
                      <a:cubicBezTo>
                        <a:pt x="195" y="1"/>
                        <a:pt x="0" y="478"/>
                        <a:pt x="282" y="760"/>
                      </a:cubicBezTo>
                      <a:cubicBezTo>
                        <a:pt x="369" y="846"/>
                        <a:pt x="477" y="885"/>
                        <a:pt x="583" y="885"/>
                      </a:cubicBezTo>
                      <a:cubicBezTo>
                        <a:pt x="810" y="885"/>
                        <a:pt x="1030" y="710"/>
                        <a:pt x="1030" y="445"/>
                      </a:cubicBezTo>
                      <a:cubicBezTo>
                        <a:pt x="1030" y="207"/>
                        <a:pt x="835"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6" name="Google Shape;146;p5"/>
                <p:cNvSpPr/>
                <p:nvPr/>
              </p:nvSpPr>
              <p:spPr>
                <a:xfrm>
                  <a:off x="8486755" y="2775185"/>
                  <a:ext cx="29409" cy="25273"/>
                </a:xfrm>
                <a:custGeom>
                  <a:avLst/>
                  <a:gdLst/>
                  <a:ahLst/>
                  <a:cxnLst/>
                  <a:rect l="l" t="t" r="r" b="b"/>
                  <a:pathLst>
                    <a:path w="1031" h="886" extrusionOk="0">
                      <a:moveTo>
                        <a:pt x="597" y="1"/>
                      </a:moveTo>
                      <a:cubicBezTo>
                        <a:pt x="207" y="1"/>
                        <a:pt x="1" y="478"/>
                        <a:pt x="282" y="760"/>
                      </a:cubicBezTo>
                      <a:cubicBezTo>
                        <a:pt x="373" y="846"/>
                        <a:pt x="482" y="885"/>
                        <a:pt x="589" y="885"/>
                      </a:cubicBezTo>
                      <a:cubicBezTo>
                        <a:pt x="815" y="885"/>
                        <a:pt x="1030" y="710"/>
                        <a:pt x="1030" y="445"/>
                      </a:cubicBezTo>
                      <a:cubicBezTo>
                        <a:pt x="1030"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7" name="Google Shape;147;p5"/>
                <p:cNvSpPr/>
                <p:nvPr/>
              </p:nvSpPr>
              <p:spPr>
                <a:xfrm>
                  <a:off x="8144797" y="2689867"/>
                  <a:ext cx="29067" cy="24931"/>
                </a:xfrm>
                <a:custGeom>
                  <a:avLst/>
                  <a:gdLst/>
                  <a:ahLst/>
                  <a:cxnLst/>
                  <a:rect l="l" t="t" r="r" b="b"/>
                  <a:pathLst>
                    <a:path w="1019" h="874" extrusionOk="0">
                      <a:moveTo>
                        <a:pt x="585" y="0"/>
                      </a:moveTo>
                      <a:cubicBezTo>
                        <a:pt x="195" y="0"/>
                        <a:pt x="0" y="466"/>
                        <a:pt x="271" y="748"/>
                      </a:cubicBezTo>
                      <a:cubicBezTo>
                        <a:pt x="361" y="835"/>
                        <a:pt x="471" y="874"/>
                        <a:pt x="578" y="874"/>
                      </a:cubicBezTo>
                      <a:cubicBezTo>
                        <a:pt x="804" y="874"/>
                        <a:pt x="1019" y="699"/>
                        <a:pt x="1019" y="434"/>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8" name="Google Shape;148;p5"/>
                <p:cNvSpPr/>
                <p:nvPr/>
              </p:nvSpPr>
              <p:spPr>
                <a:xfrm>
                  <a:off x="8230115" y="2689867"/>
                  <a:ext cx="29409" cy="24931"/>
                </a:xfrm>
                <a:custGeom>
                  <a:avLst/>
                  <a:gdLst/>
                  <a:ahLst/>
                  <a:cxnLst/>
                  <a:rect l="l" t="t" r="r" b="b"/>
                  <a:pathLst>
                    <a:path w="1031" h="874" extrusionOk="0">
                      <a:moveTo>
                        <a:pt x="597" y="0"/>
                      </a:moveTo>
                      <a:cubicBezTo>
                        <a:pt x="196" y="0"/>
                        <a:pt x="1" y="466"/>
                        <a:pt x="283" y="748"/>
                      </a:cubicBezTo>
                      <a:cubicBezTo>
                        <a:pt x="370" y="835"/>
                        <a:pt x="478" y="874"/>
                        <a:pt x="584" y="874"/>
                      </a:cubicBezTo>
                      <a:cubicBezTo>
                        <a:pt x="810" y="874"/>
                        <a:pt x="1031" y="699"/>
                        <a:pt x="1031" y="434"/>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9" name="Google Shape;149;p5"/>
                <p:cNvSpPr/>
                <p:nvPr/>
              </p:nvSpPr>
              <p:spPr>
                <a:xfrm>
                  <a:off x="8315776" y="2689867"/>
                  <a:ext cx="29409" cy="24931"/>
                </a:xfrm>
                <a:custGeom>
                  <a:avLst/>
                  <a:gdLst/>
                  <a:ahLst/>
                  <a:cxnLst/>
                  <a:rect l="l" t="t" r="r" b="b"/>
                  <a:pathLst>
                    <a:path w="1031" h="874" extrusionOk="0">
                      <a:moveTo>
                        <a:pt x="586" y="0"/>
                      </a:moveTo>
                      <a:cubicBezTo>
                        <a:pt x="195" y="0"/>
                        <a:pt x="0"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0" name="Google Shape;150;p5"/>
                <p:cNvSpPr/>
                <p:nvPr/>
              </p:nvSpPr>
              <p:spPr>
                <a:xfrm>
                  <a:off x="8401123" y="2689867"/>
                  <a:ext cx="29381" cy="24931"/>
                </a:xfrm>
                <a:custGeom>
                  <a:avLst/>
                  <a:gdLst/>
                  <a:ahLst/>
                  <a:cxnLst/>
                  <a:rect l="l" t="t" r="r" b="b"/>
                  <a:pathLst>
                    <a:path w="1030" h="874" extrusionOk="0">
                      <a:moveTo>
                        <a:pt x="585" y="0"/>
                      </a:moveTo>
                      <a:cubicBezTo>
                        <a:pt x="195" y="0"/>
                        <a:pt x="0" y="466"/>
                        <a:pt x="282" y="748"/>
                      </a:cubicBezTo>
                      <a:cubicBezTo>
                        <a:pt x="369" y="835"/>
                        <a:pt x="477" y="874"/>
                        <a:pt x="583" y="874"/>
                      </a:cubicBezTo>
                      <a:cubicBezTo>
                        <a:pt x="810" y="874"/>
                        <a:pt x="1030" y="699"/>
                        <a:pt x="1030" y="434"/>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1" name="Google Shape;151;p5"/>
                <p:cNvSpPr/>
                <p:nvPr/>
              </p:nvSpPr>
              <p:spPr>
                <a:xfrm>
                  <a:off x="8486755" y="2689867"/>
                  <a:ext cx="29409" cy="24931"/>
                </a:xfrm>
                <a:custGeom>
                  <a:avLst/>
                  <a:gdLst/>
                  <a:ahLst/>
                  <a:cxnLst/>
                  <a:rect l="l" t="t" r="r" b="b"/>
                  <a:pathLst>
                    <a:path w="1031" h="874" extrusionOk="0">
                      <a:moveTo>
                        <a:pt x="597" y="0"/>
                      </a:moveTo>
                      <a:cubicBezTo>
                        <a:pt x="207" y="0"/>
                        <a:pt x="1" y="466"/>
                        <a:pt x="282" y="748"/>
                      </a:cubicBezTo>
                      <a:cubicBezTo>
                        <a:pt x="373" y="835"/>
                        <a:pt x="482" y="874"/>
                        <a:pt x="589" y="874"/>
                      </a:cubicBezTo>
                      <a:cubicBezTo>
                        <a:pt x="815" y="874"/>
                        <a:pt x="1030" y="699"/>
                        <a:pt x="1030" y="434"/>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2" name="Google Shape;152;p5"/>
                <p:cNvSpPr/>
                <p:nvPr/>
              </p:nvSpPr>
              <p:spPr>
                <a:xfrm>
                  <a:off x="8144483" y="2603893"/>
                  <a:ext cx="29381" cy="25159"/>
                </a:xfrm>
                <a:custGeom>
                  <a:avLst/>
                  <a:gdLst/>
                  <a:ahLst/>
                  <a:cxnLst/>
                  <a:rect l="l" t="t" r="r" b="b"/>
                  <a:pathLst>
                    <a:path w="1030" h="882" extrusionOk="0">
                      <a:moveTo>
                        <a:pt x="596" y="1"/>
                      </a:moveTo>
                      <a:cubicBezTo>
                        <a:pt x="195" y="1"/>
                        <a:pt x="0" y="478"/>
                        <a:pt x="282" y="749"/>
                      </a:cubicBezTo>
                      <a:cubicBezTo>
                        <a:pt x="374" y="841"/>
                        <a:pt x="486" y="882"/>
                        <a:pt x="595" y="882"/>
                      </a:cubicBezTo>
                      <a:cubicBezTo>
                        <a:pt x="819" y="882"/>
                        <a:pt x="1030" y="708"/>
                        <a:pt x="1030" y="445"/>
                      </a:cubicBezTo>
                      <a:cubicBezTo>
                        <a:pt x="1030" y="196"/>
                        <a:pt x="835" y="1"/>
                        <a:pt x="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3" name="Google Shape;153;p5"/>
                <p:cNvSpPr/>
                <p:nvPr/>
              </p:nvSpPr>
              <p:spPr>
                <a:xfrm>
                  <a:off x="8230115"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4" name="Google Shape;154;p5"/>
                <p:cNvSpPr/>
                <p:nvPr/>
              </p:nvSpPr>
              <p:spPr>
                <a:xfrm>
                  <a:off x="8315776" y="2603893"/>
                  <a:ext cx="29409" cy="25159"/>
                </a:xfrm>
                <a:custGeom>
                  <a:avLst/>
                  <a:gdLst/>
                  <a:ahLst/>
                  <a:cxnLst/>
                  <a:rect l="l" t="t" r="r" b="b"/>
                  <a:pathLst>
                    <a:path w="1031" h="882" extrusionOk="0">
                      <a:moveTo>
                        <a:pt x="586" y="1"/>
                      </a:moveTo>
                      <a:cubicBezTo>
                        <a:pt x="195" y="1"/>
                        <a:pt x="0" y="478"/>
                        <a:pt x="271" y="749"/>
                      </a:cubicBezTo>
                      <a:cubicBezTo>
                        <a:pt x="363" y="841"/>
                        <a:pt x="477" y="882"/>
                        <a:pt x="587"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5" name="Google Shape;155;p5"/>
                <p:cNvSpPr/>
                <p:nvPr/>
              </p:nvSpPr>
              <p:spPr>
                <a:xfrm>
                  <a:off x="8401123" y="2603893"/>
                  <a:ext cx="29381" cy="25159"/>
                </a:xfrm>
                <a:custGeom>
                  <a:avLst/>
                  <a:gdLst/>
                  <a:ahLst/>
                  <a:cxnLst/>
                  <a:rect l="l" t="t" r="r" b="b"/>
                  <a:pathLst>
                    <a:path w="1030" h="882" extrusionOk="0">
                      <a:moveTo>
                        <a:pt x="585" y="1"/>
                      </a:moveTo>
                      <a:cubicBezTo>
                        <a:pt x="195" y="1"/>
                        <a:pt x="0" y="478"/>
                        <a:pt x="282" y="749"/>
                      </a:cubicBezTo>
                      <a:cubicBezTo>
                        <a:pt x="370" y="841"/>
                        <a:pt x="481" y="882"/>
                        <a:pt x="590" y="882"/>
                      </a:cubicBezTo>
                      <a:cubicBezTo>
                        <a:pt x="814" y="882"/>
                        <a:pt x="1030" y="708"/>
                        <a:pt x="1030" y="44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6" name="Google Shape;156;p5"/>
                <p:cNvSpPr/>
                <p:nvPr/>
              </p:nvSpPr>
              <p:spPr>
                <a:xfrm>
                  <a:off x="8486755" y="2603893"/>
                  <a:ext cx="29409" cy="25159"/>
                </a:xfrm>
                <a:custGeom>
                  <a:avLst/>
                  <a:gdLst/>
                  <a:ahLst/>
                  <a:cxnLst/>
                  <a:rect l="l" t="t" r="r" b="b"/>
                  <a:pathLst>
                    <a:path w="1031" h="882" extrusionOk="0">
                      <a:moveTo>
                        <a:pt x="597" y="1"/>
                      </a:moveTo>
                      <a:cubicBezTo>
                        <a:pt x="196" y="1"/>
                        <a:pt x="1" y="478"/>
                        <a:pt x="282" y="749"/>
                      </a:cubicBezTo>
                      <a:cubicBezTo>
                        <a:pt x="371" y="841"/>
                        <a:pt x="482" y="882"/>
                        <a:pt x="590" y="882"/>
                      </a:cubicBezTo>
                      <a:cubicBezTo>
                        <a:pt x="814"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7" name="Google Shape;157;p5"/>
                <p:cNvSpPr/>
                <p:nvPr/>
              </p:nvSpPr>
              <p:spPr>
                <a:xfrm>
                  <a:off x="8144797" y="2518261"/>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8" name="Google Shape;158;p5"/>
                <p:cNvSpPr/>
                <p:nvPr/>
              </p:nvSpPr>
              <p:spPr>
                <a:xfrm>
                  <a:off x="8230115" y="2518261"/>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9" name="Google Shape;159;p5"/>
                <p:cNvSpPr/>
                <p:nvPr/>
              </p:nvSpPr>
              <p:spPr>
                <a:xfrm>
                  <a:off x="8315776" y="2518261"/>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0" name="Google Shape;160;p5"/>
                <p:cNvSpPr/>
                <p:nvPr/>
              </p:nvSpPr>
              <p:spPr>
                <a:xfrm>
                  <a:off x="8401123" y="2518261"/>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1" name="Google Shape;161;p5"/>
                <p:cNvSpPr/>
                <p:nvPr/>
              </p:nvSpPr>
              <p:spPr>
                <a:xfrm>
                  <a:off x="8486755" y="2518261"/>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2" name="Google Shape;162;p5"/>
                <p:cNvSpPr/>
                <p:nvPr/>
              </p:nvSpPr>
              <p:spPr>
                <a:xfrm>
                  <a:off x="8144797" y="2432914"/>
                  <a:ext cx="29067" cy="24959"/>
                </a:xfrm>
                <a:custGeom>
                  <a:avLst/>
                  <a:gdLst/>
                  <a:ahLst/>
                  <a:cxnLst/>
                  <a:rect l="l" t="t" r="r" b="b"/>
                  <a:pathLst>
                    <a:path w="1019" h="875" extrusionOk="0">
                      <a:moveTo>
                        <a:pt x="585" y="0"/>
                      </a:moveTo>
                      <a:cubicBezTo>
                        <a:pt x="195" y="0"/>
                        <a:pt x="0" y="467"/>
                        <a:pt x="271" y="748"/>
                      </a:cubicBezTo>
                      <a:cubicBezTo>
                        <a:pt x="361" y="835"/>
                        <a:pt x="471" y="874"/>
                        <a:pt x="578" y="874"/>
                      </a:cubicBezTo>
                      <a:cubicBezTo>
                        <a:pt x="804" y="874"/>
                        <a:pt x="1019" y="699"/>
                        <a:pt x="1019" y="434"/>
                      </a:cubicBezTo>
                      <a:cubicBezTo>
                        <a:pt x="1019"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3" name="Google Shape;163;p5"/>
                <p:cNvSpPr/>
                <p:nvPr/>
              </p:nvSpPr>
              <p:spPr>
                <a:xfrm>
                  <a:off x="8230115" y="2432914"/>
                  <a:ext cx="29409" cy="24959"/>
                </a:xfrm>
                <a:custGeom>
                  <a:avLst/>
                  <a:gdLst/>
                  <a:ahLst/>
                  <a:cxnLst/>
                  <a:rect l="l" t="t" r="r" b="b"/>
                  <a:pathLst>
                    <a:path w="1031" h="875" extrusionOk="0">
                      <a:moveTo>
                        <a:pt x="597" y="0"/>
                      </a:moveTo>
                      <a:cubicBezTo>
                        <a:pt x="196" y="0"/>
                        <a:pt x="1" y="467"/>
                        <a:pt x="283" y="748"/>
                      </a:cubicBezTo>
                      <a:cubicBezTo>
                        <a:pt x="370" y="835"/>
                        <a:pt x="478" y="874"/>
                        <a:pt x="584" y="874"/>
                      </a:cubicBezTo>
                      <a:cubicBezTo>
                        <a:pt x="810" y="874"/>
                        <a:pt x="1031" y="699"/>
                        <a:pt x="1031" y="434"/>
                      </a:cubicBezTo>
                      <a:cubicBezTo>
                        <a:pt x="1031"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4" name="Google Shape;164;p5"/>
                <p:cNvSpPr/>
                <p:nvPr/>
              </p:nvSpPr>
              <p:spPr>
                <a:xfrm>
                  <a:off x="8315776" y="2432914"/>
                  <a:ext cx="29409" cy="24959"/>
                </a:xfrm>
                <a:custGeom>
                  <a:avLst/>
                  <a:gdLst/>
                  <a:ahLst/>
                  <a:cxnLst/>
                  <a:rect l="l" t="t" r="r" b="b"/>
                  <a:pathLst>
                    <a:path w="1031" h="875" extrusionOk="0">
                      <a:moveTo>
                        <a:pt x="586" y="0"/>
                      </a:moveTo>
                      <a:cubicBezTo>
                        <a:pt x="195" y="0"/>
                        <a:pt x="0"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5" name="Google Shape;165;p5"/>
                <p:cNvSpPr/>
                <p:nvPr/>
              </p:nvSpPr>
              <p:spPr>
                <a:xfrm>
                  <a:off x="8401123" y="2432914"/>
                  <a:ext cx="29381" cy="24959"/>
                </a:xfrm>
                <a:custGeom>
                  <a:avLst/>
                  <a:gdLst/>
                  <a:ahLst/>
                  <a:cxnLst/>
                  <a:rect l="l" t="t" r="r" b="b"/>
                  <a:pathLst>
                    <a:path w="1030" h="875" extrusionOk="0">
                      <a:moveTo>
                        <a:pt x="585" y="0"/>
                      </a:moveTo>
                      <a:cubicBezTo>
                        <a:pt x="195" y="0"/>
                        <a:pt x="0" y="467"/>
                        <a:pt x="282" y="748"/>
                      </a:cubicBezTo>
                      <a:cubicBezTo>
                        <a:pt x="369" y="835"/>
                        <a:pt x="477" y="874"/>
                        <a:pt x="583" y="874"/>
                      </a:cubicBezTo>
                      <a:cubicBezTo>
                        <a:pt x="810" y="874"/>
                        <a:pt x="1030" y="699"/>
                        <a:pt x="1030" y="434"/>
                      </a:cubicBezTo>
                      <a:cubicBezTo>
                        <a:pt x="1030" y="19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6" name="Google Shape;166;p5"/>
                <p:cNvSpPr/>
                <p:nvPr/>
              </p:nvSpPr>
              <p:spPr>
                <a:xfrm>
                  <a:off x="8486755" y="2432914"/>
                  <a:ext cx="29409" cy="24959"/>
                </a:xfrm>
                <a:custGeom>
                  <a:avLst/>
                  <a:gdLst/>
                  <a:ahLst/>
                  <a:cxnLst/>
                  <a:rect l="l" t="t" r="r" b="b"/>
                  <a:pathLst>
                    <a:path w="1031" h="875" extrusionOk="0">
                      <a:moveTo>
                        <a:pt x="597" y="0"/>
                      </a:moveTo>
                      <a:cubicBezTo>
                        <a:pt x="207" y="0"/>
                        <a:pt x="1" y="467"/>
                        <a:pt x="282" y="748"/>
                      </a:cubicBezTo>
                      <a:cubicBezTo>
                        <a:pt x="373" y="835"/>
                        <a:pt x="482" y="874"/>
                        <a:pt x="589" y="874"/>
                      </a:cubicBezTo>
                      <a:cubicBezTo>
                        <a:pt x="815" y="874"/>
                        <a:pt x="1030" y="699"/>
                        <a:pt x="1030" y="434"/>
                      </a:cubicBezTo>
                      <a:cubicBezTo>
                        <a:pt x="1030"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7" name="Google Shape;167;p5"/>
                <p:cNvSpPr/>
                <p:nvPr/>
              </p:nvSpPr>
              <p:spPr>
                <a:xfrm>
                  <a:off x="8144797" y="2347253"/>
                  <a:ext cx="29067" cy="24959"/>
                </a:xfrm>
                <a:custGeom>
                  <a:avLst/>
                  <a:gdLst/>
                  <a:ahLst/>
                  <a:cxnLst/>
                  <a:rect l="l" t="t" r="r" b="b"/>
                  <a:pathLst>
                    <a:path w="1019" h="875" extrusionOk="0">
                      <a:moveTo>
                        <a:pt x="585" y="1"/>
                      </a:moveTo>
                      <a:cubicBezTo>
                        <a:pt x="195" y="1"/>
                        <a:pt x="0" y="467"/>
                        <a:pt x="271" y="749"/>
                      </a:cubicBezTo>
                      <a:cubicBezTo>
                        <a:pt x="361" y="836"/>
                        <a:pt x="471" y="875"/>
                        <a:pt x="578" y="875"/>
                      </a:cubicBezTo>
                      <a:cubicBezTo>
                        <a:pt x="804" y="875"/>
                        <a:pt x="1019" y="700"/>
                        <a:pt x="1019" y="435"/>
                      </a:cubicBezTo>
                      <a:cubicBezTo>
                        <a:pt x="1019"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8" name="Google Shape;168;p5"/>
                <p:cNvSpPr/>
                <p:nvPr/>
              </p:nvSpPr>
              <p:spPr>
                <a:xfrm>
                  <a:off x="8230115" y="2347253"/>
                  <a:ext cx="29409" cy="24959"/>
                </a:xfrm>
                <a:custGeom>
                  <a:avLst/>
                  <a:gdLst/>
                  <a:ahLst/>
                  <a:cxnLst/>
                  <a:rect l="l" t="t" r="r" b="b"/>
                  <a:pathLst>
                    <a:path w="1031" h="875" extrusionOk="0">
                      <a:moveTo>
                        <a:pt x="597" y="1"/>
                      </a:moveTo>
                      <a:cubicBezTo>
                        <a:pt x="196" y="1"/>
                        <a:pt x="1" y="467"/>
                        <a:pt x="283" y="749"/>
                      </a:cubicBezTo>
                      <a:cubicBezTo>
                        <a:pt x="370" y="836"/>
                        <a:pt x="478" y="875"/>
                        <a:pt x="584" y="875"/>
                      </a:cubicBezTo>
                      <a:cubicBezTo>
                        <a:pt x="810" y="875"/>
                        <a:pt x="1031" y="700"/>
                        <a:pt x="1031" y="43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9" name="Google Shape;169;p5"/>
                <p:cNvSpPr/>
                <p:nvPr/>
              </p:nvSpPr>
              <p:spPr>
                <a:xfrm>
                  <a:off x="8315776" y="2347253"/>
                  <a:ext cx="29409" cy="24959"/>
                </a:xfrm>
                <a:custGeom>
                  <a:avLst/>
                  <a:gdLst/>
                  <a:ahLst/>
                  <a:cxnLst/>
                  <a:rect l="l" t="t" r="r" b="b"/>
                  <a:pathLst>
                    <a:path w="1031" h="875" extrusionOk="0">
                      <a:moveTo>
                        <a:pt x="586" y="1"/>
                      </a:moveTo>
                      <a:cubicBezTo>
                        <a:pt x="195" y="1"/>
                        <a:pt x="0"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0" name="Google Shape;170;p5"/>
                <p:cNvSpPr/>
                <p:nvPr/>
              </p:nvSpPr>
              <p:spPr>
                <a:xfrm>
                  <a:off x="8401123" y="2347253"/>
                  <a:ext cx="29381" cy="24959"/>
                </a:xfrm>
                <a:custGeom>
                  <a:avLst/>
                  <a:gdLst/>
                  <a:ahLst/>
                  <a:cxnLst/>
                  <a:rect l="l" t="t" r="r" b="b"/>
                  <a:pathLst>
                    <a:path w="1030" h="875" extrusionOk="0">
                      <a:moveTo>
                        <a:pt x="585" y="1"/>
                      </a:moveTo>
                      <a:cubicBezTo>
                        <a:pt x="195" y="1"/>
                        <a:pt x="0" y="467"/>
                        <a:pt x="282" y="749"/>
                      </a:cubicBezTo>
                      <a:cubicBezTo>
                        <a:pt x="369" y="836"/>
                        <a:pt x="477" y="875"/>
                        <a:pt x="583" y="875"/>
                      </a:cubicBezTo>
                      <a:cubicBezTo>
                        <a:pt x="810" y="875"/>
                        <a:pt x="1030" y="700"/>
                        <a:pt x="1030" y="43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1" name="Google Shape;171;p5"/>
                <p:cNvSpPr/>
                <p:nvPr/>
              </p:nvSpPr>
              <p:spPr>
                <a:xfrm>
                  <a:off x="8486755" y="2347253"/>
                  <a:ext cx="29409" cy="24959"/>
                </a:xfrm>
                <a:custGeom>
                  <a:avLst/>
                  <a:gdLst/>
                  <a:ahLst/>
                  <a:cxnLst/>
                  <a:rect l="l" t="t" r="r" b="b"/>
                  <a:pathLst>
                    <a:path w="1031" h="875" extrusionOk="0">
                      <a:moveTo>
                        <a:pt x="597" y="1"/>
                      </a:moveTo>
                      <a:cubicBezTo>
                        <a:pt x="207" y="1"/>
                        <a:pt x="1" y="467"/>
                        <a:pt x="282" y="749"/>
                      </a:cubicBezTo>
                      <a:cubicBezTo>
                        <a:pt x="373" y="836"/>
                        <a:pt x="482" y="875"/>
                        <a:pt x="589" y="875"/>
                      </a:cubicBezTo>
                      <a:cubicBezTo>
                        <a:pt x="815" y="875"/>
                        <a:pt x="1030" y="700"/>
                        <a:pt x="1030" y="43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2" name="Google Shape;172;p5"/>
                <p:cNvSpPr/>
                <p:nvPr/>
              </p:nvSpPr>
              <p:spPr>
                <a:xfrm>
                  <a:off x="7802183" y="3032138"/>
                  <a:ext cx="29409" cy="25159"/>
                </a:xfrm>
                <a:custGeom>
                  <a:avLst/>
                  <a:gdLst/>
                  <a:ahLst/>
                  <a:cxnLst/>
                  <a:rect l="l" t="t" r="r" b="b"/>
                  <a:pathLst>
                    <a:path w="1031" h="882" extrusionOk="0">
                      <a:moveTo>
                        <a:pt x="597" y="0"/>
                      </a:moveTo>
                      <a:cubicBezTo>
                        <a:pt x="207" y="0"/>
                        <a:pt x="1" y="477"/>
                        <a:pt x="283" y="748"/>
                      </a:cubicBezTo>
                      <a:cubicBezTo>
                        <a:pt x="375" y="840"/>
                        <a:pt x="487" y="882"/>
                        <a:pt x="596" y="882"/>
                      </a:cubicBezTo>
                      <a:cubicBezTo>
                        <a:pt x="820" y="882"/>
                        <a:pt x="1031" y="707"/>
                        <a:pt x="1031" y="445"/>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3" name="Google Shape;173;p5"/>
                <p:cNvSpPr/>
                <p:nvPr/>
              </p:nvSpPr>
              <p:spPr>
                <a:xfrm>
                  <a:off x="7887844" y="3032138"/>
                  <a:ext cx="29409" cy="25159"/>
                </a:xfrm>
                <a:custGeom>
                  <a:avLst/>
                  <a:gdLst/>
                  <a:ahLst/>
                  <a:cxnLst/>
                  <a:rect l="l" t="t" r="r" b="b"/>
                  <a:pathLst>
                    <a:path w="1031" h="882" extrusionOk="0">
                      <a:moveTo>
                        <a:pt x="586" y="0"/>
                      </a:moveTo>
                      <a:cubicBezTo>
                        <a:pt x="196" y="0"/>
                        <a:pt x="1" y="477"/>
                        <a:pt x="282" y="748"/>
                      </a:cubicBezTo>
                      <a:cubicBezTo>
                        <a:pt x="371" y="840"/>
                        <a:pt x="482"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4" name="Google Shape;174;p5"/>
                <p:cNvSpPr/>
                <p:nvPr/>
              </p:nvSpPr>
              <p:spPr>
                <a:xfrm>
                  <a:off x="7973504" y="3032138"/>
                  <a:ext cx="29381" cy="25159"/>
                </a:xfrm>
                <a:custGeom>
                  <a:avLst/>
                  <a:gdLst/>
                  <a:ahLst/>
                  <a:cxnLst/>
                  <a:rect l="l" t="t" r="r" b="b"/>
                  <a:pathLst>
                    <a:path w="1030" h="882" extrusionOk="0">
                      <a:moveTo>
                        <a:pt x="585" y="0"/>
                      </a:moveTo>
                      <a:cubicBezTo>
                        <a:pt x="195" y="0"/>
                        <a:pt x="0" y="477"/>
                        <a:pt x="271" y="748"/>
                      </a:cubicBezTo>
                      <a:cubicBezTo>
                        <a:pt x="363" y="840"/>
                        <a:pt x="476" y="882"/>
                        <a:pt x="587" y="882"/>
                      </a:cubicBezTo>
                      <a:cubicBezTo>
                        <a:pt x="814" y="882"/>
                        <a:pt x="1030" y="707"/>
                        <a:pt x="1030" y="445"/>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5" name="Google Shape;175;p5"/>
                <p:cNvSpPr/>
                <p:nvPr/>
              </p:nvSpPr>
              <p:spPr>
                <a:xfrm>
                  <a:off x="8059136" y="3032138"/>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6" name="Google Shape;176;p5"/>
                <p:cNvSpPr/>
                <p:nvPr/>
              </p:nvSpPr>
              <p:spPr>
                <a:xfrm>
                  <a:off x="7802297" y="2946792"/>
                  <a:ext cx="29295" cy="24959"/>
                </a:xfrm>
                <a:custGeom>
                  <a:avLst/>
                  <a:gdLst/>
                  <a:ahLst/>
                  <a:cxnLst/>
                  <a:rect l="l" t="t" r="r" b="b"/>
                  <a:pathLst>
                    <a:path w="1027" h="875" extrusionOk="0">
                      <a:moveTo>
                        <a:pt x="580" y="0"/>
                      </a:moveTo>
                      <a:cubicBezTo>
                        <a:pt x="198" y="0"/>
                        <a:pt x="0" y="470"/>
                        <a:pt x="279" y="749"/>
                      </a:cubicBezTo>
                      <a:cubicBezTo>
                        <a:pt x="369" y="835"/>
                        <a:pt x="478" y="874"/>
                        <a:pt x="585" y="874"/>
                      </a:cubicBezTo>
                      <a:cubicBezTo>
                        <a:pt x="812" y="874"/>
                        <a:pt x="1027" y="699"/>
                        <a:pt x="1027" y="434"/>
                      </a:cubicBezTo>
                      <a:cubicBezTo>
                        <a:pt x="1027" y="196"/>
                        <a:pt x="832" y="1"/>
                        <a:pt x="593" y="1"/>
                      </a:cubicBezTo>
                      <a:cubicBezTo>
                        <a:pt x="589" y="1"/>
                        <a:pt x="58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7" name="Google Shape;177;p5"/>
                <p:cNvSpPr/>
                <p:nvPr/>
              </p:nvSpPr>
              <p:spPr>
                <a:xfrm>
                  <a:off x="7887844" y="2946792"/>
                  <a:ext cx="29409" cy="24959"/>
                </a:xfrm>
                <a:custGeom>
                  <a:avLst/>
                  <a:gdLst/>
                  <a:ahLst/>
                  <a:cxnLst/>
                  <a:rect l="l" t="t" r="r" b="b"/>
                  <a:pathLst>
                    <a:path w="1031" h="875" extrusionOk="0">
                      <a:moveTo>
                        <a:pt x="586" y="1"/>
                      </a:moveTo>
                      <a:cubicBezTo>
                        <a:pt x="196" y="1"/>
                        <a:pt x="1"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8" name="Google Shape;178;p5"/>
                <p:cNvSpPr/>
                <p:nvPr/>
              </p:nvSpPr>
              <p:spPr>
                <a:xfrm>
                  <a:off x="7973504" y="2946792"/>
                  <a:ext cx="29381" cy="24959"/>
                </a:xfrm>
                <a:custGeom>
                  <a:avLst/>
                  <a:gdLst/>
                  <a:ahLst/>
                  <a:cxnLst/>
                  <a:rect l="l" t="t" r="r" b="b"/>
                  <a:pathLst>
                    <a:path w="1030" h="875" extrusionOk="0">
                      <a:moveTo>
                        <a:pt x="585" y="1"/>
                      </a:moveTo>
                      <a:cubicBezTo>
                        <a:pt x="195" y="1"/>
                        <a:pt x="0" y="467"/>
                        <a:pt x="271" y="749"/>
                      </a:cubicBezTo>
                      <a:cubicBezTo>
                        <a:pt x="361" y="835"/>
                        <a:pt x="472" y="874"/>
                        <a:pt x="580" y="874"/>
                      </a:cubicBezTo>
                      <a:cubicBezTo>
                        <a:pt x="810" y="874"/>
                        <a:pt x="1030" y="699"/>
                        <a:pt x="1030" y="434"/>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9" name="Google Shape;179;p5"/>
                <p:cNvSpPr/>
                <p:nvPr/>
              </p:nvSpPr>
              <p:spPr>
                <a:xfrm>
                  <a:off x="8059222" y="2946792"/>
                  <a:ext cx="29010" cy="24959"/>
                </a:xfrm>
                <a:custGeom>
                  <a:avLst/>
                  <a:gdLst/>
                  <a:ahLst/>
                  <a:cxnLst/>
                  <a:rect l="l" t="t" r="r" b="b"/>
                  <a:pathLst>
                    <a:path w="1017" h="875" extrusionOk="0">
                      <a:moveTo>
                        <a:pt x="570" y="0"/>
                      </a:moveTo>
                      <a:cubicBezTo>
                        <a:pt x="188" y="0"/>
                        <a:pt x="1" y="470"/>
                        <a:pt x="269" y="749"/>
                      </a:cubicBezTo>
                      <a:cubicBezTo>
                        <a:pt x="359" y="835"/>
                        <a:pt x="468" y="874"/>
                        <a:pt x="575" y="874"/>
                      </a:cubicBezTo>
                      <a:cubicBezTo>
                        <a:pt x="801" y="874"/>
                        <a:pt x="1016" y="699"/>
                        <a:pt x="1016" y="434"/>
                      </a:cubicBezTo>
                      <a:cubicBezTo>
                        <a:pt x="1016" y="196"/>
                        <a:pt x="821" y="1"/>
                        <a:pt x="583" y="1"/>
                      </a:cubicBezTo>
                      <a:cubicBezTo>
                        <a:pt x="579" y="1"/>
                        <a:pt x="57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0" name="Google Shape;180;p5"/>
                <p:cNvSpPr/>
                <p:nvPr/>
              </p:nvSpPr>
              <p:spPr>
                <a:xfrm>
                  <a:off x="7802183" y="2860846"/>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1" name="Google Shape;181;p5"/>
                <p:cNvSpPr/>
                <p:nvPr/>
              </p:nvSpPr>
              <p:spPr>
                <a:xfrm>
                  <a:off x="7887844" y="2860846"/>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2" name="Google Shape;182;p5"/>
                <p:cNvSpPr/>
                <p:nvPr/>
              </p:nvSpPr>
              <p:spPr>
                <a:xfrm>
                  <a:off x="7973504" y="2860846"/>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3" name="Google Shape;183;p5"/>
                <p:cNvSpPr/>
                <p:nvPr/>
              </p:nvSpPr>
              <p:spPr>
                <a:xfrm>
                  <a:off x="8059136" y="2860846"/>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4" name="Google Shape;184;p5"/>
                <p:cNvSpPr/>
                <p:nvPr/>
              </p:nvSpPr>
              <p:spPr>
                <a:xfrm>
                  <a:off x="7802183" y="2775185"/>
                  <a:ext cx="29409" cy="25273"/>
                </a:xfrm>
                <a:custGeom>
                  <a:avLst/>
                  <a:gdLst/>
                  <a:ahLst/>
                  <a:cxnLst/>
                  <a:rect l="l" t="t" r="r" b="b"/>
                  <a:pathLst>
                    <a:path w="1031" h="886" extrusionOk="0">
                      <a:moveTo>
                        <a:pt x="597" y="1"/>
                      </a:moveTo>
                      <a:cubicBezTo>
                        <a:pt x="207" y="1"/>
                        <a:pt x="1" y="478"/>
                        <a:pt x="283" y="760"/>
                      </a:cubicBezTo>
                      <a:cubicBezTo>
                        <a:pt x="373" y="846"/>
                        <a:pt x="482" y="885"/>
                        <a:pt x="589" y="885"/>
                      </a:cubicBezTo>
                      <a:cubicBezTo>
                        <a:pt x="816" y="885"/>
                        <a:pt x="1031" y="710"/>
                        <a:pt x="1031" y="445"/>
                      </a:cubicBezTo>
                      <a:cubicBezTo>
                        <a:pt x="1031" y="207"/>
                        <a:pt x="836"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5" name="Google Shape;185;p5"/>
                <p:cNvSpPr/>
                <p:nvPr/>
              </p:nvSpPr>
              <p:spPr>
                <a:xfrm>
                  <a:off x="7887844" y="2775185"/>
                  <a:ext cx="29409" cy="25273"/>
                </a:xfrm>
                <a:custGeom>
                  <a:avLst/>
                  <a:gdLst/>
                  <a:ahLst/>
                  <a:cxnLst/>
                  <a:rect l="l" t="t" r="r" b="b"/>
                  <a:pathLst>
                    <a:path w="1031" h="886" extrusionOk="0">
                      <a:moveTo>
                        <a:pt x="586" y="1"/>
                      </a:moveTo>
                      <a:cubicBezTo>
                        <a:pt x="196" y="12"/>
                        <a:pt x="1"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6" name="Google Shape;186;p5"/>
                <p:cNvSpPr/>
                <p:nvPr/>
              </p:nvSpPr>
              <p:spPr>
                <a:xfrm>
                  <a:off x="7973504" y="2775185"/>
                  <a:ext cx="29381" cy="25273"/>
                </a:xfrm>
                <a:custGeom>
                  <a:avLst/>
                  <a:gdLst/>
                  <a:ahLst/>
                  <a:cxnLst/>
                  <a:rect l="l" t="t" r="r" b="b"/>
                  <a:pathLst>
                    <a:path w="1030" h="886" extrusionOk="0">
                      <a:moveTo>
                        <a:pt x="585" y="1"/>
                      </a:moveTo>
                      <a:cubicBezTo>
                        <a:pt x="195" y="12"/>
                        <a:pt x="0" y="478"/>
                        <a:pt x="271" y="760"/>
                      </a:cubicBezTo>
                      <a:cubicBezTo>
                        <a:pt x="361" y="846"/>
                        <a:pt x="472" y="885"/>
                        <a:pt x="580" y="885"/>
                      </a:cubicBezTo>
                      <a:cubicBezTo>
                        <a:pt x="810" y="885"/>
                        <a:pt x="1030" y="710"/>
                        <a:pt x="1030" y="445"/>
                      </a:cubicBezTo>
                      <a:cubicBezTo>
                        <a:pt x="1030"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7" name="Google Shape;187;p5"/>
                <p:cNvSpPr/>
                <p:nvPr/>
              </p:nvSpPr>
              <p:spPr>
                <a:xfrm>
                  <a:off x="8059136" y="2775185"/>
                  <a:ext cx="29096" cy="25273"/>
                </a:xfrm>
                <a:custGeom>
                  <a:avLst/>
                  <a:gdLst/>
                  <a:ahLst/>
                  <a:cxnLst/>
                  <a:rect l="l" t="t" r="r" b="b"/>
                  <a:pathLst>
                    <a:path w="1020" h="886" extrusionOk="0">
                      <a:moveTo>
                        <a:pt x="586" y="1"/>
                      </a:moveTo>
                      <a:cubicBezTo>
                        <a:pt x="196" y="1"/>
                        <a:pt x="1" y="478"/>
                        <a:pt x="272" y="760"/>
                      </a:cubicBezTo>
                      <a:cubicBezTo>
                        <a:pt x="362" y="846"/>
                        <a:pt x="471" y="885"/>
                        <a:pt x="578" y="885"/>
                      </a:cubicBezTo>
                      <a:cubicBezTo>
                        <a:pt x="804" y="885"/>
                        <a:pt x="1019" y="710"/>
                        <a:pt x="1019" y="445"/>
                      </a:cubicBezTo>
                      <a:cubicBezTo>
                        <a:pt x="1019" y="207"/>
                        <a:pt x="824"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8" name="Google Shape;188;p5"/>
                <p:cNvSpPr/>
                <p:nvPr/>
              </p:nvSpPr>
              <p:spPr>
                <a:xfrm>
                  <a:off x="7802183" y="2689867"/>
                  <a:ext cx="29409" cy="24931"/>
                </a:xfrm>
                <a:custGeom>
                  <a:avLst/>
                  <a:gdLst/>
                  <a:ahLst/>
                  <a:cxnLst/>
                  <a:rect l="l" t="t" r="r" b="b"/>
                  <a:pathLst>
                    <a:path w="1031" h="874" extrusionOk="0">
                      <a:moveTo>
                        <a:pt x="597" y="0"/>
                      </a:moveTo>
                      <a:cubicBezTo>
                        <a:pt x="207" y="0"/>
                        <a:pt x="1" y="466"/>
                        <a:pt x="283" y="748"/>
                      </a:cubicBezTo>
                      <a:cubicBezTo>
                        <a:pt x="373" y="835"/>
                        <a:pt x="482" y="874"/>
                        <a:pt x="589" y="874"/>
                      </a:cubicBezTo>
                      <a:cubicBezTo>
                        <a:pt x="816" y="874"/>
                        <a:pt x="1031" y="699"/>
                        <a:pt x="1031" y="434"/>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9" name="Google Shape;189;p5"/>
                <p:cNvSpPr/>
                <p:nvPr/>
              </p:nvSpPr>
              <p:spPr>
                <a:xfrm>
                  <a:off x="7887844" y="2689867"/>
                  <a:ext cx="29409" cy="24931"/>
                </a:xfrm>
                <a:custGeom>
                  <a:avLst/>
                  <a:gdLst/>
                  <a:ahLst/>
                  <a:cxnLst/>
                  <a:rect l="l" t="t" r="r" b="b"/>
                  <a:pathLst>
                    <a:path w="1031" h="874" extrusionOk="0">
                      <a:moveTo>
                        <a:pt x="586" y="0"/>
                      </a:moveTo>
                      <a:cubicBezTo>
                        <a:pt x="196" y="0"/>
                        <a:pt x="1"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0" name="Google Shape;190;p5"/>
                <p:cNvSpPr/>
                <p:nvPr/>
              </p:nvSpPr>
              <p:spPr>
                <a:xfrm>
                  <a:off x="7973504" y="2689867"/>
                  <a:ext cx="29381" cy="24931"/>
                </a:xfrm>
                <a:custGeom>
                  <a:avLst/>
                  <a:gdLst/>
                  <a:ahLst/>
                  <a:cxnLst/>
                  <a:rect l="l" t="t" r="r" b="b"/>
                  <a:pathLst>
                    <a:path w="1030" h="874" extrusionOk="0">
                      <a:moveTo>
                        <a:pt x="585" y="0"/>
                      </a:moveTo>
                      <a:cubicBezTo>
                        <a:pt x="195" y="0"/>
                        <a:pt x="0" y="466"/>
                        <a:pt x="271" y="748"/>
                      </a:cubicBezTo>
                      <a:cubicBezTo>
                        <a:pt x="361" y="835"/>
                        <a:pt x="472" y="874"/>
                        <a:pt x="580" y="874"/>
                      </a:cubicBezTo>
                      <a:cubicBezTo>
                        <a:pt x="810" y="874"/>
                        <a:pt x="1030" y="699"/>
                        <a:pt x="1030" y="434"/>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1" name="Google Shape;191;p5"/>
                <p:cNvSpPr/>
                <p:nvPr/>
              </p:nvSpPr>
              <p:spPr>
                <a:xfrm>
                  <a:off x="8059136" y="2689867"/>
                  <a:ext cx="29096" cy="24931"/>
                </a:xfrm>
                <a:custGeom>
                  <a:avLst/>
                  <a:gdLst/>
                  <a:ahLst/>
                  <a:cxnLst/>
                  <a:rect l="l" t="t" r="r" b="b"/>
                  <a:pathLst>
                    <a:path w="1020" h="874" extrusionOk="0">
                      <a:moveTo>
                        <a:pt x="586" y="0"/>
                      </a:moveTo>
                      <a:cubicBezTo>
                        <a:pt x="196" y="0"/>
                        <a:pt x="1" y="466"/>
                        <a:pt x="272" y="748"/>
                      </a:cubicBezTo>
                      <a:cubicBezTo>
                        <a:pt x="362" y="835"/>
                        <a:pt x="471" y="874"/>
                        <a:pt x="578" y="874"/>
                      </a:cubicBezTo>
                      <a:cubicBezTo>
                        <a:pt x="804" y="874"/>
                        <a:pt x="1019" y="699"/>
                        <a:pt x="1019" y="434"/>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2" name="Google Shape;192;p5"/>
                <p:cNvSpPr/>
                <p:nvPr/>
              </p:nvSpPr>
              <p:spPr>
                <a:xfrm>
                  <a:off x="7802183"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3" name="Google Shape;193;p5"/>
                <p:cNvSpPr/>
                <p:nvPr/>
              </p:nvSpPr>
              <p:spPr>
                <a:xfrm>
                  <a:off x="7887844" y="2603893"/>
                  <a:ext cx="29409" cy="25159"/>
                </a:xfrm>
                <a:custGeom>
                  <a:avLst/>
                  <a:gdLst/>
                  <a:ahLst/>
                  <a:cxnLst/>
                  <a:rect l="l" t="t" r="r" b="b"/>
                  <a:pathLst>
                    <a:path w="1031" h="882" extrusionOk="0">
                      <a:moveTo>
                        <a:pt x="586" y="1"/>
                      </a:moveTo>
                      <a:cubicBezTo>
                        <a:pt x="196" y="1"/>
                        <a:pt x="1" y="478"/>
                        <a:pt x="282" y="749"/>
                      </a:cubicBezTo>
                      <a:cubicBezTo>
                        <a:pt x="371" y="841"/>
                        <a:pt x="482" y="882"/>
                        <a:pt x="590"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4" name="Google Shape;194;p5"/>
                <p:cNvSpPr/>
                <p:nvPr/>
              </p:nvSpPr>
              <p:spPr>
                <a:xfrm>
                  <a:off x="7973504" y="2603893"/>
                  <a:ext cx="29381" cy="25159"/>
                </a:xfrm>
                <a:custGeom>
                  <a:avLst/>
                  <a:gdLst/>
                  <a:ahLst/>
                  <a:cxnLst/>
                  <a:rect l="l" t="t" r="r" b="b"/>
                  <a:pathLst>
                    <a:path w="1030" h="882" extrusionOk="0">
                      <a:moveTo>
                        <a:pt x="585" y="1"/>
                      </a:moveTo>
                      <a:cubicBezTo>
                        <a:pt x="195" y="1"/>
                        <a:pt x="0" y="478"/>
                        <a:pt x="271" y="749"/>
                      </a:cubicBezTo>
                      <a:cubicBezTo>
                        <a:pt x="363" y="841"/>
                        <a:pt x="476" y="882"/>
                        <a:pt x="587" y="882"/>
                      </a:cubicBezTo>
                      <a:cubicBezTo>
                        <a:pt x="814" y="882"/>
                        <a:pt x="1030" y="708"/>
                        <a:pt x="1030" y="44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5" name="Google Shape;195;p5"/>
                <p:cNvSpPr/>
                <p:nvPr/>
              </p:nvSpPr>
              <p:spPr>
                <a:xfrm>
                  <a:off x="8058823" y="2603893"/>
                  <a:ext cx="29409" cy="25159"/>
                </a:xfrm>
                <a:custGeom>
                  <a:avLst/>
                  <a:gdLst/>
                  <a:ahLst/>
                  <a:cxnLst/>
                  <a:rect l="l" t="t" r="r" b="b"/>
                  <a:pathLst>
                    <a:path w="1031" h="882" extrusionOk="0">
                      <a:moveTo>
                        <a:pt x="597" y="1"/>
                      </a:moveTo>
                      <a:cubicBezTo>
                        <a:pt x="207" y="1"/>
                        <a:pt x="1" y="478"/>
                        <a:pt x="283" y="749"/>
                      </a:cubicBezTo>
                      <a:cubicBezTo>
                        <a:pt x="371" y="841"/>
                        <a:pt x="482" y="882"/>
                        <a:pt x="591" y="882"/>
                      </a:cubicBezTo>
                      <a:cubicBezTo>
                        <a:pt x="815"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6" name="Google Shape;196;p5"/>
                <p:cNvSpPr/>
                <p:nvPr/>
              </p:nvSpPr>
              <p:spPr>
                <a:xfrm>
                  <a:off x="7802183" y="2518261"/>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7" name="Google Shape;197;p5"/>
                <p:cNvSpPr/>
                <p:nvPr/>
              </p:nvSpPr>
              <p:spPr>
                <a:xfrm>
                  <a:off x="7887844" y="2518261"/>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8" name="Google Shape;198;p5"/>
                <p:cNvSpPr/>
                <p:nvPr/>
              </p:nvSpPr>
              <p:spPr>
                <a:xfrm>
                  <a:off x="7973504" y="2518261"/>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9" name="Google Shape;199;p5"/>
                <p:cNvSpPr/>
                <p:nvPr/>
              </p:nvSpPr>
              <p:spPr>
                <a:xfrm>
                  <a:off x="8059136" y="2518261"/>
                  <a:ext cx="29096" cy="25159"/>
                </a:xfrm>
                <a:custGeom>
                  <a:avLst/>
                  <a:gdLst/>
                  <a:ahLst/>
                  <a:cxnLst/>
                  <a:rect l="l" t="t" r="r" b="b"/>
                  <a:pathLst>
                    <a:path w="1020" h="882" extrusionOk="0">
                      <a:moveTo>
                        <a:pt x="586" y="0"/>
                      </a:moveTo>
                      <a:cubicBezTo>
                        <a:pt x="196" y="0"/>
                        <a:pt x="1" y="477"/>
                        <a:pt x="272" y="748"/>
                      </a:cubicBezTo>
                      <a:cubicBezTo>
                        <a:pt x="364" y="840"/>
                        <a:pt x="476" y="881"/>
                        <a:pt x="584" y="881"/>
                      </a:cubicBezTo>
                      <a:cubicBezTo>
                        <a:pt x="808" y="881"/>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0" name="Google Shape;200;p5"/>
                <p:cNvSpPr/>
                <p:nvPr/>
              </p:nvSpPr>
              <p:spPr>
                <a:xfrm>
                  <a:off x="7802183" y="2432914"/>
                  <a:ext cx="29409" cy="24959"/>
                </a:xfrm>
                <a:custGeom>
                  <a:avLst/>
                  <a:gdLst/>
                  <a:ahLst/>
                  <a:cxnLst/>
                  <a:rect l="l" t="t" r="r" b="b"/>
                  <a:pathLst>
                    <a:path w="1031" h="875" extrusionOk="0">
                      <a:moveTo>
                        <a:pt x="597" y="0"/>
                      </a:moveTo>
                      <a:cubicBezTo>
                        <a:pt x="207" y="0"/>
                        <a:pt x="1" y="467"/>
                        <a:pt x="283" y="748"/>
                      </a:cubicBezTo>
                      <a:cubicBezTo>
                        <a:pt x="373" y="835"/>
                        <a:pt x="482" y="874"/>
                        <a:pt x="589" y="874"/>
                      </a:cubicBezTo>
                      <a:cubicBezTo>
                        <a:pt x="816" y="874"/>
                        <a:pt x="1031" y="699"/>
                        <a:pt x="1031" y="434"/>
                      </a:cubicBezTo>
                      <a:cubicBezTo>
                        <a:pt x="1031" y="19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1" name="Google Shape;201;p5"/>
                <p:cNvSpPr/>
                <p:nvPr/>
              </p:nvSpPr>
              <p:spPr>
                <a:xfrm>
                  <a:off x="7887844" y="2432914"/>
                  <a:ext cx="29409" cy="24959"/>
                </a:xfrm>
                <a:custGeom>
                  <a:avLst/>
                  <a:gdLst/>
                  <a:ahLst/>
                  <a:cxnLst/>
                  <a:rect l="l" t="t" r="r" b="b"/>
                  <a:pathLst>
                    <a:path w="1031" h="875" extrusionOk="0">
                      <a:moveTo>
                        <a:pt x="586" y="0"/>
                      </a:moveTo>
                      <a:cubicBezTo>
                        <a:pt x="196" y="0"/>
                        <a:pt x="1"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2" name="Google Shape;202;p5"/>
                <p:cNvSpPr/>
                <p:nvPr/>
              </p:nvSpPr>
              <p:spPr>
                <a:xfrm>
                  <a:off x="7973504" y="2432914"/>
                  <a:ext cx="29381" cy="24959"/>
                </a:xfrm>
                <a:custGeom>
                  <a:avLst/>
                  <a:gdLst/>
                  <a:ahLst/>
                  <a:cxnLst/>
                  <a:rect l="l" t="t" r="r" b="b"/>
                  <a:pathLst>
                    <a:path w="1030" h="875" extrusionOk="0">
                      <a:moveTo>
                        <a:pt x="585" y="0"/>
                      </a:moveTo>
                      <a:cubicBezTo>
                        <a:pt x="195" y="0"/>
                        <a:pt x="0" y="467"/>
                        <a:pt x="271" y="748"/>
                      </a:cubicBezTo>
                      <a:cubicBezTo>
                        <a:pt x="361" y="835"/>
                        <a:pt x="472" y="874"/>
                        <a:pt x="580" y="874"/>
                      </a:cubicBezTo>
                      <a:cubicBezTo>
                        <a:pt x="810" y="874"/>
                        <a:pt x="1030" y="699"/>
                        <a:pt x="1030" y="434"/>
                      </a:cubicBezTo>
                      <a:cubicBezTo>
                        <a:pt x="1030"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3" name="Google Shape;203;p5"/>
                <p:cNvSpPr/>
                <p:nvPr/>
              </p:nvSpPr>
              <p:spPr>
                <a:xfrm>
                  <a:off x="8059136" y="2432914"/>
                  <a:ext cx="29096" cy="24959"/>
                </a:xfrm>
                <a:custGeom>
                  <a:avLst/>
                  <a:gdLst/>
                  <a:ahLst/>
                  <a:cxnLst/>
                  <a:rect l="l" t="t" r="r" b="b"/>
                  <a:pathLst>
                    <a:path w="1020" h="875" extrusionOk="0">
                      <a:moveTo>
                        <a:pt x="586" y="0"/>
                      </a:moveTo>
                      <a:cubicBezTo>
                        <a:pt x="196" y="0"/>
                        <a:pt x="1" y="467"/>
                        <a:pt x="272" y="748"/>
                      </a:cubicBezTo>
                      <a:cubicBezTo>
                        <a:pt x="362" y="835"/>
                        <a:pt x="471" y="874"/>
                        <a:pt x="578" y="874"/>
                      </a:cubicBezTo>
                      <a:cubicBezTo>
                        <a:pt x="804" y="874"/>
                        <a:pt x="1019" y="699"/>
                        <a:pt x="1019" y="434"/>
                      </a:cubicBezTo>
                      <a:cubicBezTo>
                        <a:pt x="1019" y="19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4" name="Google Shape;204;p5"/>
                <p:cNvSpPr/>
                <p:nvPr/>
              </p:nvSpPr>
              <p:spPr>
                <a:xfrm>
                  <a:off x="7802183" y="2347253"/>
                  <a:ext cx="29409" cy="24959"/>
                </a:xfrm>
                <a:custGeom>
                  <a:avLst/>
                  <a:gdLst/>
                  <a:ahLst/>
                  <a:cxnLst/>
                  <a:rect l="l" t="t" r="r" b="b"/>
                  <a:pathLst>
                    <a:path w="1031" h="875" extrusionOk="0">
                      <a:moveTo>
                        <a:pt x="597" y="1"/>
                      </a:moveTo>
                      <a:cubicBezTo>
                        <a:pt x="207" y="1"/>
                        <a:pt x="1" y="467"/>
                        <a:pt x="283" y="749"/>
                      </a:cubicBezTo>
                      <a:cubicBezTo>
                        <a:pt x="373" y="836"/>
                        <a:pt x="482" y="875"/>
                        <a:pt x="589" y="875"/>
                      </a:cubicBezTo>
                      <a:cubicBezTo>
                        <a:pt x="816" y="875"/>
                        <a:pt x="1031" y="700"/>
                        <a:pt x="1031" y="43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5" name="Google Shape;205;p5"/>
                <p:cNvSpPr/>
                <p:nvPr/>
              </p:nvSpPr>
              <p:spPr>
                <a:xfrm>
                  <a:off x="7887844" y="2347253"/>
                  <a:ext cx="29409" cy="24959"/>
                </a:xfrm>
                <a:custGeom>
                  <a:avLst/>
                  <a:gdLst/>
                  <a:ahLst/>
                  <a:cxnLst/>
                  <a:rect l="l" t="t" r="r" b="b"/>
                  <a:pathLst>
                    <a:path w="1031" h="875" extrusionOk="0">
                      <a:moveTo>
                        <a:pt x="586" y="1"/>
                      </a:moveTo>
                      <a:cubicBezTo>
                        <a:pt x="196" y="1"/>
                        <a:pt x="1"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6" name="Google Shape;206;p5"/>
                <p:cNvSpPr/>
                <p:nvPr/>
              </p:nvSpPr>
              <p:spPr>
                <a:xfrm>
                  <a:off x="7973504" y="2347253"/>
                  <a:ext cx="29381" cy="24959"/>
                </a:xfrm>
                <a:custGeom>
                  <a:avLst/>
                  <a:gdLst/>
                  <a:ahLst/>
                  <a:cxnLst/>
                  <a:rect l="l" t="t" r="r" b="b"/>
                  <a:pathLst>
                    <a:path w="1030" h="875" extrusionOk="0">
                      <a:moveTo>
                        <a:pt x="585" y="1"/>
                      </a:moveTo>
                      <a:cubicBezTo>
                        <a:pt x="195" y="1"/>
                        <a:pt x="0" y="467"/>
                        <a:pt x="271" y="749"/>
                      </a:cubicBezTo>
                      <a:cubicBezTo>
                        <a:pt x="361" y="836"/>
                        <a:pt x="472" y="875"/>
                        <a:pt x="580" y="875"/>
                      </a:cubicBezTo>
                      <a:cubicBezTo>
                        <a:pt x="810" y="875"/>
                        <a:pt x="1030" y="700"/>
                        <a:pt x="1030" y="43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7" name="Google Shape;207;p5"/>
                <p:cNvSpPr/>
                <p:nvPr/>
              </p:nvSpPr>
              <p:spPr>
                <a:xfrm>
                  <a:off x="8059136" y="2347253"/>
                  <a:ext cx="29096" cy="24959"/>
                </a:xfrm>
                <a:custGeom>
                  <a:avLst/>
                  <a:gdLst/>
                  <a:ahLst/>
                  <a:cxnLst/>
                  <a:rect l="l" t="t" r="r" b="b"/>
                  <a:pathLst>
                    <a:path w="1020" h="875" extrusionOk="0">
                      <a:moveTo>
                        <a:pt x="586" y="1"/>
                      </a:moveTo>
                      <a:cubicBezTo>
                        <a:pt x="196" y="1"/>
                        <a:pt x="1" y="467"/>
                        <a:pt x="272" y="749"/>
                      </a:cubicBezTo>
                      <a:cubicBezTo>
                        <a:pt x="362" y="836"/>
                        <a:pt x="471" y="875"/>
                        <a:pt x="578" y="875"/>
                      </a:cubicBezTo>
                      <a:cubicBezTo>
                        <a:pt x="804" y="875"/>
                        <a:pt x="1019" y="700"/>
                        <a:pt x="1019" y="435"/>
                      </a:cubicBezTo>
                      <a:cubicBezTo>
                        <a:pt x="1019" y="196"/>
                        <a:pt x="824"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grpSp>
        <p:sp>
          <p:nvSpPr>
            <p:cNvPr id="208" name="Google Shape;208;p5"/>
            <p:cNvSpPr/>
            <p:nvPr/>
          </p:nvSpPr>
          <p:spPr>
            <a:xfrm>
              <a:off x="8613755" y="562788"/>
              <a:ext cx="342015" cy="341986"/>
            </a:xfrm>
            <a:custGeom>
              <a:avLst/>
              <a:gdLst/>
              <a:ahLst/>
              <a:cxnLst/>
              <a:rect l="l" t="t" r="r" b="b"/>
              <a:pathLst>
                <a:path w="11990" h="11989" extrusionOk="0">
                  <a:moveTo>
                    <a:pt x="4098" y="0"/>
                  </a:moveTo>
                  <a:lnTo>
                    <a:pt x="4098" y="4108"/>
                  </a:lnTo>
                  <a:lnTo>
                    <a:pt x="1" y="4108"/>
                  </a:lnTo>
                  <a:lnTo>
                    <a:pt x="1" y="7891"/>
                  </a:lnTo>
                  <a:lnTo>
                    <a:pt x="4098" y="7891"/>
                  </a:lnTo>
                  <a:lnTo>
                    <a:pt x="4098" y="11989"/>
                  </a:lnTo>
                  <a:lnTo>
                    <a:pt x="7881" y="11989"/>
                  </a:lnTo>
                  <a:lnTo>
                    <a:pt x="7881" y="7891"/>
                  </a:lnTo>
                  <a:lnTo>
                    <a:pt x="11989" y="7891"/>
                  </a:lnTo>
                  <a:lnTo>
                    <a:pt x="11989" y="4108"/>
                  </a:lnTo>
                  <a:lnTo>
                    <a:pt x="7881" y="4108"/>
                  </a:lnTo>
                  <a:lnTo>
                    <a:pt x="7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nvGrpSpPr>
            <p:cNvPr id="209" name="Google Shape;209;p5"/>
            <p:cNvGrpSpPr/>
            <p:nvPr/>
          </p:nvGrpSpPr>
          <p:grpSpPr>
            <a:xfrm rot="10800000">
              <a:off x="8424622" y="4350796"/>
              <a:ext cx="720294" cy="507663"/>
              <a:chOff x="713225" y="3372064"/>
              <a:chExt cx="5987479" cy="507663"/>
            </a:xfrm>
          </p:grpSpPr>
          <p:sp>
            <p:nvSpPr>
              <p:cNvPr id="210" name="Google Shape;210;p5"/>
              <p:cNvSpPr/>
              <p:nvPr/>
            </p:nvSpPr>
            <p:spPr>
              <a:xfrm>
                <a:off x="713398" y="3372064"/>
                <a:ext cx="5987306"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11" name="Google Shape;211;p5"/>
              <p:cNvSpPr/>
              <p:nvPr/>
            </p:nvSpPr>
            <p:spPr>
              <a:xfrm>
                <a:off x="713225" y="3723350"/>
                <a:ext cx="3773447"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grpSp>
    </p:spTree>
    <p:extLst>
      <p:ext uri="{BB962C8B-B14F-4D97-AF65-F5344CB8AC3E}">
        <p14:creationId xmlns:p14="http://schemas.microsoft.com/office/powerpoint/2010/main" val="1108643784"/>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matchingName="Title and Content">
  <p:cSld name="86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09294396"/>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377049286"/>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userDrawn="1">
  <p:cSld name="1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75483737"/>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userDrawn="1">
  <p:cSld name="1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941158919"/>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6918269"/>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userDrawn="1">
  <p:cSld name="1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094215576"/>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userDrawn="1">
  <p:cSld name="18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345269413"/>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secHead">
  <p:cSld name="3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984901413"/>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objTx">
  <p:cSld name="3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60139043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5789351"/>
      </p:ext>
    </p:extLst>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matchingName="Title and Content">
  <p:cSld name="8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00864772"/>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68504207"/>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010844705"/>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matchingName="Photo Slide">
  <p:cSld name="37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981858253"/>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showMasterSp="0" userDrawn="1">
  <p:cSld name="1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39194857"/>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obj" preserve="1">
  <p:cSld name="1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379614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obj" preserve="1">
  <p:cSld name="1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20824371"/>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a:t>Click to add slide title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3121126" y="1914717"/>
            <a:ext cx="5940441" cy="3468772"/>
          </a:xfrm>
        </p:spPr>
        <p:txBody>
          <a:bodyPr anchor="t"/>
          <a:lstStyle>
            <a:lvl1pPr marL="287338" indent="-287338">
              <a:buFont typeface="Arial" panose="020B0604020202020204" pitchFamily="34" charset="0"/>
              <a:buChar char="•"/>
              <a:tabLst/>
              <a:defRPr>
                <a:solidFill>
                  <a:schemeClr val="tx1"/>
                </a:solidFill>
              </a:defRPr>
            </a:lvl1pPr>
          </a:lstStyle>
          <a:p>
            <a:pPr lvl="0"/>
            <a:r>
              <a:rPr lang="en-US"/>
              <a:t>Click to add context bullets</a:t>
            </a:r>
          </a:p>
        </p:txBody>
      </p:sp>
    </p:spTree>
    <p:extLst>
      <p:ext uri="{BB962C8B-B14F-4D97-AF65-F5344CB8AC3E}">
        <p14:creationId xmlns:p14="http://schemas.microsoft.com/office/powerpoint/2010/main" val="4243197667"/>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72932220"/>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191236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1279091"/>
      </p:ext>
    </p:extLst>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45001618"/>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1756015"/>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5062629"/>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14523174"/>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1881434"/>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20126394"/>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337519080"/>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346858694"/>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49371682"/>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63596792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7758391"/>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191084972"/>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916361590"/>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106728244"/>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95333360"/>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31157379"/>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4883720"/>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4262308647"/>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1512524"/>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83066516"/>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0019388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2101993"/>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12448258"/>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3291609"/>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84363148"/>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41047619"/>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281008"/>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443574"/>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55509627"/>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59822154"/>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0071569"/>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23639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39348666"/>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66074542"/>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4865929"/>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17059173"/>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9398595"/>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22442064"/>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1006251223"/>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6516837"/>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248179079"/>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86521219"/>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4865993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84430908"/>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3689888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38934879"/>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2299790"/>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0420264"/>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8016867"/>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95622344"/>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870866"/>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9828776"/>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84453478"/>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8400687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229105"/>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05629279"/>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1115243187"/>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1568715832"/>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3232890509"/>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6243040"/>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385204438"/>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14289278"/>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4038737231"/>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5216894"/>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1703065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686489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564697075"/>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693483068"/>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5714376"/>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132997"/>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597465953"/>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36234322"/>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6603083"/>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7809188"/>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1404523"/>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5586021"/>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087578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97159436"/>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84530334"/>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52377759"/>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print">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39279127"/>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971209"/>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731187016"/>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03433278"/>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p:cSld name="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7606187"/>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08696179"/>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97024791"/>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283168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52711337"/>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4602506"/>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1423076"/>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5732524"/>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58858045"/>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67961780"/>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5693518"/>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33363681"/>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738735303"/>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7181823"/>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20379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62057682"/>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0980640"/>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242759"/>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12464712"/>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12865039"/>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7249409"/>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679613245"/>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25602059"/>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823737919"/>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4197324633"/>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43977396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54337872"/>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12644958"/>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4942906"/>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0617435"/>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067435113"/>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25243357"/>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92727620"/>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47219821"/>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8004146"/>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1429051"/>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90336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136212"/>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7609056"/>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46897719"/>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1257389"/>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3361165"/>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58866171"/>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42263240"/>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30210985"/>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959757961"/>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98827586"/>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8752371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04905101"/>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7102607"/>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3896106"/>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4012576"/>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6766530"/>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4113155450"/>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15792552"/>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2491789"/>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28963528"/>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197535051"/>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7550908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5798880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25154594"/>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534952934"/>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5397960"/>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74655600"/>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94540829"/>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20614116"/>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726987015"/>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689911948"/>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94940403"/>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545729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27058587"/>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6223728"/>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869592697"/>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28188795"/>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8170412"/>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357939"/>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793468"/>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54304168"/>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9048892"/>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4832753"/>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018631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9368158"/>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6495692"/>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9896153"/>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7625720"/>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38024249"/>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69412393"/>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0285977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189817823"/>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610318963"/>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7435433"/>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0796945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587479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49275803"/>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06416754"/>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74443159"/>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511201"/>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1530139"/>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82960352"/>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37817116"/>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8890718"/>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60107210"/>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019076348"/>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8821852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527600127"/>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3598546"/>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19320193"/>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4100414"/>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95576524"/>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5879767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95576442"/>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0752407"/>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00220"/>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7775207"/>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6312520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976079574"/>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201425"/>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39198338"/>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047475713"/>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05866570"/>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54869355"/>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4297339"/>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6025606"/>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65389752"/>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9967331"/>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30340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8213300"/>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0693559"/>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5419319"/>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3564904"/>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2397138"/>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42707947"/>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59976427"/>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597879"/>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046356763"/>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564742372"/>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3622001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33940825"/>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84280231"/>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2718778"/>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69616791"/>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4268026942"/>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98071968"/>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3098093"/>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4"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7608622"/>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4"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80303165"/>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5902072"/>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7212125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81576622"/>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718913406"/>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7009125"/>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99911391"/>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obj" preserve="1">
  <p:cSld name="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407092188"/>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0132296"/>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preserve="1" userDrawn="1">
  <p:cSld name="3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45546456"/>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704798765"/>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119931269"/>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01937069"/>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0134759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75992200"/>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080097"/>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180498"/>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6788948"/>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2285355"/>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6744797"/>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1440617"/>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56173770"/>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03482636"/>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userDrawn="1">
  <p:cSld name="3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618184625"/>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1535625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78597696"/>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8648634"/>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772627250"/>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8707630"/>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56437569"/>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26542985"/>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obj" preserve="1">
  <p:cSld name="2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4646886"/>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6557960"/>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1953757"/>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17924303"/>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6962035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680386"/>
      </p:ext>
    </p:extLst>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7490904"/>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93318182"/>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38876314"/>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984464584"/>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204337653"/>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18334595"/>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5134901"/>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48172828"/>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53721631"/>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84001624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82917094"/>
      </p:ext>
    </p:extLst>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22398360"/>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17283868"/>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71915038"/>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932536030"/>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2906920347"/>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355923718"/>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87608671"/>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49315203"/>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9762084"/>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328637978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6721084"/>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85798845"/>
      </p:ext>
    </p:extLst>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47299804"/>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71455183"/>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71665094"/>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967030894"/>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1559741331"/>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21362424"/>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5848890"/>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11363134"/>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3"/>
            <a:ext cx="8178613" cy="1629459"/>
          </a:xfrm>
          <a:prstGeom prst="rect">
            <a:avLst/>
          </a:prstGeom>
        </p:spPr>
        <p:txBody>
          <a:bodyPr anchor="b"/>
          <a:lstStyle>
            <a:lvl1pPr algn="l">
              <a:defRPr sz="5335"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7" y="4178331"/>
            <a:ext cx="4395959" cy="1140163"/>
          </a:xfrm>
          <a:prstGeom prst="rect">
            <a:avLst/>
          </a:prstGeom>
        </p:spPr>
      </p:pic>
    </p:spTree>
    <p:extLst>
      <p:ext uri="{BB962C8B-B14F-4D97-AF65-F5344CB8AC3E}">
        <p14:creationId xmlns:p14="http://schemas.microsoft.com/office/powerpoint/2010/main" val="4208829851"/>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1778428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6916498"/>
      </p:ext>
    </p:extLst>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90867459"/>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03234552"/>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8339186"/>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201030578"/>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89367293"/>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72904294"/>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384950"/>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2615951"/>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0769643"/>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69333183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95490770"/>
      </p:ext>
    </p:extLst>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910832247"/>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
  <p:cSld name="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870201345"/>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40955256"/>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25341052"/>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1654993"/>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p:cSld name="3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220215156"/>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25068116"/>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03917149"/>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09612230"/>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p:cSld name="3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100699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97152953"/>
      </p:ext>
    </p:extLst>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6884119"/>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454046708"/>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67285082"/>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114959413"/>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31965215"/>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p:cSld name="3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65736936"/>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24943221"/>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92898050"/>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93970463"/>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p:cSld name="3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2949285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64034751"/>
      </p:ext>
    </p:extLst>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7933798"/>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34232914"/>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19272206"/>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16001"/>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29324312"/>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8573591"/>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p:cSld name="3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786861036"/>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87786683"/>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27576425"/>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p:cSld name="3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7448617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11984176"/>
      </p:ext>
    </p:extLst>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28534922"/>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5803346"/>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19993445"/>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49757804"/>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65138148"/>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5629573"/>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7629370"/>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98108096"/>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80181015"/>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preserve="1" userDrawn="1">
  <p:cSld name="4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773342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84676073"/>
      </p:ext>
    </p:extLst>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2834365"/>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0262227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5736618"/>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28736925"/>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preserve="1" userDrawn="1">
  <p:cSld name="4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60277608"/>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28350150"/>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63583970"/>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7447810"/>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preserve="1" userDrawn="1">
  <p:cSld name="4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95133199"/>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4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886333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15465544"/>
      </p:ext>
    </p:extLst>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325243826"/>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woTxTwoObj" preserve="1">
  <p:cSld name="4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914938"/>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7904099"/>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preserve="1" userDrawn="1">
  <p:cSld name="4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594215"/>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preserve="1" userDrawn="1">
  <p:cSld name="4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65944245"/>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62677295"/>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09273282"/>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77403235"/>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twoTxTwoObj" preserve="1">
  <p:cSld name="4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99332025"/>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twoTxTwoObj" preserve="1">
  <p:cSld name="4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453463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62609520"/>
      </p:ext>
    </p:extLst>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3016859"/>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92061827"/>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355846431"/>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userDrawn="1">
  <p:cSld name="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736430868"/>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42826737"/>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preserve="1" userDrawn="1">
  <p:cSld name="4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9317446"/>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preserve="1" userDrawn="1">
  <p:cSld name="4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380715401"/>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preserve="1" userDrawn="1">
  <p:cSld name="4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290040419"/>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twoTxTwoObj" preserve="1">
  <p:cSld name="4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859526"/>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preserve="1" userDrawn="1">
  <p:cSld name="5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396750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93189543"/>
      </p:ext>
    </p:extLst>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preserve="1" userDrawn="1">
  <p:cSld name="4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724971715"/>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woTxTwoObj" preserve="1">
  <p:cSld name="4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9073988"/>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preserve="1" userDrawn="1">
  <p:cSld name="5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00714448"/>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preserve="1" userDrawn="1">
  <p:cSld name="5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945740005"/>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TxTwoObj" preserve="1">
  <p:cSld name="4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8724202"/>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5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70422867"/>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preserve="1" userDrawn="1">
  <p:cSld name="5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5688689"/>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preserve="1" userDrawn="1">
  <p:cSld name="5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703598668"/>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twoTxTwoObj" preserve="1">
  <p:cSld name="5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89003"/>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preserve="1" userDrawn="1">
  <p:cSld name="5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3690092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297712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8850696"/>
      </p:ext>
    </p:extLst>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preserve="1" userDrawn="1">
  <p:cSld name="5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538703053"/>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twoTxTwoObj" preserve="1">
  <p:cSld name="5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88375858"/>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preserve="1" userDrawn="1">
  <p:cSld name="5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25810468"/>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8876983"/>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43819522"/>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30617819"/>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593797686"/>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7019261"/>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04282411"/>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4899482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94604405"/>
      </p:ext>
    </p:extLst>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1089387"/>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89" indent="0">
              <a:buNone/>
              <a:defRPr sz="1800">
                <a:solidFill>
                  <a:schemeClr val="tx1">
                    <a:tint val="75000"/>
                  </a:schemeClr>
                </a:solidFill>
              </a:defRPr>
            </a:lvl2pPr>
            <a:lvl3pPr marL="914377"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1"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635464575"/>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6"/>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955700029"/>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3335122300"/>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2788868"/>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555695053"/>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380480231"/>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107005601"/>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preserve="1" userDrawn="1">
  <p:cSld name="5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7559845"/>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preserve="1" userDrawn="1">
  <p:cSld name="5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0241432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05624201"/>
      </p:ext>
    </p:extLst>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twoTxTwoObj" preserve="1">
  <p:cSld name="5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0230205"/>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showMasterSp="0" type="obj" preserve="1">
  <p:cSld name="6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2372177348"/>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twoTxTwoObj" preserve="1">
  <p:cSld name="5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5203483"/>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preserve="1" userDrawn="1">
  <p:cSld name="5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42589733"/>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28833891"/>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preserve="1" userDrawn="1">
  <p:cSld name="5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628592323"/>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type="obj" preserve="1">
  <p:cSld name="7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8" y="5564125"/>
            <a:ext cx="2025383" cy="911351"/>
          </a:xfrm>
          <a:prstGeom prst="rect">
            <a:avLst/>
          </a:prstGeom>
        </p:spPr>
      </p:pic>
      <p:sp>
        <p:nvSpPr>
          <p:cNvPr id="21" name="bg object 21"/>
          <p:cNvSpPr/>
          <p:nvPr/>
        </p:nvSpPr>
        <p:spPr>
          <a:xfrm>
            <a:off x="1520189" y="2812543"/>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89" y="493920"/>
            <a:ext cx="11248619"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1"/>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099">
              <a:lnSpc>
                <a:spcPts val="1425"/>
              </a:lnSpc>
            </a:pPr>
            <a:fld id="{81D60167-4931-47E6-BA6A-407CBD079E47}" type="slidenum">
              <a:rPr spc="-5">
                <a:solidFill>
                  <a:srgbClr val="929599"/>
                </a:solidFill>
              </a:rPr>
              <a:pPr marL="38099">
                <a:lnSpc>
                  <a:spcPts val="1425"/>
                </a:lnSpc>
              </a:pPr>
              <a:t>‹#›</a:t>
            </a:fld>
            <a:endParaRPr spc="-5">
              <a:solidFill>
                <a:srgbClr val="929599"/>
              </a:solidFill>
            </a:endParaRPr>
          </a:p>
        </p:txBody>
      </p:sp>
    </p:spTree>
    <p:extLst>
      <p:ext uri="{BB962C8B-B14F-4D97-AF65-F5344CB8AC3E}">
        <p14:creationId xmlns:p14="http://schemas.microsoft.com/office/powerpoint/2010/main" val="2910781409"/>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preserve="1" userDrawn="1">
  <p:cSld name="5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42842536"/>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preserve="1" userDrawn="1">
  <p:cSld name="5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283374600"/>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twoTxTwoObj" preserve="1">
  <p:cSld name="5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286352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1900375"/>
      </p:ext>
    </p:extLst>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preserve="1" userDrawn="1">
  <p:cSld name="6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22380435"/>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preserve="1" userDrawn="1">
  <p:cSld name="5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774622520"/>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twoTxTwoObj" preserve="1">
  <p:cSld name="5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7737262"/>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42"/>
        <p:cNvGrpSpPr/>
        <p:nvPr/>
      </p:nvGrpSpPr>
      <p:grpSpPr>
        <a:xfrm>
          <a:off x="0" y="0"/>
          <a:ext cx="0" cy="0"/>
          <a:chOff x="0" y="0"/>
          <a:chExt cx="0" cy="0"/>
        </a:xfrm>
      </p:grpSpPr>
      <p:grpSp>
        <p:nvGrpSpPr>
          <p:cNvPr id="43" name="Google Shape;43;p38"/>
          <p:cNvGrpSpPr/>
          <p:nvPr/>
        </p:nvGrpSpPr>
        <p:grpSpPr>
          <a:xfrm>
            <a:off x="7191543" y="1"/>
            <a:ext cx="5000459" cy="1425992"/>
            <a:chOff x="7191542" y="1"/>
            <a:chExt cx="5000459" cy="1425992"/>
          </a:xfrm>
        </p:grpSpPr>
        <p:pic>
          <p:nvPicPr>
            <p:cNvPr id="44" name="Google Shape;44;p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5" name="Google Shape;45;p38"/>
            <p:cNvGrpSpPr/>
            <p:nvPr/>
          </p:nvGrpSpPr>
          <p:grpSpPr>
            <a:xfrm>
              <a:off x="7191542" y="1"/>
              <a:ext cx="5000459" cy="1425992"/>
              <a:chOff x="7186272" y="0"/>
              <a:chExt cx="5005729" cy="1427495"/>
            </a:xfrm>
          </p:grpSpPr>
          <p:sp>
            <p:nvSpPr>
              <p:cNvPr id="46" name="Google Shape;46;p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 name="Google Shape;47;p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 name="Google Shape;48;p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38"/>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50" name="Google Shape;50;p38"/>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51" name="Google Shape;51;p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 name="Google Shape;52;p38"/>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600101376"/>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title">
  <p:cSld name="8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681530399"/>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775720089"/>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userDrawn="1">
  <p:cSld name="2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331945043"/>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34488830"/>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9760831"/>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6460421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82954651"/>
      </p:ext>
    </p:extLst>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userDrawn="1">
  <p:cSld name="3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163763948"/>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98569159"/>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026142698"/>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39256416"/>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userDrawn="1">
  <p:cSld name="3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069938791"/>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userDrawn="1">
  <p:cSld name="3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3057992642"/>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userDrawn="1">
  <p:cSld name="2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98292572"/>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p:cSld name="4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20487589"/>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p:cSld name="2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12191332"/>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userDrawn="1">
  <p:cSld name="3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90232846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5525338"/>
      </p:ext>
    </p:extLst>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userDrawn="1">
  <p:cSld name="2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49738679"/>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p:cSld name="4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46581406"/>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p:cSld name="2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2150019"/>
      </p:ext>
    </p:extLst>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userDrawn="1">
  <p:cSld name="3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981149207"/>
      </p:ext>
    </p:extLst>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userDrawn="1">
  <p:cSld name="3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2524006813"/>
      </p:ext>
    </p:extLst>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userDrawn="1">
  <p:cSld name="2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34810401"/>
      </p:ext>
    </p:extLst>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p:cSld name="5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40438861"/>
      </p:ext>
    </p:extLst>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p:cSld name="2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94997391"/>
      </p:ext>
    </p:extLst>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userDrawn="1">
  <p:cSld name="2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85683982"/>
      </p:ext>
    </p:extLst>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36131213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71297338"/>
      </p:ext>
    </p:extLst>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p:cSld name="2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70031111"/>
      </p:ext>
    </p:extLst>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userDrawn="1">
  <p:cSld name="2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25144149"/>
      </p:ext>
    </p:extLst>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p:cSld name="5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98446012"/>
      </p:ext>
    </p:extLst>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p:cSld name="2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99718849"/>
      </p:ext>
    </p:extLst>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preserve="1" userDrawn="1">
  <p:cSld name="6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14829077"/>
      </p:ext>
    </p:extLst>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preserve="1" userDrawn="1">
  <p:cSld name="5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107738265"/>
      </p:ext>
    </p:extLst>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woTxTwoObj" preserve="1">
  <p:cSld name="5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51265457"/>
      </p:ext>
    </p:extLst>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702597181"/>
      </p:ext>
    </p:extLst>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8780723"/>
      </p:ext>
    </p:extLst>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2327181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8942709"/>
      </p:ext>
    </p:extLst>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354740671"/>
      </p:ext>
    </p:extLst>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45892874"/>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3"/>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30"/>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6713496"/>
      </p:ext>
    </p:extLst>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userDrawn="1">
  <p:cSld name="1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72208631"/>
      </p:ext>
    </p:extLst>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37143249"/>
      </p:ext>
    </p:extLst>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34904083"/>
      </p:ext>
    </p:extLst>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8752735"/>
      </p:ext>
    </p:extLst>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80382937"/>
      </p:ext>
    </p:extLst>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08039480"/>
      </p:ext>
    </p:extLst>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59791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579440"/>
      </p:ext>
    </p:extLst>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3213603"/>
      </p:ext>
    </p:extLst>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20297383"/>
      </p:ext>
    </p:extLst>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67866736"/>
      </p:ext>
    </p:extLst>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224414415"/>
      </p:ext>
    </p:extLst>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preserve="1" userDrawn="1">
  <p:cSld name="6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8442202"/>
      </p:ext>
    </p:extLst>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74155714"/>
      </p:ext>
    </p:extLst>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preserve="1" userDrawn="1">
  <p:cSld name="6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1040463"/>
      </p:ext>
    </p:extLst>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preserve="1" userDrawn="1">
  <p:cSld name="6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55059244"/>
      </p:ext>
    </p:extLst>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49036830"/>
      </p:ext>
    </p:extLst>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724465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2352137"/>
      </p:ext>
    </p:extLst>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16831917"/>
      </p:ext>
    </p:extLst>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5017296"/>
      </p:ext>
    </p:extLst>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28306428"/>
      </p:ext>
    </p:extLst>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95130059"/>
      </p:ext>
    </p:extLst>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obj" preserve="1">
  <p:cSld name="5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1781320"/>
      </p:ext>
    </p:extLst>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65497731"/>
      </p:ext>
    </p:extLst>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twoTxTwoObj" preserve="1">
  <p:cSld name="6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730471"/>
      </p:ext>
    </p:extLst>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5038947"/>
      </p:ext>
    </p:extLst>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42697301"/>
      </p:ext>
    </p:extLst>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573138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11"/>
        <p:cNvGrpSpPr/>
        <p:nvPr/>
      </p:nvGrpSpPr>
      <p:grpSpPr>
        <a:xfrm>
          <a:off x="0" y="0"/>
          <a:ext cx="0" cy="0"/>
          <a:chOff x="0" y="0"/>
          <a:chExt cx="0" cy="0"/>
        </a:xfrm>
      </p:grpSpPr>
      <p:sp>
        <p:nvSpPr>
          <p:cNvPr id="2512" name="Google Shape;2512;p25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13" name="Google Shape;2513;p25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14" name="Google Shape;2514;p25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15" name="Google Shape;2515;p255"/>
          <p:cNvCxnSpPr/>
          <p:nvPr/>
        </p:nvCxnSpPr>
        <p:spPr>
          <a:xfrm>
            <a:off x="1520055" y="3507988"/>
            <a:ext cx="2286000" cy="0"/>
          </a:xfrm>
          <a:prstGeom prst="straightConnector1">
            <a:avLst/>
          </a:prstGeom>
          <a:noFill/>
          <a:ln w="31750" cap="flat" cmpd="sng">
            <a:solidFill>
              <a:schemeClr val="accent3"/>
            </a:solidFill>
            <a:prstDash val="solid"/>
            <a:miter lim="800000"/>
            <a:headEnd type="none" w="sm" len="sm"/>
            <a:tailEnd type="none" w="sm" len="sm"/>
          </a:ln>
        </p:spPr>
      </p:cxnSp>
      <p:sp>
        <p:nvSpPr>
          <p:cNvPr id="2516" name="Google Shape;2516;p255"/>
          <p:cNvSpPr>
            <a:spLocks noGrp="1"/>
          </p:cNvSpPr>
          <p:nvPr>
            <p:ph type="pic" idx="2"/>
          </p:nvPr>
        </p:nvSpPr>
        <p:spPr>
          <a:xfrm>
            <a:off x="7118684" y="233915"/>
            <a:ext cx="5073316" cy="5943600"/>
          </a:xfrm>
          <a:prstGeom prst="rect">
            <a:avLst/>
          </a:prstGeom>
          <a:noFill/>
          <a:ln>
            <a:noFill/>
          </a:ln>
        </p:spPr>
      </p:sp>
      <p:grpSp>
        <p:nvGrpSpPr>
          <p:cNvPr id="2517" name="Google Shape;2517;p255"/>
          <p:cNvGrpSpPr/>
          <p:nvPr/>
        </p:nvGrpSpPr>
        <p:grpSpPr>
          <a:xfrm>
            <a:off x="0" y="5020348"/>
            <a:ext cx="12192000" cy="1837653"/>
            <a:chOff x="0" y="5020348"/>
            <a:chExt cx="12192000" cy="1837653"/>
          </a:xfrm>
        </p:grpSpPr>
        <p:sp>
          <p:nvSpPr>
            <p:cNvPr id="2518" name="Google Shape;2518;p2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19" name="Google Shape;2519;p25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2520" name="Google Shape;2520;p2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947754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20494824"/>
      </p:ext>
    </p:extLst>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47033644"/>
      </p:ext>
    </p:extLst>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showMasterSp="0" type="obj" preserve="1">
  <p:cSld name="12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061062455"/>
      </p:ext>
    </p:extLst>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726395"/>
      </p:ext>
    </p:extLst>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twoTxTwoObj" preserve="1">
  <p:cSld name="6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0884463"/>
      </p:ext>
    </p:extLst>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55510754"/>
      </p:ext>
    </p:extLst>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80026520"/>
      </p:ext>
    </p:extLst>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333921"/>
      </p:ext>
    </p:extLst>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preserve="1" userDrawn="1">
  <p:cSld name="6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31443"/>
      </p:ext>
    </p:extLst>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preserve="1" userDrawn="1">
  <p:cSld name="6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1736273"/>
      </p:ext>
    </p:extLst>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preserve="1" userDrawn="1">
  <p:cSld name="6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4050551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15456997"/>
      </p:ext>
    </p:extLst>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29816932"/>
      </p:ext>
    </p:extLst>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obj" preserve="1">
  <p:cSld name="6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0040841"/>
      </p:ext>
    </p:extLst>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2669514"/>
      </p:ext>
    </p:extLst>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twoTxTwoObj" preserve="1">
  <p:cSld name="6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647523"/>
      </p:ext>
    </p:extLst>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6477044"/>
      </p:ext>
    </p:extLst>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82294714"/>
      </p:ext>
    </p:extLst>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42931292"/>
      </p:ext>
    </p:extLst>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preserve="1" userDrawn="1">
  <p:cSld name="6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0809270"/>
      </p:ext>
    </p:extLst>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preserve="1" userDrawn="1">
  <p:cSld name="6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57046578"/>
      </p:ext>
    </p:extLst>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077512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95212847"/>
      </p:ext>
    </p:extLst>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obj" preserve="1">
  <p:cSld name="6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80318724"/>
      </p:ext>
    </p:extLst>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7805366"/>
      </p:ext>
    </p:extLst>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twoTxTwoObj" preserve="1">
  <p:cSld name="6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579577"/>
      </p:ext>
    </p:extLst>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197041821"/>
      </p:ext>
    </p:extLst>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61400912"/>
      </p:ext>
    </p:extLst>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64963151"/>
      </p:ext>
    </p:extLst>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4959951"/>
      </p:ext>
    </p:extLst>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preserve="1" userDrawn="1">
  <p:cSld name="6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74412846"/>
      </p:ext>
    </p:extLst>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preserve="1" userDrawn="1">
  <p:cSld name="6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53443291"/>
      </p:ext>
    </p:extLst>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570131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37168469"/>
      </p:ext>
    </p:extLst>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type="obj" preserve="1">
  <p:cSld name="6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2785531"/>
      </p:ext>
    </p:extLst>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9601710"/>
      </p:ext>
    </p:extLst>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twoTxTwoObj" preserve="1">
  <p:cSld name="6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47388434"/>
      </p:ext>
    </p:extLst>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12733176"/>
      </p:ext>
    </p:extLst>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8806243"/>
      </p:ext>
    </p:extLst>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58459856"/>
      </p:ext>
    </p:extLst>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2466917"/>
      </p:ext>
    </p:extLst>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68579520"/>
      </p:ext>
    </p:extLst>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2937941"/>
      </p:ext>
    </p:extLst>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obj" preserve="1">
  <p:cSld name="6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05707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153002"/>
      </p:ext>
    </p:extLst>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3703176"/>
      </p:ext>
    </p:extLst>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twoTxTwoObj" preserve="1">
  <p:cSld name="6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1191163"/>
      </p:ext>
    </p:extLst>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1771831"/>
      </p:ext>
    </p:extLst>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68139825"/>
      </p:ext>
    </p:extLst>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146813806"/>
      </p:ext>
    </p:extLst>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preserve="1" userDrawn="1">
  <p:cSld name="7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56255419"/>
      </p:ext>
    </p:extLst>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preserve="1" userDrawn="1">
  <p:cSld name="6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15195342"/>
      </p:ext>
    </p:extLst>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571643864"/>
      </p:ext>
    </p:extLst>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71227972"/>
      </p:ext>
    </p:extLst>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490567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6580754"/>
      </p:ext>
    </p:extLst>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type="twoTxTwoObj" preserve="1">
  <p:cSld name="6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2530682"/>
      </p:ext>
    </p:extLst>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10862611"/>
      </p:ext>
    </p:extLst>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98015760"/>
      </p:ext>
    </p:extLst>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44385186"/>
      </p:ext>
    </p:extLst>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preserve="1" userDrawn="1">
  <p:cSld name="7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88701079"/>
      </p:ext>
    </p:extLst>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preserve="1" userDrawn="1">
  <p:cSld name="6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1705667"/>
      </p:ext>
    </p:extLst>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3400240"/>
      </p:ext>
    </p:extLst>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22238158"/>
      </p:ext>
    </p:extLst>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obj" preserve="1">
  <p:cSld name="6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35003707"/>
      </p:ext>
    </p:extLst>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180680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07395533"/>
      </p:ext>
    </p:extLst>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type="twoTxTwoObj" preserve="1">
  <p:cSld name="6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0630892"/>
      </p:ext>
    </p:extLst>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0279772"/>
      </p:ext>
    </p:extLst>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42849038"/>
      </p:ext>
    </p:extLst>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58692642"/>
      </p:ext>
    </p:extLst>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obj" preserve="1">
  <p:cSld name="6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9152664"/>
      </p:ext>
    </p:extLst>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5029059"/>
      </p:ext>
    </p:extLst>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type="twoTxTwoObj" preserve="1">
  <p:cSld name="7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4390946"/>
      </p:ext>
    </p:extLst>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237488"/>
      </p:ext>
    </p:extLst>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32526019"/>
      </p:ext>
    </p:extLst>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4331899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3050257"/>
      </p:ext>
    </p:extLst>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095776"/>
      </p:ext>
    </p:extLst>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76944181"/>
      </p:ext>
    </p:extLst>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type="obj" preserve="1">
  <p:cSld name="6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78387922"/>
      </p:ext>
    </p:extLst>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type="twoObj" preserve="1">
  <p:cSld name="3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354392"/>
      </p:ext>
    </p:extLst>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twoTxTwoObj" preserve="1">
  <p:cSld name="7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2065129"/>
      </p:ext>
    </p:extLst>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0568481"/>
      </p:ext>
    </p:extLst>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74473417"/>
      </p:ext>
    </p:extLst>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28537918"/>
      </p:ext>
    </p:extLst>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50892347"/>
      </p:ext>
    </p:extLst>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type="obj" preserve="1">
  <p:cSld name="13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18307944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37977985"/>
      </p:ext>
    </p:extLst>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6187227"/>
      </p:ext>
    </p:extLst>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obj" preserve="1">
  <p:cSld name="6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88603413"/>
      </p:ext>
    </p:extLst>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9760432"/>
      </p:ext>
    </p:extLst>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twoTxTwoObj" preserve="1">
  <p:cSld name="7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9503716"/>
      </p:ext>
    </p:extLst>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8089561"/>
      </p:ext>
    </p:extLst>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81001486"/>
      </p:ext>
    </p:extLst>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00182346"/>
      </p:ext>
    </p:extLst>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preserve="1" userDrawn="1">
  <p:cSld name="7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4026111"/>
      </p:ext>
    </p:extLst>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preserve="1" userDrawn="1">
  <p:cSld name="7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58861281"/>
      </p:ext>
    </p:extLst>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953977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152005590"/>
      </p:ext>
    </p:extLst>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6100540"/>
      </p:ext>
    </p:extLst>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5270111"/>
      </p:ext>
    </p:extLst>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twoTxTwoObj" preserve="1">
  <p:cSld name="7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54845266"/>
      </p:ext>
    </p:extLst>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6379478"/>
      </p:ext>
    </p:extLst>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01921422"/>
      </p:ext>
    </p:extLst>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66695855"/>
      </p:ext>
    </p:extLst>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7386369"/>
      </p:ext>
    </p:extLst>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title">
  <p:cSld name="14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26127110"/>
      </p:ext>
    </p:extLst>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userDrawn="1">
  <p:cSld name="3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9795125"/>
      </p:ext>
    </p:extLst>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p:cSld name="7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227283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06388855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041805408"/>
      </p:ext>
    </p:extLst>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p:cSld name="3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94892143"/>
      </p:ext>
    </p:extLst>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userDrawn="1">
  <p:cSld name="3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5333353"/>
      </p:ext>
    </p:extLst>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p:cSld name="7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74157368"/>
      </p:ext>
    </p:extLst>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p:cSld name="3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93365507"/>
      </p:ext>
    </p:extLst>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userDrawn="1">
  <p:cSld name="3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12901927"/>
      </p:ext>
    </p:extLst>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p:cSld name="7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72482430"/>
      </p:ext>
    </p:extLst>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p:cSld name="3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03191934"/>
      </p:ext>
    </p:extLst>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userDrawn="1">
  <p:cSld name="3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37938857"/>
      </p:ext>
    </p:extLst>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18851259"/>
      </p:ext>
    </p:extLst>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p:cSld name="3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29353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5972886"/>
      </p:ext>
    </p:extLst>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userDrawn="1">
  <p:cSld name="3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70238178"/>
      </p:ext>
    </p:extLst>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29919320"/>
      </p:ext>
    </p:extLst>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p:cSld name="3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66753123"/>
      </p:ext>
    </p:extLst>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userDrawn="1">
  <p:cSld name="3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95595035"/>
      </p:ext>
    </p:extLst>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p:cSld name="7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07501545"/>
      </p:ext>
    </p:extLst>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p:cSld name="3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99138112"/>
      </p:ext>
    </p:extLst>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userDrawn="1">
  <p:cSld name="3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70379127"/>
      </p:ext>
    </p:extLst>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p:cSld name="8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79966266"/>
      </p:ext>
    </p:extLst>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p:cSld name="3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00436472"/>
      </p:ext>
    </p:extLst>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userDrawn="1">
  <p:cSld name="3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2818861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89390837"/>
      </p:ext>
    </p:extLst>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p:cSld name="8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78476040"/>
      </p:ext>
    </p:extLst>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p:cSld name="3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3898921"/>
      </p:ext>
    </p:extLst>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preserve="1" userDrawn="1">
  <p:cSld name="7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44131199"/>
      </p:ext>
    </p:extLst>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preserve="1" userDrawn="1">
  <p:cSld name="7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66585690"/>
      </p:ext>
    </p:extLst>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99388000"/>
      </p:ext>
    </p:extLst>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15202208"/>
      </p:ext>
    </p:extLst>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obj" preserve="1">
  <p:cSld name="8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37604803"/>
      </p:ext>
    </p:extLst>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1291498"/>
      </p:ext>
    </p:extLst>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twoTxTwoObj" preserve="1">
  <p:cSld name="7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60673454"/>
      </p:ext>
    </p:extLst>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5177750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73486963"/>
      </p:ext>
    </p:extLst>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23673637"/>
      </p:ext>
    </p:extLst>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81096701"/>
      </p:ext>
    </p:extLst>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695400"/>
      </p:ext>
    </p:extLst>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05073826"/>
      </p:ext>
    </p:extLst>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161661436"/>
      </p:ext>
    </p:extLst>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2691231"/>
      </p:ext>
    </p:extLst>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573270003"/>
      </p:ext>
    </p:extLst>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41962723"/>
      </p:ext>
    </p:extLst>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userDrawn="1">
  <p:cSld name="8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3056643"/>
      </p:ext>
    </p:extLst>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124437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29725828"/>
      </p:ext>
    </p:extLst>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255803"/>
      </p:ext>
    </p:extLst>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854405463"/>
      </p:ext>
    </p:extLst>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2782428824"/>
      </p:ext>
    </p:extLst>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4"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09580951"/>
      </p:ext>
    </p:extLst>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8"/>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650918644"/>
      </p:ext>
    </p:extLst>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userDrawn="1">
  <p:cSld name="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8246097"/>
      </p:ext>
    </p:extLst>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userDrawn="1">
  <p:cSld name="8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4"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7"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3"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67"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87963117"/>
      </p:ext>
    </p:extLst>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userDrawn="1">
  <p:cSld name="1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21"/>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print">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1"/>
            <a:ext cx="10189827" cy="2278211"/>
          </a:xfrm>
        </p:spPr>
        <p:txBody>
          <a:bodyPr anchor="b"/>
          <a:lstStyle>
            <a:lvl1pPr marL="0" indent="0">
              <a:defRPr sz="5335">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920830767"/>
      </p:ext>
    </p:extLst>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userDrawn="1">
  <p:cSld name="6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5253528"/>
      </p:ext>
    </p:extLst>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userDrawn="1">
  <p:cSld name="7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5"/>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6" y="224842"/>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6" y="917199"/>
            <a:ext cx="11715725" cy="4958671"/>
          </a:xfrm>
          <a:prstGeom prst="rect">
            <a:avLst/>
          </a:prstGeom>
        </p:spPr>
        <p:txBody>
          <a:bodyPr/>
          <a:lstStyle>
            <a:lvl1pPr marL="381000" indent="-381000">
              <a:buFont typeface="Wingdings" panose="05000000000000000000" pitchFamily="2" charset="2"/>
              <a:buChar char="§"/>
              <a:defRPr sz="1867" b="1"/>
            </a:lvl1pPr>
            <a:lvl2pPr marL="609601" indent="-296334">
              <a:buFont typeface="Arial" panose="020B0604020202020204" pitchFamily="34" charset="0"/>
              <a:buChar char="̶"/>
              <a:defRPr sz="1867"/>
            </a:lvl2pPr>
            <a:lvl3pPr marL="922868" indent="-313267">
              <a:buFont typeface="Arial" panose="020B0604020202020204" pitchFamily="34" charset="0"/>
              <a:buChar char="•"/>
              <a:defRPr sz="1867"/>
            </a:lvl3pPr>
            <a:lvl4pPr marL="1219200" indent="-296334">
              <a:buFont typeface="Wingdings" panose="05000000000000000000" pitchFamily="2" charset="2"/>
              <a:buChar char="ü"/>
              <a:defRPr sz="1867"/>
            </a:lvl4pPr>
            <a:lvl5pPr marL="1532467" indent="-313267">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9" y="5969004"/>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3" y="5969002"/>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2643736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6915531"/>
      </p:ext>
    </p:extLst>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userDrawn="1">
  <p:cSld name="4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2896378"/>
      </p:ext>
    </p:extLst>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p:cSld name="8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31146127"/>
      </p:ext>
    </p:extLst>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p:cSld name="4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96266760"/>
      </p:ext>
    </p:extLst>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5"/>
            <a:ext cx="10363200" cy="1500187"/>
          </a:xfrm>
        </p:spPr>
        <p:txBody>
          <a:bodyPr anchor="b"/>
          <a:lstStyle>
            <a:lvl1pPr marL="0" indent="0">
              <a:buNone/>
              <a:defRPr sz="2000">
                <a:solidFill>
                  <a:schemeClr val="tx1">
                    <a:tint val="75000"/>
                  </a:schemeClr>
                </a:solidFill>
              </a:defRPr>
            </a:lvl1pPr>
            <a:lvl2pPr marL="457211" indent="0">
              <a:buNone/>
              <a:defRPr sz="1800">
                <a:solidFill>
                  <a:schemeClr val="tx1">
                    <a:tint val="75000"/>
                  </a:schemeClr>
                </a:solidFill>
              </a:defRPr>
            </a:lvl2pPr>
            <a:lvl3pPr marL="914424" indent="0">
              <a:buNone/>
              <a:defRPr sz="1600">
                <a:solidFill>
                  <a:schemeClr val="tx1">
                    <a:tint val="75000"/>
                  </a:schemeClr>
                </a:solidFill>
              </a:defRPr>
            </a:lvl3pPr>
            <a:lvl4pPr marL="1371635" indent="0">
              <a:buNone/>
              <a:defRPr sz="1400">
                <a:solidFill>
                  <a:schemeClr val="tx1">
                    <a:tint val="75000"/>
                  </a:schemeClr>
                </a:solidFill>
              </a:defRPr>
            </a:lvl4pPr>
            <a:lvl5pPr marL="1828845" indent="0">
              <a:buNone/>
              <a:defRPr sz="1400">
                <a:solidFill>
                  <a:schemeClr val="tx1">
                    <a:tint val="75000"/>
                  </a:schemeClr>
                </a:solidFill>
              </a:defRPr>
            </a:lvl5pPr>
            <a:lvl6pPr marL="2286058" indent="0">
              <a:buNone/>
              <a:defRPr sz="1400">
                <a:solidFill>
                  <a:schemeClr val="tx1">
                    <a:tint val="75000"/>
                  </a:schemeClr>
                </a:solidFill>
              </a:defRPr>
            </a:lvl6pPr>
            <a:lvl7pPr marL="2743269" indent="0">
              <a:buNone/>
              <a:defRPr sz="1400">
                <a:solidFill>
                  <a:schemeClr val="tx1">
                    <a:tint val="75000"/>
                  </a:schemeClr>
                </a:solidFill>
              </a:defRPr>
            </a:lvl7pPr>
            <a:lvl8pPr marL="3200480" indent="0">
              <a:buNone/>
              <a:defRPr sz="1400">
                <a:solidFill>
                  <a:schemeClr val="tx1">
                    <a:tint val="75000"/>
                  </a:schemeClr>
                </a:solidFill>
              </a:defRPr>
            </a:lvl8pPr>
            <a:lvl9pPr marL="3657691"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893061806"/>
      </p:ext>
    </p:extLst>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3"/>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5" y="273057"/>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400"/>
            </a:lvl1pPr>
            <a:lvl2pPr marL="457211" indent="0">
              <a:buNone/>
              <a:defRPr sz="1200"/>
            </a:lvl2pPr>
            <a:lvl3pPr marL="914424" indent="0">
              <a:buNone/>
              <a:defRPr sz="1000"/>
            </a:lvl3pPr>
            <a:lvl4pPr marL="1371635" indent="0">
              <a:buNone/>
              <a:defRPr sz="900"/>
            </a:lvl4pPr>
            <a:lvl5pPr marL="1828845" indent="0">
              <a:buNone/>
              <a:defRPr sz="900"/>
            </a:lvl5pPr>
            <a:lvl6pPr marL="2286058" indent="0">
              <a:buNone/>
              <a:defRPr sz="900"/>
            </a:lvl6pPr>
            <a:lvl7pPr marL="2743269" indent="0">
              <a:buNone/>
              <a:defRPr sz="900"/>
            </a:lvl7pPr>
            <a:lvl8pPr marL="3200480" indent="0">
              <a:buNone/>
              <a:defRPr sz="900"/>
            </a:lvl8pPr>
            <a:lvl9pPr marL="3657691"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367461564"/>
      </p:ext>
    </p:extLst>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3818738628"/>
      </p:ext>
    </p:extLst>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4"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7"/>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211" lvl="0" indent="-342909" algn="l">
              <a:lnSpc>
                <a:spcPct val="100000"/>
              </a:lnSpc>
              <a:spcBef>
                <a:spcPts val="1000"/>
              </a:spcBef>
              <a:spcAft>
                <a:spcPts val="0"/>
              </a:spcAft>
              <a:buSzPts val="1800"/>
              <a:buChar char="•"/>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2"/>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2"/>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73597671"/>
      </p:ext>
    </p:extLst>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1798891045"/>
      </p:ext>
    </p:extLst>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221318646"/>
      </p:ext>
    </p:extLst>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userDrawn="1">
  <p:cSld name="4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2" y="753070"/>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6" y="1615019"/>
            <a:ext cx="10176933" cy="3812116"/>
          </a:xfrm>
          <a:prstGeom prst="rect">
            <a:avLst/>
          </a:prstGeom>
        </p:spPr>
        <p:txBody>
          <a:bodyPr/>
          <a:lstStyle>
            <a:lvl1pPr marL="381000" indent="-38100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9023368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66387280"/>
      </p:ext>
    </p:extLst>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p:cSld name="8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1" y="776081"/>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1" y="1637855"/>
            <a:ext cx="10156179" cy="4117159"/>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13366571"/>
      </p:ext>
    </p:extLst>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p:cSld name="4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9"/>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7"/>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4"/>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1"/>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96867131"/>
      </p:ext>
    </p:extLst>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211" lvl="0" indent="-228605" algn="l">
              <a:lnSpc>
                <a:spcPct val="100000"/>
              </a:lnSpc>
              <a:spcBef>
                <a:spcPts val="1000"/>
              </a:spcBef>
              <a:spcAft>
                <a:spcPts val="0"/>
              </a:spcAft>
              <a:buSzPts val="2400"/>
              <a:buNone/>
              <a:defRPr b="0">
                <a:solidFill>
                  <a:schemeClr val="dk1"/>
                </a:solidFill>
              </a:defRPr>
            </a:lvl1pPr>
            <a:lvl2pPr marL="914424" lvl="1" indent="-342909" algn="l">
              <a:lnSpc>
                <a:spcPct val="100000"/>
              </a:lnSpc>
              <a:spcBef>
                <a:spcPts val="1000"/>
              </a:spcBef>
              <a:spcAft>
                <a:spcPts val="0"/>
              </a:spcAft>
              <a:buSzPts val="1800"/>
              <a:buChar char="•"/>
              <a:defRPr/>
            </a:lvl2pPr>
            <a:lvl3pPr marL="1371635" lvl="2" indent="-342909" algn="l">
              <a:lnSpc>
                <a:spcPct val="100000"/>
              </a:lnSpc>
              <a:spcBef>
                <a:spcPts val="1000"/>
              </a:spcBef>
              <a:spcAft>
                <a:spcPts val="0"/>
              </a:spcAft>
              <a:buSzPts val="1800"/>
              <a:buChar char="•"/>
              <a:defRPr/>
            </a:lvl3pPr>
            <a:lvl4pPr marL="1828845" lvl="3" indent="-342909" algn="l">
              <a:lnSpc>
                <a:spcPct val="100000"/>
              </a:lnSpc>
              <a:spcBef>
                <a:spcPts val="1000"/>
              </a:spcBef>
              <a:spcAft>
                <a:spcPts val="0"/>
              </a:spcAft>
              <a:buSzPts val="1800"/>
              <a:buChar char="•"/>
              <a:defRPr/>
            </a:lvl4pPr>
            <a:lvl5pPr marL="2286058" lvl="4" indent="-342909" algn="l">
              <a:lnSpc>
                <a:spcPct val="100000"/>
              </a:lnSpc>
              <a:spcBef>
                <a:spcPts val="1000"/>
              </a:spcBef>
              <a:spcAft>
                <a:spcPts val="0"/>
              </a:spcAft>
              <a:buSzPts val="1800"/>
              <a:buChar char="•"/>
              <a:defRPr/>
            </a:lvl5pPr>
            <a:lvl6pPr marL="2743269" lvl="5" indent="-342909" algn="l">
              <a:lnSpc>
                <a:spcPct val="90000"/>
              </a:lnSpc>
              <a:spcBef>
                <a:spcPts val="1000"/>
              </a:spcBef>
              <a:spcAft>
                <a:spcPts val="0"/>
              </a:spcAft>
              <a:buClr>
                <a:schemeClr val="dk1"/>
              </a:buClr>
              <a:buSzPts val="1800"/>
              <a:buChar char="•"/>
              <a:defRPr/>
            </a:lvl6pPr>
            <a:lvl7pPr marL="3200480" lvl="6" indent="-342909" algn="l">
              <a:lnSpc>
                <a:spcPct val="90000"/>
              </a:lnSpc>
              <a:spcBef>
                <a:spcPts val="500"/>
              </a:spcBef>
              <a:spcAft>
                <a:spcPts val="0"/>
              </a:spcAft>
              <a:buClr>
                <a:schemeClr val="dk1"/>
              </a:buClr>
              <a:buSzPts val="1800"/>
              <a:buChar char="•"/>
              <a:defRPr/>
            </a:lvl7pPr>
            <a:lvl8pPr marL="3657691" lvl="7" indent="-342909" algn="l">
              <a:lnSpc>
                <a:spcPct val="90000"/>
              </a:lnSpc>
              <a:spcBef>
                <a:spcPts val="500"/>
              </a:spcBef>
              <a:spcAft>
                <a:spcPts val="0"/>
              </a:spcAft>
              <a:buClr>
                <a:schemeClr val="dk1"/>
              </a:buClr>
              <a:buSzPts val="1800"/>
              <a:buChar char="•"/>
              <a:defRPr/>
            </a:lvl8pPr>
            <a:lvl9pPr marL="4114904" lvl="8" indent="-342909"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8"/>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9"/>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673468997"/>
      </p:ext>
    </p:extLst>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73734462"/>
      </p:ext>
    </p:extLst>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966752451"/>
      </p:ext>
    </p:extLst>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userDrawn="1">
  <p:cSld name="9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92052459"/>
      </p:ext>
    </p:extLst>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userDrawn="1">
  <p:cSld name="3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1596653"/>
      </p:ext>
    </p:extLst>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userDrawn="1">
  <p:cSld name="1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print">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737042993"/>
      </p:ext>
    </p:extLst>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userDrawn="1">
  <p:cSld name="8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5649703"/>
      </p:ext>
    </p:extLst>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userDrawn="1">
  <p:cSld name="4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851969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6341279"/>
      </p:ext>
    </p:extLst>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p:cSld name="8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813016555"/>
      </p:ext>
    </p:extLst>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p:cSld name="4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82727550"/>
      </p:ext>
    </p:extLst>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userDrawn="1">
  <p:cSld name="9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85100"/>
      </p:ext>
    </p:extLst>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secHead">
  <p:cSld name="2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52091548"/>
      </p:ext>
    </p:extLst>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objTx">
  <p:cSld name="2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936898659"/>
      </p:ext>
    </p:extLst>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userDrawn="1">
  <p:cSld name="9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102624426"/>
      </p:ext>
    </p:extLst>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userDrawn="1">
  <p:cSld name="10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969467729"/>
      </p:ext>
    </p:extLst>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preserve="1" userDrawn="1">
  <p:cSld name="7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68433654"/>
      </p:ext>
    </p:extLst>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preserve="1" userDrawn="1">
  <p:cSld name="7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4013225"/>
      </p:ext>
    </p:extLst>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preserve="1" userDrawn="1">
  <p:cSld name="3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9605588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71018344"/>
      </p:ext>
    </p:extLst>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826346792"/>
      </p:ext>
    </p:extLst>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600783310"/>
      </p:ext>
    </p:extLst>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35594098"/>
      </p:ext>
    </p:extLst>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188263521"/>
      </p:ext>
    </p:extLst>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userDrawn="1">
  <p:cSld name="1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72525147"/>
      </p:ext>
    </p:extLst>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01379353"/>
      </p:ext>
    </p:extLst>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preserve="1" userDrawn="1">
  <p:cSld name="7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119479340"/>
      </p:ext>
    </p:extLst>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2724050782"/>
      </p:ext>
    </p:extLst>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preserve="1" userDrawn="1">
  <p:cSld name="8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472779103"/>
      </p:ext>
    </p:extLst>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8051988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5855046"/>
      </p:ext>
    </p:extLst>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1" y="1146258"/>
            <a:ext cx="2350169" cy="2971799"/>
          </a:xfrm>
          <a:prstGeom prst="rect">
            <a:avLst/>
          </a:prstGeom>
          <a:noFill/>
          <a:ln>
            <a:noFill/>
          </a:ln>
        </p:spPr>
        <p:txBody>
          <a:bodyPr spcFirstLastPara="1" wrap="square" lIns="91425" tIns="45700" rIns="91425" bIns="45700" anchor="t" anchorCtr="0">
            <a:noAutofit/>
          </a:bodyPr>
          <a:lstStyle>
            <a:lvl1pPr marL="457189" lvl="0" indent="-228594" algn="l">
              <a:lnSpc>
                <a:spcPct val="100000"/>
              </a:lnSpc>
              <a:spcBef>
                <a:spcPts val="1000"/>
              </a:spcBef>
              <a:spcAft>
                <a:spcPts val="0"/>
              </a:spcAft>
              <a:buSzPts val="2400"/>
              <a:buNone/>
              <a:defRPr b="0">
                <a:solidFill>
                  <a:schemeClr val="dk1"/>
                </a:solidFill>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9"/>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9"/>
            <a:ext cx="2025315" cy="911940"/>
          </a:xfrm>
          <a:prstGeom prst="rect">
            <a:avLst/>
          </a:prstGeom>
          <a:noFill/>
          <a:ln>
            <a:noFill/>
          </a:ln>
        </p:spPr>
      </p:pic>
    </p:spTree>
    <p:extLst>
      <p:ext uri="{BB962C8B-B14F-4D97-AF65-F5344CB8AC3E}">
        <p14:creationId xmlns:p14="http://schemas.microsoft.com/office/powerpoint/2010/main" val="3293145007"/>
      </p:ext>
    </p:extLst>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userDrawn="1">
  <p:cSld name="17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687228441"/>
      </p:ext>
    </p:extLst>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6173458"/>
      </p:ext>
    </p:extLst>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userDrawn="1">
  <p:cSld name="1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575595955"/>
      </p:ext>
    </p:extLst>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userDrawn="1">
  <p:cSld name="1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905718784"/>
      </p:ext>
    </p:extLst>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userDrawn="1">
  <p:cSld name="90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0194743"/>
      </p:ext>
    </p:extLst>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userDrawn="1">
  <p:cSld name="9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4261141"/>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5"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6"/>
            <a:ext cx="6085115"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942555533"/>
      </p:ext>
    </p:extLst>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7"/>
            <a:ext cx="1821552" cy="958089"/>
          </a:xfrm>
          <a:prstGeom prst="rect">
            <a:avLst/>
          </a:prstGeom>
        </p:spPr>
      </p:pic>
    </p:spTree>
    <p:extLst>
      <p:ext uri="{BB962C8B-B14F-4D97-AF65-F5344CB8AC3E}">
        <p14:creationId xmlns:p14="http://schemas.microsoft.com/office/powerpoint/2010/main" val="3380747273"/>
      </p:ext>
    </p:extLst>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userDrawn="1">
  <p:cSld name="1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65011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795447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3460073"/>
      </p:ext>
    </p:extLst>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5279399"/>
      </p:ext>
    </p:extLst>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userDrawn="1">
  <p:cSld name="1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824885916"/>
      </p:ext>
    </p:extLst>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userDrawn="1">
  <p:cSld name="1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102991067"/>
      </p:ext>
    </p:extLst>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userDrawn="1">
  <p:cSld name="3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9"/>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30"/>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773200"/>
      </p:ext>
    </p:extLst>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userDrawn="1">
  <p:cSld name="1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7"/>
            <a:ext cx="1312781" cy="562271"/>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9"/>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32" rtl="0" eaLnBrk="1" fontAlgn="auto" latinLnBrk="0" hangingPunct="1">
              <a:lnSpc>
                <a:spcPct val="90000"/>
              </a:lnSpc>
              <a:spcBef>
                <a:spcPts val="751"/>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922109976"/>
      </p:ext>
    </p:extLst>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userDrawn="1">
  <p:cSld name="9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5"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6"/>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6367175"/>
      </p:ext>
    </p:extLst>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5"/>
            <a:ext cx="938787"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3" y="3429000"/>
            <a:ext cx="4180795" cy="1102859"/>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9"/>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145029032"/>
      </p:ext>
    </p:extLst>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userDrawn="1">
  <p:cSld name="1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1355700287"/>
      </p:ext>
    </p:extLst>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9"/>
        <p:cNvGrpSpPr/>
        <p:nvPr/>
      </p:nvGrpSpPr>
      <p:grpSpPr>
        <a:xfrm>
          <a:off x="0" y="0"/>
          <a:ext cx="0" cy="0"/>
          <a:chOff x="0" y="0"/>
          <a:chExt cx="0" cy="0"/>
        </a:xfrm>
      </p:grpSpPr>
      <p:pic>
        <p:nvPicPr>
          <p:cNvPr id="90" name="Google Shape;90;p4"/>
          <p:cNvPicPr preferRelativeResize="0"/>
          <p:nvPr/>
        </p:nvPicPr>
        <p:blipFill>
          <a:blip r:embed="rId2" cstate="email">
            <a:alphaModFix amt="48000"/>
            <a:extLst>
              <a:ext uri="{28A0092B-C50C-407E-A947-70E740481C1C}">
                <a14:useLocalDpi xmlns:a14="http://schemas.microsoft.com/office/drawing/2010/main"/>
              </a:ext>
            </a:extLst>
          </a:blip>
          <a:stretch>
            <a:fillRect/>
          </a:stretch>
        </p:blipFill>
        <p:spPr>
          <a:xfrm>
            <a:off x="0" y="0"/>
            <a:ext cx="12192000" cy="6858000"/>
          </a:xfrm>
          <a:prstGeom prst="rect">
            <a:avLst/>
          </a:prstGeom>
          <a:noFill/>
          <a:ln>
            <a:noFill/>
          </a:ln>
        </p:spPr>
      </p:pic>
      <p:pic>
        <p:nvPicPr>
          <p:cNvPr id="91" name="Google Shape;91;p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rot="8274968" flipH="1">
            <a:off x="-3041918" y="-1666733"/>
            <a:ext cx="6541100" cy="4158796"/>
          </a:xfrm>
          <a:prstGeom prst="rect">
            <a:avLst/>
          </a:prstGeom>
          <a:noFill/>
          <a:ln>
            <a:noFill/>
          </a:ln>
        </p:spPr>
      </p:pic>
      <p:grpSp>
        <p:nvGrpSpPr>
          <p:cNvPr id="92" name="Google Shape;92;p4"/>
          <p:cNvGrpSpPr/>
          <p:nvPr/>
        </p:nvGrpSpPr>
        <p:grpSpPr>
          <a:xfrm>
            <a:off x="368833" y="327135"/>
            <a:ext cx="11620267" cy="6395284"/>
            <a:chOff x="276625" y="245350"/>
            <a:chExt cx="8715200" cy="4796463"/>
          </a:xfrm>
        </p:grpSpPr>
        <p:grpSp>
          <p:nvGrpSpPr>
            <p:cNvPr id="93" name="Google Shape;93;p4"/>
            <p:cNvGrpSpPr/>
            <p:nvPr/>
          </p:nvGrpSpPr>
          <p:grpSpPr>
            <a:xfrm>
              <a:off x="276625" y="4598563"/>
              <a:ext cx="215150" cy="127925"/>
              <a:chOff x="2704925" y="411725"/>
              <a:chExt cx="215150" cy="127925"/>
            </a:xfrm>
          </p:grpSpPr>
          <p:sp>
            <p:nvSpPr>
              <p:cNvPr id="94" name="Google Shape;94;p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5" name="Google Shape;95;p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6" name="Google Shape;96;p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97" name="Google Shape;97;p4"/>
            <p:cNvGrpSpPr/>
            <p:nvPr/>
          </p:nvGrpSpPr>
          <p:grpSpPr>
            <a:xfrm>
              <a:off x="7131075" y="245350"/>
              <a:ext cx="215150" cy="127925"/>
              <a:chOff x="2704925" y="411725"/>
              <a:chExt cx="215150" cy="127925"/>
            </a:xfrm>
          </p:grpSpPr>
          <p:sp>
            <p:nvSpPr>
              <p:cNvPr id="98" name="Google Shape;98;p4"/>
              <p:cNvSpPr/>
              <p:nvPr/>
            </p:nvSpPr>
            <p:spPr>
              <a:xfrm>
                <a:off x="2775575" y="50185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99" name="Google Shape;99;p4"/>
              <p:cNvSpPr/>
              <p:nvPr/>
            </p:nvSpPr>
            <p:spPr>
              <a:xfrm>
                <a:off x="2704925" y="4117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0" name="Google Shape;100;p4"/>
              <p:cNvSpPr/>
              <p:nvPr/>
            </p:nvSpPr>
            <p:spPr>
              <a:xfrm>
                <a:off x="2860075" y="44050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101" name="Google Shape;101;p4"/>
            <p:cNvGrpSpPr/>
            <p:nvPr/>
          </p:nvGrpSpPr>
          <p:grpSpPr>
            <a:xfrm>
              <a:off x="4784050" y="4783138"/>
              <a:ext cx="313075" cy="258675"/>
              <a:chOff x="8623100" y="2827300"/>
              <a:chExt cx="313075" cy="258675"/>
            </a:xfrm>
          </p:grpSpPr>
          <p:sp>
            <p:nvSpPr>
              <p:cNvPr id="102" name="Google Shape;102;p4"/>
              <p:cNvSpPr/>
              <p:nvPr/>
            </p:nvSpPr>
            <p:spPr>
              <a:xfrm>
                <a:off x="8791675" y="30481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3" name="Google Shape;103;p4"/>
              <p:cNvSpPr/>
              <p:nvPr/>
            </p:nvSpPr>
            <p:spPr>
              <a:xfrm>
                <a:off x="8721025" y="29580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4" name="Google Shape;104;p4"/>
              <p:cNvSpPr/>
              <p:nvPr/>
            </p:nvSpPr>
            <p:spPr>
              <a:xfrm>
                <a:off x="8876175" y="29868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5" name="Google Shape;105;p4"/>
              <p:cNvSpPr/>
              <p:nvPr/>
            </p:nvSpPr>
            <p:spPr>
              <a:xfrm>
                <a:off x="8722650" y="2827300"/>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6" name="Google Shape;106;p4"/>
              <p:cNvSpPr/>
              <p:nvPr/>
            </p:nvSpPr>
            <p:spPr>
              <a:xfrm>
                <a:off x="8623100" y="30144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nvGrpSpPr>
            <p:cNvPr id="107" name="Google Shape;107;p4"/>
            <p:cNvGrpSpPr/>
            <p:nvPr/>
          </p:nvGrpSpPr>
          <p:grpSpPr>
            <a:xfrm>
              <a:off x="8652425" y="3037225"/>
              <a:ext cx="339400" cy="241250"/>
              <a:chOff x="6339775" y="4248825"/>
              <a:chExt cx="339400" cy="241250"/>
            </a:xfrm>
          </p:grpSpPr>
          <p:sp>
            <p:nvSpPr>
              <p:cNvPr id="108" name="Google Shape;108;p4"/>
              <p:cNvSpPr/>
              <p:nvPr/>
            </p:nvSpPr>
            <p:spPr>
              <a:xfrm>
                <a:off x="6410425" y="445227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09" name="Google Shape;109;p4"/>
              <p:cNvSpPr/>
              <p:nvPr/>
            </p:nvSpPr>
            <p:spPr>
              <a:xfrm>
                <a:off x="6339775" y="4362150"/>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0" name="Google Shape;110;p4"/>
              <p:cNvSpPr/>
              <p:nvPr/>
            </p:nvSpPr>
            <p:spPr>
              <a:xfrm>
                <a:off x="6494925" y="43909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1" name="Google Shape;111;p4"/>
              <p:cNvSpPr/>
              <p:nvPr/>
            </p:nvSpPr>
            <p:spPr>
              <a:xfrm>
                <a:off x="6582975" y="42866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2" name="Google Shape;112;p4"/>
              <p:cNvSpPr/>
              <p:nvPr/>
            </p:nvSpPr>
            <p:spPr>
              <a:xfrm>
                <a:off x="6619175" y="4432325"/>
                <a:ext cx="600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sp>
            <p:nvSpPr>
              <p:cNvPr id="113" name="Google Shape;113;p4"/>
              <p:cNvSpPr/>
              <p:nvPr/>
            </p:nvSpPr>
            <p:spPr>
              <a:xfrm>
                <a:off x="6427675" y="4248825"/>
                <a:ext cx="81900" cy="378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867">
                  <a:latin typeface="Carlito"/>
                  <a:ea typeface="Carlito"/>
                  <a:cs typeface="Carlito"/>
                  <a:sym typeface="Carlito"/>
                </a:endParaRPr>
              </a:p>
            </p:txBody>
          </p:sp>
        </p:grpSp>
      </p:grpSp>
      <p:grpSp>
        <p:nvGrpSpPr>
          <p:cNvPr id="114" name="Google Shape;114;p4"/>
          <p:cNvGrpSpPr/>
          <p:nvPr/>
        </p:nvGrpSpPr>
        <p:grpSpPr>
          <a:xfrm>
            <a:off x="4049568" y="-94061"/>
            <a:ext cx="901400" cy="890799"/>
            <a:chOff x="149651" y="1139903"/>
            <a:chExt cx="676050" cy="668099"/>
          </a:xfrm>
        </p:grpSpPr>
        <p:sp>
          <p:nvSpPr>
            <p:cNvPr id="115" name="Google Shape;115;p4"/>
            <p:cNvSpPr/>
            <p:nvPr/>
          </p:nvSpPr>
          <p:spPr>
            <a:xfrm rot="-887204">
              <a:off x="264777" y="1281516"/>
              <a:ext cx="379873" cy="384866"/>
            </a:xfrm>
            <a:custGeom>
              <a:avLst/>
              <a:gdLst/>
              <a:ahLst/>
              <a:cxnLst/>
              <a:rect l="l" t="t" r="r" b="b"/>
              <a:pathLst>
                <a:path w="5783" h="5859" extrusionOk="0">
                  <a:moveTo>
                    <a:pt x="5764" y="3981"/>
                  </a:moveTo>
                  <a:lnTo>
                    <a:pt x="5764" y="3981"/>
                  </a:lnTo>
                  <a:cubicBezTo>
                    <a:pt x="5633" y="3531"/>
                    <a:pt x="5333" y="3123"/>
                    <a:pt x="4892" y="2873"/>
                  </a:cubicBezTo>
                  <a:cubicBezTo>
                    <a:pt x="4756" y="2795"/>
                    <a:pt x="4615" y="2737"/>
                    <a:pt x="4475" y="2693"/>
                  </a:cubicBezTo>
                  <a:cubicBezTo>
                    <a:pt x="4605" y="2625"/>
                    <a:pt x="4727" y="2538"/>
                    <a:pt x="4843" y="2431"/>
                  </a:cubicBezTo>
                  <a:cubicBezTo>
                    <a:pt x="5221" y="2092"/>
                    <a:pt x="5430" y="1631"/>
                    <a:pt x="5464" y="1161"/>
                  </a:cubicBezTo>
                  <a:cubicBezTo>
                    <a:pt x="5483" y="880"/>
                    <a:pt x="5260" y="633"/>
                    <a:pt x="4974" y="623"/>
                  </a:cubicBezTo>
                  <a:cubicBezTo>
                    <a:pt x="4503" y="608"/>
                    <a:pt x="4024" y="769"/>
                    <a:pt x="3646" y="1108"/>
                  </a:cubicBezTo>
                  <a:cubicBezTo>
                    <a:pt x="3534" y="1214"/>
                    <a:pt x="3432" y="1326"/>
                    <a:pt x="3350" y="1452"/>
                  </a:cubicBezTo>
                  <a:cubicBezTo>
                    <a:pt x="3321" y="1307"/>
                    <a:pt x="3277" y="1161"/>
                    <a:pt x="3214" y="1016"/>
                  </a:cubicBezTo>
                  <a:cubicBezTo>
                    <a:pt x="3006" y="555"/>
                    <a:pt x="2632" y="216"/>
                    <a:pt x="2196" y="37"/>
                  </a:cubicBezTo>
                  <a:cubicBezTo>
                    <a:pt x="1934" y="-70"/>
                    <a:pt x="1628" y="66"/>
                    <a:pt x="1532" y="332"/>
                  </a:cubicBezTo>
                  <a:cubicBezTo>
                    <a:pt x="1371" y="778"/>
                    <a:pt x="1377" y="1282"/>
                    <a:pt x="1585" y="1748"/>
                  </a:cubicBezTo>
                  <a:cubicBezTo>
                    <a:pt x="1648" y="1888"/>
                    <a:pt x="1726" y="2019"/>
                    <a:pt x="1818" y="2135"/>
                  </a:cubicBezTo>
                  <a:cubicBezTo>
                    <a:pt x="1672" y="2116"/>
                    <a:pt x="1517" y="2111"/>
                    <a:pt x="1362" y="2131"/>
                  </a:cubicBezTo>
                  <a:cubicBezTo>
                    <a:pt x="858" y="2184"/>
                    <a:pt x="422" y="2431"/>
                    <a:pt x="116" y="2795"/>
                  </a:cubicBezTo>
                  <a:cubicBezTo>
                    <a:pt x="4" y="2930"/>
                    <a:pt x="-25" y="3104"/>
                    <a:pt x="19" y="3259"/>
                  </a:cubicBezTo>
                  <a:cubicBezTo>
                    <a:pt x="33" y="3313"/>
                    <a:pt x="58" y="3356"/>
                    <a:pt x="87" y="3405"/>
                  </a:cubicBezTo>
                  <a:cubicBezTo>
                    <a:pt x="116" y="3444"/>
                    <a:pt x="150" y="3482"/>
                    <a:pt x="193" y="3516"/>
                  </a:cubicBezTo>
                  <a:cubicBezTo>
                    <a:pt x="567" y="3807"/>
                    <a:pt x="1047" y="3957"/>
                    <a:pt x="1556" y="3904"/>
                  </a:cubicBezTo>
                  <a:cubicBezTo>
                    <a:pt x="1706" y="3889"/>
                    <a:pt x="1856" y="3851"/>
                    <a:pt x="1997" y="3802"/>
                  </a:cubicBezTo>
                  <a:cubicBezTo>
                    <a:pt x="1929" y="3938"/>
                    <a:pt x="1881" y="4079"/>
                    <a:pt x="1851" y="4234"/>
                  </a:cubicBezTo>
                  <a:cubicBezTo>
                    <a:pt x="1745" y="4728"/>
                    <a:pt x="1847" y="5223"/>
                    <a:pt x="2099" y="5625"/>
                  </a:cubicBezTo>
                  <a:cubicBezTo>
                    <a:pt x="2249" y="5863"/>
                    <a:pt x="2574" y="5931"/>
                    <a:pt x="2812" y="5775"/>
                  </a:cubicBezTo>
                  <a:cubicBezTo>
                    <a:pt x="3199" y="5508"/>
                    <a:pt x="3490" y="5097"/>
                    <a:pt x="3597" y="4602"/>
                  </a:cubicBezTo>
                  <a:cubicBezTo>
                    <a:pt x="3631" y="4447"/>
                    <a:pt x="3641" y="4297"/>
                    <a:pt x="3636" y="4146"/>
                  </a:cubicBezTo>
                  <a:cubicBezTo>
                    <a:pt x="3742" y="4253"/>
                    <a:pt x="3869" y="4340"/>
                    <a:pt x="3999" y="4418"/>
                  </a:cubicBezTo>
                  <a:cubicBezTo>
                    <a:pt x="4441" y="4675"/>
                    <a:pt x="4945" y="4728"/>
                    <a:pt x="5400" y="4617"/>
                  </a:cubicBezTo>
                  <a:cubicBezTo>
                    <a:pt x="5677" y="4544"/>
                    <a:pt x="5842" y="4258"/>
                    <a:pt x="5764" y="3981"/>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16" name="Google Shape;116;p4"/>
            <p:cNvPicPr preferRelativeResize="0"/>
            <p:nvPr/>
          </p:nvPicPr>
          <p:blipFill rotWithShape="1">
            <a:blip r:embed="rId4" cstate="email">
              <a:alphaModFix/>
              <a:extLst>
                <a:ext uri="{28A0092B-C50C-407E-A947-70E740481C1C}">
                  <a14:useLocalDpi xmlns:a14="http://schemas.microsoft.com/office/drawing/2010/main"/>
                </a:ext>
              </a:extLst>
            </a:blip>
            <a:srcRect/>
            <a:stretch/>
          </p:blipFill>
          <p:spPr>
            <a:xfrm rot="3521815">
              <a:off x="249041" y="1223448"/>
              <a:ext cx="477268" cy="501009"/>
            </a:xfrm>
            <a:prstGeom prst="rect">
              <a:avLst/>
            </a:prstGeom>
            <a:noFill/>
            <a:ln>
              <a:noFill/>
            </a:ln>
          </p:spPr>
        </p:pic>
      </p:grpSp>
      <p:grpSp>
        <p:nvGrpSpPr>
          <p:cNvPr id="117" name="Google Shape;117;p4"/>
          <p:cNvGrpSpPr/>
          <p:nvPr/>
        </p:nvGrpSpPr>
        <p:grpSpPr>
          <a:xfrm>
            <a:off x="10538672" y="-648101"/>
            <a:ext cx="1450429" cy="1998903"/>
            <a:chOff x="7904004" y="-486077"/>
            <a:chExt cx="1087822" cy="1499177"/>
          </a:xfrm>
        </p:grpSpPr>
        <p:sp>
          <p:nvSpPr>
            <p:cNvPr id="118" name="Google Shape;118;p4"/>
            <p:cNvSpPr/>
            <p:nvPr/>
          </p:nvSpPr>
          <p:spPr>
            <a:xfrm rot="-5400000">
              <a:off x="7721092" y="-264460"/>
              <a:ext cx="1409172" cy="1043348"/>
            </a:xfrm>
            <a:custGeom>
              <a:avLst/>
              <a:gdLst/>
              <a:ahLst/>
              <a:cxnLst/>
              <a:rect l="l" t="t" r="r" b="b"/>
              <a:pathLst>
                <a:path w="5077" h="3759" extrusionOk="0">
                  <a:moveTo>
                    <a:pt x="4805" y="0"/>
                  </a:moveTo>
                  <a:lnTo>
                    <a:pt x="4805" y="0"/>
                  </a:lnTo>
                  <a:cubicBezTo>
                    <a:pt x="4334" y="241"/>
                    <a:pt x="4334" y="241"/>
                    <a:pt x="4334" y="241"/>
                  </a:cubicBezTo>
                  <a:lnTo>
                    <a:pt x="4334" y="241"/>
                  </a:lnTo>
                  <a:cubicBezTo>
                    <a:pt x="471" y="2199"/>
                    <a:pt x="471" y="2199"/>
                    <a:pt x="471" y="2199"/>
                  </a:cubicBezTo>
                  <a:lnTo>
                    <a:pt x="471" y="2199"/>
                  </a:lnTo>
                  <a:cubicBezTo>
                    <a:pt x="0" y="2434"/>
                    <a:pt x="0" y="2434"/>
                    <a:pt x="0" y="2434"/>
                  </a:cubicBezTo>
                  <a:cubicBezTo>
                    <a:pt x="256" y="2936"/>
                    <a:pt x="629" y="3299"/>
                    <a:pt x="1070" y="3514"/>
                  </a:cubicBezTo>
                  <a:cubicBezTo>
                    <a:pt x="1402" y="3678"/>
                    <a:pt x="1776" y="3759"/>
                    <a:pt x="2154" y="3759"/>
                  </a:cubicBezTo>
                  <a:cubicBezTo>
                    <a:pt x="2605" y="3759"/>
                    <a:pt x="3075" y="3642"/>
                    <a:pt x="3521" y="3417"/>
                  </a:cubicBezTo>
                  <a:cubicBezTo>
                    <a:pt x="4846" y="2747"/>
                    <a:pt x="5480" y="1325"/>
                    <a:pt x="4805" y="0"/>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1" strike="noStrike">
                <a:solidFill>
                  <a:srgbClr val="000000"/>
                </a:solidFill>
              </a:endParaRPr>
            </a:p>
          </p:txBody>
        </p:sp>
        <p:pic>
          <p:nvPicPr>
            <p:cNvPr id="119" name="Google Shape;119;p4"/>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rot="-5400000">
              <a:off x="7705600" y="-273126"/>
              <a:ext cx="1499177" cy="1073275"/>
            </a:xfrm>
            <a:prstGeom prst="rect">
              <a:avLst/>
            </a:prstGeom>
            <a:noFill/>
            <a:ln>
              <a:noFill/>
            </a:ln>
          </p:spPr>
        </p:pic>
      </p:grpSp>
      <p:grpSp>
        <p:nvGrpSpPr>
          <p:cNvPr id="120" name="Google Shape;120;p4"/>
          <p:cNvGrpSpPr/>
          <p:nvPr/>
        </p:nvGrpSpPr>
        <p:grpSpPr>
          <a:xfrm rot="1941255">
            <a:off x="10978763" y="4947679"/>
            <a:ext cx="2593888" cy="2588960"/>
            <a:chOff x="8318302" y="1011963"/>
            <a:chExt cx="1708672" cy="1705426"/>
          </a:xfrm>
        </p:grpSpPr>
        <p:sp>
          <p:nvSpPr>
            <p:cNvPr id="121" name="Google Shape;121;p4"/>
            <p:cNvSpPr/>
            <p:nvPr/>
          </p:nvSpPr>
          <p:spPr>
            <a:xfrm>
              <a:off x="8617366" y="1337350"/>
              <a:ext cx="1059475" cy="1058821"/>
            </a:xfrm>
            <a:custGeom>
              <a:avLst/>
              <a:gdLst/>
              <a:ahLst/>
              <a:cxnLst/>
              <a:rect l="l" t="t" r="r" b="b"/>
              <a:pathLst>
                <a:path w="4954" h="4951" extrusionOk="0">
                  <a:moveTo>
                    <a:pt x="1437" y="1995"/>
                  </a:moveTo>
                  <a:lnTo>
                    <a:pt x="1437" y="1995"/>
                  </a:lnTo>
                  <a:cubicBezTo>
                    <a:pt x="1493" y="1872"/>
                    <a:pt x="1575" y="1754"/>
                    <a:pt x="1682" y="1652"/>
                  </a:cubicBezTo>
                  <a:lnTo>
                    <a:pt x="1682" y="1652"/>
                  </a:lnTo>
                  <a:cubicBezTo>
                    <a:pt x="1688" y="1647"/>
                    <a:pt x="1693" y="1637"/>
                    <a:pt x="1703" y="1632"/>
                  </a:cubicBezTo>
                  <a:cubicBezTo>
                    <a:pt x="1703" y="1627"/>
                    <a:pt x="1703" y="1627"/>
                    <a:pt x="1703" y="1627"/>
                  </a:cubicBezTo>
                  <a:cubicBezTo>
                    <a:pt x="1713" y="1621"/>
                    <a:pt x="1718" y="1616"/>
                    <a:pt x="1724" y="1611"/>
                  </a:cubicBezTo>
                  <a:cubicBezTo>
                    <a:pt x="1729" y="1606"/>
                    <a:pt x="1729" y="1606"/>
                    <a:pt x="1729" y="1606"/>
                  </a:cubicBezTo>
                  <a:lnTo>
                    <a:pt x="1729" y="1606"/>
                  </a:lnTo>
                  <a:cubicBezTo>
                    <a:pt x="1739" y="1601"/>
                    <a:pt x="1744" y="1596"/>
                    <a:pt x="1749" y="1591"/>
                  </a:cubicBezTo>
                  <a:cubicBezTo>
                    <a:pt x="1754" y="1585"/>
                    <a:pt x="1754" y="1585"/>
                    <a:pt x="1754" y="1585"/>
                  </a:cubicBezTo>
                  <a:cubicBezTo>
                    <a:pt x="1764" y="1581"/>
                    <a:pt x="1769" y="1575"/>
                    <a:pt x="1775" y="1570"/>
                  </a:cubicBezTo>
                  <a:lnTo>
                    <a:pt x="1775" y="1570"/>
                  </a:lnTo>
                  <a:cubicBezTo>
                    <a:pt x="1892" y="1478"/>
                    <a:pt x="2020" y="1417"/>
                    <a:pt x="2154" y="1376"/>
                  </a:cubicBezTo>
                  <a:lnTo>
                    <a:pt x="2154" y="1376"/>
                  </a:lnTo>
                  <a:cubicBezTo>
                    <a:pt x="2158" y="1376"/>
                    <a:pt x="2169" y="1371"/>
                    <a:pt x="2174" y="1371"/>
                  </a:cubicBezTo>
                  <a:cubicBezTo>
                    <a:pt x="2179" y="1371"/>
                    <a:pt x="2179" y="1371"/>
                    <a:pt x="2179" y="1371"/>
                  </a:cubicBezTo>
                  <a:cubicBezTo>
                    <a:pt x="2276" y="1345"/>
                    <a:pt x="2379" y="1330"/>
                    <a:pt x="2476" y="1330"/>
                  </a:cubicBezTo>
                  <a:cubicBezTo>
                    <a:pt x="2681" y="1330"/>
                    <a:pt x="2885" y="1386"/>
                    <a:pt x="3064" y="1494"/>
                  </a:cubicBezTo>
                  <a:lnTo>
                    <a:pt x="3064" y="1494"/>
                  </a:lnTo>
                  <a:cubicBezTo>
                    <a:pt x="3151" y="1545"/>
                    <a:pt x="3238" y="1611"/>
                    <a:pt x="3310" y="1688"/>
                  </a:cubicBezTo>
                  <a:cubicBezTo>
                    <a:pt x="3315" y="1693"/>
                    <a:pt x="3315" y="1693"/>
                    <a:pt x="3315" y="1693"/>
                  </a:cubicBezTo>
                  <a:cubicBezTo>
                    <a:pt x="3325" y="1703"/>
                    <a:pt x="3335" y="1714"/>
                    <a:pt x="3346" y="1724"/>
                  </a:cubicBezTo>
                  <a:lnTo>
                    <a:pt x="3346" y="1724"/>
                  </a:lnTo>
                  <a:cubicBezTo>
                    <a:pt x="3346" y="1729"/>
                    <a:pt x="3346" y="1729"/>
                    <a:pt x="3346" y="1729"/>
                  </a:cubicBezTo>
                  <a:cubicBezTo>
                    <a:pt x="3351" y="1734"/>
                    <a:pt x="3356" y="1744"/>
                    <a:pt x="3366" y="1750"/>
                  </a:cubicBezTo>
                  <a:cubicBezTo>
                    <a:pt x="3366" y="1754"/>
                    <a:pt x="3366" y="1754"/>
                    <a:pt x="3371" y="1759"/>
                  </a:cubicBezTo>
                  <a:cubicBezTo>
                    <a:pt x="3376" y="1765"/>
                    <a:pt x="3382" y="1770"/>
                    <a:pt x="3386" y="1780"/>
                  </a:cubicBezTo>
                  <a:cubicBezTo>
                    <a:pt x="3392" y="1785"/>
                    <a:pt x="3392" y="1785"/>
                    <a:pt x="3392" y="1785"/>
                  </a:cubicBezTo>
                  <a:cubicBezTo>
                    <a:pt x="3397" y="1790"/>
                    <a:pt x="3402" y="1801"/>
                    <a:pt x="3407" y="1806"/>
                  </a:cubicBezTo>
                  <a:lnTo>
                    <a:pt x="3407" y="1806"/>
                  </a:lnTo>
                  <a:cubicBezTo>
                    <a:pt x="3494" y="1928"/>
                    <a:pt x="3555" y="2061"/>
                    <a:pt x="3586" y="2199"/>
                  </a:cubicBezTo>
                  <a:cubicBezTo>
                    <a:pt x="3591" y="2199"/>
                    <a:pt x="3591" y="2199"/>
                    <a:pt x="3591" y="2199"/>
                  </a:cubicBezTo>
                  <a:cubicBezTo>
                    <a:pt x="3653" y="2450"/>
                    <a:pt x="3627" y="2716"/>
                    <a:pt x="3520" y="2951"/>
                  </a:cubicBezTo>
                  <a:cubicBezTo>
                    <a:pt x="3515" y="2961"/>
                    <a:pt x="3509" y="2971"/>
                    <a:pt x="3504" y="2981"/>
                  </a:cubicBezTo>
                  <a:lnTo>
                    <a:pt x="3504" y="2981"/>
                  </a:lnTo>
                  <a:cubicBezTo>
                    <a:pt x="3499" y="2992"/>
                    <a:pt x="3494" y="3007"/>
                    <a:pt x="3484" y="3017"/>
                  </a:cubicBezTo>
                  <a:lnTo>
                    <a:pt x="3484" y="3017"/>
                  </a:lnTo>
                  <a:cubicBezTo>
                    <a:pt x="3427" y="3125"/>
                    <a:pt x="3356" y="3222"/>
                    <a:pt x="3264" y="3303"/>
                  </a:cubicBezTo>
                  <a:lnTo>
                    <a:pt x="3264" y="3303"/>
                  </a:lnTo>
                  <a:cubicBezTo>
                    <a:pt x="3259" y="3314"/>
                    <a:pt x="3253" y="3319"/>
                    <a:pt x="3248" y="3324"/>
                  </a:cubicBezTo>
                  <a:cubicBezTo>
                    <a:pt x="3238" y="3329"/>
                    <a:pt x="3233" y="3334"/>
                    <a:pt x="3228" y="3339"/>
                  </a:cubicBezTo>
                  <a:lnTo>
                    <a:pt x="3228" y="3339"/>
                  </a:lnTo>
                  <a:cubicBezTo>
                    <a:pt x="3223" y="3345"/>
                    <a:pt x="3223" y="3345"/>
                    <a:pt x="3223" y="3345"/>
                  </a:cubicBezTo>
                  <a:cubicBezTo>
                    <a:pt x="3218" y="3350"/>
                    <a:pt x="3213" y="3355"/>
                    <a:pt x="3208" y="3360"/>
                  </a:cubicBezTo>
                  <a:cubicBezTo>
                    <a:pt x="3197" y="3365"/>
                    <a:pt x="3192" y="3370"/>
                    <a:pt x="3187" y="3375"/>
                  </a:cubicBezTo>
                  <a:lnTo>
                    <a:pt x="3187" y="3375"/>
                  </a:lnTo>
                  <a:cubicBezTo>
                    <a:pt x="3084" y="3452"/>
                    <a:pt x="2982" y="3508"/>
                    <a:pt x="2870" y="3549"/>
                  </a:cubicBezTo>
                  <a:lnTo>
                    <a:pt x="2870" y="3549"/>
                  </a:lnTo>
                  <a:cubicBezTo>
                    <a:pt x="2793" y="3580"/>
                    <a:pt x="2716" y="3595"/>
                    <a:pt x="2639" y="3610"/>
                  </a:cubicBezTo>
                  <a:cubicBezTo>
                    <a:pt x="2588" y="3616"/>
                    <a:pt x="2532" y="3621"/>
                    <a:pt x="2476" y="3621"/>
                  </a:cubicBezTo>
                  <a:cubicBezTo>
                    <a:pt x="2327" y="3621"/>
                    <a:pt x="2184" y="3590"/>
                    <a:pt x="2046" y="3534"/>
                  </a:cubicBezTo>
                  <a:lnTo>
                    <a:pt x="2046" y="3534"/>
                  </a:lnTo>
                  <a:cubicBezTo>
                    <a:pt x="1913" y="3483"/>
                    <a:pt x="1790" y="3401"/>
                    <a:pt x="1682" y="3299"/>
                  </a:cubicBezTo>
                  <a:lnTo>
                    <a:pt x="1682" y="3299"/>
                  </a:lnTo>
                  <a:cubicBezTo>
                    <a:pt x="1673" y="3293"/>
                    <a:pt x="1667" y="3283"/>
                    <a:pt x="1662" y="3278"/>
                  </a:cubicBezTo>
                  <a:cubicBezTo>
                    <a:pt x="1657" y="3273"/>
                    <a:pt x="1657" y="3273"/>
                    <a:pt x="1657" y="3273"/>
                  </a:cubicBezTo>
                  <a:cubicBezTo>
                    <a:pt x="1647" y="3268"/>
                    <a:pt x="1642" y="3258"/>
                    <a:pt x="1637" y="3252"/>
                  </a:cubicBezTo>
                  <a:lnTo>
                    <a:pt x="1631" y="3247"/>
                  </a:lnTo>
                  <a:cubicBezTo>
                    <a:pt x="1626" y="3242"/>
                    <a:pt x="1616" y="3232"/>
                    <a:pt x="1611" y="3222"/>
                  </a:cubicBezTo>
                  <a:lnTo>
                    <a:pt x="1611" y="3222"/>
                  </a:lnTo>
                  <a:cubicBezTo>
                    <a:pt x="1606" y="3217"/>
                    <a:pt x="1601" y="3212"/>
                    <a:pt x="1591" y="3201"/>
                  </a:cubicBezTo>
                  <a:cubicBezTo>
                    <a:pt x="1591" y="3201"/>
                    <a:pt x="1591" y="3196"/>
                    <a:pt x="1585" y="3196"/>
                  </a:cubicBezTo>
                  <a:cubicBezTo>
                    <a:pt x="1585" y="3191"/>
                    <a:pt x="1580" y="3186"/>
                    <a:pt x="1575" y="3186"/>
                  </a:cubicBezTo>
                  <a:cubicBezTo>
                    <a:pt x="1575" y="3181"/>
                    <a:pt x="1570" y="3176"/>
                    <a:pt x="1565" y="3170"/>
                  </a:cubicBezTo>
                  <a:cubicBezTo>
                    <a:pt x="1565" y="3165"/>
                    <a:pt x="1565" y="3165"/>
                    <a:pt x="1565" y="3165"/>
                  </a:cubicBezTo>
                  <a:cubicBezTo>
                    <a:pt x="1504" y="3089"/>
                    <a:pt x="1457" y="3002"/>
                    <a:pt x="1422" y="2916"/>
                  </a:cubicBezTo>
                  <a:cubicBezTo>
                    <a:pt x="1417" y="2916"/>
                    <a:pt x="1417" y="2916"/>
                    <a:pt x="1417" y="2916"/>
                  </a:cubicBezTo>
                  <a:cubicBezTo>
                    <a:pt x="1360" y="2773"/>
                    <a:pt x="1330" y="2624"/>
                    <a:pt x="1330" y="2476"/>
                  </a:cubicBezTo>
                  <a:cubicBezTo>
                    <a:pt x="1330" y="2373"/>
                    <a:pt x="1345" y="2271"/>
                    <a:pt x="1371" y="2174"/>
                  </a:cubicBezTo>
                  <a:cubicBezTo>
                    <a:pt x="1375" y="2169"/>
                    <a:pt x="1375" y="2159"/>
                    <a:pt x="1381" y="2148"/>
                  </a:cubicBezTo>
                  <a:cubicBezTo>
                    <a:pt x="1391" y="2112"/>
                    <a:pt x="1401" y="2077"/>
                    <a:pt x="1417" y="2046"/>
                  </a:cubicBezTo>
                  <a:cubicBezTo>
                    <a:pt x="1422" y="2026"/>
                    <a:pt x="1427" y="2010"/>
                    <a:pt x="1437" y="1995"/>
                  </a:cubicBezTo>
                  <a:moveTo>
                    <a:pt x="2476" y="0"/>
                  </a:moveTo>
                  <a:lnTo>
                    <a:pt x="2476" y="0"/>
                  </a:lnTo>
                  <a:cubicBezTo>
                    <a:pt x="1985" y="0"/>
                    <a:pt x="1488" y="143"/>
                    <a:pt x="1064" y="440"/>
                  </a:cubicBezTo>
                  <a:cubicBezTo>
                    <a:pt x="1064" y="445"/>
                    <a:pt x="1064" y="445"/>
                    <a:pt x="1064" y="445"/>
                  </a:cubicBezTo>
                  <a:cubicBezTo>
                    <a:pt x="1048" y="455"/>
                    <a:pt x="1033" y="465"/>
                    <a:pt x="1012" y="476"/>
                  </a:cubicBezTo>
                  <a:cubicBezTo>
                    <a:pt x="1007" y="480"/>
                    <a:pt x="1007" y="480"/>
                    <a:pt x="1007" y="480"/>
                  </a:cubicBezTo>
                  <a:cubicBezTo>
                    <a:pt x="997" y="491"/>
                    <a:pt x="981" y="501"/>
                    <a:pt x="966" y="511"/>
                  </a:cubicBezTo>
                  <a:cubicBezTo>
                    <a:pt x="961" y="516"/>
                    <a:pt x="961" y="516"/>
                    <a:pt x="956" y="522"/>
                  </a:cubicBezTo>
                  <a:cubicBezTo>
                    <a:pt x="946" y="532"/>
                    <a:pt x="930" y="542"/>
                    <a:pt x="915" y="552"/>
                  </a:cubicBezTo>
                  <a:cubicBezTo>
                    <a:pt x="915" y="552"/>
                    <a:pt x="910" y="558"/>
                    <a:pt x="905" y="558"/>
                  </a:cubicBezTo>
                  <a:cubicBezTo>
                    <a:pt x="890" y="573"/>
                    <a:pt x="874" y="588"/>
                    <a:pt x="859" y="603"/>
                  </a:cubicBezTo>
                  <a:cubicBezTo>
                    <a:pt x="839" y="614"/>
                    <a:pt x="823" y="629"/>
                    <a:pt x="808" y="644"/>
                  </a:cubicBezTo>
                  <a:cubicBezTo>
                    <a:pt x="808" y="649"/>
                    <a:pt x="803" y="649"/>
                    <a:pt x="797" y="654"/>
                  </a:cubicBezTo>
                  <a:cubicBezTo>
                    <a:pt x="787" y="665"/>
                    <a:pt x="772" y="675"/>
                    <a:pt x="761" y="690"/>
                  </a:cubicBezTo>
                  <a:cubicBezTo>
                    <a:pt x="757" y="690"/>
                    <a:pt x="757" y="696"/>
                    <a:pt x="752" y="696"/>
                  </a:cubicBezTo>
                  <a:cubicBezTo>
                    <a:pt x="741" y="711"/>
                    <a:pt x="726" y="721"/>
                    <a:pt x="716" y="736"/>
                  </a:cubicBezTo>
                  <a:cubicBezTo>
                    <a:pt x="710" y="742"/>
                    <a:pt x="710" y="742"/>
                    <a:pt x="710" y="742"/>
                  </a:cubicBezTo>
                  <a:cubicBezTo>
                    <a:pt x="695" y="752"/>
                    <a:pt x="685" y="767"/>
                    <a:pt x="670" y="782"/>
                  </a:cubicBezTo>
                  <a:lnTo>
                    <a:pt x="670" y="782"/>
                  </a:lnTo>
                  <a:cubicBezTo>
                    <a:pt x="-108" y="1611"/>
                    <a:pt x="-221" y="2870"/>
                    <a:pt x="393" y="3815"/>
                  </a:cubicBezTo>
                  <a:cubicBezTo>
                    <a:pt x="398" y="3820"/>
                    <a:pt x="398" y="3820"/>
                    <a:pt x="403" y="3826"/>
                  </a:cubicBezTo>
                  <a:cubicBezTo>
                    <a:pt x="409" y="3836"/>
                    <a:pt x="419" y="3851"/>
                    <a:pt x="424" y="3861"/>
                  </a:cubicBezTo>
                  <a:cubicBezTo>
                    <a:pt x="429" y="3866"/>
                    <a:pt x="434" y="3872"/>
                    <a:pt x="434" y="3877"/>
                  </a:cubicBezTo>
                  <a:cubicBezTo>
                    <a:pt x="445" y="3887"/>
                    <a:pt x="449" y="3897"/>
                    <a:pt x="454" y="3907"/>
                  </a:cubicBezTo>
                  <a:cubicBezTo>
                    <a:pt x="460" y="3912"/>
                    <a:pt x="465" y="3923"/>
                    <a:pt x="470" y="3928"/>
                  </a:cubicBezTo>
                  <a:cubicBezTo>
                    <a:pt x="475" y="3938"/>
                    <a:pt x="485" y="3943"/>
                    <a:pt x="490" y="3953"/>
                  </a:cubicBezTo>
                  <a:cubicBezTo>
                    <a:pt x="496" y="3964"/>
                    <a:pt x="501" y="3968"/>
                    <a:pt x="511" y="3979"/>
                  </a:cubicBezTo>
                  <a:cubicBezTo>
                    <a:pt x="516" y="3984"/>
                    <a:pt x="521" y="3995"/>
                    <a:pt x="526" y="3999"/>
                  </a:cubicBezTo>
                  <a:cubicBezTo>
                    <a:pt x="536" y="4010"/>
                    <a:pt x="541" y="4020"/>
                    <a:pt x="552" y="4030"/>
                  </a:cubicBezTo>
                  <a:cubicBezTo>
                    <a:pt x="552" y="4035"/>
                    <a:pt x="557" y="4040"/>
                    <a:pt x="562" y="4046"/>
                  </a:cubicBezTo>
                  <a:cubicBezTo>
                    <a:pt x="577" y="4061"/>
                    <a:pt x="588" y="4076"/>
                    <a:pt x="603" y="4091"/>
                  </a:cubicBezTo>
                  <a:cubicBezTo>
                    <a:pt x="618" y="4112"/>
                    <a:pt x="634" y="4127"/>
                    <a:pt x="649" y="4143"/>
                  </a:cubicBezTo>
                  <a:cubicBezTo>
                    <a:pt x="649" y="4148"/>
                    <a:pt x="654" y="4153"/>
                    <a:pt x="659" y="4158"/>
                  </a:cubicBezTo>
                  <a:cubicBezTo>
                    <a:pt x="670" y="4168"/>
                    <a:pt x="680" y="4179"/>
                    <a:pt x="695" y="4194"/>
                  </a:cubicBezTo>
                  <a:cubicBezTo>
                    <a:pt x="695" y="4199"/>
                    <a:pt x="700" y="4199"/>
                    <a:pt x="705" y="4204"/>
                  </a:cubicBezTo>
                  <a:cubicBezTo>
                    <a:pt x="716" y="4219"/>
                    <a:pt x="731" y="4230"/>
                    <a:pt x="741" y="4240"/>
                  </a:cubicBezTo>
                  <a:cubicBezTo>
                    <a:pt x="746" y="4245"/>
                    <a:pt x="746" y="4245"/>
                    <a:pt x="752" y="4250"/>
                  </a:cubicBezTo>
                  <a:cubicBezTo>
                    <a:pt x="761" y="4266"/>
                    <a:pt x="777" y="4275"/>
                    <a:pt x="787" y="4286"/>
                  </a:cubicBezTo>
                  <a:cubicBezTo>
                    <a:pt x="792" y="4291"/>
                    <a:pt x="792" y="4291"/>
                    <a:pt x="797" y="4296"/>
                  </a:cubicBezTo>
                  <a:cubicBezTo>
                    <a:pt x="813" y="4306"/>
                    <a:pt x="828" y="4322"/>
                    <a:pt x="839" y="4332"/>
                  </a:cubicBezTo>
                  <a:cubicBezTo>
                    <a:pt x="843" y="4337"/>
                    <a:pt x="843" y="4337"/>
                    <a:pt x="843" y="4337"/>
                  </a:cubicBezTo>
                  <a:cubicBezTo>
                    <a:pt x="1309" y="4741"/>
                    <a:pt x="1892" y="4951"/>
                    <a:pt x="2476" y="4951"/>
                  </a:cubicBezTo>
                  <a:cubicBezTo>
                    <a:pt x="2977" y="4951"/>
                    <a:pt x="3479" y="4802"/>
                    <a:pt x="3903" y="4495"/>
                  </a:cubicBezTo>
                  <a:cubicBezTo>
                    <a:pt x="3909" y="4495"/>
                    <a:pt x="3909" y="4495"/>
                    <a:pt x="3914" y="4491"/>
                  </a:cubicBezTo>
                  <a:cubicBezTo>
                    <a:pt x="3924" y="4480"/>
                    <a:pt x="3939" y="4470"/>
                    <a:pt x="3954" y="4465"/>
                  </a:cubicBezTo>
                  <a:cubicBezTo>
                    <a:pt x="3960" y="4460"/>
                    <a:pt x="3965" y="4455"/>
                    <a:pt x="3970" y="4450"/>
                  </a:cubicBezTo>
                  <a:cubicBezTo>
                    <a:pt x="3980" y="4444"/>
                    <a:pt x="3990" y="4434"/>
                    <a:pt x="4001" y="4424"/>
                  </a:cubicBezTo>
                  <a:cubicBezTo>
                    <a:pt x="4011" y="4419"/>
                    <a:pt x="4016" y="4414"/>
                    <a:pt x="4026" y="4404"/>
                  </a:cubicBezTo>
                  <a:cubicBezTo>
                    <a:pt x="4031" y="4398"/>
                    <a:pt x="4041" y="4393"/>
                    <a:pt x="4047" y="4388"/>
                  </a:cubicBezTo>
                  <a:cubicBezTo>
                    <a:pt x="4067" y="4373"/>
                    <a:pt x="4083" y="4363"/>
                    <a:pt x="4098" y="4347"/>
                  </a:cubicBezTo>
                  <a:cubicBezTo>
                    <a:pt x="4113" y="4332"/>
                    <a:pt x="4129" y="4322"/>
                    <a:pt x="4144" y="4306"/>
                  </a:cubicBezTo>
                  <a:cubicBezTo>
                    <a:pt x="4149" y="4301"/>
                    <a:pt x="4159" y="4291"/>
                    <a:pt x="4164" y="4286"/>
                  </a:cubicBezTo>
                  <a:cubicBezTo>
                    <a:pt x="4174" y="4281"/>
                    <a:pt x="4180" y="4271"/>
                    <a:pt x="4190" y="4266"/>
                  </a:cubicBezTo>
                  <a:cubicBezTo>
                    <a:pt x="4200" y="4255"/>
                    <a:pt x="4205" y="4245"/>
                    <a:pt x="4216" y="4235"/>
                  </a:cubicBezTo>
                  <a:cubicBezTo>
                    <a:pt x="4221" y="4230"/>
                    <a:pt x="4225" y="4230"/>
                    <a:pt x="4231" y="4224"/>
                  </a:cubicBezTo>
                  <a:cubicBezTo>
                    <a:pt x="4241" y="4209"/>
                    <a:pt x="4256" y="4199"/>
                    <a:pt x="4267" y="4189"/>
                  </a:cubicBezTo>
                  <a:cubicBezTo>
                    <a:pt x="4267" y="4184"/>
                    <a:pt x="4272" y="4184"/>
                    <a:pt x="4272" y="4179"/>
                  </a:cubicBezTo>
                  <a:cubicBezTo>
                    <a:pt x="5060" y="3355"/>
                    <a:pt x="5177" y="2087"/>
                    <a:pt x="4558" y="1136"/>
                  </a:cubicBezTo>
                  <a:cubicBezTo>
                    <a:pt x="4558" y="1130"/>
                    <a:pt x="4553" y="1125"/>
                    <a:pt x="4553" y="1125"/>
                  </a:cubicBezTo>
                  <a:cubicBezTo>
                    <a:pt x="4548" y="1115"/>
                    <a:pt x="4538" y="1105"/>
                    <a:pt x="4533" y="1094"/>
                  </a:cubicBezTo>
                  <a:cubicBezTo>
                    <a:pt x="4528" y="1084"/>
                    <a:pt x="4523" y="1074"/>
                    <a:pt x="4512" y="1069"/>
                  </a:cubicBezTo>
                  <a:cubicBezTo>
                    <a:pt x="4507" y="1058"/>
                    <a:pt x="4507" y="1054"/>
                    <a:pt x="4502" y="1049"/>
                  </a:cubicBezTo>
                  <a:cubicBezTo>
                    <a:pt x="4492" y="1033"/>
                    <a:pt x="4481" y="1023"/>
                    <a:pt x="4477" y="1013"/>
                  </a:cubicBezTo>
                  <a:cubicBezTo>
                    <a:pt x="4471" y="1007"/>
                    <a:pt x="4466" y="1003"/>
                    <a:pt x="4466" y="997"/>
                  </a:cubicBezTo>
                  <a:cubicBezTo>
                    <a:pt x="4456" y="987"/>
                    <a:pt x="4446" y="972"/>
                    <a:pt x="4436" y="956"/>
                  </a:cubicBezTo>
                  <a:cubicBezTo>
                    <a:pt x="4430" y="956"/>
                    <a:pt x="4430" y="951"/>
                    <a:pt x="4425" y="951"/>
                  </a:cubicBezTo>
                  <a:cubicBezTo>
                    <a:pt x="4415" y="936"/>
                    <a:pt x="4405" y="920"/>
                    <a:pt x="4394" y="905"/>
                  </a:cubicBezTo>
                  <a:cubicBezTo>
                    <a:pt x="4390" y="900"/>
                    <a:pt x="4390" y="900"/>
                    <a:pt x="4390" y="900"/>
                  </a:cubicBezTo>
                  <a:cubicBezTo>
                    <a:pt x="4379" y="885"/>
                    <a:pt x="4364" y="869"/>
                    <a:pt x="4348" y="854"/>
                  </a:cubicBezTo>
                  <a:cubicBezTo>
                    <a:pt x="4338" y="838"/>
                    <a:pt x="4323" y="823"/>
                    <a:pt x="4313" y="808"/>
                  </a:cubicBezTo>
                  <a:cubicBezTo>
                    <a:pt x="4308" y="803"/>
                    <a:pt x="4303" y="798"/>
                    <a:pt x="4297" y="793"/>
                  </a:cubicBezTo>
                  <a:cubicBezTo>
                    <a:pt x="4287" y="787"/>
                    <a:pt x="4277" y="777"/>
                    <a:pt x="4272" y="767"/>
                  </a:cubicBezTo>
                  <a:cubicBezTo>
                    <a:pt x="4261" y="762"/>
                    <a:pt x="4256" y="752"/>
                    <a:pt x="4252" y="747"/>
                  </a:cubicBezTo>
                  <a:cubicBezTo>
                    <a:pt x="4241" y="742"/>
                    <a:pt x="4236" y="731"/>
                    <a:pt x="4231" y="726"/>
                  </a:cubicBezTo>
                  <a:cubicBezTo>
                    <a:pt x="4221" y="716"/>
                    <a:pt x="4216" y="711"/>
                    <a:pt x="4205" y="700"/>
                  </a:cubicBezTo>
                  <a:cubicBezTo>
                    <a:pt x="4200" y="696"/>
                    <a:pt x="4195" y="690"/>
                    <a:pt x="4190" y="685"/>
                  </a:cubicBezTo>
                  <a:cubicBezTo>
                    <a:pt x="4180" y="675"/>
                    <a:pt x="4169" y="665"/>
                    <a:pt x="4159" y="660"/>
                  </a:cubicBezTo>
                  <a:cubicBezTo>
                    <a:pt x="4154" y="654"/>
                    <a:pt x="4149" y="649"/>
                    <a:pt x="4149" y="644"/>
                  </a:cubicBezTo>
                  <a:cubicBezTo>
                    <a:pt x="4134" y="634"/>
                    <a:pt x="4123" y="629"/>
                    <a:pt x="4113" y="619"/>
                  </a:cubicBezTo>
                  <a:cubicBezTo>
                    <a:pt x="4113" y="614"/>
                    <a:pt x="4108" y="614"/>
                    <a:pt x="4108" y="609"/>
                  </a:cubicBezTo>
                  <a:cubicBezTo>
                    <a:pt x="3642" y="204"/>
                    <a:pt x="3059" y="0"/>
                    <a:pt x="2476" y="0"/>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22" name="Google Shape;122;p4"/>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rot="2005365">
              <a:off x="8553711" y="1251469"/>
              <a:ext cx="1237854" cy="1226413"/>
            </a:xfrm>
            <a:prstGeom prst="rect">
              <a:avLst/>
            </a:prstGeom>
            <a:noFill/>
            <a:ln>
              <a:noFill/>
            </a:ln>
          </p:spPr>
        </p:pic>
      </p:grpSp>
      <p:grpSp>
        <p:nvGrpSpPr>
          <p:cNvPr id="123" name="Google Shape;123;p4"/>
          <p:cNvGrpSpPr/>
          <p:nvPr/>
        </p:nvGrpSpPr>
        <p:grpSpPr>
          <a:xfrm rot="895619">
            <a:off x="6033328" y="86507"/>
            <a:ext cx="652537" cy="652325"/>
            <a:chOff x="4733989" y="511904"/>
            <a:chExt cx="489380" cy="489221"/>
          </a:xfrm>
        </p:grpSpPr>
        <p:sp>
          <p:nvSpPr>
            <p:cNvPr id="124" name="Google Shape;124;p4"/>
            <p:cNvSpPr/>
            <p:nvPr/>
          </p:nvSpPr>
          <p:spPr>
            <a:xfrm rot="-2016437">
              <a:off x="4863019" y="615874"/>
              <a:ext cx="283909" cy="283692"/>
            </a:xfrm>
            <a:custGeom>
              <a:avLst/>
              <a:gdLst/>
              <a:ahLst/>
              <a:cxnLst/>
              <a:rect l="l" t="t" r="r" b="b"/>
              <a:pathLst>
                <a:path w="6037" h="6033" extrusionOk="0">
                  <a:moveTo>
                    <a:pt x="3361" y="6033"/>
                  </a:moveTo>
                  <a:lnTo>
                    <a:pt x="3361" y="6033"/>
                  </a:lnTo>
                  <a:cubicBezTo>
                    <a:pt x="3337" y="6033"/>
                    <a:pt x="3313" y="6033"/>
                    <a:pt x="3289" y="6033"/>
                  </a:cubicBezTo>
                  <a:cubicBezTo>
                    <a:pt x="3177" y="6018"/>
                    <a:pt x="3100" y="5950"/>
                    <a:pt x="3056" y="5848"/>
                  </a:cubicBezTo>
                  <a:cubicBezTo>
                    <a:pt x="2949" y="5586"/>
                    <a:pt x="2838" y="5329"/>
                    <a:pt x="2731" y="5072"/>
                  </a:cubicBezTo>
                  <a:cubicBezTo>
                    <a:pt x="2624" y="4821"/>
                    <a:pt x="2518" y="4564"/>
                    <a:pt x="2406" y="4312"/>
                  </a:cubicBezTo>
                  <a:cubicBezTo>
                    <a:pt x="2338" y="4142"/>
                    <a:pt x="2169" y="4059"/>
                    <a:pt x="1989" y="4098"/>
                  </a:cubicBezTo>
                  <a:cubicBezTo>
                    <a:pt x="1553" y="4200"/>
                    <a:pt x="1116" y="4297"/>
                    <a:pt x="680" y="4394"/>
                  </a:cubicBezTo>
                  <a:cubicBezTo>
                    <a:pt x="559" y="4423"/>
                    <a:pt x="448" y="4457"/>
                    <a:pt x="326" y="4472"/>
                  </a:cubicBezTo>
                  <a:cubicBezTo>
                    <a:pt x="215" y="4491"/>
                    <a:pt x="123" y="4447"/>
                    <a:pt x="55" y="4355"/>
                  </a:cubicBezTo>
                  <a:cubicBezTo>
                    <a:pt x="-37" y="4224"/>
                    <a:pt x="-13" y="4064"/>
                    <a:pt x="108" y="3963"/>
                  </a:cubicBezTo>
                  <a:cubicBezTo>
                    <a:pt x="253" y="3836"/>
                    <a:pt x="394" y="3710"/>
                    <a:pt x="540" y="3589"/>
                  </a:cubicBezTo>
                  <a:cubicBezTo>
                    <a:pt x="719" y="3434"/>
                    <a:pt x="898" y="3274"/>
                    <a:pt x="1078" y="3119"/>
                  </a:cubicBezTo>
                  <a:cubicBezTo>
                    <a:pt x="1141" y="3070"/>
                    <a:pt x="1199" y="3017"/>
                    <a:pt x="1257" y="2965"/>
                  </a:cubicBezTo>
                  <a:cubicBezTo>
                    <a:pt x="1359" y="2868"/>
                    <a:pt x="1417" y="2752"/>
                    <a:pt x="1431" y="2611"/>
                  </a:cubicBezTo>
                  <a:cubicBezTo>
                    <a:pt x="1451" y="2471"/>
                    <a:pt x="1407" y="2344"/>
                    <a:pt x="1335" y="2228"/>
                  </a:cubicBezTo>
                  <a:cubicBezTo>
                    <a:pt x="1088" y="1811"/>
                    <a:pt x="840" y="1394"/>
                    <a:pt x="588" y="977"/>
                  </a:cubicBezTo>
                  <a:cubicBezTo>
                    <a:pt x="496" y="812"/>
                    <a:pt x="554" y="623"/>
                    <a:pt x="719" y="551"/>
                  </a:cubicBezTo>
                  <a:cubicBezTo>
                    <a:pt x="797" y="517"/>
                    <a:pt x="879" y="517"/>
                    <a:pt x="952" y="556"/>
                  </a:cubicBezTo>
                  <a:cubicBezTo>
                    <a:pt x="1044" y="599"/>
                    <a:pt x="1126" y="657"/>
                    <a:pt x="1213" y="710"/>
                  </a:cubicBezTo>
                  <a:cubicBezTo>
                    <a:pt x="1567" y="924"/>
                    <a:pt x="1921" y="1137"/>
                    <a:pt x="2275" y="1350"/>
                  </a:cubicBezTo>
                  <a:cubicBezTo>
                    <a:pt x="2503" y="1486"/>
                    <a:pt x="2794" y="1448"/>
                    <a:pt x="2973" y="1258"/>
                  </a:cubicBezTo>
                  <a:cubicBezTo>
                    <a:pt x="3061" y="1171"/>
                    <a:pt x="3138" y="1074"/>
                    <a:pt x="3216" y="987"/>
                  </a:cubicBezTo>
                  <a:cubicBezTo>
                    <a:pt x="3323" y="866"/>
                    <a:pt x="3424" y="744"/>
                    <a:pt x="3531" y="628"/>
                  </a:cubicBezTo>
                  <a:cubicBezTo>
                    <a:pt x="3652" y="483"/>
                    <a:pt x="3778" y="342"/>
                    <a:pt x="3904" y="202"/>
                  </a:cubicBezTo>
                  <a:cubicBezTo>
                    <a:pt x="3948" y="153"/>
                    <a:pt x="3982" y="100"/>
                    <a:pt x="4035" y="61"/>
                  </a:cubicBezTo>
                  <a:cubicBezTo>
                    <a:pt x="4127" y="-12"/>
                    <a:pt x="4229" y="-16"/>
                    <a:pt x="4331" y="32"/>
                  </a:cubicBezTo>
                  <a:cubicBezTo>
                    <a:pt x="4438" y="80"/>
                    <a:pt x="4496" y="168"/>
                    <a:pt x="4496" y="284"/>
                  </a:cubicBezTo>
                  <a:cubicBezTo>
                    <a:pt x="4501" y="347"/>
                    <a:pt x="4476" y="405"/>
                    <a:pt x="4462" y="468"/>
                  </a:cubicBezTo>
                  <a:cubicBezTo>
                    <a:pt x="4374" y="851"/>
                    <a:pt x="4282" y="1234"/>
                    <a:pt x="4200" y="1617"/>
                  </a:cubicBezTo>
                  <a:cubicBezTo>
                    <a:pt x="4137" y="1893"/>
                    <a:pt x="4210" y="2141"/>
                    <a:pt x="4389" y="2354"/>
                  </a:cubicBezTo>
                  <a:cubicBezTo>
                    <a:pt x="4481" y="2461"/>
                    <a:pt x="4597" y="2529"/>
                    <a:pt x="4724" y="2587"/>
                  </a:cubicBezTo>
                  <a:cubicBezTo>
                    <a:pt x="5102" y="2747"/>
                    <a:pt x="5480" y="2907"/>
                    <a:pt x="5863" y="3070"/>
                  </a:cubicBezTo>
                  <a:cubicBezTo>
                    <a:pt x="5975" y="3119"/>
                    <a:pt x="6037" y="3211"/>
                    <a:pt x="6037" y="3337"/>
                  </a:cubicBezTo>
                  <a:cubicBezTo>
                    <a:pt x="6037" y="3351"/>
                    <a:pt x="6037" y="3361"/>
                    <a:pt x="6037" y="3376"/>
                  </a:cubicBezTo>
                  <a:cubicBezTo>
                    <a:pt x="6013" y="3526"/>
                    <a:pt x="5911" y="3613"/>
                    <a:pt x="5761" y="3628"/>
                  </a:cubicBezTo>
                  <a:cubicBezTo>
                    <a:pt x="5586" y="3642"/>
                    <a:pt x="5417" y="3657"/>
                    <a:pt x="5242" y="3672"/>
                  </a:cubicBezTo>
                  <a:cubicBezTo>
                    <a:pt x="5107" y="3686"/>
                    <a:pt x="4971" y="3696"/>
                    <a:pt x="4830" y="3706"/>
                  </a:cubicBezTo>
                  <a:cubicBezTo>
                    <a:pt x="4695" y="3720"/>
                    <a:pt x="4559" y="3730"/>
                    <a:pt x="4423" y="3744"/>
                  </a:cubicBezTo>
                  <a:cubicBezTo>
                    <a:pt x="4350" y="3749"/>
                    <a:pt x="4273" y="3754"/>
                    <a:pt x="4195" y="3774"/>
                  </a:cubicBezTo>
                  <a:cubicBezTo>
                    <a:pt x="3967" y="3841"/>
                    <a:pt x="3778" y="4059"/>
                    <a:pt x="3754" y="4302"/>
                  </a:cubicBezTo>
                  <a:cubicBezTo>
                    <a:pt x="3734" y="4433"/>
                    <a:pt x="3725" y="4573"/>
                    <a:pt x="3715" y="4709"/>
                  </a:cubicBezTo>
                  <a:cubicBezTo>
                    <a:pt x="3700" y="4835"/>
                    <a:pt x="3691" y="4961"/>
                    <a:pt x="3676" y="5087"/>
                  </a:cubicBezTo>
                  <a:cubicBezTo>
                    <a:pt x="3667" y="5218"/>
                    <a:pt x="3657" y="5344"/>
                    <a:pt x="3642" y="5470"/>
                  </a:cubicBezTo>
                  <a:cubicBezTo>
                    <a:pt x="3633" y="5577"/>
                    <a:pt x="3628" y="5688"/>
                    <a:pt x="3613" y="5795"/>
                  </a:cubicBezTo>
                  <a:cubicBezTo>
                    <a:pt x="3594" y="5926"/>
                    <a:pt x="3492" y="6018"/>
                    <a:pt x="3361" y="6033"/>
                  </a:cubicBezTo>
                  <a:close/>
                </a:path>
              </a:pathLst>
            </a:custGeom>
            <a:solidFill>
              <a:srgbClr val="CFA17B">
                <a:alpha val="3671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2400" b="0" strike="noStrike">
                <a:solidFill>
                  <a:srgbClr val="000000"/>
                </a:solidFill>
                <a:latin typeface="Arial"/>
                <a:ea typeface="Arial"/>
                <a:cs typeface="Arial"/>
                <a:sym typeface="Arial"/>
              </a:endParaRPr>
            </a:p>
          </p:txBody>
        </p:sp>
        <p:pic>
          <p:nvPicPr>
            <p:cNvPr id="125" name="Google Shape;125;p4"/>
            <p:cNvPicPr preferRelativeResize="0"/>
            <p:nvPr/>
          </p:nvPicPr>
          <p:blipFill>
            <a:blip r:embed="rId7" cstate="email">
              <a:alphaModFix/>
              <a:extLst>
                <a:ext uri="{28A0092B-C50C-407E-A947-70E740481C1C}">
                  <a14:useLocalDpi xmlns:a14="http://schemas.microsoft.com/office/drawing/2010/main"/>
                </a:ext>
              </a:extLst>
            </a:blip>
            <a:stretch>
              <a:fillRect/>
            </a:stretch>
          </p:blipFill>
          <p:spPr>
            <a:xfrm rot="-2016466">
              <a:off x="4802209" y="580054"/>
              <a:ext cx="352940" cy="352921"/>
            </a:xfrm>
            <a:prstGeom prst="rect">
              <a:avLst/>
            </a:prstGeom>
            <a:noFill/>
            <a:ln>
              <a:noFill/>
            </a:ln>
          </p:spPr>
        </p:pic>
      </p:grpSp>
      <p:sp>
        <p:nvSpPr>
          <p:cNvPr id="126" name="Google Shape;126;p4"/>
          <p:cNvSpPr txBox="1">
            <a:spLocks noGrp="1"/>
          </p:cNvSpPr>
          <p:nvPr>
            <p:ph type="title"/>
          </p:nvPr>
        </p:nvSpPr>
        <p:spPr>
          <a:xfrm>
            <a:off x="960000" y="719333"/>
            <a:ext cx="10272000" cy="763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 name="Google Shape;127;p4"/>
          <p:cNvSpPr txBox="1">
            <a:spLocks noGrp="1"/>
          </p:cNvSpPr>
          <p:nvPr>
            <p:ph type="body" idx="1"/>
          </p:nvPr>
        </p:nvSpPr>
        <p:spPr>
          <a:xfrm>
            <a:off x="960000" y="1536633"/>
            <a:ext cx="10272000" cy="487600"/>
          </a:xfrm>
          <a:prstGeom prst="rect">
            <a:avLst/>
          </a:prstGeom>
        </p:spPr>
        <p:txBody>
          <a:bodyPr spcFirstLastPara="1" wrap="square" lIns="91425" tIns="91425" rIns="91425" bIns="91425" anchor="t" anchorCtr="0">
            <a:noAutofit/>
          </a:bodyPr>
          <a:lstStyle>
            <a:lvl1pPr marL="609570" lvl="0" indent="-423312" algn="ctr" rtl="0">
              <a:spcBef>
                <a:spcPts val="0"/>
              </a:spcBef>
              <a:spcAft>
                <a:spcPts val="0"/>
              </a:spcAft>
              <a:buSzPts val="1400"/>
              <a:buChar char="●"/>
              <a:defRPr/>
            </a:lvl1pPr>
            <a:lvl2pPr marL="1219140" lvl="1" indent="-423312" rtl="0">
              <a:lnSpc>
                <a:spcPct val="115000"/>
              </a:lnSpc>
              <a:spcBef>
                <a:spcPts val="0"/>
              </a:spcBef>
              <a:spcAft>
                <a:spcPts val="0"/>
              </a:spcAft>
              <a:buSzPts val="1400"/>
              <a:buFont typeface="Darker Grotesque SemiBold"/>
              <a:buChar char="○"/>
              <a:defRPr/>
            </a:lvl2pPr>
            <a:lvl3pPr marL="1828709" lvl="2" indent="-423312" rtl="0">
              <a:lnSpc>
                <a:spcPct val="115000"/>
              </a:lnSpc>
              <a:spcBef>
                <a:spcPts val="0"/>
              </a:spcBef>
              <a:spcAft>
                <a:spcPts val="0"/>
              </a:spcAft>
              <a:buSzPts val="1400"/>
              <a:buFont typeface="Darker Grotesque SemiBold"/>
              <a:buChar char="■"/>
              <a:defRPr/>
            </a:lvl3pPr>
            <a:lvl4pPr marL="2438278" lvl="3" indent="-423312" rtl="0">
              <a:lnSpc>
                <a:spcPct val="115000"/>
              </a:lnSpc>
              <a:spcBef>
                <a:spcPts val="0"/>
              </a:spcBef>
              <a:spcAft>
                <a:spcPts val="0"/>
              </a:spcAft>
              <a:buSzPts val="1400"/>
              <a:buFont typeface="Darker Grotesque SemiBold"/>
              <a:buChar char="●"/>
              <a:defRPr/>
            </a:lvl4pPr>
            <a:lvl5pPr marL="3047848" lvl="4" indent="-423312" rtl="0">
              <a:lnSpc>
                <a:spcPct val="115000"/>
              </a:lnSpc>
              <a:spcBef>
                <a:spcPts val="0"/>
              </a:spcBef>
              <a:spcAft>
                <a:spcPts val="0"/>
              </a:spcAft>
              <a:buSzPts val="1400"/>
              <a:buFont typeface="Darker Grotesque SemiBold"/>
              <a:buChar char="○"/>
              <a:defRPr/>
            </a:lvl5pPr>
            <a:lvl6pPr marL="3657418" lvl="5" indent="-423312" rtl="0">
              <a:lnSpc>
                <a:spcPct val="115000"/>
              </a:lnSpc>
              <a:spcBef>
                <a:spcPts val="0"/>
              </a:spcBef>
              <a:spcAft>
                <a:spcPts val="0"/>
              </a:spcAft>
              <a:buSzPts val="1400"/>
              <a:buFont typeface="Darker Grotesque SemiBold"/>
              <a:buChar char="■"/>
              <a:defRPr/>
            </a:lvl6pPr>
            <a:lvl7pPr marL="4266987" lvl="6" indent="-423312" rtl="0">
              <a:lnSpc>
                <a:spcPct val="115000"/>
              </a:lnSpc>
              <a:spcBef>
                <a:spcPts val="0"/>
              </a:spcBef>
              <a:spcAft>
                <a:spcPts val="0"/>
              </a:spcAft>
              <a:buSzPts val="1400"/>
              <a:buFont typeface="Darker Grotesque SemiBold"/>
              <a:buChar char="●"/>
              <a:defRPr/>
            </a:lvl7pPr>
            <a:lvl8pPr marL="4876557" lvl="7" indent="-423312" rtl="0">
              <a:lnSpc>
                <a:spcPct val="115000"/>
              </a:lnSpc>
              <a:spcBef>
                <a:spcPts val="0"/>
              </a:spcBef>
              <a:spcAft>
                <a:spcPts val="0"/>
              </a:spcAft>
              <a:buSzPts val="1400"/>
              <a:buFont typeface="Darker Grotesque SemiBold"/>
              <a:buChar char="○"/>
              <a:defRPr/>
            </a:lvl8pPr>
            <a:lvl9pPr marL="5486126" lvl="8" indent="-423312" rtl="0">
              <a:lnSpc>
                <a:spcPct val="115000"/>
              </a:lnSpc>
              <a:spcBef>
                <a:spcPts val="0"/>
              </a:spcBef>
              <a:spcAft>
                <a:spcPts val="0"/>
              </a:spcAft>
              <a:buSzPts val="1400"/>
              <a:buFont typeface="Darker Grotesque SemiBold"/>
              <a:buChar char="■"/>
              <a:defRPr/>
            </a:lvl9pPr>
          </a:lstStyle>
          <a:p>
            <a:endParaRPr/>
          </a:p>
        </p:txBody>
      </p:sp>
    </p:spTree>
    <p:extLst>
      <p:ext uri="{BB962C8B-B14F-4D97-AF65-F5344CB8AC3E}">
        <p14:creationId xmlns:p14="http://schemas.microsoft.com/office/powerpoint/2010/main" val="926993674"/>
      </p:ext>
    </p:extLst>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matchingName="Two Content">
  <p:cSld name="2_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3"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201" y="1825625"/>
            <a:ext cx="5410199" cy="4351339"/>
          </a:xfrm>
          <a:prstGeom prst="rect">
            <a:avLst/>
          </a:prstGeom>
          <a:noFill/>
          <a:ln>
            <a:noFill/>
          </a:ln>
        </p:spPr>
        <p:txBody>
          <a:bodyPr spcFirstLastPara="1" wrap="square" lIns="91425" tIns="45700" rIns="91425" bIns="45700" anchor="t" anchorCtr="0">
            <a:noAutofit/>
          </a:bodyPr>
          <a:lstStyle>
            <a:lvl1pPr marL="457189" lvl="0" indent="-342891" algn="l">
              <a:lnSpc>
                <a:spcPct val="100000"/>
              </a:lnSpc>
              <a:spcBef>
                <a:spcPts val="1000"/>
              </a:spcBef>
              <a:spcAft>
                <a:spcPts val="0"/>
              </a:spcAft>
              <a:buSzPts val="1800"/>
              <a:buChar char="•"/>
              <a:defRPr/>
            </a:lvl1pPr>
            <a:lvl2pPr marL="914377" lvl="1" indent="-342891" algn="l">
              <a:lnSpc>
                <a:spcPct val="100000"/>
              </a:lnSpc>
              <a:spcBef>
                <a:spcPts val="1000"/>
              </a:spcBef>
              <a:spcAft>
                <a:spcPts val="0"/>
              </a:spcAft>
              <a:buSzPts val="1800"/>
              <a:buChar char="•"/>
              <a:defRPr/>
            </a:lvl2pPr>
            <a:lvl3pPr marL="1371566" lvl="2" indent="-342891" algn="l">
              <a:lnSpc>
                <a:spcPct val="100000"/>
              </a:lnSpc>
              <a:spcBef>
                <a:spcPts val="1000"/>
              </a:spcBef>
              <a:spcAft>
                <a:spcPts val="0"/>
              </a:spcAft>
              <a:buSzPts val="1800"/>
              <a:buChar char="•"/>
              <a:defRPr/>
            </a:lvl3pPr>
            <a:lvl4pPr marL="1828754" lvl="3" indent="-342891" algn="l">
              <a:lnSpc>
                <a:spcPct val="100000"/>
              </a:lnSpc>
              <a:spcBef>
                <a:spcPts val="1000"/>
              </a:spcBef>
              <a:spcAft>
                <a:spcPts val="0"/>
              </a:spcAft>
              <a:buSzPts val="1800"/>
              <a:buChar char="•"/>
              <a:defRPr/>
            </a:lvl4pPr>
            <a:lvl5pPr marL="2285943" lvl="4" indent="-342891" algn="l">
              <a:lnSpc>
                <a:spcPct val="100000"/>
              </a:lnSpc>
              <a:spcBef>
                <a:spcPts val="1000"/>
              </a:spcBef>
              <a:spcAft>
                <a:spcPts val="0"/>
              </a:spcAft>
              <a:buSzPts val="1800"/>
              <a:buChar char="•"/>
              <a:defRPr/>
            </a:lvl5pPr>
            <a:lvl6pPr marL="2743131" lvl="5" indent="-342891" algn="l">
              <a:lnSpc>
                <a:spcPct val="90000"/>
              </a:lnSpc>
              <a:spcBef>
                <a:spcPts val="1000"/>
              </a:spcBef>
              <a:spcAft>
                <a:spcPts val="0"/>
              </a:spcAft>
              <a:buClr>
                <a:schemeClr val="dk1"/>
              </a:buClr>
              <a:buSzPts val="1800"/>
              <a:buChar char="•"/>
              <a:defRPr/>
            </a:lvl6pPr>
            <a:lvl7pPr marL="3200320" lvl="6" indent="-342891" algn="l">
              <a:lnSpc>
                <a:spcPct val="90000"/>
              </a:lnSpc>
              <a:spcBef>
                <a:spcPts val="500"/>
              </a:spcBef>
              <a:spcAft>
                <a:spcPts val="0"/>
              </a:spcAft>
              <a:buClr>
                <a:schemeClr val="dk1"/>
              </a:buClr>
              <a:buSzPts val="1800"/>
              <a:buChar char="•"/>
              <a:defRPr/>
            </a:lvl7pPr>
            <a:lvl8pPr marL="3657509" lvl="7" indent="-342891" algn="l">
              <a:lnSpc>
                <a:spcPct val="90000"/>
              </a:lnSpc>
              <a:spcBef>
                <a:spcPts val="500"/>
              </a:spcBef>
              <a:spcAft>
                <a:spcPts val="0"/>
              </a:spcAft>
              <a:buClr>
                <a:schemeClr val="dk1"/>
              </a:buClr>
              <a:buSzPts val="1800"/>
              <a:buChar char="•"/>
              <a:defRPr/>
            </a:lvl8pPr>
            <a:lvl9pPr marL="4114697" lvl="8" indent="-342891"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9"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pPr marL="0" lvl="0" indent="0" algn="r" rtl="0">
                <a:spcBef>
                  <a:spcPts val="0"/>
                </a:spcBef>
                <a:spcAft>
                  <a:spcPts val="0"/>
                </a:spcAft>
                <a:buNone/>
              </a:pPr>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3048321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0020527"/>
      </p:ext>
    </p:extLst>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userDrawn="1">
  <p:cSld name="1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980700667"/>
      </p:ext>
    </p:extLst>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userDrawn="1">
  <p:cSld name="2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4219701451"/>
      </p:ext>
    </p:extLst>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userDrawn="1">
  <p:cSld name="3_1-Line Title (Blank, Logo Top)">
    <p:spTree>
      <p:nvGrpSpPr>
        <p:cNvPr id="1" name=""/>
        <p:cNvGrpSpPr/>
        <p:nvPr/>
      </p:nvGrpSpPr>
      <p:grpSpPr>
        <a:xfrm>
          <a:off x="0" y="0"/>
          <a:ext cx="0" cy="0"/>
          <a:chOff x="0" y="0"/>
          <a:chExt cx="0" cy="0"/>
        </a:xfrm>
      </p:grpSpPr>
      <p:cxnSp>
        <p:nvCxnSpPr>
          <p:cNvPr id="14" name="Straight Connector 13"/>
          <p:cNvCxnSpPr/>
          <p:nvPr userDrawn="1"/>
        </p:nvCxnSpPr>
        <p:spPr>
          <a:xfrm>
            <a:off x="3"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1" y="533970"/>
            <a:ext cx="8867787" cy="488537"/>
          </a:xfrm>
          <a:prstGeom prst="rect">
            <a:avLst/>
          </a:prstGeom>
        </p:spPr>
        <p:txBody>
          <a:bodyPr anchor="ctr"/>
          <a:lstStyle>
            <a:lvl1pPr marL="0" indent="0">
              <a:buNone/>
              <a:defRPr b="1">
                <a:solidFill>
                  <a:srgbClr val="8C2347"/>
                </a:solidFill>
              </a:defRPr>
            </a:lvl1pPr>
            <a:lvl2pPr marL="342891" indent="0">
              <a:buNone/>
              <a:defRPr b="1">
                <a:solidFill>
                  <a:srgbClr val="8C2347"/>
                </a:solidFill>
              </a:defRPr>
            </a:lvl2pPr>
            <a:lvl3pPr marL="685783" indent="0">
              <a:buNone/>
              <a:defRPr b="1">
                <a:solidFill>
                  <a:srgbClr val="8C2347"/>
                </a:solidFill>
              </a:defRPr>
            </a:lvl3pPr>
            <a:lvl4pPr marL="1028674" indent="0">
              <a:buNone/>
              <a:defRPr b="1">
                <a:solidFill>
                  <a:srgbClr val="8C2347"/>
                </a:solidFill>
              </a:defRPr>
            </a:lvl4pPr>
            <a:lvl5pPr marL="1371566" indent="0">
              <a:buNone/>
              <a:defRPr b="1">
                <a:solidFill>
                  <a:srgbClr val="8C2347"/>
                </a:solidFill>
              </a:defRPr>
            </a:lvl5pPr>
          </a:lstStyle>
          <a:p>
            <a:pPr lvl="0"/>
            <a:r>
              <a:rPr lang="en-US"/>
              <a:t>28PT TITLE HERE</a:t>
            </a:r>
          </a:p>
        </p:txBody>
      </p:sp>
      <p:sp>
        <p:nvSpPr>
          <p:cNvPr id="17" name="Rectangle 16"/>
          <p:cNvSpPr/>
          <p:nvPr userDrawn="1"/>
        </p:nvSpPr>
        <p:spPr>
          <a:xfrm>
            <a:off x="9815335" y="5955180"/>
            <a:ext cx="2376668" cy="9028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sp>
        <p:nvSpPr>
          <p:cNvPr id="5" name="Rectangle 4"/>
          <p:cNvSpPr/>
          <p:nvPr userDrawn="1"/>
        </p:nvSpPr>
        <p:spPr>
          <a:xfrm>
            <a:off x="9815335" y="77979"/>
            <a:ext cx="2376668" cy="944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25"/>
          </a:p>
        </p:txBody>
      </p:sp>
      <p:pic>
        <p:nvPicPr>
          <p:cNvPr id="7" name="Picture 6" descr="LM_LUMC_3C_V.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997749" y="317115"/>
            <a:ext cx="1653863" cy="574079"/>
          </a:xfrm>
          <a:prstGeom prst="rect">
            <a:avLst/>
          </a:prstGeom>
        </p:spPr>
      </p:pic>
    </p:spTree>
    <p:extLst>
      <p:ext uri="{BB962C8B-B14F-4D97-AF65-F5344CB8AC3E}">
        <p14:creationId xmlns:p14="http://schemas.microsoft.com/office/powerpoint/2010/main" val="1454284247"/>
      </p:ext>
    </p:extLst>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userDrawn="1">
  <p:cSld name="1 Line Title (Logo UR)">
    <p:spTree>
      <p:nvGrpSpPr>
        <p:cNvPr id="1" name=""/>
        <p:cNvGrpSpPr/>
        <p:nvPr/>
      </p:nvGrpSpPr>
      <p:grpSpPr>
        <a:xfrm>
          <a:off x="0" y="0"/>
          <a:ext cx="0" cy="0"/>
          <a:chOff x="0" y="0"/>
          <a:chExt cx="0" cy="0"/>
        </a:xfrm>
      </p:grpSpPr>
      <p:cxnSp>
        <p:nvCxnSpPr>
          <p:cNvPr id="14" name="Straight Connector 13"/>
          <p:cNvCxnSpPr/>
          <p:nvPr userDrawn="1"/>
        </p:nvCxnSpPr>
        <p:spPr>
          <a:xfrm>
            <a:off x="2" y="1129976"/>
            <a:ext cx="10289308" cy="0"/>
          </a:xfrm>
          <a:prstGeom prst="line">
            <a:avLst/>
          </a:prstGeom>
          <a:ln w="12700">
            <a:solidFill>
              <a:srgbClr val="C9C9C9"/>
            </a:solidFill>
            <a:tailEnd type="oval"/>
          </a:ln>
        </p:spPr>
        <p:style>
          <a:lnRef idx="1">
            <a:schemeClr val="accent1"/>
          </a:lnRef>
          <a:fillRef idx="0">
            <a:schemeClr val="accent1"/>
          </a:fillRef>
          <a:effectRef idx="0">
            <a:schemeClr val="accent1"/>
          </a:effectRef>
          <a:fontRef idx="minor">
            <a:schemeClr val="tx1"/>
          </a:fontRef>
        </p:style>
      </p:cxnSp>
      <p:sp>
        <p:nvSpPr>
          <p:cNvPr id="15" name="Text Placeholder 22"/>
          <p:cNvSpPr>
            <a:spLocks noGrp="1"/>
          </p:cNvSpPr>
          <p:nvPr>
            <p:ph type="body" sz="quarter" idx="12" hasCustomPrompt="1"/>
          </p:nvPr>
        </p:nvSpPr>
        <p:spPr>
          <a:xfrm>
            <a:off x="700620" y="533969"/>
            <a:ext cx="8867787" cy="488537"/>
          </a:xfrm>
          <a:prstGeom prst="rect">
            <a:avLst/>
          </a:prstGeom>
        </p:spPr>
        <p:txBody>
          <a:bodyPr anchor="ctr"/>
          <a:lstStyle>
            <a:lvl1pPr marL="0" indent="0">
              <a:buNone/>
              <a:defRPr b="1">
                <a:solidFill>
                  <a:srgbClr val="8C2347"/>
                </a:solidFill>
              </a:defRPr>
            </a:lvl1pPr>
            <a:lvl2pPr marL="457189" indent="0">
              <a:buNone/>
              <a:defRPr b="1">
                <a:solidFill>
                  <a:srgbClr val="8C2347"/>
                </a:solidFill>
              </a:defRPr>
            </a:lvl2pPr>
            <a:lvl3pPr marL="914377" indent="0">
              <a:buNone/>
              <a:defRPr b="1">
                <a:solidFill>
                  <a:srgbClr val="8C2347"/>
                </a:solidFill>
              </a:defRPr>
            </a:lvl3pPr>
            <a:lvl4pPr marL="1371566" indent="0">
              <a:buNone/>
              <a:defRPr b="1">
                <a:solidFill>
                  <a:srgbClr val="8C2347"/>
                </a:solidFill>
              </a:defRPr>
            </a:lvl4pPr>
            <a:lvl5pPr marL="1828754" indent="0">
              <a:buNone/>
              <a:defRPr b="1">
                <a:solidFill>
                  <a:srgbClr val="8C2347"/>
                </a:solidFill>
              </a:defRPr>
            </a:lvl5pPr>
          </a:lstStyle>
          <a:p>
            <a:pPr lvl="0"/>
            <a:r>
              <a:rPr lang="en-US"/>
              <a:t>28PT TITLE HERE</a:t>
            </a:r>
          </a:p>
        </p:txBody>
      </p:sp>
      <p:sp>
        <p:nvSpPr>
          <p:cNvPr id="17" name="Rectangle 16"/>
          <p:cNvSpPr/>
          <p:nvPr userDrawn="1"/>
        </p:nvSpPr>
        <p:spPr>
          <a:xfrm>
            <a:off x="9815334" y="5694745"/>
            <a:ext cx="2376668" cy="1163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 Placeholder 2"/>
          <p:cNvSpPr>
            <a:spLocks noGrp="1"/>
          </p:cNvSpPr>
          <p:nvPr>
            <p:ph type="body" sz="quarter" idx="10" hasCustomPrompt="1"/>
          </p:nvPr>
        </p:nvSpPr>
        <p:spPr>
          <a:xfrm>
            <a:off x="700619" y="1359437"/>
            <a:ext cx="10768892" cy="4982097"/>
          </a:xfrm>
          <a:prstGeom prst="rect">
            <a:avLst/>
          </a:prstGeom>
        </p:spPr>
        <p:txBody>
          <a:bodyPr anchor="t" anchorCtr="0"/>
          <a:lstStyle>
            <a:lvl1pPr marL="0" indent="0">
              <a:buNone/>
              <a:defRPr sz="1800" b="0" i="0">
                <a:solidFill>
                  <a:schemeClr val="tx1"/>
                </a:solidFill>
                <a:latin typeface="Arial"/>
                <a:ea typeface="Times New Roman" charset="0"/>
                <a:cs typeface="Arial"/>
              </a:defRPr>
            </a:lvl1pPr>
            <a:lvl2pPr marL="457189" indent="0">
              <a:buNone/>
              <a:defRPr sz="2000" i="1">
                <a:solidFill>
                  <a:schemeClr val="tx1">
                    <a:lumMod val="50000"/>
                    <a:lumOff val="50000"/>
                  </a:schemeClr>
                </a:solidFill>
                <a:latin typeface="Times New Roman" charset="0"/>
                <a:ea typeface="Times New Roman" charset="0"/>
                <a:cs typeface="Times New Roman" charset="0"/>
              </a:defRPr>
            </a:lvl2pPr>
            <a:lvl3pPr marL="914377" indent="0">
              <a:buNone/>
              <a:defRPr sz="2000" i="1">
                <a:solidFill>
                  <a:schemeClr val="tx1">
                    <a:lumMod val="50000"/>
                    <a:lumOff val="50000"/>
                  </a:schemeClr>
                </a:solidFill>
                <a:latin typeface="Times New Roman" charset="0"/>
                <a:ea typeface="Times New Roman" charset="0"/>
                <a:cs typeface="Times New Roman" charset="0"/>
              </a:defRPr>
            </a:lvl3pPr>
            <a:lvl4pPr marL="1371566" indent="0">
              <a:buNone/>
              <a:defRPr sz="2000" i="1">
                <a:solidFill>
                  <a:schemeClr val="tx1">
                    <a:lumMod val="50000"/>
                    <a:lumOff val="50000"/>
                  </a:schemeClr>
                </a:solidFill>
                <a:latin typeface="Times New Roman" charset="0"/>
                <a:ea typeface="Times New Roman" charset="0"/>
                <a:cs typeface="Times New Roman" charset="0"/>
              </a:defRPr>
            </a:lvl4pPr>
            <a:lvl5pPr marL="1828754" indent="0">
              <a:buNone/>
              <a:defRPr sz="2000" i="1">
                <a:solidFill>
                  <a:schemeClr val="tx1">
                    <a:lumMod val="50000"/>
                    <a:lumOff val="50000"/>
                  </a:schemeClr>
                </a:solidFill>
                <a:latin typeface="Times New Roman" charset="0"/>
                <a:ea typeface="Times New Roman" charset="0"/>
                <a:cs typeface="Times New Roman" charset="0"/>
              </a:defRPr>
            </a:lvl5pPr>
          </a:lstStyle>
          <a:p>
            <a:pPr lvl="0"/>
            <a:r>
              <a:rPr lang="en-US"/>
              <a:t>Sample text goes here</a:t>
            </a:r>
          </a:p>
        </p:txBody>
      </p:sp>
    </p:spTree>
    <p:extLst>
      <p:ext uri="{BB962C8B-B14F-4D97-AF65-F5344CB8AC3E}">
        <p14:creationId xmlns:p14="http://schemas.microsoft.com/office/powerpoint/2010/main" val="2076150052"/>
      </p:ext>
    </p:extLst>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9"/>
        <p:cNvGrpSpPr/>
        <p:nvPr/>
      </p:nvGrpSpPr>
      <p:grpSpPr>
        <a:xfrm>
          <a:off x="0" y="0"/>
          <a:ext cx="0" cy="0"/>
          <a:chOff x="0" y="0"/>
          <a:chExt cx="0" cy="0"/>
        </a:xfrm>
      </p:grpSpPr>
      <p:sp>
        <p:nvSpPr>
          <p:cNvPr id="120" name="Google Shape;120;p5"/>
          <p:cNvSpPr txBox="1">
            <a:spLocks noGrp="1"/>
          </p:cNvSpPr>
          <p:nvPr>
            <p:ph type="title"/>
          </p:nvPr>
        </p:nvSpPr>
        <p:spPr>
          <a:xfrm>
            <a:off x="950967" y="593367"/>
            <a:ext cx="10290000" cy="770000"/>
          </a:xfrm>
          <a:prstGeom prst="rect">
            <a:avLst/>
          </a:prstGeom>
        </p:spPr>
        <p:txBody>
          <a:bodyPr spcFirstLastPara="1" wrap="square" lIns="91425" tIns="91425" rIns="91425" bIns="91425" anchor="t" anchorCtr="0">
            <a:noAutofit/>
          </a:bodyPr>
          <a:lstStyle>
            <a:lvl1pPr lvl="0">
              <a:spcBef>
                <a:spcPts val="0"/>
              </a:spcBef>
              <a:spcAft>
                <a:spcPts val="0"/>
              </a:spcAft>
              <a:buSzPts val="3100"/>
              <a:buNone/>
              <a:defRPr/>
            </a:lvl1pPr>
            <a:lvl2pPr lvl="1">
              <a:spcBef>
                <a:spcPts val="0"/>
              </a:spcBef>
              <a:spcAft>
                <a:spcPts val="0"/>
              </a:spcAft>
              <a:buSzPts val="3100"/>
              <a:buNone/>
              <a:defRPr/>
            </a:lvl2pPr>
            <a:lvl3pPr lvl="2">
              <a:spcBef>
                <a:spcPts val="0"/>
              </a:spcBef>
              <a:spcAft>
                <a:spcPts val="0"/>
              </a:spcAft>
              <a:buSzPts val="3100"/>
              <a:buNone/>
              <a:defRPr/>
            </a:lvl3pPr>
            <a:lvl4pPr lvl="3">
              <a:spcBef>
                <a:spcPts val="0"/>
              </a:spcBef>
              <a:spcAft>
                <a:spcPts val="0"/>
              </a:spcAft>
              <a:buSzPts val="3100"/>
              <a:buNone/>
              <a:defRPr/>
            </a:lvl4pPr>
            <a:lvl5pPr lvl="4">
              <a:spcBef>
                <a:spcPts val="0"/>
              </a:spcBef>
              <a:spcAft>
                <a:spcPts val="0"/>
              </a:spcAft>
              <a:buSzPts val="3100"/>
              <a:buNone/>
              <a:defRPr/>
            </a:lvl5pPr>
            <a:lvl6pPr lvl="5">
              <a:spcBef>
                <a:spcPts val="0"/>
              </a:spcBef>
              <a:spcAft>
                <a:spcPts val="0"/>
              </a:spcAft>
              <a:buSzPts val="3100"/>
              <a:buNone/>
              <a:defRPr/>
            </a:lvl6pPr>
            <a:lvl7pPr lvl="6">
              <a:spcBef>
                <a:spcPts val="0"/>
              </a:spcBef>
              <a:spcAft>
                <a:spcPts val="0"/>
              </a:spcAft>
              <a:buSzPts val="3100"/>
              <a:buNone/>
              <a:defRPr/>
            </a:lvl7pPr>
            <a:lvl8pPr lvl="7">
              <a:spcBef>
                <a:spcPts val="0"/>
              </a:spcBef>
              <a:spcAft>
                <a:spcPts val="0"/>
              </a:spcAft>
              <a:buSzPts val="3100"/>
              <a:buNone/>
              <a:defRPr/>
            </a:lvl8pPr>
            <a:lvl9pPr lvl="8">
              <a:spcBef>
                <a:spcPts val="0"/>
              </a:spcBef>
              <a:spcAft>
                <a:spcPts val="0"/>
              </a:spcAft>
              <a:buSzPts val="3100"/>
              <a:buNone/>
              <a:defRPr/>
            </a:lvl9pPr>
          </a:lstStyle>
          <a:p>
            <a:endParaRPr/>
          </a:p>
        </p:txBody>
      </p:sp>
      <p:sp>
        <p:nvSpPr>
          <p:cNvPr id="121" name="Google Shape;121;p5"/>
          <p:cNvSpPr txBox="1">
            <a:spLocks noGrp="1"/>
          </p:cNvSpPr>
          <p:nvPr>
            <p:ph type="subTitle" idx="1"/>
          </p:nvPr>
        </p:nvSpPr>
        <p:spPr>
          <a:xfrm>
            <a:off x="1330348" y="2407295"/>
            <a:ext cx="4312800" cy="2796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2" name="Google Shape;122;p5"/>
          <p:cNvSpPr txBox="1">
            <a:spLocks noGrp="1"/>
          </p:cNvSpPr>
          <p:nvPr>
            <p:ph type="subTitle" idx="2"/>
          </p:nvPr>
        </p:nvSpPr>
        <p:spPr>
          <a:xfrm>
            <a:off x="6548852" y="2407295"/>
            <a:ext cx="4312800" cy="2796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23" name="Google Shape;123;p5"/>
          <p:cNvGrpSpPr/>
          <p:nvPr/>
        </p:nvGrpSpPr>
        <p:grpSpPr>
          <a:xfrm>
            <a:off x="276037" y="750384"/>
            <a:ext cx="11917184" cy="6788104"/>
            <a:chOff x="207028" y="562788"/>
            <a:chExt cx="8937888" cy="5091078"/>
          </a:xfrm>
        </p:grpSpPr>
        <p:grpSp>
          <p:nvGrpSpPr>
            <p:cNvPr id="124" name="Google Shape;124;p5"/>
            <p:cNvGrpSpPr/>
            <p:nvPr/>
          </p:nvGrpSpPr>
          <p:grpSpPr>
            <a:xfrm>
              <a:off x="207028" y="4350788"/>
              <a:ext cx="1276625" cy="1303078"/>
              <a:chOff x="207028" y="4350788"/>
              <a:chExt cx="1276625" cy="1303078"/>
            </a:xfrm>
          </p:grpSpPr>
          <p:sp>
            <p:nvSpPr>
              <p:cNvPr id="125" name="Google Shape;125;p5"/>
              <p:cNvSpPr/>
              <p:nvPr/>
            </p:nvSpPr>
            <p:spPr>
              <a:xfrm>
                <a:off x="207028" y="4350788"/>
                <a:ext cx="506201" cy="507674"/>
              </a:xfrm>
              <a:custGeom>
                <a:avLst/>
                <a:gdLst/>
                <a:ahLst/>
                <a:cxnLst/>
                <a:rect l="l" t="t" r="r" b="b"/>
                <a:pathLst>
                  <a:path w="19187" h="19241" extrusionOk="0">
                    <a:moveTo>
                      <a:pt x="1" y="1"/>
                    </a:moveTo>
                    <a:lnTo>
                      <a:pt x="1" y="19241"/>
                    </a:lnTo>
                    <a:lnTo>
                      <a:pt x="19186" y="19241"/>
                    </a:lnTo>
                    <a:lnTo>
                      <a:pt x="19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nvGrpSpPr>
              <p:cNvPr id="126" name="Google Shape;126;p5"/>
              <p:cNvGrpSpPr/>
              <p:nvPr/>
            </p:nvGrpSpPr>
            <p:grpSpPr>
              <a:xfrm>
                <a:off x="428604" y="4604634"/>
                <a:ext cx="1055049" cy="1049232"/>
                <a:chOff x="7802183" y="2347253"/>
                <a:chExt cx="713981" cy="710044"/>
              </a:xfrm>
            </p:grpSpPr>
            <p:sp>
              <p:nvSpPr>
                <p:cNvPr id="127" name="Google Shape;127;p5"/>
                <p:cNvSpPr/>
                <p:nvPr/>
              </p:nvSpPr>
              <p:spPr>
                <a:xfrm>
                  <a:off x="8144797" y="3032138"/>
                  <a:ext cx="29067" cy="25159"/>
                </a:xfrm>
                <a:custGeom>
                  <a:avLst/>
                  <a:gdLst/>
                  <a:ahLst/>
                  <a:cxnLst/>
                  <a:rect l="l" t="t" r="r" b="b"/>
                  <a:pathLst>
                    <a:path w="1019" h="882" extrusionOk="0">
                      <a:moveTo>
                        <a:pt x="585" y="0"/>
                      </a:moveTo>
                      <a:cubicBezTo>
                        <a:pt x="195" y="0"/>
                        <a:pt x="0" y="477"/>
                        <a:pt x="271" y="748"/>
                      </a:cubicBezTo>
                      <a:cubicBezTo>
                        <a:pt x="363" y="840"/>
                        <a:pt x="475" y="882"/>
                        <a:pt x="584" y="882"/>
                      </a:cubicBezTo>
                      <a:cubicBezTo>
                        <a:pt x="808" y="882"/>
                        <a:pt x="1019" y="707"/>
                        <a:pt x="1019" y="445"/>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28" name="Google Shape;128;p5"/>
                <p:cNvSpPr/>
                <p:nvPr/>
              </p:nvSpPr>
              <p:spPr>
                <a:xfrm>
                  <a:off x="8230115" y="3032138"/>
                  <a:ext cx="29409" cy="25159"/>
                </a:xfrm>
                <a:custGeom>
                  <a:avLst/>
                  <a:gdLst/>
                  <a:ahLst/>
                  <a:cxnLst/>
                  <a:rect l="l" t="t" r="r" b="b"/>
                  <a:pathLst>
                    <a:path w="1031" h="882" extrusionOk="0">
                      <a:moveTo>
                        <a:pt x="597" y="0"/>
                      </a:moveTo>
                      <a:cubicBezTo>
                        <a:pt x="196" y="0"/>
                        <a:pt x="1" y="477"/>
                        <a:pt x="283" y="748"/>
                      </a:cubicBezTo>
                      <a:cubicBezTo>
                        <a:pt x="371" y="840"/>
                        <a:pt x="482" y="882"/>
                        <a:pt x="591" y="882"/>
                      </a:cubicBezTo>
                      <a:cubicBezTo>
                        <a:pt x="815" y="882"/>
                        <a:pt x="1031" y="707"/>
                        <a:pt x="1031" y="445"/>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29" name="Google Shape;129;p5"/>
                <p:cNvSpPr/>
                <p:nvPr/>
              </p:nvSpPr>
              <p:spPr>
                <a:xfrm>
                  <a:off x="8315776" y="3032138"/>
                  <a:ext cx="29409" cy="25159"/>
                </a:xfrm>
                <a:custGeom>
                  <a:avLst/>
                  <a:gdLst/>
                  <a:ahLst/>
                  <a:cxnLst/>
                  <a:rect l="l" t="t" r="r" b="b"/>
                  <a:pathLst>
                    <a:path w="1031" h="882" extrusionOk="0">
                      <a:moveTo>
                        <a:pt x="586" y="0"/>
                      </a:moveTo>
                      <a:cubicBezTo>
                        <a:pt x="195" y="0"/>
                        <a:pt x="0" y="477"/>
                        <a:pt x="282" y="748"/>
                      </a:cubicBezTo>
                      <a:cubicBezTo>
                        <a:pt x="371" y="840"/>
                        <a:pt x="481"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0" name="Google Shape;130;p5"/>
                <p:cNvSpPr/>
                <p:nvPr/>
              </p:nvSpPr>
              <p:spPr>
                <a:xfrm>
                  <a:off x="8401123" y="3032138"/>
                  <a:ext cx="29381" cy="25159"/>
                </a:xfrm>
                <a:custGeom>
                  <a:avLst/>
                  <a:gdLst/>
                  <a:ahLst/>
                  <a:cxnLst/>
                  <a:rect l="l" t="t" r="r" b="b"/>
                  <a:pathLst>
                    <a:path w="1030" h="882" extrusionOk="0">
                      <a:moveTo>
                        <a:pt x="585" y="0"/>
                      </a:moveTo>
                      <a:cubicBezTo>
                        <a:pt x="195" y="0"/>
                        <a:pt x="0" y="477"/>
                        <a:pt x="282" y="748"/>
                      </a:cubicBezTo>
                      <a:cubicBezTo>
                        <a:pt x="370" y="840"/>
                        <a:pt x="481" y="882"/>
                        <a:pt x="590" y="882"/>
                      </a:cubicBezTo>
                      <a:cubicBezTo>
                        <a:pt x="814" y="882"/>
                        <a:pt x="1030" y="707"/>
                        <a:pt x="1030" y="445"/>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1" name="Google Shape;131;p5"/>
                <p:cNvSpPr/>
                <p:nvPr/>
              </p:nvSpPr>
              <p:spPr>
                <a:xfrm>
                  <a:off x="8486755" y="3032138"/>
                  <a:ext cx="29409" cy="25159"/>
                </a:xfrm>
                <a:custGeom>
                  <a:avLst/>
                  <a:gdLst/>
                  <a:ahLst/>
                  <a:cxnLst/>
                  <a:rect l="l" t="t" r="r" b="b"/>
                  <a:pathLst>
                    <a:path w="1031" h="882" extrusionOk="0">
                      <a:moveTo>
                        <a:pt x="597" y="0"/>
                      </a:moveTo>
                      <a:cubicBezTo>
                        <a:pt x="207" y="0"/>
                        <a:pt x="1" y="477"/>
                        <a:pt x="282" y="748"/>
                      </a:cubicBezTo>
                      <a:cubicBezTo>
                        <a:pt x="375" y="840"/>
                        <a:pt x="486" y="882"/>
                        <a:pt x="595" y="882"/>
                      </a:cubicBezTo>
                      <a:cubicBezTo>
                        <a:pt x="819" y="882"/>
                        <a:pt x="1030" y="707"/>
                        <a:pt x="1030" y="445"/>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2" name="Google Shape;132;p5"/>
                <p:cNvSpPr/>
                <p:nvPr/>
              </p:nvSpPr>
              <p:spPr>
                <a:xfrm>
                  <a:off x="8144883" y="2946792"/>
                  <a:ext cx="28981" cy="24959"/>
                </a:xfrm>
                <a:custGeom>
                  <a:avLst/>
                  <a:gdLst/>
                  <a:ahLst/>
                  <a:cxnLst/>
                  <a:rect l="l" t="t" r="r" b="b"/>
                  <a:pathLst>
                    <a:path w="1016" h="875" extrusionOk="0">
                      <a:moveTo>
                        <a:pt x="569" y="0"/>
                      </a:moveTo>
                      <a:cubicBezTo>
                        <a:pt x="188" y="0"/>
                        <a:pt x="0" y="470"/>
                        <a:pt x="268" y="749"/>
                      </a:cubicBezTo>
                      <a:cubicBezTo>
                        <a:pt x="358" y="835"/>
                        <a:pt x="468" y="874"/>
                        <a:pt x="575" y="874"/>
                      </a:cubicBezTo>
                      <a:cubicBezTo>
                        <a:pt x="801" y="874"/>
                        <a:pt x="1016" y="699"/>
                        <a:pt x="1016" y="434"/>
                      </a:cubicBezTo>
                      <a:cubicBezTo>
                        <a:pt x="1016" y="196"/>
                        <a:pt x="821" y="1"/>
                        <a:pt x="582" y="1"/>
                      </a:cubicBezTo>
                      <a:cubicBezTo>
                        <a:pt x="578" y="1"/>
                        <a:pt x="574"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3" name="Google Shape;133;p5"/>
                <p:cNvSpPr/>
                <p:nvPr/>
              </p:nvSpPr>
              <p:spPr>
                <a:xfrm>
                  <a:off x="8230115" y="2946792"/>
                  <a:ext cx="29409" cy="24959"/>
                </a:xfrm>
                <a:custGeom>
                  <a:avLst/>
                  <a:gdLst/>
                  <a:ahLst/>
                  <a:cxnLst/>
                  <a:rect l="l" t="t" r="r" b="b"/>
                  <a:pathLst>
                    <a:path w="1031" h="875" extrusionOk="0">
                      <a:moveTo>
                        <a:pt x="597" y="1"/>
                      </a:moveTo>
                      <a:cubicBezTo>
                        <a:pt x="196" y="1"/>
                        <a:pt x="1" y="467"/>
                        <a:pt x="283" y="749"/>
                      </a:cubicBezTo>
                      <a:cubicBezTo>
                        <a:pt x="370" y="835"/>
                        <a:pt x="478" y="874"/>
                        <a:pt x="584" y="874"/>
                      </a:cubicBezTo>
                      <a:cubicBezTo>
                        <a:pt x="810" y="874"/>
                        <a:pt x="1031" y="699"/>
                        <a:pt x="1031" y="434"/>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4" name="Google Shape;134;p5"/>
                <p:cNvSpPr/>
                <p:nvPr/>
              </p:nvSpPr>
              <p:spPr>
                <a:xfrm>
                  <a:off x="8315776" y="2946792"/>
                  <a:ext cx="29409" cy="24959"/>
                </a:xfrm>
                <a:custGeom>
                  <a:avLst/>
                  <a:gdLst/>
                  <a:ahLst/>
                  <a:cxnLst/>
                  <a:rect l="l" t="t" r="r" b="b"/>
                  <a:pathLst>
                    <a:path w="1031" h="875" extrusionOk="0">
                      <a:moveTo>
                        <a:pt x="586" y="1"/>
                      </a:moveTo>
                      <a:cubicBezTo>
                        <a:pt x="195" y="1"/>
                        <a:pt x="0"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5" name="Google Shape;135;p5"/>
                <p:cNvSpPr/>
                <p:nvPr/>
              </p:nvSpPr>
              <p:spPr>
                <a:xfrm>
                  <a:off x="8401123" y="2946792"/>
                  <a:ext cx="29381" cy="24959"/>
                </a:xfrm>
                <a:custGeom>
                  <a:avLst/>
                  <a:gdLst/>
                  <a:ahLst/>
                  <a:cxnLst/>
                  <a:rect l="l" t="t" r="r" b="b"/>
                  <a:pathLst>
                    <a:path w="1030" h="875" extrusionOk="0">
                      <a:moveTo>
                        <a:pt x="585" y="1"/>
                      </a:moveTo>
                      <a:cubicBezTo>
                        <a:pt x="195" y="1"/>
                        <a:pt x="0" y="467"/>
                        <a:pt x="282" y="749"/>
                      </a:cubicBezTo>
                      <a:cubicBezTo>
                        <a:pt x="369" y="835"/>
                        <a:pt x="477" y="874"/>
                        <a:pt x="583" y="874"/>
                      </a:cubicBezTo>
                      <a:cubicBezTo>
                        <a:pt x="810" y="874"/>
                        <a:pt x="1030" y="699"/>
                        <a:pt x="1030" y="434"/>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6" name="Google Shape;136;p5"/>
                <p:cNvSpPr/>
                <p:nvPr/>
              </p:nvSpPr>
              <p:spPr>
                <a:xfrm>
                  <a:off x="8486755" y="2946792"/>
                  <a:ext cx="29409" cy="24959"/>
                </a:xfrm>
                <a:custGeom>
                  <a:avLst/>
                  <a:gdLst/>
                  <a:ahLst/>
                  <a:cxnLst/>
                  <a:rect l="l" t="t" r="r" b="b"/>
                  <a:pathLst>
                    <a:path w="1031" h="875" extrusionOk="0">
                      <a:moveTo>
                        <a:pt x="597" y="1"/>
                      </a:moveTo>
                      <a:cubicBezTo>
                        <a:pt x="207" y="1"/>
                        <a:pt x="1" y="467"/>
                        <a:pt x="282" y="749"/>
                      </a:cubicBezTo>
                      <a:cubicBezTo>
                        <a:pt x="373" y="835"/>
                        <a:pt x="482" y="874"/>
                        <a:pt x="589" y="874"/>
                      </a:cubicBezTo>
                      <a:cubicBezTo>
                        <a:pt x="815" y="874"/>
                        <a:pt x="1030" y="699"/>
                        <a:pt x="1030" y="434"/>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7" name="Google Shape;137;p5"/>
                <p:cNvSpPr/>
                <p:nvPr/>
              </p:nvSpPr>
              <p:spPr>
                <a:xfrm>
                  <a:off x="8144797" y="2860846"/>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8" name="Google Shape;138;p5"/>
                <p:cNvSpPr/>
                <p:nvPr/>
              </p:nvSpPr>
              <p:spPr>
                <a:xfrm>
                  <a:off x="8230115" y="2860846"/>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39" name="Google Shape;139;p5"/>
                <p:cNvSpPr/>
                <p:nvPr/>
              </p:nvSpPr>
              <p:spPr>
                <a:xfrm>
                  <a:off x="8315776" y="2860846"/>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0" name="Google Shape;140;p5"/>
                <p:cNvSpPr/>
                <p:nvPr/>
              </p:nvSpPr>
              <p:spPr>
                <a:xfrm>
                  <a:off x="8401123" y="2860846"/>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1" name="Google Shape;141;p5"/>
                <p:cNvSpPr/>
                <p:nvPr/>
              </p:nvSpPr>
              <p:spPr>
                <a:xfrm>
                  <a:off x="8486755" y="2860846"/>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2" name="Google Shape;142;p5"/>
                <p:cNvSpPr/>
                <p:nvPr/>
              </p:nvSpPr>
              <p:spPr>
                <a:xfrm>
                  <a:off x="8144797" y="2775185"/>
                  <a:ext cx="29067" cy="25273"/>
                </a:xfrm>
                <a:custGeom>
                  <a:avLst/>
                  <a:gdLst/>
                  <a:ahLst/>
                  <a:cxnLst/>
                  <a:rect l="l" t="t" r="r" b="b"/>
                  <a:pathLst>
                    <a:path w="1019" h="886" extrusionOk="0">
                      <a:moveTo>
                        <a:pt x="585" y="1"/>
                      </a:moveTo>
                      <a:cubicBezTo>
                        <a:pt x="195" y="1"/>
                        <a:pt x="0" y="478"/>
                        <a:pt x="271" y="760"/>
                      </a:cubicBezTo>
                      <a:cubicBezTo>
                        <a:pt x="361" y="846"/>
                        <a:pt x="471" y="885"/>
                        <a:pt x="578" y="885"/>
                      </a:cubicBezTo>
                      <a:cubicBezTo>
                        <a:pt x="804" y="885"/>
                        <a:pt x="1019" y="710"/>
                        <a:pt x="1019" y="445"/>
                      </a:cubicBezTo>
                      <a:cubicBezTo>
                        <a:pt x="1019"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3" name="Google Shape;143;p5"/>
                <p:cNvSpPr/>
                <p:nvPr/>
              </p:nvSpPr>
              <p:spPr>
                <a:xfrm>
                  <a:off x="8230115" y="2775185"/>
                  <a:ext cx="29409" cy="25273"/>
                </a:xfrm>
                <a:custGeom>
                  <a:avLst/>
                  <a:gdLst/>
                  <a:ahLst/>
                  <a:cxnLst/>
                  <a:rect l="l" t="t" r="r" b="b"/>
                  <a:pathLst>
                    <a:path w="1031" h="886" extrusionOk="0">
                      <a:moveTo>
                        <a:pt x="597" y="1"/>
                      </a:moveTo>
                      <a:cubicBezTo>
                        <a:pt x="196" y="1"/>
                        <a:pt x="1" y="478"/>
                        <a:pt x="283" y="760"/>
                      </a:cubicBezTo>
                      <a:cubicBezTo>
                        <a:pt x="370" y="846"/>
                        <a:pt x="478" y="885"/>
                        <a:pt x="584" y="885"/>
                      </a:cubicBezTo>
                      <a:cubicBezTo>
                        <a:pt x="810" y="885"/>
                        <a:pt x="1031" y="710"/>
                        <a:pt x="1031" y="445"/>
                      </a:cubicBezTo>
                      <a:cubicBezTo>
                        <a:pt x="1031"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4" name="Google Shape;144;p5"/>
                <p:cNvSpPr/>
                <p:nvPr/>
              </p:nvSpPr>
              <p:spPr>
                <a:xfrm>
                  <a:off x="8315776" y="2775185"/>
                  <a:ext cx="29409" cy="25273"/>
                </a:xfrm>
                <a:custGeom>
                  <a:avLst/>
                  <a:gdLst/>
                  <a:ahLst/>
                  <a:cxnLst/>
                  <a:rect l="l" t="t" r="r" b="b"/>
                  <a:pathLst>
                    <a:path w="1031" h="886" extrusionOk="0">
                      <a:moveTo>
                        <a:pt x="586" y="1"/>
                      </a:moveTo>
                      <a:cubicBezTo>
                        <a:pt x="195" y="12"/>
                        <a:pt x="0"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5" name="Google Shape;145;p5"/>
                <p:cNvSpPr/>
                <p:nvPr/>
              </p:nvSpPr>
              <p:spPr>
                <a:xfrm>
                  <a:off x="8401123" y="2775185"/>
                  <a:ext cx="29381" cy="25273"/>
                </a:xfrm>
                <a:custGeom>
                  <a:avLst/>
                  <a:gdLst/>
                  <a:ahLst/>
                  <a:cxnLst/>
                  <a:rect l="l" t="t" r="r" b="b"/>
                  <a:pathLst>
                    <a:path w="1030" h="886" extrusionOk="0">
                      <a:moveTo>
                        <a:pt x="585" y="1"/>
                      </a:moveTo>
                      <a:cubicBezTo>
                        <a:pt x="195" y="1"/>
                        <a:pt x="0" y="478"/>
                        <a:pt x="282" y="760"/>
                      </a:cubicBezTo>
                      <a:cubicBezTo>
                        <a:pt x="369" y="846"/>
                        <a:pt x="477" y="885"/>
                        <a:pt x="583" y="885"/>
                      </a:cubicBezTo>
                      <a:cubicBezTo>
                        <a:pt x="810" y="885"/>
                        <a:pt x="1030" y="710"/>
                        <a:pt x="1030" y="445"/>
                      </a:cubicBezTo>
                      <a:cubicBezTo>
                        <a:pt x="1030" y="207"/>
                        <a:pt x="835"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6" name="Google Shape;146;p5"/>
                <p:cNvSpPr/>
                <p:nvPr/>
              </p:nvSpPr>
              <p:spPr>
                <a:xfrm>
                  <a:off x="8486755" y="2775185"/>
                  <a:ext cx="29409" cy="25273"/>
                </a:xfrm>
                <a:custGeom>
                  <a:avLst/>
                  <a:gdLst/>
                  <a:ahLst/>
                  <a:cxnLst/>
                  <a:rect l="l" t="t" r="r" b="b"/>
                  <a:pathLst>
                    <a:path w="1031" h="886" extrusionOk="0">
                      <a:moveTo>
                        <a:pt x="597" y="1"/>
                      </a:moveTo>
                      <a:cubicBezTo>
                        <a:pt x="207" y="1"/>
                        <a:pt x="1" y="478"/>
                        <a:pt x="282" y="760"/>
                      </a:cubicBezTo>
                      <a:cubicBezTo>
                        <a:pt x="373" y="846"/>
                        <a:pt x="482" y="885"/>
                        <a:pt x="589" y="885"/>
                      </a:cubicBezTo>
                      <a:cubicBezTo>
                        <a:pt x="815" y="885"/>
                        <a:pt x="1030" y="710"/>
                        <a:pt x="1030" y="445"/>
                      </a:cubicBezTo>
                      <a:cubicBezTo>
                        <a:pt x="1030" y="207"/>
                        <a:pt x="835"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7" name="Google Shape;147;p5"/>
                <p:cNvSpPr/>
                <p:nvPr/>
              </p:nvSpPr>
              <p:spPr>
                <a:xfrm>
                  <a:off x="8144797" y="2689867"/>
                  <a:ext cx="29067" cy="24931"/>
                </a:xfrm>
                <a:custGeom>
                  <a:avLst/>
                  <a:gdLst/>
                  <a:ahLst/>
                  <a:cxnLst/>
                  <a:rect l="l" t="t" r="r" b="b"/>
                  <a:pathLst>
                    <a:path w="1019" h="874" extrusionOk="0">
                      <a:moveTo>
                        <a:pt x="585" y="0"/>
                      </a:moveTo>
                      <a:cubicBezTo>
                        <a:pt x="195" y="0"/>
                        <a:pt x="0" y="466"/>
                        <a:pt x="271" y="748"/>
                      </a:cubicBezTo>
                      <a:cubicBezTo>
                        <a:pt x="361" y="835"/>
                        <a:pt x="471" y="874"/>
                        <a:pt x="578" y="874"/>
                      </a:cubicBezTo>
                      <a:cubicBezTo>
                        <a:pt x="804" y="874"/>
                        <a:pt x="1019" y="699"/>
                        <a:pt x="1019" y="434"/>
                      </a:cubicBezTo>
                      <a:cubicBezTo>
                        <a:pt x="1019"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8" name="Google Shape;148;p5"/>
                <p:cNvSpPr/>
                <p:nvPr/>
              </p:nvSpPr>
              <p:spPr>
                <a:xfrm>
                  <a:off x="8230115" y="2689867"/>
                  <a:ext cx="29409" cy="24931"/>
                </a:xfrm>
                <a:custGeom>
                  <a:avLst/>
                  <a:gdLst/>
                  <a:ahLst/>
                  <a:cxnLst/>
                  <a:rect l="l" t="t" r="r" b="b"/>
                  <a:pathLst>
                    <a:path w="1031" h="874" extrusionOk="0">
                      <a:moveTo>
                        <a:pt x="597" y="0"/>
                      </a:moveTo>
                      <a:cubicBezTo>
                        <a:pt x="196" y="0"/>
                        <a:pt x="1" y="466"/>
                        <a:pt x="283" y="748"/>
                      </a:cubicBezTo>
                      <a:cubicBezTo>
                        <a:pt x="370" y="835"/>
                        <a:pt x="478" y="874"/>
                        <a:pt x="584" y="874"/>
                      </a:cubicBezTo>
                      <a:cubicBezTo>
                        <a:pt x="810" y="874"/>
                        <a:pt x="1031" y="699"/>
                        <a:pt x="1031" y="434"/>
                      </a:cubicBezTo>
                      <a:cubicBezTo>
                        <a:pt x="1031"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49" name="Google Shape;149;p5"/>
                <p:cNvSpPr/>
                <p:nvPr/>
              </p:nvSpPr>
              <p:spPr>
                <a:xfrm>
                  <a:off x="8315776" y="2689867"/>
                  <a:ext cx="29409" cy="24931"/>
                </a:xfrm>
                <a:custGeom>
                  <a:avLst/>
                  <a:gdLst/>
                  <a:ahLst/>
                  <a:cxnLst/>
                  <a:rect l="l" t="t" r="r" b="b"/>
                  <a:pathLst>
                    <a:path w="1031" h="874" extrusionOk="0">
                      <a:moveTo>
                        <a:pt x="586" y="0"/>
                      </a:moveTo>
                      <a:cubicBezTo>
                        <a:pt x="195" y="0"/>
                        <a:pt x="0"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0" name="Google Shape;150;p5"/>
                <p:cNvSpPr/>
                <p:nvPr/>
              </p:nvSpPr>
              <p:spPr>
                <a:xfrm>
                  <a:off x="8401123" y="2689867"/>
                  <a:ext cx="29381" cy="24931"/>
                </a:xfrm>
                <a:custGeom>
                  <a:avLst/>
                  <a:gdLst/>
                  <a:ahLst/>
                  <a:cxnLst/>
                  <a:rect l="l" t="t" r="r" b="b"/>
                  <a:pathLst>
                    <a:path w="1030" h="874" extrusionOk="0">
                      <a:moveTo>
                        <a:pt x="585" y="0"/>
                      </a:moveTo>
                      <a:cubicBezTo>
                        <a:pt x="195" y="0"/>
                        <a:pt x="0" y="466"/>
                        <a:pt x="282" y="748"/>
                      </a:cubicBezTo>
                      <a:cubicBezTo>
                        <a:pt x="369" y="835"/>
                        <a:pt x="477" y="874"/>
                        <a:pt x="583" y="874"/>
                      </a:cubicBezTo>
                      <a:cubicBezTo>
                        <a:pt x="810" y="874"/>
                        <a:pt x="1030" y="699"/>
                        <a:pt x="1030" y="434"/>
                      </a:cubicBezTo>
                      <a:cubicBezTo>
                        <a:pt x="1030" y="195"/>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1" name="Google Shape;151;p5"/>
                <p:cNvSpPr/>
                <p:nvPr/>
              </p:nvSpPr>
              <p:spPr>
                <a:xfrm>
                  <a:off x="8486755" y="2689867"/>
                  <a:ext cx="29409" cy="24931"/>
                </a:xfrm>
                <a:custGeom>
                  <a:avLst/>
                  <a:gdLst/>
                  <a:ahLst/>
                  <a:cxnLst/>
                  <a:rect l="l" t="t" r="r" b="b"/>
                  <a:pathLst>
                    <a:path w="1031" h="874" extrusionOk="0">
                      <a:moveTo>
                        <a:pt x="597" y="0"/>
                      </a:moveTo>
                      <a:cubicBezTo>
                        <a:pt x="207" y="0"/>
                        <a:pt x="1" y="466"/>
                        <a:pt x="282" y="748"/>
                      </a:cubicBezTo>
                      <a:cubicBezTo>
                        <a:pt x="373" y="835"/>
                        <a:pt x="482" y="874"/>
                        <a:pt x="589" y="874"/>
                      </a:cubicBezTo>
                      <a:cubicBezTo>
                        <a:pt x="815" y="874"/>
                        <a:pt x="1030" y="699"/>
                        <a:pt x="1030" y="434"/>
                      </a:cubicBezTo>
                      <a:cubicBezTo>
                        <a:pt x="1030" y="195"/>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2" name="Google Shape;152;p5"/>
                <p:cNvSpPr/>
                <p:nvPr/>
              </p:nvSpPr>
              <p:spPr>
                <a:xfrm>
                  <a:off x="8144483" y="2603893"/>
                  <a:ext cx="29381" cy="25159"/>
                </a:xfrm>
                <a:custGeom>
                  <a:avLst/>
                  <a:gdLst/>
                  <a:ahLst/>
                  <a:cxnLst/>
                  <a:rect l="l" t="t" r="r" b="b"/>
                  <a:pathLst>
                    <a:path w="1030" h="882" extrusionOk="0">
                      <a:moveTo>
                        <a:pt x="596" y="1"/>
                      </a:moveTo>
                      <a:cubicBezTo>
                        <a:pt x="195" y="1"/>
                        <a:pt x="0" y="478"/>
                        <a:pt x="282" y="749"/>
                      </a:cubicBezTo>
                      <a:cubicBezTo>
                        <a:pt x="374" y="841"/>
                        <a:pt x="486" y="882"/>
                        <a:pt x="595" y="882"/>
                      </a:cubicBezTo>
                      <a:cubicBezTo>
                        <a:pt x="819" y="882"/>
                        <a:pt x="1030" y="708"/>
                        <a:pt x="1030" y="445"/>
                      </a:cubicBezTo>
                      <a:cubicBezTo>
                        <a:pt x="1030" y="196"/>
                        <a:pt x="835" y="1"/>
                        <a:pt x="5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3" name="Google Shape;153;p5"/>
                <p:cNvSpPr/>
                <p:nvPr/>
              </p:nvSpPr>
              <p:spPr>
                <a:xfrm>
                  <a:off x="8230115"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4" name="Google Shape;154;p5"/>
                <p:cNvSpPr/>
                <p:nvPr/>
              </p:nvSpPr>
              <p:spPr>
                <a:xfrm>
                  <a:off x="8315776" y="2603893"/>
                  <a:ext cx="29409" cy="25159"/>
                </a:xfrm>
                <a:custGeom>
                  <a:avLst/>
                  <a:gdLst/>
                  <a:ahLst/>
                  <a:cxnLst/>
                  <a:rect l="l" t="t" r="r" b="b"/>
                  <a:pathLst>
                    <a:path w="1031" h="882" extrusionOk="0">
                      <a:moveTo>
                        <a:pt x="586" y="1"/>
                      </a:moveTo>
                      <a:cubicBezTo>
                        <a:pt x="195" y="1"/>
                        <a:pt x="0" y="478"/>
                        <a:pt x="271" y="749"/>
                      </a:cubicBezTo>
                      <a:cubicBezTo>
                        <a:pt x="363" y="841"/>
                        <a:pt x="477" y="882"/>
                        <a:pt x="587"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5" name="Google Shape;155;p5"/>
                <p:cNvSpPr/>
                <p:nvPr/>
              </p:nvSpPr>
              <p:spPr>
                <a:xfrm>
                  <a:off x="8401123" y="2603893"/>
                  <a:ext cx="29381" cy="25159"/>
                </a:xfrm>
                <a:custGeom>
                  <a:avLst/>
                  <a:gdLst/>
                  <a:ahLst/>
                  <a:cxnLst/>
                  <a:rect l="l" t="t" r="r" b="b"/>
                  <a:pathLst>
                    <a:path w="1030" h="882" extrusionOk="0">
                      <a:moveTo>
                        <a:pt x="585" y="1"/>
                      </a:moveTo>
                      <a:cubicBezTo>
                        <a:pt x="195" y="1"/>
                        <a:pt x="0" y="478"/>
                        <a:pt x="282" y="749"/>
                      </a:cubicBezTo>
                      <a:cubicBezTo>
                        <a:pt x="370" y="841"/>
                        <a:pt x="481" y="882"/>
                        <a:pt x="590" y="882"/>
                      </a:cubicBezTo>
                      <a:cubicBezTo>
                        <a:pt x="814" y="882"/>
                        <a:pt x="1030" y="708"/>
                        <a:pt x="1030" y="44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6" name="Google Shape;156;p5"/>
                <p:cNvSpPr/>
                <p:nvPr/>
              </p:nvSpPr>
              <p:spPr>
                <a:xfrm>
                  <a:off x="8486755" y="2603893"/>
                  <a:ext cx="29409" cy="25159"/>
                </a:xfrm>
                <a:custGeom>
                  <a:avLst/>
                  <a:gdLst/>
                  <a:ahLst/>
                  <a:cxnLst/>
                  <a:rect l="l" t="t" r="r" b="b"/>
                  <a:pathLst>
                    <a:path w="1031" h="882" extrusionOk="0">
                      <a:moveTo>
                        <a:pt x="597" y="1"/>
                      </a:moveTo>
                      <a:cubicBezTo>
                        <a:pt x="196" y="1"/>
                        <a:pt x="1" y="478"/>
                        <a:pt x="282" y="749"/>
                      </a:cubicBezTo>
                      <a:cubicBezTo>
                        <a:pt x="371" y="841"/>
                        <a:pt x="482" y="882"/>
                        <a:pt x="590" y="882"/>
                      </a:cubicBezTo>
                      <a:cubicBezTo>
                        <a:pt x="814"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7" name="Google Shape;157;p5"/>
                <p:cNvSpPr/>
                <p:nvPr/>
              </p:nvSpPr>
              <p:spPr>
                <a:xfrm>
                  <a:off x="8144797" y="2518261"/>
                  <a:ext cx="29067" cy="25245"/>
                </a:xfrm>
                <a:custGeom>
                  <a:avLst/>
                  <a:gdLst/>
                  <a:ahLst/>
                  <a:cxnLst/>
                  <a:rect l="l" t="t" r="r" b="b"/>
                  <a:pathLst>
                    <a:path w="1019" h="885" extrusionOk="0">
                      <a:moveTo>
                        <a:pt x="585" y="0"/>
                      </a:moveTo>
                      <a:cubicBezTo>
                        <a:pt x="195" y="0"/>
                        <a:pt x="0" y="477"/>
                        <a:pt x="271" y="759"/>
                      </a:cubicBezTo>
                      <a:cubicBezTo>
                        <a:pt x="361" y="846"/>
                        <a:pt x="471" y="885"/>
                        <a:pt x="578" y="885"/>
                      </a:cubicBezTo>
                      <a:cubicBezTo>
                        <a:pt x="804" y="885"/>
                        <a:pt x="1019" y="710"/>
                        <a:pt x="1019" y="445"/>
                      </a:cubicBezTo>
                      <a:cubicBezTo>
                        <a:pt x="1019"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8" name="Google Shape;158;p5"/>
                <p:cNvSpPr/>
                <p:nvPr/>
              </p:nvSpPr>
              <p:spPr>
                <a:xfrm>
                  <a:off x="8230115" y="2518261"/>
                  <a:ext cx="29409" cy="25245"/>
                </a:xfrm>
                <a:custGeom>
                  <a:avLst/>
                  <a:gdLst/>
                  <a:ahLst/>
                  <a:cxnLst/>
                  <a:rect l="l" t="t" r="r" b="b"/>
                  <a:pathLst>
                    <a:path w="1031" h="885" extrusionOk="0">
                      <a:moveTo>
                        <a:pt x="597" y="0"/>
                      </a:moveTo>
                      <a:cubicBezTo>
                        <a:pt x="196" y="0"/>
                        <a:pt x="1" y="477"/>
                        <a:pt x="283" y="759"/>
                      </a:cubicBezTo>
                      <a:cubicBezTo>
                        <a:pt x="370" y="846"/>
                        <a:pt x="478" y="885"/>
                        <a:pt x="584" y="885"/>
                      </a:cubicBezTo>
                      <a:cubicBezTo>
                        <a:pt x="810" y="885"/>
                        <a:pt x="1031" y="710"/>
                        <a:pt x="1031" y="445"/>
                      </a:cubicBezTo>
                      <a:cubicBezTo>
                        <a:pt x="1031"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59" name="Google Shape;159;p5"/>
                <p:cNvSpPr/>
                <p:nvPr/>
              </p:nvSpPr>
              <p:spPr>
                <a:xfrm>
                  <a:off x="8315776" y="2518261"/>
                  <a:ext cx="29409" cy="25245"/>
                </a:xfrm>
                <a:custGeom>
                  <a:avLst/>
                  <a:gdLst/>
                  <a:ahLst/>
                  <a:cxnLst/>
                  <a:rect l="l" t="t" r="r" b="b"/>
                  <a:pathLst>
                    <a:path w="1031" h="885" extrusionOk="0">
                      <a:moveTo>
                        <a:pt x="586" y="0"/>
                      </a:moveTo>
                      <a:cubicBezTo>
                        <a:pt x="195" y="0"/>
                        <a:pt x="0"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0" name="Google Shape;160;p5"/>
                <p:cNvSpPr/>
                <p:nvPr/>
              </p:nvSpPr>
              <p:spPr>
                <a:xfrm>
                  <a:off x="8401123" y="2518261"/>
                  <a:ext cx="29381" cy="25245"/>
                </a:xfrm>
                <a:custGeom>
                  <a:avLst/>
                  <a:gdLst/>
                  <a:ahLst/>
                  <a:cxnLst/>
                  <a:rect l="l" t="t" r="r" b="b"/>
                  <a:pathLst>
                    <a:path w="1030" h="885" extrusionOk="0">
                      <a:moveTo>
                        <a:pt x="585" y="0"/>
                      </a:moveTo>
                      <a:cubicBezTo>
                        <a:pt x="195" y="0"/>
                        <a:pt x="0" y="477"/>
                        <a:pt x="282" y="759"/>
                      </a:cubicBezTo>
                      <a:cubicBezTo>
                        <a:pt x="369" y="846"/>
                        <a:pt x="477" y="885"/>
                        <a:pt x="583" y="885"/>
                      </a:cubicBezTo>
                      <a:cubicBezTo>
                        <a:pt x="810" y="885"/>
                        <a:pt x="1030" y="710"/>
                        <a:pt x="1030" y="445"/>
                      </a:cubicBezTo>
                      <a:cubicBezTo>
                        <a:pt x="1030" y="20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1" name="Google Shape;161;p5"/>
                <p:cNvSpPr/>
                <p:nvPr/>
              </p:nvSpPr>
              <p:spPr>
                <a:xfrm>
                  <a:off x="8486755" y="2518261"/>
                  <a:ext cx="29409" cy="25245"/>
                </a:xfrm>
                <a:custGeom>
                  <a:avLst/>
                  <a:gdLst/>
                  <a:ahLst/>
                  <a:cxnLst/>
                  <a:rect l="l" t="t" r="r" b="b"/>
                  <a:pathLst>
                    <a:path w="1031" h="885" extrusionOk="0">
                      <a:moveTo>
                        <a:pt x="597" y="0"/>
                      </a:moveTo>
                      <a:cubicBezTo>
                        <a:pt x="207" y="0"/>
                        <a:pt x="1" y="477"/>
                        <a:pt x="282" y="759"/>
                      </a:cubicBezTo>
                      <a:cubicBezTo>
                        <a:pt x="373" y="846"/>
                        <a:pt x="482" y="885"/>
                        <a:pt x="589" y="885"/>
                      </a:cubicBezTo>
                      <a:cubicBezTo>
                        <a:pt x="815" y="885"/>
                        <a:pt x="1030" y="710"/>
                        <a:pt x="1030" y="445"/>
                      </a:cubicBezTo>
                      <a:cubicBezTo>
                        <a:pt x="1030" y="20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2" name="Google Shape;162;p5"/>
                <p:cNvSpPr/>
                <p:nvPr/>
              </p:nvSpPr>
              <p:spPr>
                <a:xfrm>
                  <a:off x="8144797" y="2432914"/>
                  <a:ext cx="29067" cy="24959"/>
                </a:xfrm>
                <a:custGeom>
                  <a:avLst/>
                  <a:gdLst/>
                  <a:ahLst/>
                  <a:cxnLst/>
                  <a:rect l="l" t="t" r="r" b="b"/>
                  <a:pathLst>
                    <a:path w="1019" h="875" extrusionOk="0">
                      <a:moveTo>
                        <a:pt x="585" y="0"/>
                      </a:moveTo>
                      <a:cubicBezTo>
                        <a:pt x="195" y="0"/>
                        <a:pt x="0" y="467"/>
                        <a:pt x="271" y="748"/>
                      </a:cubicBezTo>
                      <a:cubicBezTo>
                        <a:pt x="361" y="835"/>
                        <a:pt x="471" y="874"/>
                        <a:pt x="578" y="874"/>
                      </a:cubicBezTo>
                      <a:cubicBezTo>
                        <a:pt x="804" y="874"/>
                        <a:pt x="1019" y="699"/>
                        <a:pt x="1019" y="434"/>
                      </a:cubicBezTo>
                      <a:cubicBezTo>
                        <a:pt x="1019"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3" name="Google Shape;163;p5"/>
                <p:cNvSpPr/>
                <p:nvPr/>
              </p:nvSpPr>
              <p:spPr>
                <a:xfrm>
                  <a:off x="8230115" y="2432914"/>
                  <a:ext cx="29409" cy="24959"/>
                </a:xfrm>
                <a:custGeom>
                  <a:avLst/>
                  <a:gdLst/>
                  <a:ahLst/>
                  <a:cxnLst/>
                  <a:rect l="l" t="t" r="r" b="b"/>
                  <a:pathLst>
                    <a:path w="1031" h="875" extrusionOk="0">
                      <a:moveTo>
                        <a:pt x="597" y="0"/>
                      </a:moveTo>
                      <a:cubicBezTo>
                        <a:pt x="196" y="0"/>
                        <a:pt x="1" y="467"/>
                        <a:pt x="283" y="748"/>
                      </a:cubicBezTo>
                      <a:cubicBezTo>
                        <a:pt x="370" y="835"/>
                        <a:pt x="478" y="874"/>
                        <a:pt x="584" y="874"/>
                      </a:cubicBezTo>
                      <a:cubicBezTo>
                        <a:pt x="810" y="874"/>
                        <a:pt x="1031" y="699"/>
                        <a:pt x="1031" y="434"/>
                      </a:cubicBezTo>
                      <a:cubicBezTo>
                        <a:pt x="1031"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4" name="Google Shape;164;p5"/>
                <p:cNvSpPr/>
                <p:nvPr/>
              </p:nvSpPr>
              <p:spPr>
                <a:xfrm>
                  <a:off x="8315776" y="2432914"/>
                  <a:ext cx="29409" cy="24959"/>
                </a:xfrm>
                <a:custGeom>
                  <a:avLst/>
                  <a:gdLst/>
                  <a:ahLst/>
                  <a:cxnLst/>
                  <a:rect l="l" t="t" r="r" b="b"/>
                  <a:pathLst>
                    <a:path w="1031" h="875" extrusionOk="0">
                      <a:moveTo>
                        <a:pt x="586" y="0"/>
                      </a:moveTo>
                      <a:cubicBezTo>
                        <a:pt x="195" y="0"/>
                        <a:pt x="0"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5" name="Google Shape;165;p5"/>
                <p:cNvSpPr/>
                <p:nvPr/>
              </p:nvSpPr>
              <p:spPr>
                <a:xfrm>
                  <a:off x="8401123" y="2432914"/>
                  <a:ext cx="29381" cy="24959"/>
                </a:xfrm>
                <a:custGeom>
                  <a:avLst/>
                  <a:gdLst/>
                  <a:ahLst/>
                  <a:cxnLst/>
                  <a:rect l="l" t="t" r="r" b="b"/>
                  <a:pathLst>
                    <a:path w="1030" h="875" extrusionOk="0">
                      <a:moveTo>
                        <a:pt x="585" y="0"/>
                      </a:moveTo>
                      <a:cubicBezTo>
                        <a:pt x="195" y="0"/>
                        <a:pt x="0" y="467"/>
                        <a:pt x="282" y="748"/>
                      </a:cubicBezTo>
                      <a:cubicBezTo>
                        <a:pt x="369" y="835"/>
                        <a:pt x="477" y="874"/>
                        <a:pt x="583" y="874"/>
                      </a:cubicBezTo>
                      <a:cubicBezTo>
                        <a:pt x="810" y="874"/>
                        <a:pt x="1030" y="699"/>
                        <a:pt x="1030" y="434"/>
                      </a:cubicBezTo>
                      <a:cubicBezTo>
                        <a:pt x="1030" y="196"/>
                        <a:pt x="835"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6" name="Google Shape;166;p5"/>
                <p:cNvSpPr/>
                <p:nvPr/>
              </p:nvSpPr>
              <p:spPr>
                <a:xfrm>
                  <a:off x="8486755" y="2432914"/>
                  <a:ext cx="29409" cy="24959"/>
                </a:xfrm>
                <a:custGeom>
                  <a:avLst/>
                  <a:gdLst/>
                  <a:ahLst/>
                  <a:cxnLst/>
                  <a:rect l="l" t="t" r="r" b="b"/>
                  <a:pathLst>
                    <a:path w="1031" h="875" extrusionOk="0">
                      <a:moveTo>
                        <a:pt x="597" y="0"/>
                      </a:moveTo>
                      <a:cubicBezTo>
                        <a:pt x="207" y="0"/>
                        <a:pt x="1" y="467"/>
                        <a:pt x="282" y="748"/>
                      </a:cubicBezTo>
                      <a:cubicBezTo>
                        <a:pt x="373" y="835"/>
                        <a:pt x="482" y="874"/>
                        <a:pt x="589" y="874"/>
                      </a:cubicBezTo>
                      <a:cubicBezTo>
                        <a:pt x="815" y="874"/>
                        <a:pt x="1030" y="699"/>
                        <a:pt x="1030" y="434"/>
                      </a:cubicBezTo>
                      <a:cubicBezTo>
                        <a:pt x="1030" y="196"/>
                        <a:pt x="835"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7" name="Google Shape;167;p5"/>
                <p:cNvSpPr/>
                <p:nvPr/>
              </p:nvSpPr>
              <p:spPr>
                <a:xfrm>
                  <a:off x="8144797" y="2347253"/>
                  <a:ext cx="29067" cy="24959"/>
                </a:xfrm>
                <a:custGeom>
                  <a:avLst/>
                  <a:gdLst/>
                  <a:ahLst/>
                  <a:cxnLst/>
                  <a:rect l="l" t="t" r="r" b="b"/>
                  <a:pathLst>
                    <a:path w="1019" h="875" extrusionOk="0">
                      <a:moveTo>
                        <a:pt x="585" y="1"/>
                      </a:moveTo>
                      <a:cubicBezTo>
                        <a:pt x="195" y="1"/>
                        <a:pt x="0" y="467"/>
                        <a:pt x="271" y="749"/>
                      </a:cubicBezTo>
                      <a:cubicBezTo>
                        <a:pt x="361" y="836"/>
                        <a:pt x="471" y="875"/>
                        <a:pt x="578" y="875"/>
                      </a:cubicBezTo>
                      <a:cubicBezTo>
                        <a:pt x="804" y="875"/>
                        <a:pt x="1019" y="700"/>
                        <a:pt x="1019" y="435"/>
                      </a:cubicBezTo>
                      <a:cubicBezTo>
                        <a:pt x="1019"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8" name="Google Shape;168;p5"/>
                <p:cNvSpPr/>
                <p:nvPr/>
              </p:nvSpPr>
              <p:spPr>
                <a:xfrm>
                  <a:off x="8230115" y="2347253"/>
                  <a:ext cx="29409" cy="24959"/>
                </a:xfrm>
                <a:custGeom>
                  <a:avLst/>
                  <a:gdLst/>
                  <a:ahLst/>
                  <a:cxnLst/>
                  <a:rect l="l" t="t" r="r" b="b"/>
                  <a:pathLst>
                    <a:path w="1031" h="875" extrusionOk="0">
                      <a:moveTo>
                        <a:pt x="597" y="1"/>
                      </a:moveTo>
                      <a:cubicBezTo>
                        <a:pt x="196" y="1"/>
                        <a:pt x="1" y="467"/>
                        <a:pt x="283" y="749"/>
                      </a:cubicBezTo>
                      <a:cubicBezTo>
                        <a:pt x="370" y="836"/>
                        <a:pt x="478" y="875"/>
                        <a:pt x="584" y="875"/>
                      </a:cubicBezTo>
                      <a:cubicBezTo>
                        <a:pt x="810" y="875"/>
                        <a:pt x="1031" y="700"/>
                        <a:pt x="1031" y="435"/>
                      </a:cubicBezTo>
                      <a:cubicBezTo>
                        <a:pt x="1031"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69" name="Google Shape;169;p5"/>
                <p:cNvSpPr/>
                <p:nvPr/>
              </p:nvSpPr>
              <p:spPr>
                <a:xfrm>
                  <a:off x="8315776" y="2347253"/>
                  <a:ext cx="29409" cy="24959"/>
                </a:xfrm>
                <a:custGeom>
                  <a:avLst/>
                  <a:gdLst/>
                  <a:ahLst/>
                  <a:cxnLst/>
                  <a:rect l="l" t="t" r="r" b="b"/>
                  <a:pathLst>
                    <a:path w="1031" h="875" extrusionOk="0">
                      <a:moveTo>
                        <a:pt x="586" y="1"/>
                      </a:moveTo>
                      <a:cubicBezTo>
                        <a:pt x="195" y="1"/>
                        <a:pt x="0"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0" name="Google Shape;170;p5"/>
                <p:cNvSpPr/>
                <p:nvPr/>
              </p:nvSpPr>
              <p:spPr>
                <a:xfrm>
                  <a:off x="8401123" y="2347253"/>
                  <a:ext cx="29381" cy="24959"/>
                </a:xfrm>
                <a:custGeom>
                  <a:avLst/>
                  <a:gdLst/>
                  <a:ahLst/>
                  <a:cxnLst/>
                  <a:rect l="l" t="t" r="r" b="b"/>
                  <a:pathLst>
                    <a:path w="1030" h="875" extrusionOk="0">
                      <a:moveTo>
                        <a:pt x="585" y="1"/>
                      </a:moveTo>
                      <a:cubicBezTo>
                        <a:pt x="195" y="1"/>
                        <a:pt x="0" y="467"/>
                        <a:pt x="282" y="749"/>
                      </a:cubicBezTo>
                      <a:cubicBezTo>
                        <a:pt x="369" y="836"/>
                        <a:pt x="477" y="875"/>
                        <a:pt x="583" y="875"/>
                      </a:cubicBezTo>
                      <a:cubicBezTo>
                        <a:pt x="810" y="875"/>
                        <a:pt x="1030" y="700"/>
                        <a:pt x="1030" y="435"/>
                      </a:cubicBezTo>
                      <a:cubicBezTo>
                        <a:pt x="1030" y="196"/>
                        <a:pt x="835"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1" name="Google Shape;171;p5"/>
                <p:cNvSpPr/>
                <p:nvPr/>
              </p:nvSpPr>
              <p:spPr>
                <a:xfrm>
                  <a:off x="8486755" y="2347253"/>
                  <a:ext cx="29409" cy="24959"/>
                </a:xfrm>
                <a:custGeom>
                  <a:avLst/>
                  <a:gdLst/>
                  <a:ahLst/>
                  <a:cxnLst/>
                  <a:rect l="l" t="t" r="r" b="b"/>
                  <a:pathLst>
                    <a:path w="1031" h="875" extrusionOk="0">
                      <a:moveTo>
                        <a:pt x="597" y="1"/>
                      </a:moveTo>
                      <a:cubicBezTo>
                        <a:pt x="207" y="1"/>
                        <a:pt x="1" y="467"/>
                        <a:pt x="282" y="749"/>
                      </a:cubicBezTo>
                      <a:cubicBezTo>
                        <a:pt x="373" y="836"/>
                        <a:pt x="482" y="875"/>
                        <a:pt x="589" y="875"/>
                      </a:cubicBezTo>
                      <a:cubicBezTo>
                        <a:pt x="815" y="875"/>
                        <a:pt x="1030" y="700"/>
                        <a:pt x="1030" y="43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2" name="Google Shape;172;p5"/>
                <p:cNvSpPr/>
                <p:nvPr/>
              </p:nvSpPr>
              <p:spPr>
                <a:xfrm>
                  <a:off x="7802183" y="3032138"/>
                  <a:ext cx="29409" cy="25159"/>
                </a:xfrm>
                <a:custGeom>
                  <a:avLst/>
                  <a:gdLst/>
                  <a:ahLst/>
                  <a:cxnLst/>
                  <a:rect l="l" t="t" r="r" b="b"/>
                  <a:pathLst>
                    <a:path w="1031" h="882" extrusionOk="0">
                      <a:moveTo>
                        <a:pt x="597" y="0"/>
                      </a:moveTo>
                      <a:cubicBezTo>
                        <a:pt x="207" y="0"/>
                        <a:pt x="1" y="477"/>
                        <a:pt x="283" y="748"/>
                      </a:cubicBezTo>
                      <a:cubicBezTo>
                        <a:pt x="375" y="840"/>
                        <a:pt x="487" y="882"/>
                        <a:pt x="596" y="882"/>
                      </a:cubicBezTo>
                      <a:cubicBezTo>
                        <a:pt x="820" y="882"/>
                        <a:pt x="1031" y="707"/>
                        <a:pt x="1031" y="445"/>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3" name="Google Shape;173;p5"/>
                <p:cNvSpPr/>
                <p:nvPr/>
              </p:nvSpPr>
              <p:spPr>
                <a:xfrm>
                  <a:off x="7887844" y="3032138"/>
                  <a:ext cx="29409" cy="25159"/>
                </a:xfrm>
                <a:custGeom>
                  <a:avLst/>
                  <a:gdLst/>
                  <a:ahLst/>
                  <a:cxnLst/>
                  <a:rect l="l" t="t" r="r" b="b"/>
                  <a:pathLst>
                    <a:path w="1031" h="882" extrusionOk="0">
                      <a:moveTo>
                        <a:pt x="586" y="0"/>
                      </a:moveTo>
                      <a:cubicBezTo>
                        <a:pt x="196" y="0"/>
                        <a:pt x="1" y="477"/>
                        <a:pt x="282" y="748"/>
                      </a:cubicBezTo>
                      <a:cubicBezTo>
                        <a:pt x="371" y="840"/>
                        <a:pt x="482" y="882"/>
                        <a:pt x="590" y="882"/>
                      </a:cubicBezTo>
                      <a:cubicBezTo>
                        <a:pt x="814" y="882"/>
                        <a:pt x="1030" y="707"/>
                        <a:pt x="1030" y="445"/>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4" name="Google Shape;174;p5"/>
                <p:cNvSpPr/>
                <p:nvPr/>
              </p:nvSpPr>
              <p:spPr>
                <a:xfrm>
                  <a:off x="7973504" y="3032138"/>
                  <a:ext cx="29381" cy="25159"/>
                </a:xfrm>
                <a:custGeom>
                  <a:avLst/>
                  <a:gdLst/>
                  <a:ahLst/>
                  <a:cxnLst/>
                  <a:rect l="l" t="t" r="r" b="b"/>
                  <a:pathLst>
                    <a:path w="1030" h="882" extrusionOk="0">
                      <a:moveTo>
                        <a:pt x="585" y="0"/>
                      </a:moveTo>
                      <a:cubicBezTo>
                        <a:pt x="195" y="0"/>
                        <a:pt x="0" y="477"/>
                        <a:pt x="271" y="748"/>
                      </a:cubicBezTo>
                      <a:cubicBezTo>
                        <a:pt x="363" y="840"/>
                        <a:pt x="476" y="882"/>
                        <a:pt x="587" y="882"/>
                      </a:cubicBezTo>
                      <a:cubicBezTo>
                        <a:pt x="814" y="882"/>
                        <a:pt x="1030" y="707"/>
                        <a:pt x="1030" y="445"/>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5" name="Google Shape;175;p5"/>
                <p:cNvSpPr/>
                <p:nvPr/>
              </p:nvSpPr>
              <p:spPr>
                <a:xfrm>
                  <a:off x="8059136" y="3032138"/>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6" name="Google Shape;176;p5"/>
                <p:cNvSpPr/>
                <p:nvPr/>
              </p:nvSpPr>
              <p:spPr>
                <a:xfrm>
                  <a:off x="7802297" y="2946792"/>
                  <a:ext cx="29295" cy="24959"/>
                </a:xfrm>
                <a:custGeom>
                  <a:avLst/>
                  <a:gdLst/>
                  <a:ahLst/>
                  <a:cxnLst/>
                  <a:rect l="l" t="t" r="r" b="b"/>
                  <a:pathLst>
                    <a:path w="1027" h="875" extrusionOk="0">
                      <a:moveTo>
                        <a:pt x="580" y="0"/>
                      </a:moveTo>
                      <a:cubicBezTo>
                        <a:pt x="198" y="0"/>
                        <a:pt x="0" y="470"/>
                        <a:pt x="279" y="749"/>
                      </a:cubicBezTo>
                      <a:cubicBezTo>
                        <a:pt x="369" y="835"/>
                        <a:pt x="478" y="874"/>
                        <a:pt x="585" y="874"/>
                      </a:cubicBezTo>
                      <a:cubicBezTo>
                        <a:pt x="812" y="874"/>
                        <a:pt x="1027" y="699"/>
                        <a:pt x="1027" y="434"/>
                      </a:cubicBezTo>
                      <a:cubicBezTo>
                        <a:pt x="1027" y="196"/>
                        <a:pt x="832" y="1"/>
                        <a:pt x="593" y="1"/>
                      </a:cubicBezTo>
                      <a:cubicBezTo>
                        <a:pt x="589" y="1"/>
                        <a:pt x="584" y="0"/>
                        <a:pt x="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7" name="Google Shape;177;p5"/>
                <p:cNvSpPr/>
                <p:nvPr/>
              </p:nvSpPr>
              <p:spPr>
                <a:xfrm>
                  <a:off x="7887844" y="2946792"/>
                  <a:ext cx="29409" cy="24959"/>
                </a:xfrm>
                <a:custGeom>
                  <a:avLst/>
                  <a:gdLst/>
                  <a:ahLst/>
                  <a:cxnLst/>
                  <a:rect l="l" t="t" r="r" b="b"/>
                  <a:pathLst>
                    <a:path w="1031" h="875" extrusionOk="0">
                      <a:moveTo>
                        <a:pt x="586" y="1"/>
                      </a:moveTo>
                      <a:cubicBezTo>
                        <a:pt x="196" y="1"/>
                        <a:pt x="1" y="467"/>
                        <a:pt x="282" y="749"/>
                      </a:cubicBezTo>
                      <a:cubicBezTo>
                        <a:pt x="369" y="835"/>
                        <a:pt x="477" y="874"/>
                        <a:pt x="584" y="874"/>
                      </a:cubicBezTo>
                      <a:cubicBezTo>
                        <a:pt x="810" y="874"/>
                        <a:pt x="1030" y="699"/>
                        <a:pt x="1030" y="434"/>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8" name="Google Shape;178;p5"/>
                <p:cNvSpPr/>
                <p:nvPr/>
              </p:nvSpPr>
              <p:spPr>
                <a:xfrm>
                  <a:off x="7973504" y="2946792"/>
                  <a:ext cx="29381" cy="24959"/>
                </a:xfrm>
                <a:custGeom>
                  <a:avLst/>
                  <a:gdLst/>
                  <a:ahLst/>
                  <a:cxnLst/>
                  <a:rect l="l" t="t" r="r" b="b"/>
                  <a:pathLst>
                    <a:path w="1030" h="875" extrusionOk="0">
                      <a:moveTo>
                        <a:pt x="585" y="1"/>
                      </a:moveTo>
                      <a:cubicBezTo>
                        <a:pt x="195" y="1"/>
                        <a:pt x="0" y="467"/>
                        <a:pt x="271" y="749"/>
                      </a:cubicBezTo>
                      <a:cubicBezTo>
                        <a:pt x="361" y="835"/>
                        <a:pt x="472" y="874"/>
                        <a:pt x="580" y="874"/>
                      </a:cubicBezTo>
                      <a:cubicBezTo>
                        <a:pt x="810" y="874"/>
                        <a:pt x="1030" y="699"/>
                        <a:pt x="1030" y="434"/>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79" name="Google Shape;179;p5"/>
                <p:cNvSpPr/>
                <p:nvPr/>
              </p:nvSpPr>
              <p:spPr>
                <a:xfrm>
                  <a:off x="8059222" y="2946792"/>
                  <a:ext cx="29010" cy="24959"/>
                </a:xfrm>
                <a:custGeom>
                  <a:avLst/>
                  <a:gdLst/>
                  <a:ahLst/>
                  <a:cxnLst/>
                  <a:rect l="l" t="t" r="r" b="b"/>
                  <a:pathLst>
                    <a:path w="1017" h="875" extrusionOk="0">
                      <a:moveTo>
                        <a:pt x="570" y="0"/>
                      </a:moveTo>
                      <a:cubicBezTo>
                        <a:pt x="188" y="0"/>
                        <a:pt x="1" y="470"/>
                        <a:pt x="269" y="749"/>
                      </a:cubicBezTo>
                      <a:cubicBezTo>
                        <a:pt x="359" y="835"/>
                        <a:pt x="468" y="874"/>
                        <a:pt x="575" y="874"/>
                      </a:cubicBezTo>
                      <a:cubicBezTo>
                        <a:pt x="801" y="874"/>
                        <a:pt x="1016" y="699"/>
                        <a:pt x="1016" y="434"/>
                      </a:cubicBezTo>
                      <a:cubicBezTo>
                        <a:pt x="1016" y="196"/>
                        <a:pt x="821" y="1"/>
                        <a:pt x="583" y="1"/>
                      </a:cubicBezTo>
                      <a:cubicBezTo>
                        <a:pt x="579" y="1"/>
                        <a:pt x="57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0" name="Google Shape;180;p5"/>
                <p:cNvSpPr/>
                <p:nvPr/>
              </p:nvSpPr>
              <p:spPr>
                <a:xfrm>
                  <a:off x="7802183" y="2860846"/>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1" name="Google Shape;181;p5"/>
                <p:cNvSpPr/>
                <p:nvPr/>
              </p:nvSpPr>
              <p:spPr>
                <a:xfrm>
                  <a:off x="7887844" y="2860846"/>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2" name="Google Shape;182;p5"/>
                <p:cNvSpPr/>
                <p:nvPr/>
              </p:nvSpPr>
              <p:spPr>
                <a:xfrm>
                  <a:off x="7973504" y="2860846"/>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3" name="Google Shape;183;p5"/>
                <p:cNvSpPr/>
                <p:nvPr/>
              </p:nvSpPr>
              <p:spPr>
                <a:xfrm>
                  <a:off x="8059136" y="2860846"/>
                  <a:ext cx="29096" cy="25159"/>
                </a:xfrm>
                <a:custGeom>
                  <a:avLst/>
                  <a:gdLst/>
                  <a:ahLst/>
                  <a:cxnLst/>
                  <a:rect l="l" t="t" r="r" b="b"/>
                  <a:pathLst>
                    <a:path w="1020" h="882" extrusionOk="0">
                      <a:moveTo>
                        <a:pt x="586" y="0"/>
                      </a:moveTo>
                      <a:cubicBezTo>
                        <a:pt x="196" y="0"/>
                        <a:pt x="1" y="477"/>
                        <a:pt x="272" y="748"/>
                      </a:cubicBezTo>
                      <a:cubicBezTo>
                        <a:pt x="364" y="840"/>
                        <a:pt x="476" y="882"/>
                        <a:pt x="584" y="882"/>
                      </a:cubicBezTo>
                      <a:cubicBezTo>
                        <a:pt x="808" y="882"/>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4" name="Google Shape;184;p5"/>
                <p:cNvSpPr/>
                <p:nvPr/>
              </p:nvSpPr>
              <p:spPr>
                <a:xfrm>
                  <a:off x="7802183" y="2775185"/>
                  <a:ext cx="29409" cy="25273"/>
                </a:xfrm>
                <a:custGeom>
                  <a:avLst/>
                  <a:gdLst/>
                  <a:ahLst/>
                  <a:cxnLst/>
                  <a:rect l="l" t="t" r="r" b="b"/>
                  <a:pathLst>
                    <a:path w="1031" h="886" extrusionOk="0">
                      <a:moveTo>
                        <a:pt x="597" y="1"/>
                      </a:moveTo>
                      <a:cubicBezTo>
                        <a:pt x="207" y="1"/>
                        <a:pt x="1" y="478"/>
                        <a:pt x="283" y="760"/>
                      </a:cubicBezTo>
                      <a:cubicBezTo>
                        <a:pt x="373" y="846"/>
                        <a:pt x="482" y="885"/>
                        <a:pt x="589" y="885"/>
                      </a:cubicBezTo>
                      <a:cubicBezTo>
                        <a:pt x="816" y="885"/>
                        <a:pt x="1031" y="710"/>
                        <a:pt x="1031" y="445"/>
                      </a:cubicBezTo>
                      <a:cubicBezTo>
                        <a:pt x="1031" y="207"/>
                        <a:pt x="836" y="12"/>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5" name="Google Shape;185;p5"/>
                <p:cNvSpPr/>
                <p:nvPr/>
              </p:nvSpPr>
              <p:spPr>
                <a:xfrm>
                  <a:off x="7887844" y="2775185"/>
                  <a:ext cx="29409" cy="25273"/>
                </a:xfrm>
                <a:custGeom>
                  <a:avLst/>
                  <a:gdLst/>
                  <a:ahLst/>
                  <a:cxnLst/>
                  <a:rect l="l" t="t" r="r" b="b"/>
                  <a:pathLst>
                    <a:path w="1031" h="886" extrusionOk="0">
                      <a:moveTo>
                        <a:pt x="586" y="1"/>
                      </a:moveTo>
                      <a:cubicBezTo>
                        <a:pt x="196" y="12"/>
                        <a:pt x="1" y="478"/>
                        <a:pt x="282" y="760"/>
                      </a:cubicBezTo>
                      <a:cubicBezTo>
                        <a:pt x="369" y="846"/>
                        <a:pt x="477" y="885"/>
                        <a:pt x="584" y="885"/>
                      </a:cubicBezTo>
                      <a:cubicBezTo>
                        <a:pt x="810" y="885"/>
                        <a:pt x="1030" y="710"/>
                        <a:pt x="1030" y="445"/>
                      </a:cubicBezTo>
                      <a:cubicBezTo>
                        <a:pt x="1030" y="207"/>
                        <a:pt x="835"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6" name="Google Shape;186;p5"/>
                <p:cNvSpPr/>
                <p:nvPr/>
              </p:nvSpPr>
              <p:spPr>
                <a:xfrm>
                  <a:off x="7973504" y="2775185"/>
                  <a:ext cx="29381" cy="25273"/>
                </a:xfrm>
                <a:custGeom>
                  <a:avLst/>
                  <a:gdLst/>
                  <a:ahLst/>
                  <a:cxnLst/>
                  <a:rect l="l" t="t" r="r" b="b"/>
                  <a:pathLst>
                    <a:path w="1030" h="886" extrusionOk="0">
                      <a:moveTo>
                        <a:pt x="585" y="1"/>
                      </a:moveTo>
                      <a:cubicBezTo>
                        <a:pt x="195" y="12"/>
                        <a:pt x="0" y="478"/>
                        <a:pt x="271" y="760"/>
                      </a:cubicBezTo>
                      <a:cubicBezTo>
                        <a:pt x="361" y="846"/>
                        <a:pt x="472" y="885"/>
                        <a:pt x="580" y="885"/>
                      </a:cubicBezTo>
                      <a:cubicBezTo>
                        <a:pt x="810" y="885"/>
                        <a:pt x="1030" y="710"/>
                        <a:pt x="1030" y="445"/>
                      </a:cubicBezTo>
                      <a:cubicBezTo>
                        <a:pt x="1030" y="207"/>
                        <a:pt x="824" y="12"/>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7" name="Google Shape;187;p5"/>
                <p:cNvSpPr/>
                <p:nvPr/>
              </p:nvSpPr>
              <p:spPr>
                <a:xfrm>
                  <a:off x="8059136" y="2775185"/>
                  <a:ext cx="29096" cy="25273"/>
                </a:xfrm>
                <a:custGeom>
                  <a:avLst/>
                  <a:gdLst/>
                  <a:ahLst/>
                  <a:cxnLst/>
                  <a:rect l="l" t="t" r="r" b="b"/>
                  <a:pathLst>
                    <a:path w="1020" h="886" extrusionOk="0">
                      <a:moveTo>
                        <a:pt x="586" y="1"/>
                      </a:moveTo>
                      <a:cubicBezTo>
                        <a:pt x="196" y="1"/>
                        <a:pt x="1" y="478"/>
                        <a:pt x="272" y="760"/>
                      </a:cubicBezTo>
                      <a:cubicBezTo>
                        <a:pt x="362" y="846"/>
                        <a:pt x="471" y="885"/>
                        <a:pt x="578" y="885"/>
                      </a:cubicBezTo>
                      <a:cubicBezTo>
                        <a:pt x="804" y="885"/>
                        <a:pt x="1019" y="710"/>
                        <a:pt x="1019" y="445"/>
                      </a:cubicBezTo>
                      <a:cubicBezTo>
                        <a:pt x="1019" y="207"/>
                        <a:pt x="824" y="12"/>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8" name="Google Shape;188;p5"/>
                <p:cNvSpPr/>
                <p:nvPr/>
              </p:nvSpPr>
              <p:spPr>
                <a:xfrm>
                  <a:off x="7802183" y="2689867"/>
                  <a:ext cx="29409" cy="24931"/>
                </a:xfrm>
                <a:custGeom>
                  <a:avLst/>
                  <a:gdLst/>
                  <a:ahLst/>
                  <a:cxnLst/>
                  <a:rect l="l" t="t" r="r" b="b"/>
                  <a:pathLst>
                    <a:path w="1031" h="874" extrusionOk="0">
                      <a:moveTo>
                        <a:pt x="597" y="0"/>
                      </a:moveTo>
                      <a:cubicBezTo>
                        <a:pt x="207" y="0"/>
                        <a:pt x="1" y="466"/>
                        <a:pt x="283" y="748"/>
                      </a:cubicBezTo>
                      <a:cubicBezTo>
                        <a:pt x="373" y="835"/>
                        <a:pt x="482" y="874"/>
                        <a:pt x="589" y="874"/>
                      </a:cubicBezTo>
                      <a:cubicBezTo>
                        <a:pt x="816" y="874"/>
                        <a:pt x="1031" y="699"/>
                        <a:pt x="1031" y="434"/>
                      </a:cubicBezTo>
                      <a:cubicBezTo>
                        <a:pt x="1031" y="195"/>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89" name="Google Shape;189;p5"/>
                <p:cNvSpPr/>
                <p:nvPr/>
              </p:nvSpPr>
              <p:spPr>
                <a:xfrm>
                  <a:off x="7887844" y="2689867"/>
                  <a:ext cx="29409" cy="24931"/>
                </a:xfrm>
                <a:custGeom>
                  <a:avLst/>
                  <a:gdLst/>
                  <a:ahLst/>
                  <a:cxnLst/>
                  <a:rect l="l" t="t" r="r" b="b"/>
                  <a:pathLst>
                    <a:path w="1031" h="874" extrusionOk="0">
                      <a:moveTo>
                        <a:pt x="586" y="0"/>
                      </a:moveTo>
                      <a:cubicBezTo>
                        <a:pt x="196" y="0"/>
                        <a:pt x="1" y="466"/>
                        <a:pt x="282" y="748"/>
                      </a:cubicBezTo>
                      <a:cubicBezTo>
                        <a:pt x="369" y="835"/>
                        <a:pt x="477" y="874"/>
                        <a:pt x="584" y="874"/>
                      </a:cubicBezTo>
                      <a:cubicBezTo>
                        <a:pt x="810" y="874"/>
                        <a:pt x="1030" y="699"/>
                        <a:pt x="1030" y="434"/>
                      </a:cubicBezTo>
                      <a:cubicBezTo>
                        <a:pt x="1030" y="195"/>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0" name="Google Shape;190;p5"/>
                <p:cNvSpPr/>
                <p:nvPr/>
              </p:nvSpPr>
              <p:spPr>
                <a:xfrm>
                  <a:off x="7973504" y="2689867"/>
                  <a:ext cx="29381" cy="24931"/>
                </a:xfrm>
                <a:custGeom>
                  <a:avLst/>
                  <a:gdLst/>
                  <a:ahLst/>
                  <a:cxnLst/>
                  <a:rect l="l" t="t" r="r" b="b"/>
                  <a:pathLst>
                    <a:path w="1030" h="874" extrusionOk="0">
                      <a:moveTo>
                        <a:pt x="585" y="0"/>
                      </a:moveTo>
                      <a:cubicBezTo>
                        <a:pt x="195" y="0"/>
                        <a:pt x="0" y="466"/>
                        <a:pt x="271" y="748"/>
                      </a:cubicBezTo>
                      <a:cubicBezTo>
                        <a:pt x="361" y="835"/>
                        <a:pt x="472" y="874"/>
                        <a:pt x="580" y="874"/>
                      </a:cubicBezTo>
                      <a:cubicBezTo>
                        <a:pt x="810" y="874"/>
                        <a:pt x="1030" y="699"/>
                        <a:pt x="1030" y="434"/>
                      </a:cubicBezTo>
                      <a:cubicBezTo>
                        <a:pt x="1030" y="195"/>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1" name="Google Shape;191;p5"/>
                <p:cNvSpPr/>
                <p:nvPr/>
              </p:nvSpPr>
              <p:spPr>
                <a:xfrm>
                  <a:off x="8059136" y="2689867"/>
                  <a:ext cx="29096" cy="24931"/>
                </a:xfrm>
                <a:custGeom>
                  <a:avLst/>
                  <a:gdLst/>
                  <a:ahLst/>
                  <a:cxnLst/>
                  <a:rect l="l" t="t" r="r" b="b"/>
                  <a:pathLst>
                    <a:path w="1020" h="874" extrusionOk="0">
                      <a:moveTo>
                        <a:pt x="586" y="0"/>
                      </a:moveTo>
                      <a:cubicBezTo>
                        <a:pt x="196" y="0"/>
                        <a:pt x="1" y="466"/>
                        <a:pt x="272" y="748"/>
                      </a:cubicBezTo>
                      <a:cubicBezTo>
                        <a:pt x="362" y="835"/>
                        <a:pt x="471" y="874"/>
                        <a:pt x="578" y="874"/>
                      </a:cubicBezTo>
                      <a:cubicBezTo>
                        <a:pt x="804" y="874"/>
                        <a:pt x="1019" y="699"/>
                        <a:pt x="1019" y="434"/>
                      </a:cubicBezTo>
                      <a:cubicBezTo>
                        <a:pt x="1019" y="195"/>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2" name="Google Shape;192;p5"/>
                <p:cNvSpPr/>
                <p:nvPr/>
              </p:nvSpPr>
              <p:spPr>
                <a:xfrm>
                  <a:off x="7802183" y="2603893"/>
                  <a:ext cx="29409" cy="25159"/>
                </a:xfrm>
                <a:custGeom>
                  <a:avLst/>
                  <a:gdLst/>
                  <a:ahLst/>
                  <a:cxnLst/>
                  <a:rect l="l" t="t" r="r" b="b"/>
                  <a:pathLst>
                    <a:path w="1031" h="882" extrusionOk="0">
                      <a:moveTo>
                        <a:pt x="597" y="1"/>
                      </a:moveTo>
                      <a:cubicBezTo>
                        <a:pt x="196" y="1"/>
                        <a:pt x="1" y="478"/>
                        <a:pt x="283" y="749"/>
                      </a:cubicBezTo>
                      <a:cubicBezTo>
                        <a:pt x="371" y="841"/>
                        <a:pt x="482" y="882"/>
                        <a:pt x="591" y="882"/>
                      </a:cubicBezTo>
                      <a:cubicBezTo>
                        <a:pt x="815" y="882"/>
                        <a:pt x="1031" y="708"/>
                        <a:pt x="1031" y="44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3" name="Google Shape;193;p5"/>
                <p:cNvSpPr/>
                <p:nvPr/>
              </p:nvSpPr>
              <p:spPr>
                <a:xfrm>
                  <a:off x="7887844" y="2603893"/>
                  <a:ext cx="29409" cy="25159"/>
                </a:xfrm>
                <a:custGeom>
                  <a:avLst/>
                  <a:gdLst/>
                  <a:ahLst/>
                  <a:cxnLst/>
                  <a:rect l="l" t="t" r="r" b="b"/>
                  <a:pathLst>
                    <a:path w="1031" h="882" extrusionOk="0">
                      <a:moveTo>
                        <a:pt x="586" y="1"/>
                      </a:moveTo>
                      <a:cubicBezTo>
                        <a:pt x="196" y="1"/>
                        <a:pt x="1" y="478"/>
                        <a:pt x="282" y="749"/>
                      </a:cubicBezTo>
                      <a:cubicBezTo>
                        <a:pt x="371" y="841"/>
                        <a:pt x="482" y="882"/>
                        <a:pt x="590" y="882"/>
                      </a:cubicBezTo>
                      <a:cubicBezTo>
                        <a:pt x="814" y="882"/>
                        <a:pt x="1030" y="708"/>
                        <a:pt x="1030" y="44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4" name="Google Shape;194;p5"/>
                <p:cNvSpPr/>
                <p:nvPr/>
              </p:nvSpPr>
              <p:spPr>
                <a:xfrm>
                  <a:off x="7973504" y="2603893"/>
                  <a:ext cx="29381" cy="25159"/>
                </a:xfrm>
                <a:custGeom>
                  <a:avLst/>
                  <a:gdLst/>
                  <a:ahLst/>
                  <a:cxnLst/>
                  <a:rect l="l" t="t" r="r" b="b"/>
                  <a:pathLst>
                    <a:path w="1030" h="882" extrusionOk="0">
                      <a:moveTo>
                        <a:pt x="585" y="1"/>
                      </a:moveTo>
                      <a:cubicBezTo>
                        <a:pt x="195" y="1"/>
                        <a:pt x="0" y="478"/>
                        <a:pt x="271" y="749"/>
                      </a:cubicBezTo>
                      <a:cubicBezTo>
                        <a:pt x="363" y="841"/>
                        <a:pt x="476" y="882"/>
                        <a:pt x="587" y="882"/>
                      </a:cubicBezTo>
                      <a:cubicBezTo>
                        <a:pt x="814" y="882"/>
                        <a:pt x="1030" y="708"/>
                        <a:pt x="1030" y="44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5" name="Google Shape;195;p5"/>
                <p:cNvSpPr/>
                <p:nvPr/>
              </p:nvSpPr>
              <p:spPr>
                <a:xfrm>
                  <a:off x="8058823" y="2603893"/>
                  <a:ext cx="29409" cy="25159"/>
                </a:xfrm>
                <a:custGeom>
                  <a:avLst/>
                  <a:gdLst/>
                  <a:ahLst/>
                  <a:cxnLst/>
                  <a:rect l="l" t="t" r="r" b="b"/>
                  <a:pathLst>
                    <a:path w="1031" h="882" extrusionOk="0">
                      <a:moveTo>
                        <a:pt x="597" y="1"/>
                      </a:moveTo>
                      <a:cubicBezTo>
                        <a:pt x="207" y="1"/>
                        <a:pt x="1" y="478"/>
                        <a:pt x="283" y="749"/>
                      </a:cubicBezTo>
                      <a:cubicBezTo>
                        <a:pt x="371" y="841"/>
                        <a:pt x="482" y="882"/>
                        <a:pt x="591" y="882"/>
                      </a:cubicBezTo>
                      <a:cubicBezTo>
                        <a:pt x="815" y="882"/>
                        <a:pt x="1030" y="708"/>
                        <a:pt x="1030" y="445"/>
                      </a:cubicBezTo>
                      <a:cubicBezTo>
                        <a:pt x="1030" y="196"/>
                        <a:pt x="835"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6" name="Google Shape;196;p5"/>
                <p:cNvSpPr/>
                <p:nvPr/>
              </p:nvSpPr>
              <p:spPr>
                <a:xfrm>
                  <a:off x="7802183" y="2518261"/>
                  <a:ext cx="29409" cy="25245"/>
                </a:xfrm>
                <a:custGeom>
                  <a:avLst/>
                  <a:gdLst/>
                  <a:ahLst/>
                  <a:cxnLst/>
                  <a:rect l="l" t="t" r="r" b="b"/>
                  <a:pathLst>
                    <a:path w="1031" h="885" extrusionOk="0">
                      <a:moveTo>
                        <a:pt x="597" y="0"/>
                      </a:moveTo>
                      <a:cubicBezTo>
                        <a:pt x="207" y="0"/>
                        <a:pt x="1" y="477"/>
                        <a:pt x="283" y="759"/>
                      </a:cubicBezTo>
                      <a:cubicBezTo>
                        <a:pt x="373" y="846"/>
                        <a:pt x="482" y="885"/>
                        <a:pt x="589" y="885"/>
                      </a:cubicBezTo>
                      <a:cubicBezTo>
                        <a:pt x="816" y="885"/>
                        <a:pt x="1031" y="710"/>
                        <a:pt x="1031" y="445"/>
                      </a:cubicBezTo>
                      <a:cubicBezTo>
                        <a:pt x="1031" y="20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7" name="Google Shape;197;p5"/>
                <p:cNvSpPr/>
                <p:nvPr/>
              </p:nvSpPr>
              <p:spPr>
                <a:xfrm>
                  <a:off x="7887844" y="2518261"/>
                  <a:ext cx="29409" cy="25245"/>
                </a:xfrm>
                <a:custGeom>
                  <a:avLst/>
                  <a:gdLst/>
                  <a:ahLst/>
                  <a:cxnLst/>
                  <a:rect l="l" t="t" r="r" b="b"/>
                  <a:pathLst>
                    <a:path w="1031" h="885" extrusionOk="0">
                      <a:moveTo>
                        <a:pt x="586" y="0"/>
                      </a:moveTo>
                      <a:cubicBezTo>
                        <a:pt x="196" y="0"/>
                        <a:pt x="1" y="477"/>
                        <a:pt x="282" y="759"/>
                      </a:cubicBezTo>
                      <a:cubicBezTo>
                        <a:pt x="369" y="846"/>
                        <a:pt x="477" y="885"/>
                        <a:pt x="584" y="885"/>
                      </a:cubicBezTo>
                      <a:cubicBezTo>
                        <a:pt x="810" y="885"/>
                        <a:pt x="1030" y="710"/>
                        <a:pt x="1030" y="445"/>
                      </a:cubicBezTo>
                      <a:cubicBezTo>
                        <a:pt x="1030" y="20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8" name="Google Shape;198;p5"/>
                <p:cNvSpPr/>
                <p:nvPr/>
              </p:nvSpPr>
              <p:spPr>
                <a:xfrm>
                  <a:off x="7973504" y="2518261"/>
                  <a:ext cx="29381" cy="25245"/>
                </a:xfrm>
                <a:custGeom>
                  <a:avLst/>
                  <a:gdLst/>
                  <a:ahLst/>
                  <a:cxnLst/>
                  <a:rect l="l" t="t" r="r" b="b"/>
                  <a:pathLst>
                    <a:path w="1030" h="885" extrusionOk="0">
                      <a:moveTo>
                        <a:pt x="585" y="0"/>
                      </a:moveTo>
                      <a:cubicBezTo>
                        <a:pt x="195" y="0"/>
                        <a:pt x="0" y="477"/>
                        <a:pt x="271" y="759"/>
                      </a:cubicBezTo>
                      <a:cubicBezTo>
                        <a:pt x="361" y="846"/>
                        <a:pt x="472" y="885"/>
                        <a:pt x="580" y="885"/>
                      </a:cubicBezTo>
                      <a:cubicBezTo>
                        <a:pt x="810" y="885"/>
                        <a:pt x="1030" y="710"/>
                        <a:pt x="1030" y="445"/>
                      </a:cubicBezTo>
                      <a:cubicBezTo>
                        <a:pt x="1030" y="20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199" name="Google Shape;199;p5"/>
                <p:cNvSpPr/>
                <p:nvPr/>
              </p:nvSpPr>
              <p:spPr>
                <a:xfrm>
                  <a:off x="8059136" y="2518261"/>
                  <a:ext cx="29096" cy="25159"/>
                </a:xfrm>
                <a:custGeom>
                  <a:avLst/>
                  <a:gdLst/>
                  <a:ahLst/>
                  <a:cxnLst/>
                  <a:rect l="l" t="t" r="r" b="b"/>
                  <a:pathLst>
                    <a:path w="1020" h="882" extrusionOk="0">
                      <a:moveTo>
                        <a:pt x="586" y="0"/>
                      </a:moveTo>
                      <a:cubicBezTo>
                        <a:pt x="196" y="0"/>
                        <a:pt x="1" y="477"/>
                        <a:pt x="272" y="748"/>
                      </a:cubicBezTo>
                      <a:cubicBezTo>
                        <a:pt x="364" y="840"/>
                        <a:pt x="476" y="881"/>
                        <a:pt x="584" y="881"/>
                      </a:cubicBezTo>
                      <a:cubicBezTo>
                        <a:pt x="808" y="881"/>
                        <a:pt x="1019" y="707"/>
                        <a:pt x="1019" y="445"/>
                      </a:cubicBezTo>
                      <a:cubicBezTo>
                        <a:pt x="1019" y="20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0" name="Google Shape;200;p5"/>
                <p:cNvSpPr/>
                <p:nvPr/>
              </p:nvSpPr>
              <p:spPr>
                <a:xfrm>
                  <a:off x="7802183" y="2432914"/>
                  <a:ext cx="29409" cy="24959"/>
                </a:xfrm>
                <a:custGeom>
                  <a:avLst/>
                  <a:gdLst/>
                  <a:ahLst/>
                  <a:cxnLst/>
                  <a:rect l="l" t="t" r="r" b="b"/>
                  <a:pathLst>
                    <a:path w="1031" h="875" extrusionOk="0">
                      <a:moveTo>
                        <a:pt x="597" y="0"/>
                      </a:moveTo>
                      <a:cubicBezTo>
                        <a:pt x="207" y="0"/>
                        <a:pt x="1" y="467"/>
                        <a:pt x="283" y="748"/>
                      </a:cubicBezTo>
                      <a:cubicBezTo>
                        <a:pt x="373" y="835"/>
                        <a:pt x="482" y="874"/>
                        <a:pt x="589" y="874"/>
                      </a:cubicBezTo>
                      <a:cubicBezTo>
                        <a:pt x="816" y="874"/>
                        <a:pt x="1031" y="699"/>
                        <a:pt x="1031" y="434"/>
                      </a:cubicBezTo>
                      <a:cubicBezTo>
                        <a:pt x="1031" y="196"/>
                        <a:pt x="836" y="0"/>
                        <a:pt x="5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1" name="Google Shape;201;p5"/>
                <p:cNvSpPr/>
                <p:nvPr/>
              </p:nvSpPr>
              <p:spPr>
                <a:xfrm>
                  <a:off x="7887844" y="2432914"/>
                  <a:ext cx="29409" cy="24959"/>
                </a:xfrm>
                <a:custGeom>
                  <a:avLst/>
                  <a:gdLst/>
                  <a:ahLst/>
                  <a:cxnLst/>
                  <a:rect l="l" t="t" r="r" b="b"/>
                  <a:pathLst>
                    <a:path w="1031" h="875" extrusionOk="0">
                      <a:moveTo>
                        <a:pt x="586" y="0"/>
                      </a:moveTo>
                      <a:cubicBezTo>
                        <a:pt x="196" y="0"/>
                        <a:pt x="1" y="467"/>
                        <a:pt x="282" y="748"/>
                      </a:cubicBezTo>
                      <a:cubicBezTo>
                        <a:pt x="369" y="835"/>
                        <a:pt x="477" y="874"/>
                        <a:pt x="584" y="874"/>
                      </a:cubicBezTo>
                      <a:cubicBezTo>
                        <a:pt x="810" y="874"/>
                        <a:pt x="1030" y="699"/>
                        <a:pt x="1030" y="434"/>
                      </a:cubicBezTo>
                      <a:cubicBezTo>
                        <a:pt x="1030" y="196"/>
                        <a:pt x="835"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2" name="Google Shape;202;p5"/>
                <p:cNvSpPr/>
                <p:nvPr/>
              </p:nvSpPr>
              <p:spPr>
                <a:xfrm>
                  <a:off x="7973504" y="2432914"/>
                  <a:ext cx="29381" cy="24959"/>
                </a:xfrm>
                <a:custGeom>
                  <a:avLst/>
                  <a:gdLst/>
                  <a:ahLst/>
                  <a:cxnLst/>
                  <a:rect l="l" t="t" r="r" b="b"/>
                  <a:pathLst>
                    <a:path w="1030" h="875" extrusionOk="0">
                      <a:moveTo>
                        <a:pt x="585" y="0"/>
                      </a:moveTo>
                      <a:cubicBezTo>
                        <a:pt x="195" y="0"/>
                        <a:pt x="0" y="467"/>
                        <a:pt x="271" y="748"/>
                      </a:cubicBezTo>
                      <a:cubicBezTo>
                        <a:pt x="361" y="835"/>
                        <a:pt x="472" y="874"/>
                        <a:pt x="580" y="874"/>
                      </a:cubicBezTo>
                      <a:cubicBezTo>
                        <a:pt x="810" y="874"/>
                        <a:pt x="1030" y="699"/>
                        <a:pt x="1030" y="434"/>
                      </a:cubicBezTo>
                      <a:cubicBezTo>
                        <a:pt x="1030" y="196"/>
                        <a:pt x="824" y="0"/>
                        <a:pt x="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3" name="Google Shape;203;p5"/>
                <p:cNvSpPr/>
                <p:nvPr/>
              </p:nvSpPr>
              <p:spPr>
                <a:xfrm>
                  <a:off x="8059136" y="2432914"/>
                  <a:ext cx="29096" cy="24959"/>
                </a:xfrm>
                <a:custGeom>
                  <a:avLst/>
                  <a:gdLst/>
                  <a:ahLst/>
                  <a:cxnLst/>
                  <a:rect l="l" t="t" r="r" b="b"/>
                  <a:pathLst>
                    <a:path w="1020" h="875" extrusionOk="0">
                      <a:moveTo>
                        <a:pt x="586" y="0"/>
                      </a:moveTo>
                      <a:cubicBezTo>
                        <a:pt x="196" y="0"/>
                        <a:pt x="1" y="467"/>
                        <a:pt x="272" y="748"/>
                      </a:cubicBezTo>
                      <a:cubicBezTo>
                        <a:pt x="362" y="835"/>
                        <a:pt x="471" y="874"/>
                        <a:pt x="578" y="874"/>
                      </a:cubicBezTo>
                      <a:cubicBezTo>
                        <a:pt x="804" y="874"/>
                        <a:pt x="1019" y="699"/>
                        <a:pt x="1019" y="434"/>
                      </a:cubicBezTo>
                      <a:cubicBezTo>
                        <a:pt x="1019" y="196"/>
                        <a:pt x="824" y="0"/>
                        <a:pt x="5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4" name="Google Shape;204;p5"/>
                <p:cNvSpPr/>
                <p:nvPr/>
              </p:nvSpPr>
              <p:spPr>
                <a:xfrm>
                  <a:off x="7802183" y="2347253"/>
                  <a:ext cx="29409" cy="24959"/>
                </a:xfrm>
                <a:custGeom>
                  <a:avLst/>
                  <a:gdLst/>
                  <a:ahLst/>
                  <a:cxnLst/>
                  <a:rect l="l" t="t" r="r" b="b"/>
                  <a:pathLst>
                    <a:path w="1031" h="875" extrusionOk="0">
                      <a:moveTo>
                        <a:pt x="597" y="1"/>
                      </a:moveTo>
                      <a:cubicBezTo>
                        <a:pt x="207" y="1"/>
                        <a:pt x="1" y="467"/>
                        <a:pt x="283" y="749"/>
                      </a:cubicBezTo>
                      <a:cubicBezTo>
                        <a:pt x="373" y="836"/>
                        <a:pt x="482" y="875"/>
                        <a:pt x="589" y="875"/>
                      </a:cubicBezTo>
                      <a:cubicBezTo>
                        <a:pt x="816" y="875"/>
                        <a:pt x="1031" y="700"/>
                        <a:pt x="1031" y="435"/>
                      </a:cubicBezTo>
                      <a:cubicBezTo>
                        <a:pt x="1031" y="196"/>
                        <a:pt x="836" y="1"/>
                        <a:pt x="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5" name="Google Shape;205;p5"/>
                <p:cNvSpPr/>
                <p:nvPr/>
              </p:nvSpPr>
              <p:spPr>
                <a:xfrm>
                  <a:off x="7887844" y="2347253"/>
                  <a:ext cx="29409" cy="24959"/>
                </a:xfrm>
                <a:custGeom>
                  <a:avLst/>
                  <a:gdLst/>
                  <a:ahLst/>
                  <a:cxnLst/>
                  <a:rect l="l" t="t" r="r" b="b"/>
                  <a:pathLst>
                    <a:path w="1031" h="875" extrusionOk="0">
                      <a:moveTo>
                        <a:pt x="586" y="1"/>
                      </a:moveTo>
                      <a:cubicBezTo>
                        <a:pt x="196" y="1"/>
                        <a:pt x="1" y="467"/>
                        <a:pt x="282" y="749"/>
                      </a:cubicBezTo>
                      <a:cubicBezTo>
                        <a:pt x="369" y="836"/>
                        <a:pt x="477" y="875"/>
                        <a:pt x="584" y="875"/>
                      </a:cubicBezTo>
                      <a:cubicBezTo>
                        <a:pt x="810" y="875"/>
                        <a:pt x="1030" y="700"/>
                        <a:pt x="1030" y="435"/>
                      </a:cubicBezTo>
                      <a:cubicBezTo>
                        <a:pt x="1030" y="196"/>
                        <a:pt x="835"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6" name="Google Shape;206;p5"/>
                <p:cNvSpPr/>
                <p:nvPr/>
              </p:nvSpPr>
              <p:spPr>
                <a:xfrm>
                  <a:off x="7973504" y="2347253"/>
                  <a:ext cx="29381" cy="24959"/>
                </a:xfrm>
                <a:custGeom>
                  <a:avLst/>
                  <a:gdLst/>
                  <a:ahLst/>
                  <a:cxnLst/>
                  <a:rect l="l" t="t" r="r" b="b"/>
                  <a:pathLst>
                    <a:path w="1030" h="875" extrusionOk="0">
                      <a:moveTo>
                        <a:pt x="585" y="1"/>
                      </a:moveTo>
                      <a:cubicBezTo>
                        <a:pt x="195" y="1"/>
                        <a:pt x="0" y="467"/>
                        <a:pt x="271" y="749"/>
                      </a:cubicBezTo>
                      <a:cubicBezTo>
                        <a:pt x="361" y="836"/>
                        <a:pt x="472" y="875"/>
                        <a:pt x="580" y="875"/>
                      </a:cubicBezTo>
                      <a:cubicBezTo>
                        <a:pt x="810" y="875"/>
                        <a:pt x="1030" y="700"/>
                        <a:pt x="1030" y="435"/>
                      </a:cubicBezTo>
                      <a:cubicBezTo>
                        <a:pt x="1030" y="196"/>
                        <a:pt x="824" y="1"/>
                        <a:pt x="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07" name="Google Shape;207;p5"/>
                <p:cNvSpPr/>
                <p:nvPr/>
              </p:nvSpPr>
              <p:spPr>
                <a:xfrm>
                  <a:off x="8059136" y="2347253"/>
                  <a:ext cx="29096" cy="24959"/>
                </a:xfrm>
                <a:custGeom>
                  <a:avLst/>
                  <a:gdLst/>
                  <a:ahLst/>
                  <a:cxnLst/>
                  <a:rect l="l" t="t" r="r" b="b"/>
                  <a:pathLst>
                    <a:path w="1020" h="875" extrusionOk="0">
                      <a:moveTo>
                        <a:pt x="586" y="1"/>
                      </a:moveTo>
                      <a:cubicBezTo>
                        <a:pt x="196" y="1"/>
                        <a:pt x="1" y="467"/>
                        <a:pt x="272" y="749"/>
                      </a:cubicBezTo>
                      <a:cubicBezTo>
                        <a:pt x="362" y="836"/>
                        <a:pt x="471" y="875"/>
                        <a:pt x="578" y="875"/>
                      </a:cubicBezTo>
                      <a:cubicBezTo>
                        <a:pt x="804" y="875"/>
                        <a:pt x="1019" y="700"/>
                        <a:pt x="1019" y="435"/>
                      </a:cubicBezTo>
                      <a:cubicBezTo>
                        <a:pt x="1019" y="196"/>
                        <a:pt x="824" y="1"/>
                        <a:pt x="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grpSp>
        <p:sp>
          <p:nvSpPr>
            <p:cNvPr id="208" name="Google Shape;208;p5"/>
            <p:cNvSpPr/>
            <p:nvPr/>
          </p:nvSpPr>
          <p:spPr>
            <a:xfrm>
              <a:off x="8613755" y="562788"/>
              <a:ext cx="342015" cy="341986"/>
            </a:xfrm>
            <a:custGeom>
              <a:avLst/>
              <a:gdLst/>
              <a:ahLst/>
              <a:cxnLst/>
              <a:rect l="l" t="t" r="r" b="b"/>
              <a:pathLst>
                <a:path w="11990" h="11989" extrusionOk="0">
                  <a:moveTo>
                    <a:pt x="4098" y="0"/>
                  </a:moveTo>
                  <a:lnTo>
                    <a:pt x="4098" y="4108"/>
                  </a:lnTo>
                  <a:lnTo>
                    <a:pt x="1" y="4108"/>
                  </a:lnTo>
                  <a:lnTo>
                    <a:pt x="1" y="7891"/>
                  </a:lnTo>
                  <a:lnTo>
                    <a:pt x="4098" y="7891"/>
                  </a:lnTo>
                  <a:lnTo>
                    <a:pt x="4098" y="11989"/>
                  </a:lnTo>
                  <a:lnTo>
                    <a:pt x="7881" y="11989"/>
                  </a:lnTo>
                  <a:lnTo>
                    <a:pt x="7881" y="7891"/>
                  </a:lnTo>
                  <a:lnTo>
                    <a:pt x="11989" y="7891"/>
                  </a:lnTo>
                  <a:lnTo>
                    <a:pt x="11989" y="4108"/>
                  </a:lnTo>
                  <a:lnTo>
                    <a:pt x="7881" y="4108"/>
                  </a:lnTo>
                  <a:lnTo>
                    <a:pt x="7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nvGrpSpPr>
            <p:cNvPr id="209" name="Google Shape;209;p5"/>
            <p:cNvGrpSpPr/>
            <p:nvPr/>
          </p:nvGrpSpPr>
          <p:grpSpPr>
            <a:xfrm rot="10800000">
              <a:off x="8424622" y="4350796"/>
              <a:ext cx="720294" cy="507663"/>
              <a:chOff x="713225" y="3372064"/>
              <a:chExt cx="5987479" cy="507663"/>
            </a:xfrm>
          </p:grpSpPr>
          <p:sp>
            <p:nvSpPr>
              <p:cNvPr id="210" name="Google Shape;210;p5"/>
              <p:cNvSpPr/>
              <p:nvPr/>
            </p:nvSpPr>
            <p:spPr>
              <a:xfrm>
                <a:off x="713398" y="3372064"/>
                <a:ext cx="5987306"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sp>
            <p:nvSpPr>
              <p:cNvPr id="211" name="Google Shape;211;p5"/>
              <p:cNvSpPr/>
              <p:nvPr/>
            </p:nvSpPr>
            <p:spPr>
              <a:xfrm>
                <a:off x="713225" y="3723350"/>
                <a:ext cx="3773447" cy="156377"/>
              </a:xfrm>
              <a:custGeom>
                <a:avLst/>
                <a:gdLst/>
                <a:ahLst/>
                <a:cxnLst/>
                <a:rect l="l" t="t" r="r" b="b"/>
                <a:pathLst>
                  <a:path w="260148" h="43803" extrusionOk="0">
                    <a:moveTo>
                      <a:pt x="0" y="0"/>
                    </a:moveTo>
                    <a:lnTo>
                      <a:pt x="0" y="43803"/>
                    </a:lnTo>
                    <a:lnTo>
                      <a:pt x="260148" y="43803"/>
                    </a:lnTo>
                    <a:lnTo>
                      <a:pt x="2601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867"/>
              </a:p>
            </p:txBody>
          </p:sp>
        </p:grpSp>
      </p:grpSp>
    </p:spTree>
    <p:extLst>
      <p:ext uri="{BB962C8B-B14F-4D97-AF65-F5344CB8AC3E}">
        <p14:creationId xmlns:p14="http://schemas.microsoft.com/office/powerpoint/2010/main" val="2824216893"/>
      </p:ext>
    </p:extLst>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04006951"/>
      </p:ext>
    </p:extLst>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46466652"/>
      </p:ext>
    </p:extLst>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userDrawn="1">
  <p:cSld name="1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041350004"/>
      </p:ext>
    </p:extLst>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userDrawn="1">
  <p:cSld name="1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803130944"/>
      </p:ext>
    </p:extLst>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userDrawn="1">
  <p:cSld name="2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794587340"/>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4280842930"/>
      </p:ext>
    </p:extLst>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userDrawn="1">
  <p:cSld name="17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136843083"/>
      </p:ext>
    </p:extLst>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showMasterSp="0" userDrawn="1">
  <p:cSld name="10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5253478"/>
      </p:ext>
    </p:extLst>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userDrawn="1">
  <p:cSld name="4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85164023"/>
      </p:ext>
    </p:extLst>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p:cSld name="9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2171823"/>
      </p:ext>
    </p:extLst>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p:cSld name="4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95936840"/>
      </p:ext>
    </p:extLst>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showMasterSp="0" userDrawn="1">
  <p:cSld name="1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8603163"/>
      </p:ext>
    </p:extLst>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secHead">
  <p:cSld name="3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521366357"/>
      </p:ext>
    </p:extLst>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objTx">
  <p:cSld name="3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039734200"/>
      </p:ext>
    </p:extLst>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26530550"/>
      </p:ext>
    </p:extLst>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81154040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016960031"/>
      </p:ext>
    </p:extLst>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6646357"/>
      </p:ext>
    </p:extLst>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matchingName="Photo Slide">
  <p:cSld name="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330901056"/>
      </p:ext>
    </p:extLst>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showMasterSp="0" userDrawn="1">
  <p:cSld name="1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127289430"/>
      </p:ext>
    </p:extLst>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preserve="1" userDrawn="1">
  <p:cSld name="Bulleted Lis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3D539ECA-5BAE-4EA9-A408-88BD88CDCDCD}" type="slidenum">
              <a:rPr lang="en-US" smtClean="0"/>
              <a:t>‹#›</a:t>
            </a:fld>
            <a:endParaRPr lang="en-US"/>
          </a:p>
        </p:txBody>
      </p:sp>
      <p:sp>
        <p:nvSpPr>
          <p:cNvPr id="7" name="Rectangle 6">
            <a:extLst>
              <a:ext uri="{FF2B5EF4-FFF2-40B4-BE49-F238E27FC236}">
                <a16:creationId xmlns:a16="http://schemas.microsoft.com/office/drawing/2014/main" id="{BEEF36D1-C326-1B8D-20E3-3F75A4D3B0A4}"/>
              </a:ext>
            </a:extLst>
          </p:cNvPr>
          <p:cNvSpPr/>
          <p:nvPr userDrawn="1"/>
        </p:nvSpPr>
        <p:spPr>
          <a:xfrm>
            <a:off x="-4653" y="0"/>
            <a:ext cx="12192000" cy="1124679"/>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hasCustomPrompt="1"/>
          </p:nvPr>
        </p:nvSpPr>
        <p:spPr>
          <a:xfrm>
            <a:off x="387927" y="152400"/>
            <a:ext cx="11651673" cy="972280"/>
          </a:xfrm>
        </p:spPr>
        <p:txBody>
          <a:bodyPr lIns="0" tIns="0" rIns="0" bIns="0"/>
          <a:lstStyle>
            <a:lvl1pPr>
              <a:defRPr>
                <a:solidFill>
                  <a:schemeClr val="bg1"/>
                </a:solidFill>
              </a:defRPr>
            </a:lvl1pPr>
          </a:lstStyle>
          <a:p>
            <a:r>
              <a:rPr lang="en-US"/>
              <a:t>Click to add slide title</a:t>
            </a:r>
          </a:p>
        </p:txBody>
      </p:sp>
      <p:sp>
        <p:nvSpPr>
          <p:cNvPr id="33" name="Text Placeholder 31">
            <a:extLst>
              <a:ext uri="{FF2B5EF4-FFF2-40B4-BE49-F238E27FC236}">
                <a16:creationId xmlns:a16="http://schemas.microsoft.com/office/drawing/2014/main" id="{D8FE6969-5F79-89C5-5A02-20946A4BB02F}"/>
              </a:ext>
            </a:extLst>
          </p:cNvPr>
          <p:cNvSpPr>
            <a:spLocks noGrp="1"/>
          </p:cNvSpPr>
          <p:nvPr>
            <p:ph type="body" sz="quarter" idx="26" hasCustomPrompt="1"/>
          </p:nvPr>
        </p:nvSpPr>
        <p:spPr>
          <a:xfrm>
            <a:off x="3121126" y="1914717"/>
            <a:ext cx="5940441" cy="3468772"/>
          </a:xfrm>
        </p:spPr>
        <p:txBody>
          <a:bodyPr anchor="t"/>
          <a:lstStyle>
            <a:lvl1pPr marL="287338" indent="-287338">
              <a:buFont typeface="Arial" panose="020B0604020202020204" pitchFamily="34" charset="0"/>
              <a:buChar char="•"/>
              <a:tabLst/>
              <a:defRPr>
                <a:solidFill>
                  <a:schemeClr val="tx1"/>
                </a:solidFill>
              </a:defRPr>
            </a:lvl1pPr>
          </a:lstStyle>
          <a:p>
            <a:pPr lvl="0"/>
            <a:r>
              <a:rPr lang="en-US"/>
              <a:t>Click to add context bullets</a:t>
            </a:r>
          </a:p>
        </p:txBody>
      </p:sp>
    </p:spTree>
    <p:extLst>
      <p:ext uri="{BB962C8B-B14F-4D97-AF65-F5344CB8AC3E}">
        <p14:creationId xmlns:p14="http://schemas.microsoft.com/office/powerpoint/2010/main" val="937739759"/>
      </p:ext>
    </p:extLst>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1212273"/>
      </p:ext>
    </p:extLst>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40636137"/>
      </p:ext>
    </p:extLst>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919500"/>
      </p:ext>
    </p:extLst>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92485160"/>
      </p:ext>
    </p:extLst>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38001541"/>
      </p:ext>
    </p:extLst>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355313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7639875"/>
      </p:ext>
    </p:extLst>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08408286"/>
      </p:ext>
    </p:extLst>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39494908"/>
      </p:ext>
    </p:extLst>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5618"/>
      </p:ext>
    </p:extLst>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213000"/>
      </p:ext>
    </p:extLst>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219576"/>
      </p:ext>
    </p:extLst>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7541447"/>
      </p:ext>
    </p:extLst>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4407355"/>
      </p:ext>
    </p:extLst>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523684"/>
      </p:ext>
    </p:extLst>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11947537"/>
      </p:ext>
    </p:extLst>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777796"/>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91030994"/>
      </p:ext>
    </p:extLst>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5569193"/>
      </p:ext>
    </p:extLst>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3130633"/>
      </p:ext>
    </p:extLst>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59382867"/>
      </p:ext>
    </p:extLst>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03223801"/>
      </p:ext>
    </p:extLst>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64420961"/>
      </p:ext>
    </p:extLst>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87715141"/>
      </p:ext>
    </p:extLst>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5274223"/>
      </p:ext>
    </p:extLst>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02598739"/>
      </p:ext>
    </p:extLst>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70058445"/>
      </p:ext>
    </p:extLst>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347395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00882510"/>
      </p:ext>
    </p:extLst>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3354175"/>
      </p:ext>
    </p:extLst>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4659669"/>
      </p:ext>
    </p:extLst>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04379199"/>
      </p:ext>
    </p:extLst>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userDrawn="1">
  <p:cSld name="2_divider_1">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B786215-4473-419A-8C54-27B74417B8CD}"/>
              </a:ext>
            </a:extLst>
          </p:cNvPr>
          <p:cNvPicPr>
            <a:picLocks noChangeAspect="1"/>
          </p:cNvPicPr>
          <p:nvPr userDrawn="1"/>
        </p:nvPicPr>
        <p:blipFill>
          <a:blip r:embed="rId2"/>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BCFE9681-4657-7A44-8303-6BC8A656563F}"/>
              </a:ext>
            </a:extLst>
          </p:cNvPr>
          <p:cNvSpPr>
            <a:spLocks noGrp="1"/>
          </p:cNvSpPr>
          <p:nvPr>
            <p:ph type="title"/>
          </p:nvPr>
        </p:nvSpPr>
        <p:spPr>
          <a:xfrm>
            <a:off x="457199" y="1781176"/>
            <a:ext cx="7448551" cy="4165600"/>
          </a:xfrm>
        </p:spPr>
        <p:txBody>
          <a:bodyPr tIns="1234440" bIns="0" anchor="t" anchorCtr="0">
            <a:noAutofit/>
          </a:bodyPr>
          <a:lstStyle>
            <a:lvl1pPr>
              <a:lnSpc>
                <a:spcPct val="100000"/>
              </a:lnSpc>
              <a:defRPr sz="4000" b="1">
                <a:solidFill>
                  <a:schemeClr val="accent1"/>
                </a:solidFill>
              </a:defRPr>
            </a:lvl1pPr>
          </a:lstStyle>
          <a:p>
            <a:r>
              <a:rPr lang="en-US"/>
              <a:t>Click to edit Master title style</a:t>
            </a:r>
          </a:p>
        </p:txBody>
      </p:sp>
      <p:sp>
        <p:nvSpPr>
          <p:cNvPr id="3" name="Date Placeholder 2">
            <a:extLst>
              <a:ext uri="{FF2B5EF4-FFF2-40B4-BE49-F238E27FC236}">
                <a16:creationId xmlns:a16="http://schemas.microsoft.com/office/drawing/2014/main" id="{DB86D402-288D-C74C-A1DC-813E8622780B}"/>
              </a:ext>
            </a:extLst>
          </p:cNvPr>
          <p:cNvSpPr>
            <a:spLocks noGrp="1"/>
          </p:cNvSpPr>
          <p:nvPr>
            <p:ph type="dt" sz="half" idx="10"/>
          </p:nvPr>
        </p:nvSpPr>
        <p:spPr/>
        <p:txBody>
          <a:bodyPr/>
          <a:lstStyle>
            <a:lvl1pPr>
              <a:defRPr>
                <a:solidFill>
                  <a:schemeClr val="tx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r>
              <a:rPr lang="en-US"/>
              <a:t>Date</a:t>
            </a:r>
          </a:p>
        </p:txBody>
      </p:sp>
      <p:sp>
        <p:nvSpPr>
          <p:cNvPr id="4" name="Footer Placeholder 3">
            <a:extLst>
              <a:ext uri="{FF2B5EF4-FFF2-40B4-BE49-F238E27FC236}">
                <a16:creationId xmlns:a16="http://schemas.microsoft.com/office/drawing/2014/main" id="{01670D88-B1D2-874A-9948-7AF05EE7ECFB}"/>
              </a:ext>
            </a:extLst>
          </p:cNvPr>
          <p:cNvSpPr>
            <a:spLocks noGrp="1"/>
          </p:cNvSpPr>
          <p:nvPr>
            <p:ph type="ftr" sz="quarter" idx="11"/>
          </p:nvPr>
        </p:nvSpPr>
        <p:spPr/>
        <p:txBody>
          <a:bodyPr/>
          <a:lstStyle>
            <a:lvl1pPr>
              <a:defRPr>
                <a:solidFill>
                  <a:schemeClr val="tx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r>
              <a:rPr lang="en-US"/>
              <a:t>Presentation Title Here &gt; Insert &gt; Header &amp; Footer</a:t>
            </a:r>
          </a:p>
        </p:txBody>
      </p:sp>
      <p:sp>
        <p:nvSpPr>
          <p:cNvPr id="10" name="Slide Number Placeholder 9">
            <a:extLst>
              <a:ext uri="{FF2B5EF4-FFF2-40B4-BE49-F238E27FC236}">
                <a16:creationId xmlns:a16="http://schemas.microsoft.com/office/drawing/2014/main" id="{20B666BF-B3E4-F54C-940C-09B06310D421}"/>
              </a:ext>
            </a:extLst>
          </p:cNvPr>
          <p:cNvSpPr>
            <a:spLocks noGrp="1"/>
          </p:cNvSpPr>
          <p:nvPr>
            <p:ph type="sldNum" sz="quarter" idx="12"/>
          </p:nvPr>
        </p:nvSpPr>
        <p:spPr/>
        <p:txBody>
          <a:bodyPr/>
          <a:lstStyle>
            <a:lvl1pPr>
              <a:defRPr>
                <a:solidFill>
                  <a:schemeClr val="tx2"/>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fld id="{1E3D5677-3D20-0C46-8497-54D73E689044}" type="slidenum">
              <a:rPr lang="en-US" smtClean="0"/>
              <a:pPr/>
              <a:t>‹#›</a:t>
            </a:fld>
            <a:endParaRPr lang="en-US"/>
          </a:p>
        </p:txBody>
      </p:sp>
      <p:pic>
        <p:nvPicPr>
          <p:cNvPr id="9" name="Picture 8">
            <a:extLst>
              <a:ext uri="{FF2B5EF4-FFF2-40B4-BE49-F238E27FC236}">
                <a16:creationId xmlns:a16="http://schemas.microsoft.com/office/drawing/2014/main" id="{5F26E185-02B9-4C54-A181-1B075B383F1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724641" y="6358648"/>
            <a:ext cx="2016509" cy="235974"/>
          </a:xfrm>
          <a:prstGeom prst="rect">
            <a:avLst/>
          </a:prstGeom>
        </p:spPr>
      </p:pic>
    </p:spTree>
    <p:extLst>
      <p:ext uri="{BB962C8B-B14F-4D97-AF65-F5344CB8AC3E}">
        <p14:creationId xmlns:p14="http://schemas.microsoft.com/office/powerpoint/2010/main" val="3985198055"/>
      </p:ext>
    </p:extLst>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4" y="2514601"/>
            <a:ext cx="8915399" cy="2262781"/>
          </a:xfrm>
        </p:spPr>
        <p:txBody>
          <a:bodyPr anchor="b">
            <a:normAutofit/>
          </a:bodyPr>
          <a:lstStyle>
            <a:lvl1pPr>
              <a:defRPr sz="5400"/>
            </a:lvl1pPr>
          </a:lstStyle>
          <a:p>
            <a:r>
              <a:rPr lang="en-US"/>
              <a:t>Click to edit Master title style</a:t>
            </a:r>
            <a:endParaRPr lang="en-US" dirty="0"/>
          </a:p>
        </p:txBody>
      </p:sp>
      <p:sp>
        <p:nvSpPr>
          <p:cNvPr id="3" name="Subtitle 2"/>
          <p:cNvSpPr>
            <a:spLocks noGrp="1"/>
          </p:cNvSpPr>
          <p:nvPr>
            <p:ph type="subTitle" idx="1"/>
          </p:nvPr>
        </p:nvSpPr>
        <p:spPr>
          <a:xfrm>
            <a:off x="2589214" y="4777380"/>
            <a:ext cx="8915399" cy="1126283"/>
          </a:xfrm>
        </p:spPr>
        <p:txBody>
          <a:bodyPr anchor="t"/>
          <a:lstStyle>
            <a:lvl1pPr marL="0" indent="0" algn="l">
              <a:buNone/>
              <a:defRPr>
                <a:solidFill>
                  <a:schemeClr val="tx1">
                    <a:lumMod val="65000"/>
                    <a:lumOff val="35000"/>
                  </a:schemeClr>
                </a:solidFill>
              </a:defRPr>
            </a:lvl1pPr>
            <a:lvl2pPr marL="457223" indent="0" algn="ctr">
              <a:buNone/>
              <a:defRPr>
                <a:solidFill>
                  <a:schemeClr val="tx1">
                    <a:tint val="75000"/>
                  </a:schemeClr>
                </a:solidFill>
              </a:defRPr>
            </a:lvl2pPr>
            <a:lvl3pPr marL="914446" indent="0" algn="ctr">
              <a:buNone/>
              <a:defRPr>
                <a:solidFill>
                  <a:schemeClr val="tx1">
                    <a:tint val="75000"/>
                  </a:schemeClr>
                </a:solidFill>
              </a:defRPr>
            </a:lvl3pPr>
            <a:lvl4pPr marL="1371669" indent="0" algn="ctr">
              <a:buNone/>
              <a:defRPr>
                <a:solidFill>
                  <a:schemeClr val="tx1">
                    <a:tint val="75000"/>
                  </a:schemeClr>
                </a:solidFill>
              </a:defRPr>
            </a:lvl4pPr>
            <a:lvl5pPr marL="1828891" indent="0" algn="ctr">
              <a:buNone/>
              <a:defRPr>
                <a:solidFill>
                  <a:schemeClr val="tx1">
                    <a:tint val="75000"/>
                  </a:schemeClr>
                </a:solidFill>
              </a:defRPr>
            </a:lvl5pPr>
            <a:lvl6pPr marL="2286114" indent="0" algn="ctr">
              <a:buNone/>
              <a:defRPr>
                <a:solidFill>
                  <a:schemeClr val="tx1">
                    <a:tint val="75000"/>
                  </a:schemeClr>
                </a:solidFill>
              </a:defRPr>
            </a:lvl6pPr>
            <a:lvl7pPr marL="2743337" indent="0" algn="ctr">
              <a:buNone/>
              <a:defRPr>
                <a:solidFill>
                  <a:schemeClr val="tx1">
                    <a:tint val="75000"/>
                  </a:schemeClr>
                </a:solidFill>
              </a:defRPr>
            </a:lvl7pPr>
            <a:lvl8pPr marL="3200560" indent="0" algn="ctr">
              <a:buNone/>
              <a:defRPr>
                <a:solidFill>
                  <a:schemeClr val="tx1">
                    <a:tint val="75000"/>
                  </a:schemeClr>
                </a:solidFill>
              </a:defRPr>
            </a:lvl8pPr>
            <a:lvl9pPr marL="3657783"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1"/>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3" y="4529541"/>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2755953131"/>
      </p:ext>
    </p:extLst>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6" y="624110"/>
            <a:ext cx="8911687" cy="1280890"/>
          </a:xfrm>
        </p:spPr>
        <p:txBody>
          <a:bodyPr/>
          <a:lstStyle/>
          <a:p>
            <a:r>
              <a:rPr lang="en-US"/>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4167593121"/>
      </p:ext>
    </p:extLst>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3" y="2058750"/>
            <a:ext cx="8915399" cy="1468800"/>
          </a:xfrm>
        </p:spPr>
        <p:txBody>
          <a:bodyPr anchor="b"/>
          <a:lstStyle>
            <a:lvl1pPr algn="l">
              <a:defRPr sz="4000" b="0" cap="none"/>
            </a:lvl1pPr>
          </a:lstStyle>
          <a:p>
            <a:r>
              <a:rPr lang="en-US"/>
              <a:t>Click to edit Master title style</a:t>
            </a:r>
            <a:endParaRPr lang="en-US" dirty="0"/>
          </a:p>
        </p:txBody>
      </p:sp>
      <p:sp>
        <p:nvSpPr>
          <p:cNvPr id="3" name="Text Placeholder 2"/>
          <p:cNvSpPr>
            <a:spLocks noGrp="1"/>
          </p:cNvSpPr>
          <p:nvPr>
            <p:ph type="body" idx="1"/>
          </p:nvPr>
        </p:nvSpPr>
        <p:spPr>
          <a:xfrm>
            <a:off x="2589213" y="3530129"/>
            <a:ext cx="8915399" cy="860400"/>
          </a:xfrm>
        </p:spPr>
        <p:txBody>
          <a:bodyPr anchor="t"/>
          <a:lstStyle>
            <a:lvl1pPr marL="0" indent="0" algn="l">
              <a:buNone/>
              <a:defRPr sz="2000">
                <a:solidFill>
                  <a:schemeClr val="tx1">
                    <a:lumMod val="65000"/>
                    <a:lumOff val="3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8" y="31781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3" y="3244140"/>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143899112"/>
      </p:ext>
    </p:extLst>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3" y="787783"/>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3451690500"/>
      </p:ext>
    </p:extLst>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2939373" y="1972704"/>
            <a:ext cx="3992732" cy="576262"/>
          </a:xfrm>
        </p:spPr>
        <p:txBody>
          <a:bodyPr anchor="b">
            <a:noAutofit/>
          </a:bodyPr>
          <a:lstStyle>
            <a:lvl1pPr marL="0" indent="0">
              <a:buNone/>
              <a:defRPr sz="2400" b="0"/>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p:cNvSpPr>
            <a:spLocks noGrp="1"/>
          </p:cNvSpPr>
          <p:nvPr>
            <p:ph sz="half" idx="2"/>
          </p:nvPr>
        </p:nvSpPr>
        <p:spPr>
          <a:xfrm>
            <a:off x="2589213" y="2548966"/>
            <a:ext cx="4342893" cy="3354060"/>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06630" y="1969476"/>
            <a:ext cx="3999001" cy="576262"/>
          </a:xfrm>
        </p:spPr>
        <p:txBody>
          <a:bodyPr anchor="b">
            <a:noAutofit/>
          </a:bodyPr>
          <a:lstStyle>
            <a:lvl1pPr marL="0" indent="0">
              <a:buNone/>
              <a:defRPr sz="2400" b="0"/>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7166958" y="2545738"/>
            <a:ext cx="4338674" cy="3354060"/>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AC38C860-EA78-4242-A24E-BA34C98AB3FA}" type="datetimeFigureOut">
              <a:rPr lang="en-US" smtClean="0"/>
              <a:t>6/23/2025</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3" y="787783"/>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267636234"/>
      </p:ext>
    </p:extLst>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C38C860-EA78-4242-A24E-BA34C98AB3FA}" type="datetimeFigureOut">
              <a:rPr lang="en-US" smtClean="0"/>
              <a:t>6/23/2025</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96954454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0086548"/>
      </p:ext>
    </p:extLst>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C38C860-EA78-4242-A24E-BA34C98AB3FA}" type="datetimeFigureOut">
              <a:rPr lang="en-US" smtClean="0"/>
              <a:t>6/23/2025</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566429869"/>
      </p:ext>
    </p:extLst>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46088"/>
            <a:ext cx="3505199" cy="976312"/>
          </a:xfrm>
        </p:spPr>
        <p:txBody>
          <a:bodyPr anchor="b"/>
          <a:lstStyle>
            <a:lvl1pPr algn="l">
              <a:defRPr sz="2000" b="0"/>
            </a:lvl1pPr>
          </a:lstStyle>
          <a:p>
            <a:r>
              <a:rPr lang="en-US"/>
              <a:t>Click to edit Master title style</a:t>
            </a:r>
            <a:endParaRPr lang="en-US" dirty="0"/>
          </a:p>
        </p:txBody>
      </p:sp>
      <p:sp>
        <p:nvSpPr>
          <p:cNvPr id="3" name="Content Placeholder 2"/>
          <p:cNvSpPr>
            <a:spLocks noGrp="1"/>
          </p:cNvSpPr>
          <p:nvPr>
            <p:ph idx="1"/>
          </p:nvPr>
        </p:nvSpPr>
        <p:spPr>
          <a:xfrm>
            <a:off x="6323012" y="446089"/>
            <a:ext cx="5181600" cy="5414963"/>
          </a:xfrm>
        </p:spPr>
        <p:txBody>
          <a:bodyPr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2589213" y="1598613"/>
            <a:ext cx="3505199" cy="4262436"/>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348776799"/>
      </p:ext>
    </p:extLst>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2589212" y="634966"/>
            <a:ext cx="8915400" cy="3854970"/>
          </a:xfrm>
        </p:spPr>
        <p:txBody>
          <a:bodyPr anchor="t">
            <a:normAutofit/>
          </a:bodyPr>
          <a:lstStyle>
            <a:lvl1pPr marL="0" indent="0" algn="ctr">
              <a:buNone/>
              <a:defRPr sz="1600"/>
            </a:lvl1pPr>
            <a:lvl2pPr marL="457223" indent="0">
              <a:buNone/>
              <a:defRPr sz="1600"/>
            </a:lvl2pPr>
            <a:lvl3pPr marL="914446" indent="0">
              <a:buNone/>
              <a:defRPr sz="1600"/>
            </a:lvl3pPr>
            <a:lvl4pPr marL="1371669" indent="0">
              <a:buNone/>
              <a:defRPr sz="1600"/>
            </a:lvl4pPr>
            <a:lvl5pPr marL="1828891" indent="0">
              <a:buNone/>
              <a:defRPr sz="1600"/>
            </a:lvl5pPr>
            <a:lvl6pPr marL="2286114" indent="0">
              <a:buNone/>
              <a:defRPr sz="1600"/>
            </a:lvl6pPr>
            <a:lvl7pPr marL="2743337" indent="0">
              <a:buNone/>
              <a:defRPr sz="1600"/>
            </a:lvl7pPr>
            <a:lvl8pPr marL="3200560" indent="0">
              <a:buNone/>
              <a:defRPr sz="1600"/>
            </a:lvl8pPr>
            <a:lvl9pPr marL="3657783"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8" y="491172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3" y="4983088"/>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2145883346"/>
      </p:ext>
    </p:extLst>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609600"/>
            <a:ext cx="8915399" cy="3117040"/>
          </a:xfrm>
        </p:spPr>
        <p:txBody>
          <a:bodyPr anchor="ctr">
            <a:normAutofit/>
          </a:bodyPr>
          <a:lstStyle>
            <a:lvl1pPr algn="l">
              <a:defRPr sz="4800" b="0" cap="none"/>
            </a:lvl1pPr>
          </a:lstStyle>
          <a:p>
            <a:r>
              <a:rPr lang="en-US"/>
              <a:t>Click to edit Master title style</a:t>
            </a:r>
            <a:endParaRPr lang="en-US" dirty="0"/>
          </a:p>
        </p:txBody>
      </p:sp>
      <p:sp>
        <p:nvSpPr>
          <p:cNvPr id="3" name="Text Placeholder 2"/>
          <p:cNvSpPr>
            <a:spLocks noGrp="1"/>
          </p:cNvSpPr>
          <p:nvPr>
            <p:ph type="body" idx="1"/>
          </p:nvPr>
        </p:nvSpPr>
        <p:spPr>
          <a:xfrm>
            <a:off x="2589213" y="4354046"/>
            <a:ext cx="8915399" cy="1555864"/>
          </a:xfrm>
        </p:spPr>
        <p:txBody>
          <a:bodyPr anchor="ctr">
            <a:normAutofit/>
          </a:bodyPr>
          <a:lstStyle>
            <a:lvl1pPr marL="0" indent="0" algn="l">
              <a:buNone/>
              <a:defRPr sz="1800">
                <a:solidFill>
                  <a:schemeClr val="tx1">
                    <a:lumMod val="65000"/>
                    <a:lumOff val="3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8" y="31781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3" y="3244140"/>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006860911"/>
      </p:ext>
    </p:extLst>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50"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23" indent="0">
              <a:buFontTx/>
              <a:buNone/>
              <a:defRPr/>
            </a:lvl2pPr>
            <a:lvl3pPr marL="914446" indent="0">
              <a:buFontTx/>
              <a:buNone/>
              <a:defRPr/>
            </a:lvl3pPr>
            <a:lvl4pPr marL="1371669" indent="0">
              <a:buFontTx/>
              <a:buNone/>
              <a:defRPr/>
            </a:lvl4pPr>
            <a:lvl5pPr marL="1828891" indent="0">
              <a:buFontTx/>
              <a:buNone/>
              <a:defRPr/>
            </a:lvl5pPr>
          </a:lstStyle>
          <a:p>
            <a:pPr lvl="0"/>
            <a:r>
              <a:rPr lang="en-US"/>
              <a:t>Click to edit Master text styles</a:t>
            </a:r>
          </a:p>
        </p:txBody>
      </p:sp>
      <p:sp>
        <p:nvSpPr>
          <p:cNvPr id="3" name="Text Placeholder 2"/>
          <p:cNvSpPr>
            <a:spLocks noGrp="1"/>
          </p:cNvSpPr>
          <p:nvPr>
            <p:ph type="body" idx="1"/>
          </p:nvPr>
        </p:nvSpPr>
        <p:spPr>
          <a:xfrm>
            <a:off x="2589213" y="4354046"/>
            <a:ext cx="8915399" cy="1555864"/>
          </a:xfrm>
        </p:spPr>
        <p:txBody>
          <a:bodyPr anchor="ctr">
            <a:normAutofit/>
          </a:bodyPr>
          <a:lstStyle>
            <a:lvl1pPr marL="0" indent="0" algn="l">
              <a:buNone/>
              <a:defRPr sz="1800">
                <a:solidFill>
                  <a:schemeClr val="tx1">
                    <a:lumMod val="65000"/>
                    <a:lumOff val="3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8" y="31781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3" y="3244140"/>
            <a:ext cx="779767" cy="365125"/>
          </a:xfrm>
        </p:spPr>
        <p:txBody>
          <a:bodyPr/>
          <a:lstStyle/>
          <a:p>
            <a:fld id="{B485BFDB-A1AC-4E6F-BF97-73809FE98490}"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816520352"/>
      </p:ext>
    </p:extLst>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1"/>
            <a:ext cx="8915400" cy="2724845"/>
          </a:xfrm>
        </p:spPr>
        <p:txBody>
          <a:bodyPr anchor="b">
            <a:normAutofit/>
          </a:bodyPr>
          <a:lstStyle>
            <a:lvl1pPr algn="l">
              <a:defRPr sz="4800" b="0"/>
            </a:lvl1pPr>
          </a:lstStyle>
          <a:p>
            <a:r>
              <a:rPr lang="en-US"/>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8" y="491172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3" y="4983088"/>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2893223907"/>
      </p:ext>
    </p:extLst>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50" y="609600"/>
            <a:ext cx="8393926" cy="2895600"/>
          </a:xfrm>
        </p:spPr>
        <p:txBody>
          <a:bodyPr anchor="ctr">
            <a:normAutofit/>
          </a:bodyPr>
          <a:lstStyle>
            <a:lvl1pPr algn="l">
              <a:defRPr sz="4800" b="0" cap="none"/>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23" indent="0">
              <a:buFontTx/>
              <a:buNone/>
              <a:defRPr/>
            </a:lvl2pPr>
            <a:lvl3pPr marL="914446" indent="0">
              <a:buFontTx/>
              <a:buNone/>
              <a:defRPr/>
            </a:lvl3pPr>
            <a:lvl4pPr marL="1371669" indent="0">
              <a:buFontTx/>
              <a:buNone/>
              <a:defRPr/>
            </a:lvl4pPr>
            <a:lvl5pPr marL="1828891" indent="0">
              <a:buFontTx/>
              <a:buNone/>
              <a:defRPr/>
            </a:lvl5pPr>
          </a:lstStyle>
          <a:p>
            <a:pPr lvl="0"/>
            <a:r>
              <a:rPr lang="en-US"/>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8" y="491172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3" y="4983088"/>
            <a:ext cx="779767" cy="365125"/>
          </a:xfrm>
        </p:spPr>
        <p:txBody>
          <a:bodyPr/>
          <a:lstStyle/>
          <a:p>
            <a:fld id="{B485BFDB-A1AC-4E6F-BF97-73809FE98490}"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3561853941"/>
      </p:ext>
    </p:extLst>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3" y="627407"/>
            <a:ext cx="8915399" cy="2880020"/>
          </a:xfrm>
        </p:spPr>
        <p:txBody>
          <a:bodyPr anchor="ctr">
            <a:normAutofit/>
          </a:bodyPr>
          <a:lstStyle>
            <a:lvl1pPr algn="l">
              <a:defRPr sz="4800" b="0"/>
            </a:lvl1pPr>
          </a:lstStyle>
          <a:p>
            <a:r>
              <a:rPr lang="en-US"/>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23" indent="0">
              <a:buFontTx/>
              <a:buNone/>
              <a:defRPr/>
            </a:lvl2pPr>
            <a:lvl3pPr marL="914446" indent="0">
              <a:buFontTx/>
              <a:buNone/>
              <a:defRPr/>
            </a:lvl3pPr>
            <a:lvl4pPr marL="1371669" indent="0">
              <a:buFontTx/>
              <a:buNone/>
              <a:defRPr/>
            </a:lvl4pPr>
            <a:lvl5pPr marL="1828891" indent="0">
              <a:buFontTx/>
              <a:buNone/>
              <a:defRPr/>
            </a:lvl5pPr>
          </a:lstStyle>
          <a:p>
            <a:pPr lvl="0"/>
            <a:r>
              <a:rPr lang="en-US"/>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a:t>Click to edit Master text styles</a:t>
            </a:r>
          </a:p>
        </p:txBody>
      </p:sp>
      <p:sp>
        <p:nvSpPr>
          <p:cNvPr id="5" name="Date Placeholder 4"/>
          <p:cNvSpPr>
            <a:spLocks noGrp="1"/>
          </p:cNvSpPr>
          <p:nvPr>
            <p:ph type="dt" sz="half" idx="10"/>
          </p:nvPr>
        </p:nvSpPr>
        <p:spPr/>
        <p:txBody>
          <a:bodyPr/>
          <a:lstStyle/>
          <a:p>
            <a:fld id="{AC38C860-EA78-4242-A24E-BA34C98AB3FA}" type="datetimeFigureOut">
              <a:rPr lang="en-US" smtClean="0"/>
              <a:t>6/23/2025</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8" y="491172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3" y="4983088"/>
            <a:ext cx="779767" cy="365125"/>
          </a:xfrm>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11693890"/>
      </p:ext>
    </p:extLst>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1666768333"/>
      </p:ext>
    </p:extLst>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3" y="627406"/>
            <a:ext cx="2207601" cy="5283817"/>
          </a:xfrm>
        </p:spPr>
        <p:txBody>
          <a:bodyPr vert="eaVert" anchor="ctr"/>
          <a:lstStyle/>
          <a:p>
            <a:r>
              <a:rPr lang="en-US"/>
              <a:t>Click to edit Master title style</a:t>
            </a:r>
            <a:endParaRPr lang="en-US" dirty="0"/>
          </a:p>
        </p:txBody>
      </p:sp>
      <p:sp>
        <p:nvSpPr>
          <p:cNvPr id="3" name="Vertical Text Placeholder 2"/>
          <p:cNvSpPr>
            <a:spLocks noGrp="1"/>
          </p:cNvSpPr>
          <p:nvPr>
            <p:ph type="body" orient="vert" idx="1"/>
          </p:nvPr>
        </p:nvSpPr>
        <p:spPr>
          <a:xfrm>
            <a:off x="2589212" y="627406"/>
            <a:ext cx="6477000" cy="52838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C38C860-EA78-4242-A24E-BA34C98AB3FA}"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B485BFDB-A1AC-4E6F-BF97-73809FE98490}" type="slidenum">
              <a:rPr lang="en-US" smtClean="0"/>
              <a:t>‹#›</a:t>
            </a:fld>
            <a:endParaRPr lang="en-US"/>
          </a:p>
        </p:txBody>
      </p:sp>
    </p:spTree>
    <p:extLst>
      <p:ext uri="{BB962C8B-B14F-4D97-AF65-F5344CB8AC3E}">
        <p14:creationId xmlns:p14="http://schemas.microsoft.com/office/powerpoint/2010/main" val="5358784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8709812"/>
      </p:ext>
    </p:extLst>
  </p:cSld>
  <p:clrMapOvr>
    <a:masterClrMapping/>
  </p:clrMapOvr>
</p:sldLayout>
</file>

<file path=ppt/slideLayouts/slideLayout2280.xml><?xml version="1.0" encoding="utf-8"?>
<p:sldLayout xmlns:a="http://schemas.openxmlformats.org/drawingml/2006/main" xmlns:r="http://schemas.openxmlformats.org/officeDocument/2006/relationships" xmlns:p="http://schemas.openxmlformats.org/presentationml/2006/main">
  <p:cSld name="content 1col">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71915052-D43B-2341-9EEF-BF86700831C1}"/>
              </a:ext>
            </a:extLst>
          </p:cNvPr>
          <p:cNvSpPr>
            <a:spLocks noGrp="1"/>
          </p:cNvSpPr>
          <p:nvPr>
            <p:ph sz="quarter" idx="12"/>
          </p:nvPr>
        </p:nvSpPr>
        <p:spPr>
          <a:xfrm>
            <a:off x="1479550" y="1581150"/>
            <a:ext cx="10250488" cy="4822825"/>
          </a:xfrm>
        </p:spPr>
        <p:txBody>
          <a:bodyPr rIns="1938528"/>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4">
            <a:extLst>
              <a:ext uri="{FF2B5EF4-FFF2-40B4-BE49-F238E27FC236}">
                <a16:creationId xmlns:a16="http://schemas.microsoft.com/office/drawing/2014/main" id="{F2BA0D9E-5E14-514E-A82E-9BC6CC48633C}"/>
              </a:ext>
            </a:extLst>
          </p:cNvPr>
          <p:cNvSpPr>
            <a:spLocks noGrp="1"/>
          </p:cNvSpPr>
          <p:nvPr>
            <p:ph type="title"/>
          </p:nvPr>
        </p:nvSpPr>
        <p:spPr/>
        <p:txBody>
          <a:bodyPr/>
          <a:lstStyle/>
          <a:p>
            <a:r>
              <a:rPr lang="en-US"/>
              <a:t>Click to edit Master title style</a:t>
            </a:r>
          </a:p>
        </p:txBody>
      </p:sp>
      <p:sp>
        <p:nvSpPr>
          <p:cNvPr id="6" name="Footer Placeholder 5">
            <a:extLst>
              <a:ext uri="{FF2B5EF4-FFF2-40B4-BE49-F238E27FC236}">
                <a16:creationId xmlns:a16="http://schemas.microsoft.com/office/drawing/2014/main" id="{82B0B4C8-8B08-464E-B9A4-F06D2015BB29}"/>
              </a:ext>
            </a:extLst>
          </p:cNvPr>
          <p:cNvSpPr>
            <a:spLocks noGrp="1"/>
          </p:cNvSpPr>
          <p:nvPr>
            <p:ph type="ftr" sz="quarter" idx="13"/>
          </p:nvPr>
        </p:nvSpPr>
        <p:spPr/>
        <p:txBody>
          <a:bodyPr/>
          <a:lstStyle/>
          <a:p>
            <a:r>
              <a:rPr lang="en-US"/>
              <a:t>Presentation title lorem ipsum dolor sit amet miralet  |  © Tufts Medicine 2022  |  Private and confidential. Not for redistribution.</a:t>
            </a:r>
            <a:endParaRPr lang="en-US" dirty="0"/>
          </a:p>
        </p:txBody>
      </p:sp>
      <p:sp>
        <p:nvSpPr>
          <p:cNvPr id="7" name="Slide Number Placeholder 6">
            <a:extLst>
              <a:ext uri="{FF2B5EF4-FFF2-40B4-BE49-F238E27FC236}">
                <a16:creationId xmlns:a16="http://schemas.microsoft.com/office/drawing/2014/main" id="{C9192C7E-D707-124E-A6FD-715F514FADE8}"/>
              </a:ext>
            </a:extLst>
          </p:cNvPr>
          <p:cNvSpPr>
            <a:spLocks noGrp="1"/>
          </p:cNvSpPr>
          <p:nvPr>
            <p:ph type="sldNum" sz="quarter" idx="14"/>
          </p:nvPr>
        </p:nvSpPr>
        <p:spPr/>
        <p:txBody>
          <a:bodyPr/>
          <a:lstStyle/>
          <a:p>
            <a:fld id="{63DCA5C9-2E11-4C67-86EB-AE1DE127DC64}" type="slidenum">
              <a:rPr lang="en-US" smtClean="0"/>
              <a:pPr/>
              <a:t>‹#›</a:t>
            </a:fld>
            <a:endParaRPr lang="en-US" dirty="0"/>
          </a:p>
        </p:txBody>
      </p:sp>
    </p:spTree>
    <p:extLst>
      <p:ext uri="{BB962C8B-B14F-4D97-AF65-F5344CB8AC3E}">
        <p14:creationId xmlns:p14="http://schemas.microsoft.com/office/powerpoint/2010/main" val="2126739150"/>
      </p:ext>
    </p:extLst>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712326043"/>
      </p:ext>
    </p:extLst>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37956114"/>
      </p:ext>
    </p:extLst>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20826196"/>
      </p:ext>
    </p:extLst>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6/23/2025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054923920"/>
      </p:ext>
    </p:extLst>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6/23/2025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76807705"/>
      </p:ext>
    </p:extLst>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6/23/2025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46873069"/>
      </p:ext>
    </p:extLst>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6/23/2025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83380807"/>
      </p:ext>
    </p:extLst>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6/23/2025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58129677"/>
      </p:ext>
    </p:extLst>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6/23/2025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9080241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0284692"/>
      </p:ext>
    </p:extLst>
  </p:cSld>
  <p:clrMapOvr>
    <a:masterClrMapping/>
  </p:clrMapOvr>
</p:sldLayout>
</file>

<file path=ppt/slideLayouts/slideLayout2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548350909"/>
      </p:ext>
    </p:extLst>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6672330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571514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739395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848805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8281313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0333211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4905277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7016928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1122494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3196484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9932047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22045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774673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429757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355323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361638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4199557"/>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1537675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3084046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116631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9719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4591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14144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27034008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9848261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0397084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143745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212892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7698491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212111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7999419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9854648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885104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84778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3129458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746309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312911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325331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72021622"/>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066138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144865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5772063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024054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322690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420491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5488458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044603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12279152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324921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53805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198338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189064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998599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993875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922328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46527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1018708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21716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4726164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921197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412643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71934419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258740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30583142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0860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053931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34739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842183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9289559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07406"/>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5093084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4337005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508572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3020265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214365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299075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670677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70481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521"/>
        <p:cNvGrpSpPr/>
        <p:nvPr/>
      </p:nvGrpSpPr>
      <p:grpSpPr>
        <a:xfrm>
          <a:off x="0" y="0"/>
          <a:ext cx="0" cy="0"/>
          <a:chOff x="0" y="0"/>
          <a:chExt cx="0" cy="0"/>
        </a:xfrm>
      </p:grpSpPr>
      <p:grpSp>
        <p:nvGrpSpPr>
          <p:cNvPr id="2522" name="Google Shape;2522;p256"/>
          <p:cNvGrpSpPr/>
          <p:nvPr/>
        </p:nvGrpSpPr>
        <p:grpSpPr>
          <a:xfrm>
            <a:off x="0" y="5020347"/>
            <a:ext cx="12192000" cy="1837653"/>
            <a:chOff x="0" y="5020347"/>
            <a:chExt cx="12192000" cy="1837653"/>
          </a:xfrm>
        </p:grpSpPr>
        <p:sp>
          <p:nvSpPr>
            <p:cNvPr id="2523" name="Google Shape;2523;p2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4" name="Google Shape;2524;p2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25" name="Google Shape;2525;p2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pic>
          <p:nvPicPr>
            <p:cNvPr id="2526" name="Google Shape;2526;p2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27" name="Google Shape;2527;p2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8" name="Google Shape;2528;p2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529" name="Google Shape;2529;p256"/>
          <p:cNvCxnSpPr/>
          <p:nvPr/>
        </p:nvCxnSpPr>
        <p:spPr>
          <a:xfrm>
            <a:off x="1520055" y="2811818"/>
            <a:ext cx="2286000" cy="0"/>
          </a:xfrm>
          <a:prstGeom prst="straightConnector1">
            <a:avLst/>
          </a:prstGeom>
          <a:noFill/>
          <a:ln w="31750" cap="flat" cmpd="sng">
            <a:solidFill>
              <a:schemeClr val="accent3"/>
            </a:solidFill>
            <a:prstDash val="solid"/>
            <a:miter lim="800000"/>
            <a:headEnd type="none" w="sm" len="sm"/>
            <a:tailEnd type="none" w="sm" len="sm"/>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4527220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923789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926448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24929000"/>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0984045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03809690"/>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9062919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7594285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2005471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212400615"/>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225373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7545087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2232681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975925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930445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12686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07456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5776726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2749935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99648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824313222"/>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574864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135021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3596786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7813050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586515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5403636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116736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626189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860720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8830472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9990705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9722639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596586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5808235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5868867"/>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959146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650579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4404647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9059138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2014040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5704109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034095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563696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9308161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481683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629013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9889035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837085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0547548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7104911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292152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924683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8290782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40540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57489590"/>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8103950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622711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56932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1123792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73605365"/>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46530495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3013931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699344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7551731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2602242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3950919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6297505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1350349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04789942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cSld name="4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66907806"/>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3753339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53667780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17835099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689027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9111053"/>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cSld name="4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5461135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472579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6728999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5819573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1503554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690616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76746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408971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046740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8965271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64388262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4592545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6193571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234310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7530648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9328698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91498812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026059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1205783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06858897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1182482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741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08426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696110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18531043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686683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9629683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26285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44292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55927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736373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1866427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09423461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214821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530"/>
        <p:cNvGrpSpPr/>
        <p:nvPr/>
      </p:nvGrpSpPr>
      <p:grpSpPr>
        <a:xfrm>
          <a:off x="0" y="0"/>
          <a:ext cx="0" cy="0"/>
          <a:chOff x="0" y="0"/>
          <a:chExt cx="0" cy="0"/>
        </a:xfrm>
      </p:grpSpPr>
      <p:sp>
        <p:nvSpPr>
          <p:cNvPr id="2531" name="Google Shape;2531;p25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b="0">
                <a:solidFill>
                  <a:schemeClr val="dk1"/>
                </a:solidFill>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32" name="Google Shape;2532;p25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33" name="Google Shape;2533;p257"/>
          <p:cNvGrpSpPr/>
          <p:nvPr/>
        </p:nvGrpSpPr>
        <p:grpSpPr>
          <a:xfrm>
            <a:off x="0" y="5379426"/>
            <a:ext cx="2807368" cy="753891"/>
            <a:chOff x="0" y="5379426"/>
            <a:chExt cx="2807368" cy="753891"/>
          </a:xfrm>
        </p:grpSpPr>
        <p:sp>
          <p:nvSpPr>
            <p:cNvPr id="2534" name="Google Shape;2534;p25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35" name="Google Shape;2535;p25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sp>
        <p:nvSpPr>
          <p:cNvPr id="2536" name="Google Shape;2536;p257"/>
          <p:cNvSpPr>
            <a:spLocks noGrp="1"/>
          </p:cNvSpPr>
          <p:nvPr>
            <p:ph type="pic" idx="2"/>
          </p:nvPr>
        </p:nvSpPr>
        <p:spPr>
          <a:xfrm>
            <a:off x="2807368" y="457202"/>
            <a:ext cx="8915400" cy="5943598"/>
          </a:xfrm>
          <a:prstGeom prst="rect">
            <a:avLst/>
          </a:prstGeom>
          <a:noFill/>
          <a:ln>
            <a:noFill/>
          </a:ln>
        </p:spPr>
      </p:sp>
      <p:pic>
        <p:nvPicPr>
          <p:cNvPr id="2537" name="Google Shape;2537;p25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10002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35086261"/>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473525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30310812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531011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153099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01590071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4163467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8610115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410942320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40029497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83764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0671856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19358899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9384496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8040573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4387970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97183553"/>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540934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53543046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221005796"/>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29655901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5777845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81538614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68807109"/>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60089602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54687113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883426533"/>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846560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58789802"/>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796014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96180451"/>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805053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1559310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9268668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32923173"/>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712619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75161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319588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8166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024647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25031906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1662861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7455958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7782311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0820224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837141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2992246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201042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8555291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96519987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47339811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2280275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09356292"/>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6128442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3375215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2766432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7443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6/23/2025</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74175292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6/23/2025</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94214575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790234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17451599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4216530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2415553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2559008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22109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47187573"/>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4372163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0728016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79408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166545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6420450"/>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552540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2434352"/>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172411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4109018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110948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0940748"/>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8231273"/>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8749381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3522646"/>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3306431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13363770"/>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863591"/>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4052161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userDrawn="1">
  <p:cSld name="15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0609166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9971304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1524347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29763031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829920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4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8829526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40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650050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39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590746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8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08341196"/>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37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2502875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36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1160781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35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68091404"/>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3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1133466"/>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33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1024647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95966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reserve="1">
  <p:cSld name="14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2899548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461851723"/>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686966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12_Title Slide">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37613518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32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399104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31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8749505"/>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24_Divider">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56092883"/>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47879839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2837192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2"/>
        <p:cNvGrpSpPr/>
        <p:nvPr/>
      </p:nvGrpSpPr>
      <p:grpSpPr>
        <a:xfrm>
          <a:off x="0" y="0"/>
          <a:ext cx="0" cy="0"/>
          <a:chOff x="0" y="0"/>
          <a:chExt cx="0" cy="0"/>
        </a:xfrm>
      </p:grpSpPr>
      <p:sp>
        <p:nvSpPr>
          <p:cNvPr id="43" name="Google Shape;43;p5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 name="Google Shape;44;p5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 name="Google Shape;45;p5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 name="Google Shape;46;p557"/>
          <p:cNvSpPr>
            <a:spLocks noGrp="1"/>
          </p:cNvSpPr>
          <p:nvPr>
            <p:ph type="pic" idx="2"/>
          </p:nvPr>
        </p:nvSpPr>
        <p:spPr>
          <a:xfrm>
            <a:off x="7118684" y="233915"/>
            <a:ext cx="5073316" cy="5943600"/>
          </a:xfrm>
          <a:prstGeom prst="rect">
            <a:avLst/>
          </a:prstGeom>
          <a:noFill/>
          <a:ln>
            <a:noFill/>
          </a:ln>
        </p:spPr>
      </p:sp>
      <p:grpSp>
        <p:nvGrpSpPr>
          <p:cNvPr id="47" name="Google Shape;47;p557"/>
          <p:cNvGrpSpPr/>
          <p:nvPr/>
        </p:nvGrpSpPr>
        <p:grpSpPr>
          <a:xfrm>
            <a:off x="0" y="5020348"/>
            <a:ext cx="12192000" cy="1837653"/>
            <a:chOff x="0" y="5020348"/>
            <a:chExt cx="12192000" cy="1837653"/>
          </a:xfrm>
        </p:grpSpPr>
        <p:sp>
          <p:nvSpPr>
            <p:cNvPr id="48" name="Google Shape;48;p5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 name="Google Shape;49;p5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 name="Google Shape;50;p5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3934266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538"/>
        <p:cNvGrpSpPr/>
        <p:nvPr/>
      </p:nvGrpSpPr>
      <p:grpSpPr>
        <a:xfrm>
          <a:off x="0" y="0"/>
          <a:ext cx="0" cy="0"/>
          <a:chOff x="0" y="0"/>
          <a:chExt cx="0" cy="0"/>
        </a:xfrm>
      </p:grpSpPr>
      <p:sp>
        <p:nvSpPr>
          <p:cNvPr id="2539" name="Google Shape;2539;p2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2540" name="Google Shape;2540;p2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1" name="Google Shape;2541;p2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400"/>
              <a:buNone/>
              <a:defRPr/>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2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Arial"/>
                <a:ea typeface="Arial"/>
                <a:cs typeface="Arial"/>
                <a:sym typeface="Arial"/>
              </a:defRPr>
            </a:lvl1pPr>
            <a:lvl2pPr marL="0" lvl="1" indent="0" algn="r">
              <a:spcBef>
                <a:spcPts val="0"/>
              </a:spcBef>
              <a:buNone/>
              <a:defRPr sz="1200">
                <a:solidFill>
                  <a:srgbClr val="AEB3B7"/>
                </a:solidFill>
                <a:latin typeface="Arial"/>
                <a:ea typeface="Arial"/>
                <a:cs typeface="Arial"/>
                <a:sym typeface="Arial"/>
              </a:defRPr>
            </a:lvl2pPr>
            <a:lvl3pPr marL="0" lvl="2" indent="0" algn="r">
              <a:spcBef>
                <a:spcPts val="0"/>
              </a:spcBef>
              <a:buNone/>
              <a:defRPr sz="1200">
                <a:solidFill>
                  <a:srgbClr val="AEB3B7"/>
                </a:solidFill>
                <a:latin typeface="Arial"/>
                <a:ea typeface="Arial"/>
                <a:cs typeface="Arial"/>
                <a:sym typeface="Arial"/>
              </a:defRPr>
            </a:lvl3pPr>
            <a:lvl4pPr marL="0" lvl="3" indent="0" algn="r">
              <a:spcBef>
                <a:spcPts val="0"/>
              </a:spcBef>
              <a:buNone/>
              <a:defRPr sz="1200">
                <a:solidFill>
                  <a:srgbClr val="AEB3B7"/>
                </a:solidFill>
                <a:latin typeface="Arial"/>
                <a:ea typeface="Arial"/>
                <a:cs typeface="Arial"/>
                <a:sym typeface="Arial"/>
              </a:defRPr>
            </a:lvl4pPr>
            <a:lvl5pPr marL="0" lvl="4" indent="0" algn="r">
              <a:spcBef>
                <a:spcPts val="0"/>
              </a:spcBef>
              <a:buNone/>
              <a:defRPr sz="1200">
                <a:solidFill>
                  <a:srgbClr val="AEB3B7"/>
                </a:solidFill>
                <a:latin typeface="Arial"/>
                <a:ea typeface="Arial"/>
                <a:cs typeface="Arial"/>
                <a:sym typeface="Arial"/>
              </a:defRPr>
            </a:lvl5pPr>
            <a:lvl6pPr marL="0" lvl="5" indent="0" algn="r">
              <a:spcBef>
                <a:spcPts val="0"/>
              </a:spcBef>
              <a:buNone/>
              <a:defRPr sz="1200">
                <a:solidFill>
                  <a:srgbClr val="AEB3B7"/>
                </a:solidFill>
                <a:latin typeface="Arial"/>
                <a:ea typeface="Arial"/>
                <a:cs typeface="Arial"/>
                <a:sym typeface="Arial"/>
              </a:defRPr>
            </a:lvl6pPr>
            <a:lvl7pPr marL="0" lvl="6" indent="0" algn="r">
              <a:spcBef>
                <a:spcPts val="0"/>
              </a:spcBef>
              <a:buNone/>
              <a:defRPr sz="1200">
                <a:solidFill>
                  <a:srgbClr val="AEB3B7"/>
                </a:solidFill>
                <a:latin typeface="Arial"/>
                <a:ea typeface="Arial"/>
                <a:cs typeface="Arial"/>
                <a:sym typeface="Arial"/>
              </a:defRPr>
            </a:lvl7pPr>
            <a:lvl8pPr marL="0" lvl="7" indent="0" algn="r">
              <a:spcBef>
                <a:spcPts val="0"/>
              </a:spcBef>
              <a:buNone/>
              <a:defRPr sz="1200">
                <a:solidFill>
                  <a:srgbClr val="AEB3B7"/>
                </a:solidFill>
                <a:latin typeface="Arial"/>
                <a:ea typeface="Arial"/>
                <a:cs typeface="Arial"/>
                <a:sym typeface="Arial"/>
              </a:defRPr>
            </a:lvl8pPr>
            <a:lvl9pPr marL="0" lvl="8" indent="0" algn="r">
              <a:spcBef>
                <a:spcPts val="0"/>
              </a:spcBef>
              <a:buNone/>
              <a:defRPr sz="1200">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2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2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5" name="Google Shape;2545;p258"/>
          <p:cNvGrpSpPr/>
          <p:nvPr/>
        </p:nvGrpSpPr>
        <p:grpSpPr>
          <a:xfrm>
            <a:off x="7191542" y="1"/>
            <a:ext cx="5000459" cy="1425992"/>
            <a:chOff x="7191542" y="1"/>
            <a:chExt cx="5000459" cy="1425992"/>
          </a:xfrm>
        </p:grpSpPr>
        <p:pic>
          <p:nvPicPr>
            <p:cNvPr id="2546" name="Google Shape;2546;p2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7" name="Google Shape;2547;p258"/>
            <p:cNvGrpSpPr/>
            <p:nvPr/>
          </p:nvGrpSpPr>
          <p:grpSpPr>
            <a:xfrm>
              <a:off x="7191542" y="1"/>
              <a:ext cx="5000459" cy="1425992"/>
              <a:chOff x="7186272" y="0"/>
              <a:chExt cx="5005729" cy="1427495"/>
            </a:xfrm>
          </p:grpSpPr>
          <p:sp>
            <p:nvSpPr>
              <p:cNvPr id="2548" name="Google Shape;2548;p2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9" name="Google Shape;2549;p2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pic>
        <p:nvPicPr>
          <p:cNvPr id="2550" name="Google Shape;2550;p25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3011115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51"/>
        <p:cNvGrpSpPr/>
        <p:nvPr/>
      </p:nvGrpSpPr>
      <p:grpSpPr>
        <a:xfrm>
          <a:off x="0" y="0"/>
          <a:ext cx="0" cy="0"/>
          <a:chOff x="0" y="0"/>
          <a:chExt cx="0" cy="0"/>
        </a:xfrm>
      </p:grpSpPr>
      <p:grpSp>
        <p:nvGrpSpPr>
          <p:cNvPr id="52" name="Google Shape;52;p558"/>
          <p:cNvGrpSpPr/>
          <p:nvPr/>
        </p:nvGrpSpPr>
        <p:grpSpPr>
          <a:xfrm>
            <a:off x="0" y="5020347"/>
            <a:ext cx="12192000" cy="1837653"/>
            <a:chOff x="0" y="5020347"/>
            <a:chExt cx="12192000" cy="1837653"/>
          </a:xfrm>
        </p:grpSpPr>
        <p:sp>
          <p:nvSpPr>
            <p:cNvPr id="53" name="Google Shape;53;p55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 name="Google Shape;54;p5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 name="Google Shape;55;p55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6" name="Google Shape;56;p5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 name="Google Shape;57;p55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55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9462935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59"/>
        <p:cNvGrpSpPr/>
        <p:nvPr/>
      </p:nvGrpSpPr>
      <p:grpSpPr>
        <a:xfrm>
          <a:off x="0" y="0"/>
          <a:ext cx="0" cy="0"/>
          <a:chOff x="0" y="0"/>
          <a:chExt cx="0" cy="0"/>
        </a:xfrm>
      </p:grpSpPr>
      <p:sp>
        <p:nvSpPr>
          <p:cNvPr id="60" name="Google Shape;60;p55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1" name="Google Shape;61;p55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 name="Google Shape;62;p55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 name="Google Shape;63;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 name="Google Shape;64;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 name="Google Shape;65;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6" name="Google Shape;66;p559"/>
          <p:cNvGrpSpPr/>
          <p:nvPr/>
        </p:nvGrpSpPr>
        <p:grpSpPr>
          <a:xfrm>
            <a:off x="7191542" y="1"/>
            <a:ext cx="5000459" cy="1425992"/>
            <a:chOff x="7191542" y="1"/>
            <a:chExt cx="5000459" cy="1425992"/>
          </a:xfrm>
        </p:grpSpPr>
        <p:pic>
          <p:nvPicPr>
            <p:cNvPr id="67" name="Google Shape;67;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 name="Google Shape;68;p559"/>
            <p:cNvGrpSpPr/>
            <p:nvPr/>
          </p:nvGrpSpPr>
          <p:grpSpPr>
            <a:xfrm>
              <a:off x="7191542" y="1"/>
              <a:ext cx="5000459" cy="1425992"/>
              <a:chOff x="7186272" y="0"/>
              <a:chExt cx="5005729" cy="1427495"/>
            </a:xfrm>
          </p:grpSpPr>
          <p:sp>
            <p:nvSpPr>
              <p:cNvPr id="69" name="Google Shape;69;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 name="Google Shape;70;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 name="Google Shape;71;p55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60585208"/>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72"/>
        <p:cNvGrpSpPr/>
        <p:nvPr/>
      </p:nvGrpSpPr>
      <p:grpSpPr>
        <a:xfrm>
          <a:off x="0" y="0"/>
          <a:ext cx="0" cy="0"/>
          <a:chOff x="0" y="0"/>
          <a:chExt cx="0" cy="0"/>
        </a:xfrm>
      </p:grpSpPr>
      <p:sp>
        <p:nvSpPr>
          <p:cNvPr id="73" name="Google Shape;73;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 name="Google Shape;75;p48"/>
          <p:cNvGrpSpPr/>
          <p:nvPr/>
        </p:nvGrpSpPr>
        <p:grpSpPr>
          <a:xfrm>
            <a:off x="7191542" y="1"/>
            <a:ext cx="5000459" cy="1425992"/>
            <a:chOff x="7191542" y="1"/>
            <a:chExt cx="5000459" cy="1425992"/>
          </a:xfrm>
        </p:grpSpPr>
        <p:pic>
          <p:nvPicPr>
            <p:cNvPr id="76" name="Google Shape;76;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 name="Google Shape;77;p48"/>
            <p:cNvGrpSpPr/>
            <p:nvPr/>
          </p:nvGrpSpPr>
          <p:grpSpPr>
            <a:xfrm>
              <a:off x="7191542" y="1"/>
              <a:ext cx="5000459" cy="1425992"/>
              <a:chOff x="7186272" y="0"/>
              <a:chExt cx="5005729" cy="1427495"/>
            </a:xfrm>
          </p:grpSpPr>
          <p:sp>
            <p:nvSpPr>
              <p:cNvPr id="78" name="Google Shape;78;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0" name="Google Shape;80;p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 name="Google Shape;82;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 name="Google Shape;83;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6600957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84"/>
        <p:cNvGrpSpPr/>
        <p:nvPr/>
      </p:nvGrpSpPr>
      <p:grpSpPr>
        <a:xfrm>
          <a:off x="0" y="0"/>
          <a:ext cx="0" cy="0"/>
          <a:chOff x="0" y="0"/>
          <a:chExt cx="0" cy="0"/>
        </a:xfrm>
      </p:grpSpPr>
      <p:grpSp>
        <p:nvGrpSpPr>
          <p:cNvPr id="85" name="Google Shape;85;p560"/>
          <p:cNvGrpSpPr/>
          <p:nvPr/>
        </p:nvGrpSpPr>
        <p:grpSpPr>
          <a:xfrm>
            <a:off x="7191542" y="1"/>
            <a:ext cx="5000459" cy="1425992"/>
            <a:chOff x="7191542" y="1"/>
            <a:chExt cx="5000459" cy="1425992"/>
          </a:xfrm>
        </p:grpSpPr>
        <p:pic>
          <p:nvPicPr>
            <p:cNvPr id="86" name="Google Shape;86;p5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 name="Google Shape;87;p560"/>
            <p:cNvGrpSpPr/>
            <p:nvPr/>
          </p:nvGrpSpPr>
          <p:grpSpPr>
            <a:xfrm>
              <a:off x="7191542" y="1"/>
              <a:ext cx="5000459" cy="1425992"/>
              <a:chOff x="7186272" y="0"/>
              <a:chExt cx="5005729" cy="1427495"/>
            </a:xfrm>
          </p:grpSpPr>
          <p:sp>
            <p:nvSpPr>
              <p:cNvPr id="88" name="Google Shape;88;p5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 name="Google Shape;89;p5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 name="Google Shape;90;p5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 name="Google Shape;91;p5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 name="Google Shape;92;p5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 name="Google Shape;93;p5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4" name="Google Shape;94;p5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 name="Google Shape;95;p5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6" name="Google Shape;96;p5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 name="Google Shape;97;p5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8989160"/>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108"/>
        <p:cNvGrpSpPr/>
        <p:nvPr/>
      </p:nvGrpSpPr>
      <p:grpSpPr>
        <a:xfrm>
          <a:off x="0" y="0"/>
          <a:ext cx="0" cy="0"/>
          <a:chOff x="0" y="0"/>
          <a:chExt cx="0" cy="0"/>
        </a:xfrm>
      </p:grpSpPr>
      <p:grpSp>
        <p:nvGrpSpPr>
          <p:cNvPr id="109" name="Google Shape;109;p562"/>
          <p:cNvGrpSpPr/>
          <p:nvPr/>
        </p:nvGrpSpPr>
        <p:grpSpPr>
          <a:xfrm>
            <a:off x="0" y="0"/>
            <a:ext cx="12192000" cy="2148830"/>
            <a:chOff x="0" y="0"/>
            <a:chExt cx="12192000" cy="2148830"/>
          </a:xfrm>
        </p:grpSpPr>
        <p:sp>
          <p:nvSpPr>
            <p:cNvPr id="110" name="Google Shape;110;p5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 name="Google Shape;111;p5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2" name="Google Shape;112;p5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5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 name="Google Shape;114;p5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 name="Google Shape;115;p5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 name="Google Shape;116;p5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173315094"/>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7"/>
        <p:cNvGrpSpPr/>
        <p:nvPr/>
      </p:nvGrpSpPr>
      <p:grpSpPr>
        <a:xfrm>
          <a:off x="0" y="0"/>
          <a:ext cx="0" cy="0"/>
          <a:chOff x="0" y="0"/>
          <a:chExt cx="0" cy="0"/>
        </a:xfrm>
      </p:grpSpPr>
      <p:sp>
        <p:nvSpPr>
          <p:cNvPr id="118" name="Google Shape;118;p5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 name="Google Shape;119;p5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 name="Google Shape;120;p5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1" name="Google Shape;121;p563"/>
          <p:cNvGrpSpPr/>
          <p:nvPr/>
        </p:nvGrpSpPr>
        <p:grpSpPr>
          <a:xfrm>
            <a:off x="7191542" y="1"/>
            <a:ext cx="5000459" cy="1425992"/>
            <a:chOff x="7191542" y="1"/>
            <a:chExt cx="5000459" cy="1425992"/>
          </a:xfrm>
        </p:grpSpPr>
        <p:pic>
          <p:nvPicPr>
            <p:cNvPr id="122" name="Google Shape;122;p5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 name="Google Shape;123;p563"/>
            <p:cNvGrpSpPr/>
            <p:nvPr/>
          </p:nvGrpSpPr>
          <p:grpSpPr>
            <a:xfrm>
              <a:off x="7191542" y="1"/>
              <a:ext cx="5000459" cy="1425992"/>
              <a:chOff x="7186272" y="0"/>
              <a:chExt cx="5005729" cy="1427495"/>
            </a:xfrm>
          </p:grpSpPr>
          <p:sp>
            <p:nvSpPr>
              <p:cNvPr id="124" name="Google Shape;124;p5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 name="Google Shape;125;p5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640309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26"/>
        <p:cNvGrpSpPr/>
        <p:nvPr/>
      </p:nvGrpSpPr>
      <p:grpSpPr>
        <a:xfrm>
          <a:off x="0" y="0"/>
          <a:ext cx="0" cy="0"/>
          <a:chOff x="0" y="0"/>
          <a:chExt cx="0" cy="0"/>
        </a:xfrm>
      </p:grpSpPr>
      <p:sp>
        <p:nvSpPr>
          <p:cNvPr id="127" name="Google Shape;127;p5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 name="Google Shape;128;p5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 name="Google Shape;129;p5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0" name="Google Shape;130;p564"/>
          <p:cNvSpPr>
            <a:spLocks noGrp="1"/>
          </p:cNvSpPr>
          <p:nvPr>
            <p:ph type="pic" idx="2"/>
          </p:nvPr>
        </p:nvSpPr>
        <p:spPr>
          <a:xfrm>
            <a:off x="7118684" y="233915"/>
            <a:ext cx="5073316" cy="5943600"/>
          </a:xfrm>
          <a:prstGeom prst="rect">
            <a:avLst/>
          </a:prstGeom>
          <a:noFill/>
          <a:ln>
            <a:noFill/>
          </a:ln>
        </p:spPr>
      </p:sp>
      <p:grpSp>
        <p:nvGrpSpPr>
          <p:cNvPr id="131" name="Google Shape;131;p564"/>
          <p:cNvGrpSpPr/>
          <p:nvPr/>
        </p:nvGrpSpPr>
        <p:grpSpPr>
          <a:xfrm>
            <a:off x="0" y="5020348"/>
            <a:ext cx="12192000" cy="1837653"/>
            <a:chOff x="0" y="5020348"/>
            <a:chExt cx="12192000" cy="1837653"/>
          </a:xfrm>
        </p:grpSpPr>
        <p:sp>
          <p:nvSpPr>
            <p:cNvPr id="132" name="Google Shape;132;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3" name="Google Shape;133;p5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4" name="Google Shape;134;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998871837"/>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35"/>
        <p:cNvGrpSpPr/>
        <p:nvPr/>
      </p:nvGrpSpPr>
      <p:grpSpPr>
        <a:xfrm>
          <a:off x="0" y="0"/>
          <a:ext cx="0" cy="0"/>
          <a:chOff x="0" y="0"/>
          <a:chExt cx="0" cy="0"/>
        </a:xfrm>
      </p:grpSpPr>
      <p:grpSp>
        <p:nvGrpSpPr>
          <p:cNvPr id="136" name="Google Shape;136;p565"/>
          <p:cNvGrpSpPr/>
          <p:nvPr/>
        </p:nvGrpSpPr>
        <p:grpSpPr>
          <a:xfrm>
            <a:off x="0" y="5020347"/>
            <a:ext cx="12192000" cy="1837653"/>
            <a:chOff x="0" y="5020347"/>
            <a:chExt cx="12192000" cy="1837653"/>
          </a:xfrm>
        </p:grpSpPr>
        <p:sp>
          <p:nvSpPr>
            <p:cNvPr id="137" name="Google Shape;137;p5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8" name="Google Shape;138;p5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 name="Google Shape;139;p5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 name="Google Shape;140;p5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1" name="Google Shape;141;p5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 name="Google Shape;142;p5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76156354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43"/>
        <p:cNvGrpSpPr/>
        <p:nvPr/>
      </p:nvGrpSpPr>
      <p:grpSpPr>
        <a:xfrm>
          <a:off x="0" y="0"/>
          <a:ext cx="0" cy="0"/>
          <a:chOff x="0" y="0"/>
          <a:chExt cx="0" cy="0"/>
        </a:xfrm>
      </p:grpSpPr>
      <p:sp>
        <p:nvSpPr>
          <p:cNvPr id="144" name="Google Shape;144;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 name="Google Shape;145;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 name="Google Shape;146;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 name="Google Shape;147;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 name="Google Shape;148;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 name="Google Shape;149;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0" name="Google Shape;150;p566"/>
          <p:cNvGrpSpPr/>
          <p:nvPr/>
        </p:nvGrpSpPr>
        <p:grpSpPr>
          <a:xfrm>
            <a:off x="7191542" y="1"/>
            <a:ext cx="5000459" cy="1425992"/>
            <a:chOff x="7191542" y="1"/>
            <a:chExt cx="5000459" cy="1425992"/>
          </a:xfrm>
        </p:grpSpPr>
        <p:pic>
          <p:nvPicPr>
            <p:cNvPr id="151" name="Google Shape;151;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 name="Google Shape;152;p566"/>
            <p:cNvGrpSpPr/>
            <p:nvPr/>
          </p:nvGrpSpPr>
          <p:grpSpPr>
            <a:xfrm>
              <a:off x="7191542" y="1"/>
              <a:ext cx="5000459" cy="1425992"/>
              <a:chOff x="7186272" y="0"/>
              <a:chExt cx="5005729" cy="1427495"/>
            </a:xfrm>
          </p:grpSpPr>
          <p:sp>
            <p:nvSpPr>
              <p:cNvPr id="153" name="Google Shape;153;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 name="Google Shape;154;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5" name="Google Shape;155;p5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62842292"/>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
        <p:cNvGrpSpPr/>
        <p:nvPr/>
      </p:nvGrpSpPr>
      <p:grpSpPr>
        <a:xfrm>
          <a:off x="0" y="0"/>
          <a:ext cx="0" cy="0"/>
          <a:chOff x="0" y="0"/>
          <a:chExt cx="0" cy="0"/>
        </a:xfrm>
      </p:grpSpPr>
      <p:sp>
        <p:nvSpPr>
          <p:cNvPr id="157" name="Google Shape;157;p5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 name="Google Shape;158;p5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 name="Google Shape;159;p5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0" name="Google Shape;160;p567"/>
          <p:cNvSpPr>
            <a:spLocks noGrp="1"/>
          </p:cNvSpPr>
          <p:nvPr>
            <p:ph type="pic" idx="2"/>
          </p:nvPr>
        </p:nvSpPr>
        <p:spPr>
          <a:xfrm>
            <a:off x="7118684" y="233915"/>
            <a:ext cx="5073316" cy="5943600"/>
          </a:xfrm>
          <a:prstGeom prst="rect">
            <a:avLst/>
          </a:prstGeom>
          <a:noFill/>
          <a:ln>
            <a:noFill/>
          </a:ln>
        </p:spPr>
      </p:sp>
      <p:grpSp>
        <p:nvGrpSpPr>
          <p:cNvPr id="161" name="Google Shape;161;p567"/>
          <p:cNvGrpSpPr/>
          <p:nvPr/>
        </p:nvGrpSpPr>
        <p:grpSpPr>
          <a:xfrm>
            <a:off x="0" y="5020348"/>
            <a:ext cx="12192000" cy="1837653"/>
            <a:chOff x="0" y="5020348"/>
            <a:chExt cx="12192000" cy="1837653"/>
          </a:xfrm>
        </p:grpSpPr>
        <p:sp>
          <p:nvSpPr>
            <p:cNvPr id="162" name="Google Shape;162;p5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3" name="Google Shape;163;p5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4" name="Google Shape;164;p5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95047892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58735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5"/>
        <p:cNvGrpSpPr/>
        <p:nvPr/>
      </p:nvGrpSpPr>
      <p:grpSpPr>
        <a:xfrm>
          <a:off x="0" y="0"/>
          <a:ext cx="0" cy="0"/>
          <a:chOff x="0" y="0"/>
          <a:chExt cx="0" cy="0"/>
        </a:xfrm>
      </p:grpSpPr>
      <p:grpSp>
        <p:nvGrpSpPr>
          <p:cNvPr id="166" name="Google Shape;166;p568"/>
          <p:cNvGrpSpPr/>
          <p:nvPr/>
        </p:nvGrpSpPr>
        <p:grpSpPr>
          <a:xfrm>
            <a:off x="0" y="5020347"/>
            <a:ext cx="12192000" cy="1837653"/>
            <a:chOff x="0" y="5020347"/>
            <a:chExt cx="12192000" cy="1837653"/>
          </a:xfrm>
        </p:grpSpPr>
        <p:sp>
          <p:nvSpPr>
            <p:cNvPr id="167" name="Google Shape;167;p5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 name="Google Shape;168;p5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 name="Google Shape;169;p5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0" name="Google Shape;170;p5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71" name="Google Shape;171;p5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 name="Google Shape;172;p5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76063131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73"/>
        <p:cNvGrpSpPr/>
        <p:nvPr/>
      </p:nvGrpSpPr>
      <p:grpSpPr>
        <a:xfrm>
          <a:off x="0" y="0"/>
          <a:ext cx="0" cy="0"/>
          <a:chOff x="0" y="0"/>
          <a:chExt cx="0" cy="0"/>
        </a:xfrm>
      </p:grpSpPr>
      <p:sp>
        <p:nvSpPr>
          <p:cNvPr id="174" name="Google Shape;174;p5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5" name="Google Shape;175;p5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6" name="Google Shape;176;p569"/>
          <p:cNvGrpSpPr/>
          <p:nvPr/>
        </p:nvGrpSpPr>
        <p:grpSpPr>
          <a:xfrm>
            <a:off x="0" y="5379426"/>
            <a:ext cx="2807368" cy="753891"/>
            <a:chOff x="0" y="5379426"/>
            <a:chExt cx="2807368" cy="753891"/>
          </a:xfrm>
        </p:grpSpPr>
        <p:sp>
          <p:nvSpPr>
            <p:cNvPr id="177" name="Google Shape;177;p5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8" name="Google Shape;178;p5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9" name="Google Shape;179;p569"/>
          <p:cNvSpPr>
            <a:spLocks noGrp="1"/>
          </p:cNvSpPr>
          <p:nvPr>
            <p:ph type="pic" idx="2"/>
          </p:nvPr>
        </p:nvSpPr>
        <p:spPr>
          <a:xfrm>
            <a:off x="2807368" y="457202"/>
            <a:ext cx="8915400" cy="5943598"/>
          </a:xfrm>
          <a:prstGeom prst="rect">
            <a:avLst/>
          </a:prstGeom>
          <a:noFill/>
          <a:ln>
            <a:noFill/>
          </a:ln>
        </p:spPr>
      </p:sp>
      <p:pic>
        <p:nvPicPr>
          <p:cNvPr id="180" name="Google Shape;180;p5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5311850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1"/>
        <p:cNvGrpSpPr/>
        <p:nvPr/>
      </p:nvGrpSpPr>
      <p:grpSpPr>
        <a:xfrm>
          <a:off x="0" y="0"/>
          <a:ext cx="0" cy="0"/>
          <a:chOff x="0" y="0"/>
          <a:chExt cx="0" cy="0"/>
        </a:xfrm>
      </p:grpSpPr>
      <p:sp>
        <p:nvSpPr>
          <p:cNvPr id="182" name="Google Shape;182;p5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 name="Google Shape;183;p5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5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 name="Google Shape;185;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 name="Google Shape;186;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 name="Google Shape;187;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8" name="Google Shape;188;p570"/>
          <p:cNvGrpSpPr/>
          <p:nvPr/>
        </p:nvGrpSpPr>
        <p:grpSpPr>
          <a:xfrm>
            <a:off x="7191542" y="1"/>
            <a:ext cx="5000459" cy="1425992"/>
            <a:chOff x="7191542" y="1"/>
            <a:chExt cx="5000459" cy="1425992"/>
          </a:xfrm>
        </p:grpSpPr>
        <p:pic>
          <p:nvPicPr>
            <p:cNvPr id="189" name="Google Shape;189;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 name="Google Shape;190;p570"/>
            <p:cNvGrpSpPr/>
            <p:nvPr/>
          </p:nvGrpSpPr>
          <p:grpSpPr>
            <a:xfrm>
              <a:off x="7191542" y="1"/>
              <a:ext cx="5000459" cy="1425992"/>
              <a:chOff x="7186272" y="0"/>
              <a:chExt cx="5005729" cy="1427495"/>
            </a:xfrm>
          </p:grpSpPr>
          <p:sp>
            <p:nvSpPr>
              <p:cNvPr id="191" name="Google Shape;191;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 name="Google Shape;192;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3" name="Google Shape;193;p5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02107410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94"/>
        <p:cNvGrpSpPr/>
        <p:nvPr/>
      </p:nvGrpSpPr>
      <p:grpSpPr>
        <a:xfrm>
          <a:off x="0" y="0"/>
          <a:ext cx="0" cy="0"/>
          <a:chOff x="0" y="0"/>
          <a:chExt cx="0" cy="0"/>
        </a:xfrm>
      </p:grpSpPr>
      <p:grpSp>
        <p:nvGrpSpPr>
          <p:cNvPr id="195" name="Google Shape;195;p571"/>
          <p:cNvGrpSpPr/>
          <p:nvPr/>
        </p:nvGrpSpPr>
        <p:grpSpPr>
          <a:xfrm>
            <a:off x="7191542" y="1"/>
            <a:ext cx="5000459" cy="1425992"/>
            <a:chOff x="7191542" y="1"/>
            <a:chExt cx="5000459" cy="1425992"/>
          </a:xfrm>
        </p:grpSpPr>
        <p:pic>
          <p:nvPicPr>
            <p:cNvPr id="196" name="Google Shape;196;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7" name="Google Shape;197;p571"/>
            <p:cNvGrpSpPr/>
            <p:nvPr/>
          </p:nvGrpSpPr>
          <p:grpSpPr>
            <a:xfrm>
              <a:off x="7191542" y="1"/>
              <a:ext cx="5000459" cy="1425992"/>
              <a:chOff x="7186272" y="0"/>
              <a:chExt cx="5005729" cy="1427495"/>
            </a:xfrm>
          </p:grpSpPr>
          <p:sp>
            <p:nvSpPr>
              <p:cNvPr id="198" name="Google Shape;198;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9" name="Google Shape;199;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0" name="Google Shape;200;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 name="Google Shape;201;p5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 name="Google Shape;202;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 name="Google Shape;203;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 name="Google Shape;204;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47054966"/>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5"/>
        <p:cNvGrpSpPr/>
        <p:nvPr/>
      </p:nvGrpSpPr>
      <p:grpSpPr>
        <a:xfrm>
          <a:off x="0" y="0"/>
          <a:ext cx="0" cy="0"/>
          <a:chOff x="0" y="0"/>
          <a:chExt cx="0" cy="0"/>
        </a:xfrm>
      </p:grpSpPr>
      <p:sp>
        <p:nvSpPr>
          <p:cNvPr id="206" name="Google Shape;206;p5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7" name="Google Shape;207;p5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8" name="Google Shape;208;p572"/>
          <p:cNvGrpSpPr/>
          <p:nvPr/>
        </p:nvGrpSpPr>
        <p:grpSpPr>
          <a:xfrm>
            <a:off x="7191542" y="1"/>
            <a:ext cx="5000459" cy="1425992"/>
            <a:chOff x="7191542" y="1"/>
            <a:chExt cx="5000459" cy="1425992"/>
          </a:xfrm>
        </p:grpSpPr>
        <p:pic>
          <p:nvPicPr>
            <p:cNvPr id="209" name="Google Shape;209;p5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0" name="Google Shape;210;p572"/>
            <p:cNvGrpSpPr/>
            <p:nvPr/>
          </p:nvGrpSpPr>
          <p:grpSpPr>
            <a:xfrm>
              <a:off x="7191542" y="1"/>
              <a:ext cx="5000459" cy="1425992"/>
              <a:chOff x="7186272" y="0"/>
              <a:chExt cx="5005729" cy="1427495"/>
            </a:xfrm>
          </p:grpSpPr>
          <p:sp>
            <p:nvSpPr>
              <p:cNvPr id="211" name="Google Shape;211;p5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 name="Google Shape;212;p5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 name="Google Shape;213;p5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5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5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5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62949115"/>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7"/>
        <p:cNvGrpSpPr/>
        <p:nvPr/>
      </p:nvGrpSpPr>
      <p:grpSpPr>
        <a:xfrm>
          <a:off x="0" y="0"/>
          <a:ext cx="0" cy="0"/>
          <a:chOff x="0" y="0"/>
          <a:chExt cx="0" cy="0"/>
        </a:xfrm>
      </p:grpSpPr>
      <p:grpSp>
        <p:nvGrpSpPr>
          <p:cNvPr id="218" name="Google Shape;218;p573"/>
          <p:cNvGrpSpPr/>
          <p:nvPr/>
        </p:nvGrpSpPr>
        <p:grpSpPr>
          <a:xfrm>
            <a:off x="7191542" y="1"/>
            <a:ext cx="5000459" cy="1425992"/>
            <a:chOff x="7191542" y="1"/>
            <a:chExt cx="5000459" cy="1425992"/>
          </a:xfrm>
        </p:grpSpPr>
        <p:pic>
          <p:nvPicPr>
            <p:cNvPr id="219" name="Google Shape;219;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 name="Google Shape;220;p573"/>
            <p:cNvGrpSpPr/>
            <p:nvPr/>
          </p:nvGrpSpPr>
          <p:grpSpPr>
            <a:xfrm>
              <a:off x="7191542" y="1"/>
              <a:ext cx="5000459" cy="1425992"/>
              <a:chOff x="7186272" y="0"/>
              <a:chExt cx="5005729" cy="1427495"/>
            </a:xfrm>
          </p:grpSpPr>
          <p:sp>
            <p:nvSpPr>
              <p:cNvPr id="221" name="Google Shape;221;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 name="Google Shape;222;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3" name="Google Shape;223;p5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 name="Google Shape;224;p5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5" name="Google Shape;225;p5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5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7" name="Google Shape;227;p5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 name="Google Shape;228;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9" name="Google Shape;229;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 name="Google Shape;230;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45398809"/>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31"/>
        <p:cNvGrpSpPr/>
        <p:nvPr/>
      </p:nvGrpSpPr>
      <p:grpSpPr>
        <a:xfrm>
          <a:off x="0" y="0"/>
          <a:ext cx="0" cy="0"/>
          <a:chOff x="0" y="0"/>
          <a:chExt cx="0" cy="0"/>
        </a:xfrm>
      </p:grpSpPr>
      <p:grpSp>
        <p:nvGrpSpPr>
          <p:cNvPr id="232" name="Google Shape;232;p574"/>
          <p:cNvGrpSpPr/>
          <p:nvPr/>
        </p:nvGrpSpPr>
        <p:grpSpPr>
          <a:xfrm>
            <a:off x="7191542" y="1"/>
            <a:ext cx="5000459" cy="1425992"/>
            <a:chOff x="7191542" y="1"/>
            <a:chExt cx="5000459" cy="1425992"/>
          </a:xfrm>
        </p:grpSpPr>
        <p:pic>
          <p:nvPicPr>
            <p:cNvPr id="233" name="Google Shape;233;p5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 name="Google Shape;234;p574"/>
            <p:cNvGrpSpPr/>
            <p:nvPr/>
          </p:nvGrpSpPr>
          <p:grpSpPr>
            <a:xfrm>
              <a:off x="7191542" y="1"/>
              <a:ext cx="5000459" cy="1425992"/>
              <a:chOff x="7186272" y="0"/>
              <a:chExt cx="5005729" cy="1427495"/>
            </a:xfrm>
          </p:grpSpPr>
          <p:sp>
            <p:nvSpPr>
              <p:cNvPr id="235" name="Google Shape;235;p5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6" name="Google Shape;236;p5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7" name="Google Shape;237;p5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 name="Google Shape;238;p5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9" name="Google Shape;239;p5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 name="Google Shape;240;p5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93307522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1"/>
        <p:cNvGrpSpPr/>
        <p:nvPr/>
      </p:nvGrpSpPr>
      <p:grpSpPr>
        <a:xfrm>
          <a:off x="0" y="0"/>
          <a:ext cx="0" cy="0"/>
          <a:chOff x="0" y="0"/>
          <a:chExt cx="0" cy="0"/>
        </a:xfrm>
      </p:grpSpPr>
      <p:grpSp>
        <p:nvGrpSpPr>
          <p:cNvPr id="242" name="Google Shape;242;p575"/>
          <p:cNvGrpSpPr/>
          <p:nvPr/>
        </p:nvGrpSpPr>
        <p:grpSpPr>
          <a:xfrm>
            <a:off x="0" y="0"/>
            <a:ext cx="12192000" cy="2148830"/>
            <a:chOff x="0" y="0"/>
            <a:chExt cx="12192000" cy="2148830"/>
          </a:xfrm>
        </p:grpSpPr>
        <p:sp>
          <p:nvSpPr>
            <p:cNvPr id="243" name="Google Shape;243;p5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 name="Google Shape;244;p5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5" name="Google Shape;245;p5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 name="Google Shape;246;p5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 name="Google Shape;247;p5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8" name="Google Shape;248;p5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9" name="Google Shape;249;p57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53591887"/>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50"/>
        <p:cNvGrpSpPr/>
        <p:nvPr/>
      </p:nvGrpSpPr>
      <p:grpSpPr>
        <a:xfrm>
          <a:off x="0" y="0"/>
          <a:ext cx="0" cy="0"/>
          <a:chOff x="0" y="0"/>
          <a:chExt cx="0" cy="0"/>
        </a:xfrm>
      </p:grpSpPr>
      <p:sp>
        <p:nvSpPr>
          <p:cNvPr id="251" name="Google Shape;251;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2" name="Google Shape;252;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 name="Google Shape;253;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 name="Google Shape;254;p576"/>
          <p:cNvGrpSpPr/>
          <p:nvPr/>
        </p:nvGrpSpPr>
        <p:grpSpPr>
          <a:xfrm>
            <a:off x="7191542" y="1"/>
            <a:ext cx="5000459" cy="1425992"/>
            <a:chOff x="7191542" y="1"/>
            <a:chExt cx="5000459" cy="1425992"/>
          </a:xfrm>
        </p:grpSpPr>
        <p:pic>
          <p:nvPicPr>
            <p:cNvPr id="255" name="Google Shape;255;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6" name="Google Shape;256;p576"/>
            <p:cNvGrpSpPr/>
            <p:nvPr/>
          </p:nvGrpSpPr>
          <p:grpSpPr>
            <a:xfrm>
              <a:off x="7191542" y="1"/>
              <a:ext cx="5000459" cy="1425992"/>
              <a:chOff x="7186272" y="0"/>
              <a:chExt cx="5005729" cy="1427495"/>
            </a:xfrm>
          </p:grpSpPr>
          <p:sp>
            <p:nvSpPr>
              <p:cNvPr id="257" name="Google Shape;257;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 name="Google Shape;258;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72405151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9"/>
        <p:cNvGrpSpPr/>
        <p:nvPr/>
      </p:nvGrpSpPr>
      <p:grpSpPr>
        <a:xfrm>
          <a:off x="0" y="0"/>
          <a:ext cx="0" cy="0"/>
          <a:chOff x="0" y="0"/>
          <a:chExt cx="0" cy="0"/>
        </a:xfrm>
      </p:grpSpPr>
      <p:sp>
        <p:nvSpPr>
          <p:cNvPr id="260" name="Google Shape;260;p5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 name="Google Shape;261;p5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 name="Google Shape;262;p5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63" name="Google Shape;263;p577"/>
          <p:cNvSpPr>
            <a:spLocks noGrp="1"/>
          </p:cNvSpPr>
          <p:nvPr>
            <p:ph type="pic" idx="2"/>
          </p:nvPr>
        </p:nvSpPr>
        <p:spPr>
          <a:xfrm>
            <a:off x="7118684" y="233915"/>
            <a:ext cx="5073316" cy="5943600"/>
          </a:xfrm>
          <a:prstGeom prst="rect">
            <a:avLst/>
          </a:prstGeom>
          <a:noFill/>
          <a:ln>
            <a:noFill/>
          </a:ln>
        </p:spPr>
      </p:sp>
      <p:grpSp>
        <p:nvGrpSpPr>
          <p:cNvPr id="264" name="Google Shape;264;p577"/>
          <p:cNvGrpSpPr/>
          <p:nvPr/>
        </p:nvGrpSpPr>
        <p:grpSpPr>
          <a:xfrm>
            <a:off x="0" y="5020348"/>
            <a:ext cx="12192000" cy="1837653"/>
            <a:chOff x="0" y="5020348"/>
            <a:chExt cx="12192000" cy="1837653"/>
          </a:xfrm>
        </p:grpSpPr>
        <p:sp>
          <p:nvSpPr>
            <p:cNvPr id="265" name="Google Shape;265;p5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6" name="Google Shape;266;p5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67" name="Google Shape;267;p5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73422300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901566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68"/>
        <p:cNvGrpSpPr/>
        <p:nvPr/>
      </p:nvGrpSpPr>
      <p:grpSpPr>
        <a:xfrm>
          <a:off x="0" y="0"/>
          <a:ext cx="0" cy="0"/>
          <a:chOff x="0" y="0"/>
          <a:chExt cx="0" cy="0"/>
        </a:xfrm>
      </p:grpSpPr>
      <p:grpSp>
        <p:nvGrpSpPr>
          <p:cNvPr id="269" name="Google Shape;269;p578"/>
          <p:cNvGrpSpPr/>
          <p:nvPr/>
        </p:nvGrpSpPr>
        <p:grpSpPr>
          <a:xfrm>
            <a:off x="0" y="5020347"/>
            <a:ext cx="12192000" cy="1837653"/>
            <a:chOff x="0" y="5020347"/>
            <a:chExt cx="12192000" cy="1837653"/>
          </a:xfrm>
        </p:grpSpPr>
        <p:sp>
          <p:nvSpPr>
            <p:cNvPr id="270" name="Google Shape;270;p57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1" name="Google Shape;271;p5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2" name="Google Shape;272;p57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73" name="Google Shape;273;p5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4" name="Google Shape;274;p57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5" name="Google Shape;275;p57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09104055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76"/>
        <p:cNvGrpSpPr/>
        <p:nvPr/>
      </p:nvGrpSpPr>
      <p:grpSpPr>
        <a:xfrm>
          <a:off x="0" y="0"/>
          <a:ext cx="0" cy="0"/>
          <a:chOff x="0" y="0"/>
          <a:chExt cx="0" cy="0"/>
        </a:xfrm>
      </p:grpSpPr>
      <p:sp>
        <p:nvSpPr>
          <p:cNvPr id="277" name="Google Shape;277;p5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8" name="Google Shape;278;p5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9" name="Google Shape;279;p5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 name="Google Shape;280;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1" name="Google Shape;281;p5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2" name="Google Shape;282;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83" name="Google Shape;283;p579"/>
          <p:cNvGrpSpPr/>
          <p:nvPr/>
        </p:nvGrpSpPr>
        <p:grpSpPr>
          <a:xfrm>
            <a:off x="7191542" y="1"/>
            <a:ext cx="5000459" cy="1425992"/>
            <a:chOff x="7191542" y="1"/>
            <a:chExt cx="5000459" cy="1425992"/>
          </a:xfrm>
        </p:grpSpPr>
        <p:pic>
          <p:nvPicPr>
            <p:cNvPr id="284" name="Google Shape;284;p5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5" name="Google Shape;285;p579"/>
            <p:cNvGrpSpPr/>
            <p:nvPr/>
          </p:nvGrpSpPr>
          <p:grpSpPr>
            <a:xfrm>
              <a:off x="7191542" y="1"/>
              <a:ext cx="5000459" cy="1425992"/>
              <a:chOff x="7186272" y="0"/>
              <a:chExt cx="5005729" cy="1427495"/>
            </a:xfrm>
          </p:grpSpPr>
          <p:sp>
            <p:nvSpPr>
              <p:cNvPr id="286" name="Google Shape;286;p5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7" name="Google Shape;287;p5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8" name="Google Shape;288;p5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83185547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89"/>
        <p:cNvGrpSpPr/>
        <p:nvPr/>
      </p:nvGrpSpPr>
      <p:grpSpPr>
        <a:xfrm>
          <a:off x="0" y="0"/>
          <a:ext cx="0" cy="0"/>
          <a:chOff x="0" y="0"/>
          <a:chExt cx="0" cy="0"/>
        </a:xfrm>
      </p:grpSpPr>
      <p:sp>
        <p:nvSpPr>
          <p:cNvPr id="290" name="Google Shape;290;p5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1" name="Google Shape;291;p5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92" name="Google Shape;292;p580"/>
          <p:cNvGrpSpPr/>
          <p:nvPr/>
        </p:nvGrpSpPr>
        <p:grpSpPr>
          <a:xfrm>
            <a:off x="0" y="5379426"/>
            <a:ext cx="2807368" cy="753891"/>
            <a:chOff x="0" y="5379426"/>
            <a:chExt cx="2807368" cy="753891"/>
          </a:xfrm>
        </p:grpSpPr>
        <p:sp>
          <p:nvSpPr>
            <p:cNvPr id="293" name="Google Shape;293;p5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4" name="Google Shape;294;p5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95" name="Google Shape;295;p580"/>
          <p:cNvSpPr>
            <a:spLocks noGrp="1"/>
          </p:cNvSpPr>
          <p:nvPr>
            <p:ph type="pic" idx="2"/>
          </p:nvPr>
        </p:nvSpPr>
        <p:spPr>
          <a:xfrm>
            <a:off x="2807368" y="457202"/>
            <a:ext cx="8915400" cy="5943598"/>
          </a:xfrm>
          <a:prstGeom prst="rect">
            <a:avLst/>
          </a:prstGeom>
          <a:noFill/>
          <a:ln>
            <a:noFill/>
          </a:ln>
        </p:spPr>
      </p:sp>
      <p:pic>
        <p:nvPicPr>
          <p:cNvPr id="296" name="Google Shape;296;p5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11530055"/>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97"/>
        <p:cNvGrpSpPr/>
        <p:nvPr/>
      </p:nvGrpSpPr>
      <p:grpSpPr>
        <a:xfrm>
          <a:off x="0" y="0"/>
          <a:ext cx="0" cy="0"/>
          <a:chOff x="0" y="0"/>
          <a:chExt cx="0" cy="0"/>
        </a:xfrm>
      </p:grpSpPr>
      <p:sp>
        <p:nvSpPr>
          <p:cNvPr id="298" name="Google Shape;298;p5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9" name="Google Shape;299;p5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5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 name="Google Shape;301;p5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2" name="Google Shape;302;p5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 name="Google Shape;303;p5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04" name="Google Shape;304;p581"/>
          <p:cNvGrpSpPr/>
          <p:nvPr/>
        </p:nvGrpSpPr>
        <p:grpSpPr>
          <a:xfrm>
            <a:off x="7191542" y="1"/>
            <a:ext cx="5000459" cy="1425992"/>
            <a:chOff x="7191542" y="1"/>
            <a:chExt cx="5000459" cy="1425992"/>
          </a:xfrm>
        </p:grpSpPr>
        <p:pic>
          <p:nvPicPr>
            <p:cNvPr id="305" name="Google Shape;305;p5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 name="Google Shape;306;p581"/>
            <p:cNvGrpSpPr/>
            <p:nvPr/>
          </p:nvGrpSpPr>
          <p:grpSpPr>
            <a:xfrm>
              <a:off x="7191542" y="1"/>
              <a:ext cx="5000459" cy="1425992"/>
              <a:chOff x="7186272" y="0"/>
              <a:chExt cx="5005729" cy="1427495"/>
            </a:xfrm>
          </p:grpSpPr>
          <p:sp>
            <p:nvSpPr>
              <p:cNvPr id="307" name="Google Shape;307;p5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8" name="Google Shape;308;p5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09" name="Google Shape;309;p58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54359016"/>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10"/>
        <p:cNvGrpSpPr/>
        <p:nvPr/>
      </p:nvGrpSpPr>
      <p:grpSpPr>
        <a:xfrm>
          <a:off x="0" y="0"/>
          <a:ext cx="0" cy="0"/>
          <a:chOff x="0" y="0"/>
          <a:chExt cx="0" cy="0"/>
        </a:xfrm>
      </p:grpSpPr>
      <p:grpSp>
        <p:nvGrpSpPr>
          <p:cNvPr id="311" name="Google Shape;311;p582"/>
          <p:cNvGrpSpPr/>
          <p:nvPr/>
        </p:nvGrpSpPr>
        <p:grpSpPr>
          <a:xfrm>
            <a:off x="7191542" y="1"/>
            <a:ext cx="5000459" cy="1425992"/>
            <a:chOff x="7191542" y="1"/>
            <a:chExt cx="5000459" cy="1425992"/>
          </a:xfrm>
        </p:grpSpPr>
        <p:pic>
          <p:nvPicPr>
            <p:cNvPr id="312" name="Google Shape;312;p5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3" name="Google Shape;313;p582"/>
            <p:cNvGrpSpPr/>
            <p:nvPr/>
          </p:nvGrpSpPr>
          <p:grpSpPr>
            <a:xfrm>
              <a:off x="7191542" y="1"/>
              <a:ext cx="5000459" cy="1425992"/>
              <a:chOff x="7186272" y="0"/>
              <a:chExt cx="5005729" cy="1427495"/>
            </a:xfrm>
          </p:grpSpPr>
          <p:sp>
            <p:nvSpPr>
              <p:cNvPr id="314" name="Google Shape;314;p5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5" name="Google Shape;315;p5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16" name="Google Shape;316;p5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7" name="Google Shape;317;p5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 name="Google Shape;318;p5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 name="Google Shape;319;p5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 name="Google Shape;320;p5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9413446"/>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321"/>
        <p:cNvGrpSpPr/>
        <p:nvPr/>
      </p:nvGrpSpPr>
      <p:grpSpPr>
        <a:xfrm>
          <a:off x="0" y="0"/>
          <a:ext cx="0" cy="0"/>
          <a:chOff x="0" y="0"/>
          <a:chExt cx="0" cy="0"/>
        </a:xfrm>
      </p:grpSpPr>
      <p:sp>
        <p:nvSpPr>
          <p:cNvPr id="322" name="Google Shape;322;p5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3" name="Google Shape;323;p58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4" name="Google Shape;324;p583"/>
          <p:cNvGrpSpPr/>
          <p:nvPr/>
        </p:nvGrpSpPr>
        <p:grpSpPr>
          <a:xfrm>
            <a:off x="7191542" y="1"/>
            <a:ext cx="5000459" cy="1425992"/>
            <a:chOff x="7191542" y="1"/>
            <a:chExt cx="5000459" cy="1425992"/>
          </a:xfrm>
        </p:grpSpPr>
        <p:pic>
          <p:nvPicPr>
            <p:cNvPr id="325" name="Google Shape;325;p5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 name="Google Shape;326;p583"/>
            <p:cNvGrpSpPr/>
            <p:nvPr/>
          </p:nvGrpSpPr>
          <p:grpSpPr>
            <a:xfrm>
              <a:off x="7191542" y="1"/>
              <a:ext cx="5000459" cy="1425992"/>
              <a:chOff x="7186272" y="0"/>
              <a:chExt cx="5005729" cy="1427495"/>
            </a:xfrm>
          </p:grpSpPr>
          <p:sp>
            <p:nvSpPr>
              <p:cNvPr id="327" name="Google Shape;327;p5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8" name="Google Shape;328;p5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29" name="Google Shape;329;p58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0" name="Google Shape;330;p58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1" name="Google Shape;331;p5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2" name="Google Shape;332;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2124850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333"/>
        <p:cNvGrpSpPr/>
        <p:nvPr/>
      </p:nvGrpSpPr>
      <p:grpSpPr>
        <a:xfrm>
          <a:off x="0" y="0"/>
          <a:ext cx="0" cy="0"/>
          <a:chOff x="0" y="0"/>
          <a:chExt cx="0" cy="0"/>
        </a:xfrm>
      </p:grpSpPr>
      <p:grpSp>
        <p:nvGrpSpPr>
          <p:cNvPr id="334" name="Google Shape;334;p584"/>
          <p:cNvGrpSpPr/>
          <p:nvPr/>
        </p:nvGrpSpPr>
        <p:grpSpPr>
          <a:xfrm>
            <a:off x="7191542" y="1"/>
            <a:ext cx="5000459" cy="1425992"/>
            <a:chOff x="7191542" y="1"/>
            <a:chExt cx="5000459" cy="1425992"/>
          </a:xfrm>
        </p:grpSpPr>
        <p:pic>
          <p:nvPicPr>
            <p:cNvPr id="335" name="Google Shape;335;p5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 name="Google Shape;336;p584"/>
            <p:cNvGrpSpPr/>
            <p:nvPr/>
          </p:nvGrpSpPr>
          <p:grpSpPr>
            <a:xfrm>
              <a:off x="7191542" y="1"/>
              <a:ext cx="5000459" cy="1425992"/>
              <a:chOff x="7186272" y="0"/>
              <a:chExt cx="5005729" cy="1427495"/>
            </a:xfrm>
          </p:grpSpPr>
          <p:sp>
            <p:nvSpPr>
              <p:cNvPr id="337" name="Google Shape;337;p5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8" name="Google Shape;338;p5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9" name="Google Shape;339;p5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0" name="Google Shape;340;p58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1" name="Google Shape;341;p58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2" name="Google Shape;342;p58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3" name="Google Shape;343;p58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 name="Google Shape;344;p5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5" name="Google Shape;345;p5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 name="Google Shape;346;p5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21547804"/>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347"/>
        <p:cNvGrpSpPr/>
        <p:nvPr/>
      </p:nvGrpSpPr>
      <p:grpSpPr>
        <a:xfrm>
          <a:off x="0" y="0"/>
          <a:ext cx="0" cy="0"/>
          <a:chOff x="0" y="0"/>
          <a:chExt cx="0" cy="0"/>
        </a:xfrm>
      </p:grpSpPr>
      <p:grpSp>
        <p:nvGrpSpPr>
          <p:cNvPr id="348" name="Google Shape;348;p585"/>
          <p:cNvGrpSpPr/>
          <p:nvPr/>
        </p:nvGrpSpPr>
        <p:grpSpPr>
          <a:xfrm>
            <a:off x="7191542" y="1"/>
            <a:ext cx="5000459" cy="1425992"/>
            <a:chOff x="7191542" y="1"/>
            <a:chExt cx="5000459" cy="1425992"/>
          </a:xfrm>
        </p:grpSpPr>
        <p:pic>
          <p:nvPicPr>
            <p:cNvPr id="349" name="Google Shape;349;p5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 name="Google Shape;350;p585"/>
            <p:cNvGrpSpPr/>
            <p:nvPr/>
          </p:nvGrpSpPr>
          <p:grpSpPr>
            <a:xfrm>
              <a:off x="7191542" y="1"/>
              <a:ext cx="5000459" cy="1425992"/>
              <a:chOff x="7186272" y="0"/>
              <a:chExt cx="5005729" cy="1427495"/>
            </a:xfrm>
          </p:grpSpPr>
          <p:sp>
            <p:nvSpPr>
              <p:cNvPr id="351" name="Google Shape;351;p5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2" name="Google Shape;352;p5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3" name="Google Shape;353;p5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4" name="Google Shape;354;p5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5" name="Google Shape;355;p5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 name="Google Shape;356;p5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314079"/>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357"/>
        <p:cNvGrpSpPr/>
        <p:nvPr/>
      </p:nvGrpSpPr>
      <p:grpSpPr>
        <a:xfrm>
          <a:off x="0" y="0"/>
          <a:ext cx="0" cy="0"/>
          <a:chOff x="0" y="0"/>
          <a:chExt cx="0" cy="0"/>
        </a:xfrm>
      </p:grpSpPr>
      <p:grpSp>
        <p:nvGrpSpPr>
          <p:cNvPr id="358" name="Google Shape;358;p586"/>
          <p:cNvGrpSpPr/>
          <p:nvPr/>
        </p:nvGrpSpPr>
        <p:grpSpPr>
          <a:xfrm>
            <a:off x="0" y="0"/>
            <a:ext cx="12192000" cy="2148830"/>
            <a:chOff x="0" y="0"/>
            <a:chExt cx="12192000" cy="2148830"/>
          </a:xfrm>
        </p:grpSpPr>
        <p:sp>
          <p:nvSpPr>
            <p:cNvPr id="359" name="Google Shape;359;p58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0" name="Google Shape;360;p58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1" name="Google Shape;361;p58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2" name="Google Shape;362;p58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3" name="Google Shape;363;p58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4" name="Google Shape;364;p58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5" name="Google Shape;365;p586"/>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87603007"/>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366"/>
        <p:cNvGrpSpPr/>
        <p:nvPr/>
      </p:nvGrpSpPr>
      <p:grpSpPr>
        <a:xfrm>
          <a:off x="0" y="0"/>
          <a:ext cx="0" cy="0"/>
          <a:chOff x="0" y="0"/>
          <a:chExt cx="0" cy="0"/>
        </a:xfrm>
      </p:grpSpPr>
      <p:sp>
        <p:nvSpPr>
          <p:cNvPr id="367" name="Google Shape;367;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68" name="Google Shape;368;p5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 name="Google Shape;369;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0" name="Google Shape;370;p587"/>
          <p:cNvGrpSpPr/>
          <p:nvPr/>
        </p:nvGrpSpPr>
        <p:grpSpPr>
          <a:xfrm>
            <a:off x="7191542" y="1"/>
            <a:ext cx="5000459" cy="1425992"/>
            <a:chOff x="7191542" y="1"/>
            <a:chExt cx="5000459" cy="1425992"/>
          </a:xfrm>
        </p:grpSpPr>
        <p:pic>
          <p:nvPicPr>
            <p:cNvPr id="371" name="Google Shape;371;p5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2" name="Google Shape;372;p587"/>
            <p:cNvGrpSpPr/>
            <p:nvPr/>
          </p:nvGrpSpPr>
          <p:grpSpPr>
            <a:xfrm>
              <a:off x="7191542" y="1"/>
              <a:ext cx="5000459" cy="1425992"/>
              <a:chOff x="7186272" y="0"/>
              <a:chExt cx="5005729" cy="1427495"/>
            </a:xfrm>
          </p:grpSpPr>
          <p:sp>
            <p:nvSpPr>
              <p:cNvPr id="373" name="Google Shape;373;p5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4" name="Google Shape;374;p5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45072797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4646636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375"/>
        <p:cNvGrpSpPr/>
        <p:nvPr/>
      </p:nvGrpSpPr>
      <p:grpSpPr>
        <a:xfrm>
          <a:off x="0" y="0"/>
          <a:ext cx="0" cy="0"/>
          <a:chOff x="0" y="0"/>
          <a:chExt cx="0" cy="0"/>
        </a:xfrm>
      </p:grpSpPr>
      <p:sp>
        <p:nvSpPr>
          <p:cNvPr id="376" name="Google Shape;376;p5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77" name="Google Shape;377;p5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78" name="Google Shape;378;p588"/>
          <p:cNvGrpSpPr/>
          <p:nvPr/>
        </p:nvGrpSpPr>
        <p:grpSpPr>
          <a:xfrm>
            <a:off x="0" y="5379426"/>
            <a:ext cx="2807368" cy="753891"/>
            <a:chOff x="0" y="5379426"/>
            <a:chExt cx="2807368" cy="753891"/>
          </a:xfrm>
        </p:grpSpPr>
        <p:sp>
          <p:nvSpPr>
            <p:cNvPr id="379" name="Google Shape;379;p5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0" name="Google Shape;380;p5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81" name="Google Shape;381;p588"/>
          <p:cNvSpPr>
            <a:spLocks noGrp="1"/>
          </p:cNvSpPr>
          <p:nvPr>
            <p:ph type="pic" idx="2"/>
          </p:nvPr>
        </p:nvSpPr>
        <p:spPr>
          <a:xfrm>
            <a:off x="2807368" y="457202"/>
            <a:ext cx="8915400" cy="5943598"/>
          </a:xfrm>
          <a:prstGeom prst="rect">
            <a:avLst/>
          </a:prstGeom>
          <a:noFill/>
          <a:ln>
            <a:noFill/>
          </a:ln>
        </p:spPr>
      </p:sp>
      <p:pic>
        <p:nvPicPr>
          <p:cNvPr id="382" name="Google Shape;382;p5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97269693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383"/>
        <p:cNvGrpSpPr/>
        <p:nvPr/>
      </p:nvGrpSpPr>
      <p:grpSpPr>
        <a:xfrm>
          <a:off x="0" y="0"/>
          <a:ext cx="0" cy="0"/>
          <a:chOff x="0" y="0"/>
          <a:chExt cx="0" cy="0"/>
        </a:xfrm>
      </p:grpSpPr>
      <p:sp>
        <p:nvSpPr>
          <p:cNvPr id="384" name="Google Shape;384;p5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5" name="Google Shape;385;p5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5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7" name="Google Shape;387;p5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8" name="Google Shape;388;p5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9" name="Google Shape;389;p5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90" name="Google Shape;390;p589"/>
          <p:cNvGrpSpPr/>
          <p:nvPr/>
        </p:nvGrpSpPr>
        <p:grpSpPr>
          <a:xfrm>
            <a:off x="7191542" y="1"/>
            <a:ext cx="5000459" cy="1425992"/>
            <a:chOff x="7191542" y="1"/>
            <a:chExt cx="5000459" cy="1425992"/>
          </a:xfrm>
        </p:grpSpPr>
        <p:pic>
          <p:nvPicPr>
            <p:cNvPr id="391" name="Google Shape;391;p5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2" name="Google Shape;392;p589"/>
            <p:cNvGrpSpPr/>
            <p:nvPr/>
          </p:nvGrpSpPr>
          <p:grpSpPr>
            <a:xfrm>
              <a:off x="7191542" y="1"/>
              <a:ext cx="5000459" cy="1425992"/>
              <a:chOff x="7186272" y="0"/>
              <a:chExt cx="5005729" cy="1427495"/>
            </a:xfrm>
          </p:grpSpPr>
          <p:sp>
            <p:nvSpPr>
              <p:cNvPr id="393" name="Google Shape;393;p5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4" name="Google Shape;394;p5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5" name="Google Shape;395;p5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7565305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396"/>
        <p:cNvGrpSpPr/>
        <p:nvPr/>
      </p:nvGrpSpPr>
      <p:grpSpPr>
        <a:xfrm>
          <a:off x="0" y="0"/>
          <a:ext cx="0" cy="0"/>
          <a:chOff x="0" y="0"/>
          <a:chExt cx="0" cy="0"/>
        </a:xfrm>
      </p:grpSpPr>
      <p:grpSp>
        <p:nvGrpSpPr>
          <p:cNvPr id="397" name="Google Shape;397;p590"/>
          <p:cNvGrpSpPr/>
          <p:nvPr/>
        </p:nvGrpSpPr>
        <p:grpSpPr>
          <a:xfrm>
            <a:off x="7191542" y="1"/>
            <a:ext cx="5000459" cy="1425992"/>
            <a:chOff x="7191542" y="1"/>
            <a:chExt cx="5000459" cy="1425992"/>
          </a:xfrm>
        </p:grpSpPr>
        <p:pic>
          <p:nvPicPr>
            <p:cNvPr id="398" name="Google Shape;398;p5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590"/>
            <p:cNvGrpSpPr/>
            <p:nvPr/>
          </p:nvGrpSpPr>
          <p:grpSpPr>
            <a:xfrm>
              <a:off x="7191542" y="1"/>
              <a:ext cx="5000459" cy="1425992"/>
              <a:chOff x="7186272" y="0"/>
              <a:chExt cx="5005729" cy="1427495"/>
            </a:xfrm>
          </p:grpSpPr>
          <p:sp>
            <p:nvSpPr>
              <p:cNvPr id="400" name="Google Shape;400;p5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 name="Google Shape;401;p5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2" name="Google Shape;402;p5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 name="Google Shape;403;p5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4" name="Google Shape;404;p5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5" name="Google Shape;405;p5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 name="Google Shape;406;p5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181247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407"/>
        <p:cNvGrpSpPr/>
        <p:nvPr/>
      </p:nvGrpSpPr>
      <p:grpSpPr>
        <a:xfrm>
          <a:off x="0" y="0"/>
          <a:ext cx="0" cy="0"/>
          <a:chOff x="0" y="0"/>
          <a:chExt cx="0" cy="0"/>
        </a:xfrm>
      </p:grpSpPr>
      <p:sp>
        <p:nvSpPr>
          <p:cNvPr id="408" name="Google Shape;408;p59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59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410" name="Google Shape;410;p591"/>
          <p:cNvGrpSpPr/>
          <p:nvPr/>
        </p:nvGrpSpPr>
        <p:grpSpPr>
          <a:xfrm flipH="1">
            <a:off x="-1" y="1"/>
            <a:ext cx="6418725" cy="1509822"/>
            <a:chOff x="7522541" y="1"/>
            <a:chExt cx="4669459" cy="1098357"/>
          </a:xfrm>
        </p:grpSpPr>
        <p:sp>
          <p:nvSpPr>
            <p:cNvPr id="411" name="Google Shape;411;p59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2" name="Google Shape;412;p59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413" name="Google Shape;413;p5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142720810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14"/>
        <p:cNvGrpSpPr/>
        <p:nvPr/>
      </p:nvGrpSpPr>
      <p:grpSpPr>
        <a:xfrm>
          <a:off x="0" y="0"/>
          <a:ext cx="0" cy="0"/>
          <a:chOff x="0" y="0"/>
          <a:chExt cx="0" cy="0"/>
        </a:xfrm>
      </p:grpSpPr>
      <p:grpSp>
        <p:nvGrpSpPr>
          <p:cNvPr id="415" name="Google Shape;415;p592"/>
          <p:cNvGrpSpPr/>
          <p:nvPr/>
        </p:nvGrpSpPr>
        <p:grpSpPr>
          <a:xfrm>
            <a:off x="0" y="5020347"/>
            <a:ext cx="12192000" cy="1837653"/>
            <a:chOff x="0" y="5020347"/>
            <a:chExt cx="12192000" cy="1837653"/>
          </a:xfrm>
        </p:grpSpPr>
        <p:sp>
          <p:nvSpPr>
            <p:cNvPr id="416" name="Google Shape;416;p5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7" name="Google Shape;417;p5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8" name="Google Shape;418;p5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19" name="Google Shape;419;p5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20" name="Google Shape;420;p5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5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38924500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422"/>
        <p:cNvGrpSpPr/>
        <p:nvPr/>
      </p:nvGrpSpPr>
      <p:grpSpPr>
        <a:xfrm>
          <a:off x="0" y="0"/>
          <a:ext cx="0" cy="0"/>
          <a:chOff x="0" y="0"/>
          <a:chExt cx="0" cy="0"/>
        </a:xfrm>
      </p:grpSpPr>
      <p:sp>
        <p:nvSpPr>
          <p:cNvPr id="423" name="Google Shape;423;p5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24" name="Google Shape;424;p5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25" name="Google Shape;425;p593"/>
          <p:cNvGrpSpPr/>
          <p:nvPr/>
        </p:nvGrpSpPr>
        <p:grpSpPr>
          <a:xfrm>
            <a:off x="0" y="5379426"/>
            <a:ext cx="2807368" cy="753891"/>
            <a:chOff x="0" y="5379426"/>
            <a:chExt cx="2807368" cy="753891"/>
          </a:xfrm>
        </p:grpSpPr>
        <p:sp>
          <p:nvSpPr>
            <p:cNvPr id="426" name="Google Shape;426;p5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5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28" name="Google Shape;428;p593"/>
          <p:cNvSpPr>
            <a:spLocks noGrp="1"/>
          </p:cNvSpPr>
          <p:nvPr>
            <p:ph type="pic" idx="2"/>
          </p:nvPr>
        </p:nvSpPr>
        <p:spPr>
          <a:xfrm>
            <a:off x="2807368" y="457202"/>
            <a:ext cx="8915400" cy="5943598"/>
          </a:xfrm>
          <a:prstGeom prst="rect">
            <a:avLst/>
          </a:prstGeom>
          <a:noFill/>
          <a:ln>
            <a:noFill/>
          </a:ln>
        </p:spPr>
      </p:sp>
      <p:pic>
        <p:nvPicPr>
          <p:cNvPr id="429" name="Google Shape;429;p5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8779550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30"/>
        <p:cNvGrpSpPr/>
        <p:nvPr/>
      </p:nvGrpSpPr>
      <p:grpSpPr>
        <a:xfrm>
          <a:off x="0" y="0"/>
          <a:ext cx="0" cy="0"/>
          <a:chOff x="0" y="0"/>
          <a:chExt cx="0" cy="0"/>
        </a:xfrm>
      </p:grpSpPr>
      <p:sp>
        <p:nvSpPr>
          <p:cNvPr id="431" name="Google Shape;431;p5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2" name="Google Shape;432;p5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3" name="Google Shape;433;p5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4" name="Google Shape;434;p594"/>
          <p:cNvSpPr>
            <a:spLocks noGrp="1"/>
          </p:cNvSpPr>
          <p:nvPr>
            <p:ph type="pic" idx="2"/>
          </p:nvPr>
        </p:nvSpPr>
        <p:spPr>
          <a:xfrm>
            <a:off x="7118684" y="233915"/>
            <a:ext cx="5073316" cy="5943600"/>
          </a:xfrm>
          <a:prstGeom prst="rect">
            <a:avLst/>
          </a:prstGeom>
          <a:noFill/>
          <a:ln>
            <a:noFill/>
          </a:ln>
        </p:spPr>
      </p:sp>
      <p:grpSp>
        <p:nvGrpSpPr>
          <p:cNvPr id="435" name="Google Shape;435;p594"/>
          <p:cNvGrpSpPr/>
          <p:nvPr/>
        </p:nvGrpSpPr>
        <p:grpSpPr>
          <a:xfrm>
            <a:off x="0" y="5020348"/>
            <a:ext cx="12192000" cy="1837653"/>
            <a:chOff x="0" y="5020348"/>
            <a:chExt cx="12192000" cy="1837653"/>
          </a:xfrm>
        </p:grpSpPr>
        <p:sp>
          <p:nvSpPr>
            <p:cNvPr id="436" name="Google Shape;436;p5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7" name="Google Shape;437;p5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38" name="Google Shape;438;p5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364785196"/>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439"/>
        <p:cNvGrpSpPr/>
        <p:nvPr/>
      </p:nvGrpSpPr>
      <p:grpSpPr>
        <a:xfrm>
          <a:off x="0" y="0"/>
          <a:ext cx="0" cy="0"/>
          <a:chOff x="0" y="0"/>
          <a:chExt cx="0" cy="0"/>
        </a:xfrm>
      </p:grpSpPr>
      <p:grpSp>
        <p:nvGrpSpPr>
          <p:cNvPr id="440" name="Google Shape;440;p595"/>
          <p:cNvGrpSpPr/>
          <p:nvPr/>
        </p:nvGrpSpPr>
        <p:grpSpPr>
          <a:xfrm>
            <a:off x="7191542" y="1"/>
            <a:ext cx="5000459" cy="1425992"/>
            <a:chOff x="7191542" y="1"/>
            <a:chExt cx="5000459" cy="1425992"/>
          </a:xfrm>
        </p:grpSpPr>
        <p:pic>
          <p:nvPicPr>
            <p:cNvPr id="441" name="Google Shape;441;p5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2" name="Google Shape;442;p595"/>
            <p:cNvGrpSpPr/>
            <p:nvPr/>
          </p:nvGrpSpPr>
          <p:grpSpPr>
            <a:xfrm>
              <a:off x="7191542" y="1"/>
              <a:ext cx="5000459" cy="1425992"/>
              <a:chOff x="7186272" y="0"/>
              <a:chExt cx="5005729" cy="1427495"/>
            </a:xfrm>
          </p:grpSpPr>
          <p:sp>
            <p:nvSpPr>
              <p:cNvPr id="443" name="Google Shape;443;p5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44" name="Google Shape;444;p5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45" name="Google Shape;445;p5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6" name="Google Shape;446;p5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7" name="Google Shape;447;p5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8" name="Google Shape;448;p5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9" name="Google Shape;449;p5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4603561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450"/>
        <p:cNvGrpSpPr/>
        <p:nvPr/>
      </p:nvGrpSpPr>
      <p:grpSpPr>
        <a:xfrm>
          <a:off x="0" y="0"/>
          <a:ext cx="0" cy="0"/>
          <a:chOff x="0" y="0"/>
          <a:chExt cx="0" cy="0"/>
        </a:xfrm>
      </p:grpSpPr>
      <p:sp>
        <p:nvSpPr>
          <p:cNvPr id="451" name="Google Shape;451;p5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5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3" name="Google Shape;453;p596"/>
          <p:cNvGrpSpPr/>
          <p:nvPr/>
        </p:nvGrpSpPr>
        <p:grpSpPr>
          <a:xfrm>
            <a:off x="7191542" y="1"/>
            <a:ext cx="5000459" cy="1425992"/>
            <a:chOff x="7191542" y="1"/>
            <a:chExt cx="5000459" cy="1425992"/>
          </a:xfrm>
        </p:grpSpPr>
        <p:pic>
          <p:nvPicPr>
            <p:cNvPr id="454" name="Google Shape;454;p5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 name="Google Shape;455;p596"/>
            <p:cNvGrpSpPr/>
            <p:nvPr/>
          </p:nvGrpSpPr>
          <p:grpSpPr>
            <a:xfrm>
              <a:off x="7191542" y="1"/>
              <a:ext cx="5000459" cy="1425992"/>
              <a:chOff x="7186272" y="0"/>
              <a:chExt cx="5005729" cy="1427495"/>
            </a:xfrm>
          </p:grpSpPr>
          <p:sp>
            <p:nvSpPr>
              <p:cNvPr id="456" name="Google Shape;456;p5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7" name="Google Shape;457;p5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8" name="Google Shape;458;p5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5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5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5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1541477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462"/>
        <p:cNvGrpSpPr/>
        <p:nvPr/>
      </p:nvGrpSpPr>
      <p:grpSpPr>
        <a:xfrm>
          <a:off x="0" y="0"/>
          <a:ext cx="0" cy="0"/>
          <a:chOff x="0" y="0"/>
          <a:chExt cx="0" cy="0"/>
        </a:xfrm>
      </p:grpSpPr>
      <p:grpSp>
        <p:nvGrpSpPr>
          <p:cNvPr id="463" name="Google Shape;463;p597"/>
          <p:cNvGrpSpPr/>
          <p:nvPr/>
        </p:nvGrpSpPr>
        <p:grpSpPr>
          <a:xfrm>
            <a:off x="7191542" y="1"/>
            <a:ext cx="5000459" cy="1425992"/>
            <a:chOff x="7191542" y="1"/>
            <a:chExt cx="5000459" cy="1425992"/>
          </a:xfrm>
        </p:grpSpPr>
        <p:pic>
          <p:nvPicPr>
            <p:cNvPr id="464" name="Google Shape;464;p5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 name="Google Shape;465;p597"/>
            <p:cNvGrpSpPr/>
            <p:nvPr/>
          </p:nvGrpSpPr>
          <p:grpSpPr>
            <a:xfrm>
              <a:off x="7191542" y="1"/>
              <a:ext cx="5000459" cy="1425992"/>
              <a:chOff x="7186272" y="0"/>
              <a:chExt cx="5005729" cy="1427495"/>
            </a:xfrm>
          </p:grpSpPr>
          <p:sp>
            <p:nvSpPr>
              <p:cNvPr id="466" name="Google Shape;466;p5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7" name="Google Shape;467;p5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68" name="Google Shape;468;p5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69" name="Google Shape;469;p5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0" name="Google Shape;470;p5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 name="Google Shape;471;p5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2" name="Google Shape;472;p5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3" name="Google Shape;473;p5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74" name="Google Shape;474;p5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 name="Google Shape;475;p5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22832649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5824005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476"/>
        <p:cNvGrpSpPr/>
        <p:nvPr/>
      </p:nvGrpSpPr>
      <p:grpSpPr>
        <a:xfrm>
          <a:off x="0" y="0"/>
          <a:ext cx="0" cy="0"/>
          <a:chOff x="0" y="0"/>
          <a:chExt cx="0" cy="0"/>
        </a:xfrm>
      </p:grpSpPr>
      <p:grpSp>
        <p:nvGrpSpPr>
          <p:cNvPr id="477" name="Google Shape;477;p598"/>
          <p:cNvGrpSpPr/>
          <p:nvPr/>
        </p:nvGrpSpPr>
        <p:grpSpPr>
          <a:xfrm>
            <a:off x="7191542" y="1"/>
            <a:ext cx="5000459" cy="1425992"/>
            <a:chOff x="7191542" y="1"/>
            <a:chExt cx="5000459" cy="1425992"/>
          </a:xfrm>
        </p:grpSpPr>
        <p:pic>
          <p:nvPicPr>
            <p:cNvPr id="478" name="Google Shape;478;p5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9" name="Google Shape;479;p598"/>
            <p:cNvGrpSpPr/>
            <p:nvPr/>
          </p:nvGrpSpPr>
          <p:grpSpPr>
            <a:xfrm>
              <a:off x="7191542" y="1"/>
              <a:ext cx="5000459" cy="1425992"/>
              <a:chOff x="7186272" y="0"/>
              <a:chExt cx="5005729" cy="1427495"/>
            </a:xfrm>
          </p:grpSpPr>
          <p:sp>
            <p:nvSpPr>
              <p:cNvPr id="480" name="Google Shape;480;p5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1" name="Google Shape;481;p5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82" name="Google Shape;482;p5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5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84" name="Google Shape;484;p5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 name="Google Shape;485;p5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578240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486"/>
        <p:cNvGrpSpPr/>
        <p:nvPr/>
      </p:nvGrpSpPr>
      <p:grpSpPr>
        <a:xfrm>
          <a:off x="0" y="0"/>
          <a:ext cx="0" cy="0"/>
          <a:chOff x="0" y="0"/>
          <a:chExt cx="0" cy="0"/>
        </a:xfrm>
      </p:grpSpPr>
      <p:sp>
        <p:nvSpPr>
          <p:cNvPr id="487" name="Google Shape;487;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8" name="Google Shape;488;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9" name="Google Shape;489;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90" name="Google Shape;490;p599"/>
          <p:cNvSpPr>
            <a:spLocks noGrp="1"/>
          </p:cNvSpPr>
          <p:nvPr>
            <p:ph type="pic" idx="2"/>
          </p:nvPr>
        </p:nvSpPr>
        <p:spPr>
          <a:xfrm>
            <a:off x="7118684" y="233915"/>
            <a:ext cx="5073316" cy="5943600"/>
          </a:xfrm>
          <a:prstGeom prst="rect">
            <a:avLst/>
          </a:prstGeom>
          <a:noFill/>
          <a:ln>
            <a:noFill/>
          </a:ln>
        </p:spPr>
      </p:sp>
      <p:grpSp>
        <p:nvGrpSpPr>
          <p:cNvPr id="491" name="Google Shape;491;p599"/>
          <p:cNvGrpSpPr/>
          <p:nvPr/>
        </p:nvGrpSpPr>
        <p:grpSpPr>
          <a:xfrm>
            <a:off x="0" y="5020348"/>
            <a:ext cx="12192000" cy="1837653"/>
            <a:chOff x="0" y="5020348"/>
            <a:chExt cx="12192000" cy="1837653"/>
          </a:xfrm>
        </p:grpSpPr>
        <p:sp>
          <p:nvSpPr>
            <p:cNvPr id="492" name="Google Shape;492;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3" name="Google Shape;493;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94" name="Google Shape;494;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83784703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495"/>
        <p:cNvGrpSpPr/>
        <p:nvPr/>
      </p:nvGrpSpPr>
      <p:grpSpPr>
        <a:xfrm>
          <a:off x="0" y="0"/>
          <a:ext cx="0" cy="0"/>
          <a:chOff x="0" y="0"/>
          <a:chExt cx="0" cy="0"/>
        </a:xfrm>
      </p:grpSpPr>
      <p:grpSp>
        <p:nvGrpSpPr>
          <p:cNvPr id="496" name="Google Shape;496;p600"/>
          <p:cNvGrpSpPr/>
          <p:nvPr/>
        </p:nvGrpSpPr>
        <p:grpSpPr>
          <a:xfrm>
            <a:off x="0" y="5020347"/>
            <a:ext cx="12192000" cy="1837653"/>
            <a:chOff x="0" y="5020347"/>
            <a:chExt cx="12192000" cy="1837653"/>
          </a:xfrm>
        </p:grpSpPr>
        <p:sp>
          <p:nvSpPr>
            <p:cNvPr id="497" name="Google Shape;497;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8" name="Google Shape;498;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 name="Google Shape;499;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00" name="Google Shape;500;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1" name="Google Shape;501;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2" name="Google Shape;502;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61110591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503"/>
        <p:cNvGrpSpPr/>
        <p:nvPr/>
      </p:nvGrpSpPr>
      <p:grpSpPr>
        <a:xfrm>
          <a:off x="0" y="0"/>
          <a:ext cx="0" cy="0"/>
          <a:chOff x="0" y="0"/>
          <a:chExt cx="0" cy="0"/>
        </a:xfrm>
      </p:grpSpPr>
      <p:sp>
        <p:nvSpPr>
          <p:cNvPr id="504" name="Google Shape;504;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5" name="Google Shape;505;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6" name="Google Shape;506;p601"/>
          <p:cNvGrpSpPr/>
          <p:nvPr/>
        </p:nvGrpSpPr>
        <p:grpSpPr>
          <a:xfrm>
            <a:off x="0" y="5379426"/>
            <a:ext cx="2807368" cy="753891"/>
            <a:chOff x="0" y="5379426"/>
            <a:chExt cx="2807368" cy="753891"/>
          </a:xfrm>
        </p:grpSpPr>
        <p:sp>
          <p:nvSpPr>
            <p:cNvPr id="507" name="Google Shape;507;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8" name="Google Shape;508;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09" name="Google Shape;509;p601"/>
          <p:cNvSpPr>
            <a:spLocks noGrp="1"/>
          </p:cNvSpPr>
          <p:nvPr>
            <p:ph type="pic" idx="2"/>
          </p:nvPr>
        </p:nvSpPr>
        <p:spPr>
          <a:xfrm>
            <a:off x="2807368" y="457202"/>
            <a:ext cx="8915400" cy="5943598"/>
          </a:xfrm>
          <a:prstGeom prst="rect">
            <a:avLst/>
          </a:prstGeom>
          <a:noFill/>
          <a:ln>
            <a:noFill/>
          </a:ln>
        </p:spPr>
      </p:sp>
      <p:pic>
        <p:nvPicPr>
          <p:cNvPr id="510" name="Google Shape;510;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3359417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11"/>
        <p:cNvGrpSpPr/>
        <p:nvPr/>
      </p:nvGrpSpPr>
      <p:grpSpPr>
        <a:xfrm>
          <a:off x="0" y="0"/>
          <a:ext cx="0" cy="0"/>
          <a:chOff x="0" y="0"/>
          <a:chExt cx="0" cy="0"/>
        </a:xfrm>
      </p:grpSpPr>
      <p:sp>
        <p:nvSpPr>
          <p:cNvPr id="512" name="Google Shape;512;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13" name="Google Shape;513;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14" name="Google Shape;514;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18" name="Google Shape;518;p602"/>
          <p:cNvGrpSpPr/>
          <p:nvPr/>
        </p:nvGrpSpPr>
        <p:grpSpPr>
          <a:xfrm>
            <a:off x="7191542" y="1"/>
            <a:ext cx="5000459" cy="1425992"/>
            <a:chOff x="7191542" y="1"/>
            <a:chExt cx="5000459" cy="1425992"/>
          </a:xfrm>
        </p:grpSpPr>
        <p:pic>
          <p:nvPicPr>
            <p:cNvPr id="519" name="Google Shape;519;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0" name="Google Shape;520;p602"/>
            <p:cNvGrpSpPr/>
            <p:nvPr/>
          </p:nvGrpSpPr>
          <p:grpSpPr>
            <a:xfrm>
              <a:off x="7191542" y="1"/>
              <a:ext cx="5000459" cy="1425992"/>
              <a:chOff x="7186272" y="0"/>
              <a:chExt cx="5005729" cy="1427495"/>
            </a:xfrm>
          </p:grpSpPr>
          <p:sp>
            <p:nvSpPr>
              <p:cNvPr id="521" name="Google Shape;521;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2" name="Google Shape;522;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23" name="Google Shape;523;p6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0457603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524"/>
        <p:cNvGrpSpPr/>
        <p:nvPr/>
      </p:nvGrpSpPr>
      <p:grpSpPr>
        <a:xfrm>
          <a:off x="0" y="0"/>
          <a:ext cx="0" cy="0"/>
          <a:chOff x="0" y="0"/>
          <a:chExt cx="0" cy="0"/>
        </a:xfrm>
      </p:grpSpPr>
      <p:sp>
        <p:nvSpPr>
          <p:cNvPr id="525" name="Google Shape;525;p6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26" name="Google Shape;526;p6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7" name="Google Shape;527;p6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8" name="Google Shape;528;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9" name="Google Shape;529;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 name="Google Shape;530;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1" name="Google Shape;531;p603"/>
          <p:cNvGrpSpPr/>
          <p:nvPr/>
        </p:nvGrpSpPr>
        <p:grpSpPr>
          <a:xfrm>
            <a:off x="7191542" y="1"/>
            <a:ext cx="5000459" cy="1425992"/>
            <a:chOff x="7191542" y="1"/>
            <a:chExt cx="5000459" cy="1425992"/>
          </a:xfrm>
        </p:grpSpPr>
        <p:pic>
          <p:nvPicPr>
            <p:cNvPr id="532" name="Google Shape;532;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 name="Google Shape;533;p603"/>
            <p:cNvGrpSpPr/>
            <p:nvPr/>
          </p:nvGrpSpPr>
          <p:grpSpPr>
            <a:xfrm>
              <a:off x="7191542" y="1"/>
              <a:ext cx="5000459" cy="1425992"/>
              <a:chOff x="7186272" y="0"/>
              <a:chExt cx="5005729" cy="1427495"/>
            </a:xfrm>
          </p:grpSpPr>
          <p:sp>
            <p:nvSpPr>
              <p:cNvPr id="534" name="Google Shape;534;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5" name="Google Shape;535;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36" name="Google Shape;536;p60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5339201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37"/>
        <p:cNvGrpSpPr/>
        <p:nvPr/>
      </p:nvGrpSpPr>
      <p:grpSpPr>
        <a:xfrm>
          <a:off x="0" y="0"/>
          <a:ext cx="0" cy="0"/>
          <a:chOff x="0" y="0"/>
          <a:chExt cx="0" cy="0"/>
        </a:xfrm>
      </p:grpSpPr>
      <p:grpSp>
        <p:nvGrpSpPr>
          <p:cNvPr id="538" name="Google Shape;538;p604"/>
          <p:cNvGrpSpPr/>
          <p:nvPr/>
        </p:nvGrpSpPr>
        <p:grpSpPr>
          <a:xfrm>
            <a:off x="7191542" y="1"/>
            <a:ext cx="5000459" cy="1425992"/>
            <a:chOff x="7191542" y="1"/>
            <a:chExt cx="5000459" cy="1425992"/>
          </a:xfrm>
        </p:grpSpPr>
        <p:pic>
          <p:nvPicPr>
            <p:cNvPr id="539" name="Google Shape;539;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604"/>
            <p:cNvGrpSpPr/>
            <p:nvPr/>
          </p:nvGrpSpPr>
          <p:grpSpPr>
            <a:xfrm>
              <a:off x="7191542" y="1"/>
              <a:ext cx="5000459" cy="1425992"/>
              <a:chOff x="7186272" y="0"/>
              <a:chExt cx="5005729" cy="1427495"/>
            </a:xfrm>
          </p:grpSpPr>
          <p:sp>
            <p:nvSpPr>
              <p:cNvPr id="541" name="Google Shape;541;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2" name="Google Shape;542;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43" name="Google Shape;543;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4" name="Google Shape;544;p60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 name="Google Shape;545;p6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 name="Google Shape;546;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7" name="Google Shape;547;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69219876"/>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548"/>
        <p:cNvGrpSpPr/>
        <p:nvPr/>
      </p:nvGrpSpPr>
      <p:grpSpPr>
        <a:xfrm>
          <a:off x="0" y="0"/>
          <a:ext cx="0" cy="0"/>
          <a:chOff x="0" y="0"/>
          <a:chExt cx="0" cy="0"/>
        </a:xfrm>
      </p:grpSpPr>
      <p:sp>
        <p:nvSpPr>
          <p:cNvPr id="549" name="Google Shape;549;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0" name="Google Shape;550;p60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1" name="Google Shape;551;p605"/>
          <p:cNvGrpSpPr/>
          <p:nvPr/>
        </p:nvGrpSpPr>
        <p:grpSpPr>
          <a:xfrm>
            <a:off x="7191542" y="1"/>
            <a:ext cx="5000459" cy="1425992"/>
            <a:chOff x="7191542" y="1"/>
            <a:chExt cx="5000459" cy="1425992"/>
          </a:xfrm>
        </p:grpSpPr>
        <p:pic>
          <p:nvPicPr>
            <p:cNvPr id="552" name="Google Shape;552;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 name="Google Shape;553;p605"/>
            <p:cNvGrpSpPr/>
            <p:nvPr/>
          </p:nvGrpSpPr>
          <p:grpSpPr>
            <a:xfrm>
              <a:off x="7191542" y="1"/>
              <a:ext cx="5000459" cy="1425992"/>
              <a:chOff x="7186272" y="0"/>
              <a:chExt cx="5005729" cy="1427495"/>
            </a:xfrm>
          </p:grpSpPr>
          <p:sp>
            <p:nvSpPr>
              <p:cNvPr id="554" name="Google Shape;554;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5" name="Google Shape;555;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56" name="Google Shape;556;p60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7" name="Google Shape;557;p60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8" name="Google Shape;558;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9" name="Google Shape;559;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70543646"/>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560"/>
        <p:cNvGrpSpPr/>
        <p:nvPr/>
      </p:nvGrpSpPr>
      <p:grpSpPr>
        <a:xfrm>
          <a:off x="0" y="0"/>
          <a:ext cx="0" cy="0"/>
          <a:chOff x="0" y="0"/>
          <a:chExt cx="0" cy="0"/>
        </a:xfrm>
      </p:grpSpPr>
      <p:grpSp>
        <p:nvGrpSpPr>
          <p:cNvPr id="561" name="Google Shape;561;p606"/>
          <p:cNvGrpSpPr/>
          <p:nvPr/>
        </p:nvGrpSpPr>
        <p:grpSpPr>
          <a:xfrm>
            <a:off x="7191542" y="1"/>
            <a:ext cx="5000459" cy="1425992"/>
            <a:chOff x="7191542" y="1"/>
            <a:chExt cx="5000459" cy="1425992"/>
          </a:xfrm>
        </p:grpSpPr>
        <p:pic>
          <p:nvPicPr>
            <p:cNvPr id="562" name="Google Shape;562;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 name="Google Shape;563;p606"/>
            <p:cNvGrpSpPr/>
            <p:nvPr/>
          </p:nvGrpSpPr>
          <p:grpSpPr>
            <a:xfrm>
              <a:off x="7191542" y="1"/>
              <a:ext cx="5000459" cy="1425992"/>
              <a:chOff x="7186272" y="0"/>
              <a:chExt cx="5005729" cy="1427495"/>
            </a:xfrm>
          </p:grpSpPr>
          <p:sp>
            <p:nvSpPr>
              <p:cNvPr id="564" name="Google Shape;564;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66" name="Google Shape;566;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7" name="Google Shape;567;p60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8" name="Google Shape;568;p60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9" name="Google Shape;569;p60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0" name="Google Shape;570;p60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 name="Google Shape;571;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72" name="Google Shape;572;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3" name="Google Shape;573;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0987320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574"/>
        <p:cNvGrpSpPr/>
        <p:nvPr/>
      </p:nvGrpSpPr>
      <p:grpSpPr>
        <a:xfrm>
          <a:off x="0" y="0"/>
          <a:ext cx="0" cy="0"/>
          <a:chOff x="0" y="0"/>
          <a:chExt cx="0" cy="0"/>
        </a:xfrm>
      </p:grpSpPr>
      <p:grpSp>
        <p:nvGrpSpPr>
          <p:cNvPr id="575" name="Google Shape;575;p607"/>
          <p:cNvGrpSpPr/>
          <p:nvPr/>
        </p:nvGrpSpPr>
        <p:grpSpPr>
          <a:xfrm>
            <a:off x="7191542" y="1"/>
            <a:ext cx="5000459" cy="1425992"/>
            <a:chOff x="7191542" y="1"/>
            <a:chExt cx="5000459" cy="1425992"/>
          </a:xfrm>
        </p:grpSpPr>
        <p:pic>
          <p:nvPicPr>
            <p:cNvPr id="576" name="Google Shape;576;p6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7" name="Google Shape;577;p607"/>
            <p:cNvGrpSpPr/>
            <p:nvPr/>
          </p:nvGrpSpPr>
          <p:grpSpPr>
            <a:xfrm>
              <a:off x="7191542" y="1"/>
              <a:ext cx="5000459" cy="1425992"/>
              <a:chOff x="7186272" y="0"/>
              <a:chExt cx="5005729" cy="1427495"/>
            </a:xfrm>
          </p:grpSpPr>
          <p:sp>
            <p:nvSpPr>
              <p:cNvPr id="578" name="Google Shape;578;p6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79" name="Google Shape;579;p6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80" name="Google Shape;580;p60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1" name="Google Shape;581;p6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82" name="Google Shape;582;p6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3" name="Google Shape;583;p6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7716499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9071308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584"/>
        <p:cNvGrpSpPr/>
        <p:nvPr/>
      </p:nvGrpSpPr>
      <p:grpSpPr>
        <a:xfrm>
          <a:off x="0" y="0"/>
          <a:ext cx="0" cy="0"/>
          <a:chOff x="0" y="0"/>
          <a:chExt cx="0" cy="0"/>
        </a:xfrm>
      </p:grpSpPr>
      <p:grpSp>
        <p:nvGrpSpPr>
          <p:cNvPr id="585" name="Google Shape;585;p608"/>
          <p:cNvGrpSpPr/>
          <p:nvPr/>
        </p:nvGrpSpPr>
        <p:grpSpPr>
          <a:xfrm>
            <a:off x="0" y="0"/>
            <a:ext cx="12192000" cy="2148830"/>
            <a:chOff x="0" y="0"/>
            <a:chExt cx="12192000" cy="2148830"/>
          </a:xfrm>
        </p:grpSpPr>
        <p:sp>
          <p:nvSpPr>
            <p:cNvPr id="586" name="Google Shape;586;p60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7" name="Google Shape;587;p60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88" name="Google Shape;588;p60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9" name="Google Shape;589;p60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 name="Google Shape;590;p60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91" name="Google Shape;591;p60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2" name="Google Shape;592;p60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25283061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593"/>
        <p:cNvGrpSpPr/>
        <p:nvPr/>
      </p:nvGrpSpPr>
      <p:grpSpPr>
        <a:xfrm>
          <a:off x="0" y="0"/>
          <a:ext cx="0" cy="0"/>
          <a:chOff x="0" y="0"/>
          <a:chExt cx="0" cy="0"/>
        </a:xfrm>
      </p:grpSpPr>
      <p:sp>
        <p:nvSpPr>
          <p:cNvPr id="594" name="Google Shape;594;p6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5" name="Google Shape;595;p6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6" name="Google Shape;596;p6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97" name="Google Shape;597;p609"/>
          <p:cNvGrpSpPr/>
          <p:nvPr/>
        </p:nvGrpSpPr>
        <p:grpSpPr>
          <a:xfrm>
            <a:off x="7191542" y="1"/>
            <a:ext cx="5000459" cy="1425992"/>
            <a:chOff x="7191542" y="1"/>
            <a:chExt cx="5000459" cy="1425992"/>
          </a:xfrm>
        </p:grpSpPr>
        <p:pic>
          <p:nvPicPr>
            <p:cNvPr id="598" name="Google Shape;598;p6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9" name="Google Shape;599;p609"/>
            <p:cNvGrpSpPr/>
            <p:nvPr/>
          </p:nvGrpSpPr>
          <p:grpSpPr>
            <a:xfrm>
              <a:off x="7191542" y="1"/>
              <a:ext cx="5000459" cy="1425992"/>
              <a:chOff x="7186272" y="0"/>
              <a:chExt cx="5005729" cy="1427495"/>
            </a:xfrm>
          </p:grpSpPr>
          <p:sp>
            <p:nvSpPr>
              <p:cNvPr id="600" name="Google Shape;600;p6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1" name="Google Shape;601;p6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09324802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02"/>
        <p:cNvGrpSpPr/>
        <p:nvPr/>
      </p:nvGrpSpPr>
      <p:grpSpPr>
        <a:xfrm>
          <a:off x="0" y="0"/>
          <a:ext cx="0" cy="0"/>
          <a:chOff x="0" y="0"/>
          <a:chExt cx="0" cy="0"/>
        </a:xfrm>
      </p:grpSpPr>
      <p:sp>
        <p:nvSpPr>
          <p:cNvPr id="603" name="Google Shape;603;p6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04" name="Google Shape;604;p6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6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6" name="Google Shape;606;p6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7" name="Google Shape;607;p6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8" name="Google Shape;608;p6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09" name="Google Shape;609;p610"/>
          <p:cNvGrpSpPr/>
          <p:nvPr/>
        </p:nvGrpSpPr>
        <p:grpSpPr>
          <a:xfrm>
            <a:off x="7191542" y="1"/>
            <a:ext cx="5000459" cy="1425992"/>
            <a:chOff x="7191542" y="1"/>
            <a:chExt cx="5000459" cy="1425992"/>
          </a:xfrm>
        </p:grpSpPr>
        <p:pic>
          <p:nvPicPr>
            <p:cNvPr id="610" name="Google Shape;610;p6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1" name="Google Shape;611;p610"/>
            <p:cNvGrpSpPr/>
            <p:nvPr/>
          </p:nvGrpSpPr>
          <p:grpSpPr>
            <a:xfrm>
              <a:off x="7191542" y="1"/>
              <a:ext cx="5000459" cy="1425992"/>
              <a:chOff x="7186272" y="0"/>
              <a:chExt cx="5005729" cy="1427495"/>
            </a:xfrm>
          </p:grpSpPr>
          <p:sp>
            <p:nvSpPr>
              <p:cNvPr id="612" name="Google Shape;612;p6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3" name="Google Shape;613;p6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14" name="Google Shape;614;p61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1400625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15"/>
        <p:cNvGrpSpPr/>
        <p:nvPr/>
      </p:nvGrpSpPr>
      <p:grpSpPr>
        <a:xfrm>
          <a:off x="0" y="0"/>
          <a:ext cx="0" cy="0"/>
          <a:chOff x="0" y="0"/>
          <a:chExt cx="0" cy="0"/>
        </a:xfrm>
      </p:grpSpPr>
      <p:grpSp>
        <p:nvGrpSpPr>
          <p:cNvPr id="616" name="Google Shape;616;p611"/>
          <p:cNvGrpSpPr/>
          <p:nvPr/>
        </p:nvGrpSpPr>
        <p:grpSpPr>
          <a:xfrm>
            <a:off x="0" y="0"/>
            <a:ext cx="12192000" cy="2148830"/>
            <a:chOff x="0" y="0"/>
            <a:chExt cx="12192000" cy="2148830"/>
          </a:xfrm>
        </p:grpSpPr>
        <p:sp>
          <p:nvSpPr>
            <p:cNvPr id="617" name="Google Shape;617;p61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8" name="Google Shape;618;p61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19" name="Google Shape;619;p61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0" name="Google Shape;620;p61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1" name="Google Shape;621;p61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22" name="Google Shape;622;p61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3" name="Google Shape;623;p61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2612123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624"/>
        <p:cNvGrpSpPr/>
        <p:nvPr/>
      </p:nvGrpSpPr>
      <p:grpSpPr>
        <a:xfrm>
          <a:off x="0" y="0"/>
          <a:ext cx="0" cy="0"/>
          <a:chOff x="0" y="0"/>
          <a:chExt cx="0" cy="0"/>
        </a:xfrm>
      </p:grpSpPr>
      <p:sp>
        <p:nvSpPr>
          <p:cNvPr id="625" name="Google Shape;625;p6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6" name="Google Shape;626;p6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27" name="Google Shape;627;p612"/>
          <p:cNvGrpSpPr/>
          <p:nvPr/>
        </p:nvGrpSpPr>
        <p:grpSpPr>
          <a:xfrm>
            <a:off x="7191542" y="1"/>
            <a:ext cx="5000459" cy="1425992"/>
            <a:chOff x="7191542" y="1"/>
            <a:chExt cx="5000459" cy="1425992"/>
          </a:xfrm>
        </p:grpSpPr>
        <p:pic>
          <p:nvPicPr>
            <p:cNvPr id="628" name="Google Shape;628;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9" name="Google Shape;629;p612"/>
            <p:cNvGrpSpPr/>
            <p:nvPr/>
          </p:nvGrpSpPr>
          <p:grpSpPr>
            <a:xfrm>
              <a:off x="7191542" y="1"/>
              <a:ext cx="5000459" cy="1425992"/>
              <a:chOff x="7186272" y="0"/>
              <a:chExt cx="5005729" cy="1427495"/>
            </a:xfrm>
          </p:grpSpPr>
          <p:sp>
            <p:nvSpPr>
              <p:cNvPr id="630" name="Google Shape;630;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31" name="Google Shape;631;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2" name="Google Shape;632;p6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99624327"/>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636"/>
        <p:cNvGrpSpPr/>
        <p:nvPr/>
      </p:nvGrpSpPr>
      <p:grpSpPr>
        <a:xfrm>
          <a:off x="0" y="0"/>
          <a:ext cx="0" cy="0"/>
          <a:chOff x="0" y="0"/>
          <a:chExt cx="0" cy="0"/>
        </a:xfrm>
      </p:grpSpPr>
      <p:grpSp>
        <p:nvGrpSpPr>
          <p:cNvPr id="637" name="Google Shape;637;p613"/>
          <p:cNvGrpSpPr/>
          <p:nvPr/>
        </p:nvGrpSpPr>
        <p:grpSpPr>
          <a:xfrm>
            <a:off x="7191542" y="1"/>
            <a:ext cx="5000459" cy="1425992"/>
            <a:chOff x="7191542" y="1"/>
            <a:chExt cx="5000459" cy="1425992"/>
          </a:xfrm>
        </p:grpSpPr>
        <p:pic>
          <p:nvPicPr>
            <p:cNvPr id="638" name="Google Shape;638;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 name="Google Shape;639;p613"/>
            <p:cNvGrpSpPr/>
            <p:nvPr/>
          </p:nvGrpSpPr>
          <p:grpSpPr>
            <a:xfrm>
              <a:off x="7191542" y="1"/>
              <a:ext cx="5000459" cy="1425992"/>
              <a:chOff x="7186272" y="0"/>
              <a:chExt cx="5005729" cy="1427495"/>
            </a:xfrm>
          </p:grpSpPr>
          <p:sp>
            <p:nvSpPr>
              <p:cNvPr id="640" name="Google Shape;640;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1" name="Google Shape;641;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42" name="Google Shape;642;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3" name="Google Shape;643;p6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4" name="Google Shape;644;p6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 name="Google Shape;645;p6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6" name="Google Shape;646;p6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 name="Google Shape;647;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48" name="Google Shape;648;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9" name="Google Shape;649;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090529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650"/>
        <p:cNvGrpSpPr/>
        <p:nvPr/>
      </p:nvGrpSpPr>
      <p:grpSpPr>
        <a:xfrm>
          <a:off x="0" y="0"/>
          <a:ext cx="0" cy="0"/>
          <a:chOff x="0" y="0"/>
          <a:chExt cx="0" cy="0"/>
        </a:xfrm>
      </p:grpSpPr>
      <p:grpSp>
        <p:nvGrpSpPr>
          <p:cNvPr id="651" name="Google Shape;651;p614"/>
          <p:cNvGrpSpPr/>
          <p:nvPr/>
        </p:nvGrpSpPr>
        <p:grpSpPr>
          <a:xfrm>
            <a:off x="7191542" y="1"/>
            <a:ext cx="5000459" cy="1425992"/>
            <a:chOff x="7191542" y="1"/>
            <a:chExt cx="5000459" cy="1425992"/>
          </a:xfrm>
        </p:grpSpPr>
        <p:pic>
          <p:nvPicPr>
            <p:cNvPr id="652" name="Google Shape;652;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3" name="Google Shape;653;p614"/>
            <p:cNvGrpSpPr/>
            <p:nvPr/>
          </p:nvGrpSpPr>
          <p:grpSpPr>
            <a:xfrm>
              <a:off x="7191542" y="1"/>
              <a:ext cx="5000459" cy="1425992"/>
              <a:chOff x="7186272" y="0"/>
              <a:chExt cx="5005729" cy="1427495"/>
            </a:xfrm>
          </p:grpSpPr>
          <p:sp>
            <p:nvSpPr>
              <p:cNvPr id="654" name="Google Shape;654;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5" name="Google Shape;655;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6" name="Google Shape;656;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7" name="Google Shape;657;p6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8" name="Google Shape;658;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 name="Google Shape;659;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1157137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660"/>
        <p:cNvGrpSpPr/>
        <p:nvPr/>
      </p:nvGrpSpPr>
      <p:grpSpPr>
        <a:xfrm>
          <a:off x="0" y="0"/>
          <a:ext cx="0" cy="0"/>
          <a:chOff x="0" y="0"/>
          <a:chExt cx="0" cy="0"/>
        </a:xfrm>
      </p:grpSpPr>
      <p:grpSp>
        <p:nvGrpSpPr>
          <p:cNvPr id="661" name="Google Shape;661;p615"/>
          <p:cNvGrpSpPr/>
          <p:nvPr/>
        </p:nvGrpSpPr>
        <p:grpSpPr>
          <a:xfrm>
            <a:off x="0" y="0"/>
            <a:ext cx="12192000" cy="2148830"/>
            <a:chOff x="0" y="0"/>
            <a:chExt cx="12192000" cy="2148830"/>
          </a:xfrm>
        </p:grpSpPr>
        <p:sp>
          <p:nvSpPr>
            <p:cNvPr id="662" name="Google Shape;662;p61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3" name="Google Shape;663;p61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4" name="Google Shape;664;p61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5" name="Google Shape;665;p61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 name="Google Shape;666;p61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7" name="Google Shape;667;p61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8" name="Google Shape;668;p61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280887021"/>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669"/>
        <p:cNvGrpSpPr/>
        <p:nvPr/>
      </p:nvGrpSpPr>
      <p:grpSpPr>
        <a:xfrm>
          <a:off x="0" y="0"/>
          <a:ext cx="0" cy="0"/>
          <a:chOff x="0" y="0"/>
          <a:chExt cx="0" cy="0"/>
        </a:xfrm>
      </p:grpSpPr>
      <p:sp>
        <p:nvSpPr>
          <p:cNvPr id="670" name="Google Shape;670;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1" name="Google Shape;671;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 name="Google Shape;672;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3" name="Google Shape;673;p616"/>
          <p:cNvGrpSpPr/>
          <p:nvPr/>
        </p:nvGrpSpPr>
        <p:grpSpPr>
          <a:xfrm>
            <a:off x="7191542" y="1"/>
            <a:ext cx="5000459" cy="1425992"/>
            <a:chOff x="7191542" y="1"/>
            <a:chExt cx="5000459" cy="1425992"/>
          </a:xfrm>
        </p:grpSpPr>
        <p:pic>
          <p:nvPicPr>
            <p:cNvPr id="674" name="Google Shape;674;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 name="Google Shape;675;p616"/>
            <p:cNvGrpSpPr/>
            <p:nvPr/>
          </p:nvGrpSpPr>
          <p:grpSpPr>
            <a:xfrm>
              <a:off x="7191542" y="1"/>
              <a:ext cx="5000459" cy="1425992"/>
              <a:chOff x="7186272" y="0"/>
              <a:chExt cx="5005729" cy="1427495"/>
            </a:xfrm>
          </p:grpSpPr>
          <p:sp>
            <p:nvSpPr>
              <p:cNvPr id="676" name="Google Shape;676;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7" name="Google Shape;677;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74723557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678"/>
        <p:cNvGrpSpPr/>
        <p:nvPr/>
      </p:nvGrpSpPr>
      <p:grpSpPr>
        <a:xfrm>
          <a:off x="0" y="0"/>
          <a:ext cx="0" cy="0"/>
          <a:chOff x="0" y="0"/>
          <a:chExt cx="0" cy="0"/>
        </a:xfrm>
      </p:grpSpPr>
      <p:grpSp>
        <p:nvGrpSpPr>
          <p:cNvPr id="679" name="Google Shape;679;p617"/>
          <p:cNvGrpSpPr/>
          <p:nvPr/>
        </p:nvGrpSpPr>
        <p:grpSpPr>
          <a:xfrm>
            <a:off x="0" y="5020347"/>
            <a:ext cx="12192000" cy="1837653"/>
            <a:chOff x="0" y="5020347"/>
            <a:chExt cx="12192000" cy="1837653"/>
          </a:xfrm>
        </p:grpSpPr>
        <p:sp>
          <p:nvSpPr>
            <p:cNvPr id="680" name="Google Shape;680;p61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2" name="Google Shape;682;p61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83" name="Google Shape;683;p61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4" name="Google Shape;684;p61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5" name="Google Shape;685;p61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6657679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7745893"/>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686"/>
        <p:cNvGrpSpPr/>
        <p:nvPr/>
      </p:nvGrpSpPr>
      <p:grpSpPr>
        <a:xfrm>
          <a:off x="0" y="0"/>
          <a:ext cx="0" cy="0"/>
          <a:chOff x="0" y="0"/>
          <a:chExt cx="0" cy="0"/>
        </a:xfrm>
      </p:grpSpPr>
      <p:sp>
        <p:nvSpPr>
          <p:cNvPr id="687" name="Google Shape;687;p61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88" name="Google Shape;688;p61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89" name="Google Shape;689;p618"/>
          <p:cNvGrpSpPr/>
          <p:nvPr/>
        </p:nvGrpSpPr>
        <p:grpSpPr>
          <a:xfrm>
            <a:off x="0" y="5379426"/>
            <a:ext cx="2807368" cy="753891"/>
            <a:chOff x="0" y="5379426"/>
            <a:chExt cx="2807368" cy="753891"/>
          </a:xfrm>
        </p:grpSpPr>
        <p:sp>
          <p:nvSpPr>
            <p:cNvPr id="690" name="Google Shape;690;p61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1" name="Google Shape;691;p61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92" name="Google Shape;692;p618"/>
          <p:cNvSpPr>
            <a:spLocks noGrp="1"/>
          </p:cNvSpPr>
          <p:nvPr>
            <p:ph type="pic" idx="2"/>
          </p:nvPr>
        </p:nvSpPr>
        <p:spPr>
          <a:xfrm>
            <a:off x="2807368" y="457202"/>
            <a:ext cx="8915400" cy="5943598"/>
          </a:xfrm>
          <a:prstGeom prst="rect">
            <a:avLst/>
          </a:prstGeom>
          <a:noFill/>
          <a:ln>
            <a:noFill/>
          </a:ln>
        </p:spPr>
      </p:sp>
      <p:pic>
        <p:nvPicPr>
          <p:cNvPr id="693" name="Google Shape;693;p61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63409499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694"/>
        <p:cNvGrpSpPr/>
        <p:nvPr/>
      </p:nvGrpSpPr>
      <p:grpSpPr>
        <a:xfrm>
          <a:off x="0" y="0"/>
          <a:ext cx="0" cy="0"/>
          <a:chOff x="0" y="0"/>
          <a:chExt cx="0" cy="0"/>
        </a:xfrm>
      </p:grpSpPr>
      <p:sp>
        <p:nvSpPr>
          <p:cNvPr id="695" name="Google Shape;695;p6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6" name="Google Shape;696;p6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7" name="Google Shape;697;p6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8" name="Google Shape;698;p6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9" name="Google Shape;699;p6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 name="Google Shape;700;p6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01" name="Google Shape;701;p619"/>
          <p:cNvGrpSpPr/>
          <p:nvPr/>
        </p:nvGrpSpPr>
        <p:grpSpPr>
          <a:xfrm>
            <a:off x="7191542" y="1"/>
            <a:ext cx="5000459" cy="1425992"/>
            <a:chOff x="7191542" y="1"/>
            <a:chExt cx="5000459" cy="1425992"/>
          </a:xfrm>
        </p:grpSpPr>
        <p:pic>
          <p:nvPicPr>
            <p:cNvPr id="702" name="Google Shape;702;p6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3" name="Google Shape;703;p619"/>
            <p:cNvGrpSpPr/>
            <p:nvPr/>
          </p:nvGrpSpPr>
          <p:grpSpPr>
            <a:xfrm>
              <a:off x="7191542" y="1"/>
              <a:ext cx="5000459" cy="1425992"/>
              <a:chOff x="7186272" y="0"/>
              <a:chExt cx="5005729" cy="1427495"/>
            </a:xfrm>
          </p:grpSpPr>
          <p:sp>
            <p:nvSpPr>
              <p:cNvPr id="704" name="Google Shape;704;p6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5" name="Google Shape;705;p6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06" name="Google Shape;706;p6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40021718"/>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707"/>
        <p:cNvGrpSpPr/>
        <p:nvPr/>
      </p:nvGrpSpPr>
      <p:grpSpPr>
        <a:xfrm>
          <a:off x="0" y="0"/>
          <a:ext cx="0" cy="0"/>
          <a:chOff x="0" y="0"/>
          <a:chExt cx="0" cy="0"/>
        </a:xfrm>
      </p:grpSpPr>
      <p:sp>
        <p:nvSpPr>
          <p:cNvPr id="708" name="Google Shape;708;p6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9" name="Google Shape;709;p6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0" name="Google Shape;710;p6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1" name="Google Shape;711;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2" name="Google Shape;712;p6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 name="Google Shape;713;p6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14" name="Google Shape;714;p620"/>
          <p:cNvGrpSpPr/>
          <p:nvPr/>
        </p:nvGrpSpPr>
        <p:grpSpPr>
          <a:xfrm>
            <a:off x="7191542" y="1"/>
            <a:ext cx="5000459" cy="1425992"/>
            <a:chOff x="7191542" y="1"/>
            <a:chExt cx="5000459" cy="1425992"/>
          </a:xfrm>
        </p:grpSpPr>
        <p:pic>
          <p:nvPicPr>
            <p:cNvPr id="715" name="Google Shape;715;p6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6" name="Google Shape;716;p620"/>
            <p:cNvGrpSpPr/>
            <p:nvPr/>
          </p:nvGrpSpPr>
          <p:grpSpPr>
            <a:xfrm>
              <a:off x="7191542" y="1"/>
              <a:ext cx="5000459" cy="1425992"/>
              <a:chOff x="7186272" y="0"/>
              <a:chExt cx="5005729" cy="1427495"/>
            </a:xfrm>
          </p:grpSpPr>
          <p:sp>
            <p:nvSpPr>
              <p:cNvPr id="717" name="Google Shape;717;p6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8" name="Google Shape;718;p6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19" name="Google Shape;719;p6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0426469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20"/>
        <p:cNvGrpSpPr/>
        <p:nvPr/>
      </p:nvGrpSpPr>
      <p:grpSpPr>
        <a:xfrm>
          <a:off x="0" y="0"/>
          <a:ext cx="0" cy="0"/>
          <a:chOff x="0" y="0"/>
          <a:chExt cx="0" cy="0"/>
        </a:xfrm>
      </p:grpSpPr>
      <p:grpSp>
        <p:nvGrpSpPr>
          <p:cNvPr id="721" name="Google Shape;721;p621"/>
          <p:cNvGrpSpPr/>
          <p:nvPr/>
        </p:nvGrpSpPr>
        <p:grpSpPr>
          <a:xfrm>
            <a:off x="7191542" y="1"/>
            <a:ext cx="5000459" cy="1425992"/>
            <a:chOff x="7191542" y="1"/>
            <a:chExt cx="5000459" cy="1425992"/>
          </a:xfrm>
        </p:grpSpPr>
        <p:pic>
          <p:nvPicPr>
            <p:cNvPr id="722" name="Google Shape;722;p6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3" name="Google Shape;723;p621"/>
            <p:cNvGrpSpPr/>
            <p:nvPr/>
          </p:nvGrpSpPr>
          <p:grpSpPr>
            <a:xfrm>
              <a:off x="7191542" y="1"/>
              <a:ext cx="5000459" cy="1425992"/>
              <a:chOff x="7186272" y="0"/>
              <a:chExt cx="5005729" cy="1427495"/>
            </a:xfrm>
          </p:grpSpPr>
          <p:sp>
            <p:nvSpPr>
              <p:cNvPr id="724" name="Google Shape;724;p6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5" name="Google Shape;725;p6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26" name="Google Shape;726;p6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7" name="Google Shape;727;p6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8" name="Google Shape;728;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9" name="Google Shape;729;p6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0" name="Google Shape;730;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1877749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731"/>
        <p:cNvGrpSpPr/>
        <p:nvPr/>
      </p:nvGrpSpPr>
      <p:grpSpPr>
        <a:xfrm>
          <a:off x="0" y="0"/>
          <a:ext cx="0" cy="0"/>
          <a:chOff x="0" y="0"/>
          <a:chExt cx="0" cy="0"/>
        </a:xfrm>
      </p:grpSpPr>
      <p:sp>
        <p:nvSpPr>
          <p:cNvPr id="732" name="Google Shape;732;p6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6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34" name="Google Shape;734;p622"/>
          <p:cNvGrpSpPr/>
          <p:nvPr/>
        </p:nvGrpSpPr>
        <p:grpSpPr>
          <a:xfrm>
            <a:off x="7191542" y="1"/>
            <a:ext cx="5000459" cy="1425992"/>
            <a:chOff x="7191542" y="1"/>
            <a:chExt cx="5000459" cy="1425992"/>
          </a:xfrm>
        </p:grpSpPr>
        <p:pic>
          <p:nvPicPr>
            <p:cNvPr id="735" name="Google Shape;735;p6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6" name="Google Shape;736;p622"/>
            <p:cNvGrpSpPr/>
            <p:nvPr/>
          </p:nvGrpSpPr>
          <p:grpSpPr>
            <a:xfrm>
              <a:off x="7191542" y="1"/>
              <a:ext cx="5000459" cy="1425992"/>
              <a:chOff x="7186272" y="0"/>
              <a:chExt cx="5005729" cy="1427495"/>
            </a:xfrm>
          </p:grpSpPr>
          <p:sp>
            <p:nvSpPr>
              <p:cNvPr id="737" name="Google Shape;737;p6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8" name="Google Shape;738;p6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39" name="Google Shape;739;p6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0" name="Google Shape;740;p6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41" name="Google Shape;741;p6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2" name="Google Shape;742;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6002729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743"/>
        <p:cNvGrpSpPr/>
        <p:nvPr/>
      </p:nvGrpSpPr>
      <p:grpSpPr>
        <a:xfrm>
          <a:off x="0" y="0"/>
          <a:ext cx="0" cy="0"/>
          <a:chOff x="0" y="0"/>
          <a:chExt cx="0" cy="0"/>
        </a:xfrm>
      </p:grpSpPr>
      <p:grpSp>
        <p:nvGrpSpPr>
          <p:cNvPr id="744" name="Google Shape;744;p623"/>
          <p:cNvGrpSpPr/>
          <p:nvPr/>
        </p:nvGrpSpPr>
        <p:grpSpPr>
          <a:xfrm>
            <a:off x="7191542" y="1"/>
            <a:ext cx="5000459" cy="1425992"/>
            <a:chOff x="7191542" y="1"/>
            <a:chExt cx="5000459" cy="1425992"/>
          </a:xfrm>
        </p:grpSpPr>
        <p:pic>
          <p:nvPicPr>
            <p:cNvPr id="745" name="Google Shape;745;p6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623"/>
            <p:cNvGrpSpPr/>
            <p:nvPr/>
          </p:nvGrpSpPr>
          <p:grpSpPr>
            <a:xfrm>
              <a:off x="7191542" y="1"/>
              <a:ext cx="5000459" cy="1425992"/>
              <a:chOff x="7186272" y="0"/>
              <a:chExt cx="5005729" cy="1427495"/>
            </a:xfrm>
          </p:grpSpPr>
          <p:sp>
            <p:nvSpPr>
              <p:cNvPr id="747" name="Google Shape;747;p6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6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6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6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1" name="Google Shape;751;p6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2" name="Google Shape;752;p6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53" name="Google Shape;753;p6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 name="Google Shape;754;p6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55" name="Google Shape;755;p6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6" name="Google Shape;756;p6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5969890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757"/>
        <p:cNvGrpSpPr/>
        <p:nvPr/>
      </p:nvGrpSpPr>
      <p:grpSpPr>
        <a:xfrm>
          <a:off x="0" y="0"/>
          <a:ext cx="0" cy="0"/>
          <a:chOff x="0" y="0"/>
          <a:chExt cx="0" cy="0"/>
        </a:xfrm>
      </p:grpSpPr>
      <p:grpSp>
        <p:nvGrpSpPr>
          <p:cNvPr id="758" name="Google Shape;758;p624"/>
          <p:cNvGrpSpPr/>
          <p:nvPr/>
        </p:nvGrpSpPr>
        <p:grpSpPr>
          <a:xfrm>
            <a:off x="7191542" y="1"/>
            <a:ext cx="5000459" cy="1425992"/>
            <a:chOff x="7191542" y="1"/>
            <a:chExt cx="5000459" cy="1425992"/>
          </a:xfrm>
        </p:grpSpPr>
        <p:pic>
          <p:nvPicPr>
            <p:cNvPr id="759" name="Google Shape;759;p6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0" name="Google Shape;760;p624"/>
            <p:cNvGrpSpPr/>
            <p:nvPr/>
          </p:nvGrpSpPr>
          <p:grpSpPr>
            <a:xfrm>
              <a:off x="7191542" y="1"/>
              <a:ext cx="5000459" cy="1425992"/>
              <a:chOff x="7186272" y="0"/>
              <a:chExt cx="5005729" cy="1427495"/>
            </a:xfrm>
          </p:grpSpPr>
          <p:sp>
            <p:nvSpPr>
              <p:cNvPr id="761" name="Google Shape;761;p6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2" name="Google Shape;762;p6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3" name="Google Shape;763;p6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64" name="Google Shape;764;p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5" name="Google Shape;765;p6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6" name="Google Shape;766;p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366917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767"/>
        <p:cNvGrpSpPr/>
        <p:nvPr/>
      </p:nvGrpSpPr>
      <p:grpSpPr>
        <a:xfrm>
          <a:off x="0" y="0"/>
          <a:ext cx="0" cy="0"/>
          <a:chOff x="0" y="0"/>
          <a:chExt cx="0" cy="0"/>
        </a:xfrm>
      </p:grpSpPr>
      <p:grpSp>
        <p:nvGrpSpPr>
          <p:cNvPr id="768" name="Google Shape;768;p625"/>
          <p:cNvGrpSpPr/>
          <p:nvPr/>
        </p:nvGrpSpPr>
        <p:grpSpPr>
          <a:xfrm>
            <a:off x="0" y="0"/>
            <a:ext cx="12192000" cy="2148830"/>
            <a:chOff x="0" y="0"/>
            <a:chExt cx="12192000" cy="2148830"/>
          </a:xfrm>
        </p:grpSpPr>
        <p:sp>
          <p:nvSpPr>
            <p:cNvPr id="769" name="Google Shape;769;p6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0" name="Google Shape;770;p6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71" name="Google Shape;771;p6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72" name="Google Shape;772;p6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3" name="Google Shape;773;p6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74" name="Google Shape;774;p62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75" name="Google Shape;775;p625"/>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302377315"/>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776"/>
        <p:cNvGrpSpPr/>
        <p:nvPr/>
      </p:nvGrpSpPr>
      <p:grpSpPr>
        <a:xfrm>
          <a:off x="0" y="0"/>
          <a:ext cx="0" cy="0"/>
          <a:chOff x="0" y="0"/>
          <a:chExt cx="0" cy="0"/>
        </a:xfrm>
      </p:grpSpPr>
      <p:sp>
        <p:nvSpPr>
          <p:cNvPr id="777" name="Google Shape;777;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80" name="Google Shape;780;p626"/>
          <p:cNvGrpSpPr/>
          <p:nvPr/>
        </p:nvGrpSpPr>
        <p:grpSpPr>
          <a:xfrm>
            <a:off x="7191542" y="1"/>
            <a:ext cx="5000459" cy="1425992"/>
            <a:chOff x="7191542" y="1"/>
            <a:chExt cx="5000459" cy="1425992"/>
          </a:xfrm>
        </p:grpSpPr>
        <p:pic>
          <p:nvPicPr>
            <p:cNvPr id="781" name="Google Shape;781;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2" name="Google Shape;782;p626"/>
            <p:cNvGrpSpPr/>
            <p:nvPr/>
          </p:nvGrpSpPr>
          <p:grpSpPr>
            <a:xfrm>
              <a:off x="7191542" y="1"/>
              <a:ext cx="5000459" cy="1425992"/>
              <a:chOff x="7186272" y="0"/>
              <a:chExt cx="5005729" cy="1427495"/>
            </a:xfrm>
          </p:grpSpPr>
          <p:sp>
            <p:nvSpPr>
              <p:cNvPr id="783" name="Google Shape;783;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4" name="Google Shape;784;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65901948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785"/>
        <p:cNvGrpSpPr/>
        <p:nvPr/>
      </p:nvGrpSpPr>
      <p:grpSpPr>
        <a:xfrm>
          <a:off x="0" y="0"/>
          <a:ext cx="0" cy="0"/>
          <a:chOff x="0" y="0"/>
          <a:chExt cx="0" cy="0"/>
        </a:xfrm>
      </p:grpSpPr>
      <p:sp>
        <p:nvSpPr>
          <p:cNvPr id="786" name="Google Shape;786;p6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87" name="Google Shape;787;p6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8" name="Google Shape;788;p6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9" name="Google Shape;789;p6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0" name="Google Shape;790;p6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 name="Google Shape;791;p6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92" name="Google Shape;792;p627"/>
          <p:cNvGrpSpPr/>
          <p:nvPr/>
        </p:nvGrpSpPr>
        <p:grpSpPr>
          <a:xfrm>
            <a:off x="7191542" y="1"/>
            <a:ext cx="5000459" cy="1425992"/>
            <a:chOff x="7191542" y="1"/>
            <a:chExt cx="5000459" cy="1425992"/>
          </a:xfrm>
        </p:grpSpPr>
        <p:pic>
          <p:nvPicPr>
            <p:cNvPr id="793" name="Google Shape;793;p6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627"/>
            <p:cNvGrpSpPr/>
            <p:nvPr/>
          </p:nvGrpSpPr>
          <p:grpSpPr>
            <a:xfrm>
              <a:off x="7191542" y="1"/>
              <a:ext cx="5000459" cy="1425992"/>
              <a:chOff x="7186272" y="0"/>
              <a:chExt cx="5005729" cy="1427495"/>
            </a:xfrm>
          </p:grpSpPr>
          <p:sp>
            <p:nvSpPr>
              <p:cNvPr id="795" name="Google Shape;795;p6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6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97" name="Google Shape;797;p6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387681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338116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798"/>
        <p:cNvGrpSpPr/>
        <p:nvPr/>
      </p:nvGrpSpPr>
      <p:grpSpPr>
        <a:xfrm>
          <a:off x="0" y="0"/>
          <a:ext cx="0" cy="0"/>
          <a:chOff x="0" y="0"/>
          <a:chExt cx="0" cy="0"/>
        </a:xfrm>
      </p:grpSpPr>
      <p:sp>
        <p:nvSpPr>
          <p:cNvPr id="799" name="Google Shape;799;p6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00" name="Google Shape;800;p6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1" name="Google Shape;801;p6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5" name="Google Shape;805;p628"/>
          <p:cNvGrpSpPr/>
          <p:nvPr/>
        </p:nvGrpSpPr>
        <p:grpSpPr>
          <a:xfrm>
            <a:off x="7191542" y="1"/>
            <a:ext cx="5000459" cy="1425992"/>
            <a:chOff x="7191542" y="1"/>
            <a:chExt cx="5000459" cy="1425992"/>
          </a:xfrm>
        </p:grpSpPr>
        <p:pic>
          <p:nvPicPr>
            <p:cNvPr id="806" name="Google Shape;806;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7" name="Google Shape;807;p628"/>
            <p:cNvGrpSpPr/>
            <p:nvPr/>
          </p:nvGrpSpPr>
          <p:grpSpPr>
            <a:xfrm>
              <a:off x="7191542" y="1"/>
              <a:ext cx="5000459" cy="1425992"/>
              <a:chOff x="7186272" y="0"/>
              <a:chExt cx="5005729" cy="1427495"/>
            </a:xfrm>
          </p:grpSpPr>
          <p:sp>
            <p:nvSpPr>
              <p:cNvPr id="808" name="Google Shape;808;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9" name="Google Shape;809;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10" name="Google Shape;810;p6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14418611"/>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2_Quotation">
  <p:cSld name="4_Quotation">
    <p:spTree>
      <p:nvGrpSpPr>
        <p:cNvPr id="1" name="Shape 811"/>
        <p:cNvGrpSpPr/>
        <p:nvPr/>
      </p:nvGrpSpPr>
      <p:grpSpPr>
        <a:xfrm>
          <a:off x="0" y="0"/>
          <a:ext cx="0" cy="0"/>
          <a:chOff x="0" y="0"/>
          <a:chExt cx="0" cy="0"/>
        </a:xfrm>
      </p:grpSpPr>
      <p:sp>
        <p:nvSpPr>
          <p:cNvPr id="812" name="Google Shape;812;p6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3" name="Google Shape;813;p6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4" name="Google Shape;814;p6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 name="Google Shape;815;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6" name="Google Shape;816;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7" name="Google Shape;817;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18" name="Google Shape;818;p629"/>
          <p:cNvGrpSpPr/>
          <p:nvPr/>
        </p:nvGrpSpPr>
        <p:grpSpPr>
          <a:xfrm>
            <a:off x="7191542" y="1"/>
            <a:ext cx="5000459" cy="1425992"/>
            <a:chOff x="7191542" y="1"/>
            <a:chExt cx="5000459" cy="1425992"/>
          </a:xfrm>
        </p:grpSpPr>
        <p:pic>
          <p:nvPicPr>
            <p:cNvPr id="819" name="Google Shape;819;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0" name="Google Shape;820;p629"/>
            <p:cNvGrpSpPr/>
            <p:nvPr/>
          </p:nvGrpSpPr>
          <p:grpSpPr>
            <a:xfrm>
              <a:off x="7191542" y="1"/>
              <a:ext cx="5000459" cy="1425992"/>
              <a:chOff x="7186272" y="0"/>
              <a:chExt cx="5005729" cy="1427495"/>
            </a:xfrm>
          </p:grpSpPr>
          <p:sp>
            <p:nvSpPr>
              <p:cNvPr id="821" name="Google Shape;821;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22" name="Google Shape;822;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23" name="Google Shape;823;p62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1300711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3_Quotation">
  <p:cSld name="4_Quotation">
    <p:spTree>
      <p:nvGrpSpPr>
        <p:cNvPr id="1" name="Shape 824"/>
        <p:cNvGrpSpPr/>
        <p:nvPr/>
      </p:nvGrpSpPr>
      <p:grpSpPr>
        <a:xfrm>
          <a:off x="0" y="0"/>
          <a:ext cx="0" cy="0"/>
          <a:chOff x="0" y="0"/>
          <a:chExt cx="0" cy="0"/>
        </a:xfrm>
      </p:grpSpPr>
      <p:sp>
        <p:nvSpPr>
          <p:cNvPr id="825" name="Google Shape;825;p6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6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7" name="Google Shape;827;p6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8" name="Google Shape;828;p6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9" name="Google Shape;829;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0" name="Google Shape;830;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1" name="Google Shape;831;p630"/>
          <p:cNvGrpSpPr/>
          <p:nvPr/>
        </p:nvGrpSpPr>
        <p:grpSpPr>
          <a:xfrm>
            <a:off x="7191542" y="1"/>
            <a:ext cx="5000459" cy="1425992"/>
            <a:chOff x="7191542" y="1"/>
            <a:chExt cx="5000459" cy="1425992"/>
          </a:xfrm>
        </p:grpSpPr>
        <p:pic>
          <p:nvPicPr>
            <p:cNvPr id="832" name="Google Shape;832;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3" name="Google Shape;833;p630"/>
            <p:cNvGrpSpPr/>
            <p:nvPr/>
          </p:nvGrpSpPr>
          <p:grpSpPr>
            <a:xfrm>
              <a:off x="7191542" y="1"/>
              <a:ext cx="5000459" cy="1425992"/>
              <a:chOff x="7186272" y="0"/>
              <a:chExt cx="5005729" cy="1427495"/>
            </a:xfrm>
          </p:grpSpPr>
          <p:sp>
            <p:nvSpPr>
              <p:cNvPr id="834" name="Google Shape;834;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5" name="Google Shape;835;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6" name="Google Shape;836;p63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338651070"/>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837"/>
        <p:cNvGrpSpPr/>
        <p:nvPr/>
      </p:nvGrpSpPr>
      <p:grpSpPr>
        <a:xfrm>
          <a:off x="0" y="0"/>
          <a:ext cx="0" cy="0"/>
          <a:chOff x="0" y="0"/>
          <a:chExt cx="0" cy="0"/>
        </a:xfrm>
      </p:grpSpPr>
      <p:sp>
        <p:nvSpPr>
          <p:cNvPr id="838" name="Google Shape;838;p6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39" name="Google Shape;839;p6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0" name="Google Shape;840;p6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1" name="Google Shape;841;p631"/>
          <p:cNvSpPr>
            <a:spLocks noGrp="1"/>
          </p:cNvSpPr>
          <p:nvPr>
            <p:ph type="pic" idx="2"/>
          </p:nvPr>
        </p:nvSpPr>
        <p:spPr>
          <a:xfrm>
            <a:off x="7118684" y="233915"/>
            <a:ext cx="5073316" cy="5943600"/>
          </a:xfrm>
          <a:prstGeom prst="rect">
            <a:avLst/>
          </a:prstGeom>
          <a:noFill/>
          <a:ln>
            <a:noFill/>
          </a:ln>
        </p:spPr>
      </p:sp>
      <p:grpSp>
        <p:nvGrpSpPr>
          <p:cNvPr id="842" name="Google Shape;842;p631"/>
          <p:cNvGrpSpPr/>
          <p:nvPr/>
        </p:nvGrpSpPr>
        <p:grpSpPr>
          <a:xfrm>
            <a:off x="0" y="5020348"/>
            <a:ext cx="12192000" cy="1837653"/>
            <a:chOff x="0" y="5020348"/>
            <a:chExt cx="12192000" cy="1837653"/>
          </a:xfrm>
        </p:grpSpPr>
        <p:sp>
          <p:nvSpPr>
            <p:cNvPr id="843" name="Google Shape;843;p6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4" name="Google Shape;844;p6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45" name="Google Shape;845;p6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65605443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846"/>
        <p:cNvGrpSpPr/>
        <p:nvPr/>
      </p:nvGrpSpPr>
      <p:grpSpPr>
        <a:xfrm>
          <a:off x="0" y="0"/>
          <a:ext cx="0" cy="0"/>
          <a:chOff x="0" y="0"/>
          <a:chExt cx="0" cy="0"/>
        </a:xfrm>
      </p:grpSpPr>
      <p:grpSp>
        <p:nvGrpSpPr>
          <p:cNvPr id="847" name="Google Shape;847;p632"/>
          <p:cNvGrpSpPr/>
          <p:nvPr/>
        </p:nvGrpSpPr>
        <p:grpSpPr>
          <a:xfrm>
            <a:off x="0" y="5020347"/>
            <a:ext cx="12192000" cy="1837653"/>
            <a:chOff x="0" y="5020347"/>
            <a:chExt cx="12192000" cy="1837653"/>
          </a:xfrm>
        </p:grpSpPr>
        <p:sp>
          <p:nvSpPr>
            <p:cNvPr id="848" name="Google Shape;848;p6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9" name="Google Shape;849;p6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0" name="Google Shape;850;p6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51" name="Google Shape;851;p6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2" name="Google Shape;852;p6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3" name="Google Shape;853;p6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67131451"/>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54"/>
        <p:cNvGrpSpPr/>
        <p:nvPr/>
      </p:nvGrpSpPr>
      <p:grpSpPr>
        <a:xfrm>
          <a:off x="0" y="0"/>
          <a:ext cx="0" cy="0"/>
          <a:chOff x="0" y="0"/>
          <a:chExt cx="0" cy="0"/>
        </a:xfrm>
      </p:grpSpPr>
      <p:sp>
        <p:nvSpPr>
          <p:cNvPr id="855" name="Google Shape;855;p6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6" name="Google Shape;856;p6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57" name="Google Shape;857;p633"/>
          <p:cNvGrpSpPr/>
          <p:nvPr/>
        </p:nvGrpSpPr>
        <p:grpSpPr>
          <a:xfrm>
            <a:off x="0" y="5379426"/>
            <a:ext cx="2807368" cy="753891"/>
            <a:chOff x="0" y="5379426"/>
            <a:chExt cx="2807368" cy="753891"/>
          </a:xfrm>
        </p:grpSpPr>
        <p:sp>
          <p:nvSpPr>
            <p:cNvPr id="858" name="Google Shape;858;p6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9" name="Google Shape;859;p6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60" name="Google Shape;860;p633"/>
          <p:cNvSpPr>
            <a:spLocks noGrp="1"/>
          </p:cNvSpPr>
          <p:nvPr>
            <p:ph type="pic" idx="2"/>
          </p:nvPr>
        </p:nvSpPr>
        <p:spPr>
          <a:xfrm>
            <a:off x="2807368" y="457202"/>
            <a:ext cx="8915400" cy="5943598"/>
          </a:xfrm>
          <a:prstGeom prst="rect">
            <a:avLst/>
          </a:prstGeom>
          <a:noFill/>
          <a:ln>
            <a:noFill/>
          </a:ln>
        </p:spPr>
      </p:sp>
      <p:pic>
        <p:nvPicPr>
          <p:cNvPr id="861" name="Google Shape;861;p6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02999989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62"/>
        <p:cNvGrpSpPr/>
        <p:nvPr/>
      </p:nvGrpSpPr>
      <p:grpSpPr>
        <a:xfrm>
          <a:off x="0" y="0"/>
          <a:ext cx="0" cy="0"/>
          <a:chOff x="0" y="0"/>
          <a:chExt cx="0" cy="0"/>
        </a:xfrm>
      </p:grpSpPr>
      <p:sp>
        <p:nvSpPr>
          <p:cNvPr id="863" name="Google Shape;863;p6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64" name="Google Shape;864;p6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5" name="Google Shape;865;p6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6" name="Google Shape;866;p6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7" name="Google Shape;867;p6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8" name="Google Shape;868;p6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9" name="Google Shape;869;p634"/>
          <p:cNvGrpSpPr/>
          <p:nvPr/>
        </p:nvGrpSpPr>
        <p:grpSpPr>
          <a:xfrm>
            <a:off x="7191542" y="1"/>
            <a:ext cx="5000459" cy="1425992"/>
            <a:chOff x="7191542" y="1"/>
            <a:chExt cx="5000459" cy="1425992"/>
          </a:xfrm>
        </p:grpSpPr>
        <p:pic>
          <p:nvPicPr>
            <p:cNvPr id="870" name="Google Shape;870;p6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1" name="Google Shape;871;p634"/>
            <p:cNvGrpSpPr/>
            <p:nvPr/>
          </p:nvGrpSpPr>
          <p:grpSpPr>
            <a:xfrm>
              <a:off x="7191542" y="1"/>
              <a:ext cx="5000459" cy="1425992"/>
              <a:chOff x="7186272" y="0"/>
              <a:chExt cx="5005729" cy="1427495"/>
            </a:xfrm>
          </p:grpSpPr>
          <p:sp>
            <p:nvSpPr>
              <p:cNvPr id="872" name="Google Shape;872;p6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3" name="Google Shape;873;p6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74" name="Google Shape;874;p63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340908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875"/>
        <p:cNvGrpSpPr/>
        <p:nvPr/>
      </p:nvGrpSpPr>
      <p:grpSpPr>
        <a:xfrm>
          <a:off x="0" y="0"/>
          <a:ext cx="0" cy="0"/>
          <a:chOff x="0" y="0"/>
          <a:chExt cx="0" cy="0"/>
        </a:xfrm>
      </p:grpSpPr>
      <p:sp>
        <p:nvSpPr>
          <p:cNvPr id="876" name="Google Shape;876;p63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77" name="Google Shape;877;p63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8" name="Google Shape;878;p63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82" name="Google Shape;882;p635"/>
          <p:cNvGrpSpPr/>
          <p:nvPr/>
        </p:nvGrpSpPr>
        <p:grpSpPr>
          <a:xfrm>
            <a:off x="7191542" y="1"/>
            <a:ext cx="5000459" cy="1425992"/>
            <a:chOff x="7191542" y="1"/>
            <a:chExt cx="5000459" cy="1425992"/>
          </a:xfrm>
        </p:grpSpPr>
        <p:pic>
          <p:nvPicPr>
            <p:cNvPr id="883" name="Google Shape;883;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4" name="Google Shape;884;p635"/>
            <p:cNvGrpSpPr/>
            <p:nvPr/>
          </p:nvGrpSpPr>
          <p:grpSpPr>
            <a:xfrm>
              <a:off x="7191542" y="1"/>
              <a:ext cx="5000459" cy="1425992"/>
              <a:chOff x="7186272" y="0"/>
              <a:chExt cx="5005729" cy="1427495"/>
            </a:xfrm>
          </p:grpSpPr>
          <p:sp>
            <p:nvSpPr>
              <p:cNvPr id="885" name="Google Shape;885;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87" name="Google Shape;887;p63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89170376"/>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888"/>
        <p:cNvGrpSpPr/>
        <p:nvPr/>
      </p:nvGrpSpPr>
      <p:grpSpPr>
        <a:xfrm>
          <a:off x="0" y="0"/>
          <a:ext cx="0" cy="0"/>
          <a:chOff x="0" y="0"/>
          <a:chExt cx="0" cy="0"/>
        </a:xfrm>
      </p:grpSpPr>
      <p:grpSp>
        <p:nvGrpSpPr>
          <p:cNvPr id="889" name="Google Shape;889;p636"/>
          <p:cNvGrpSpPr/>
          <p:nvPr/>
        </p:nvGrpSpPr>
        <p:grpSpPr>
          <a:xfrm>
            <a:off x="7191542" y="1"/>
            <a:ext cx="5000459" cy="1425992"/>
            <a:chOff x="7191542" y="1"/>
            <a:chExt cx="5000459" cy="1425992"/>
          </a:xfrm>
        </p:grpSpPr>
        <p:pic>
          <p:nvPicPr>
            <p:cNvPr id="890" name="Google Shape;890;p6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 name="Google Shape;891;p636"/>
            <p:cNvGrpSpPr/>
            <p:nvPr/>
          </p:nvGrpSpPr>
          <p:grpSpPr>
            <a:xfrm>
              <a:off x="7191542" y="1"/>
              <a:ext cx="5000459" cy="1425992"/>
              <a:chOff x="7186272" y="0"/>
              <a:chExt cx="5005729" cy="1427495"/>
            </a:xfrm>
          </p:grpSpPr>
          <p:sp>
            <p:nvSpPr>
              <p:cNvPr id="892" name="Google Shape;892;p6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3" name="Google Shape;893;p6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4" name="Google Shape;894;p6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95" name="Google Shape;895;p63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6" name="Google Shape;896;p6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7" name="Google Shape;897;p6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 name="Google Shape;898;p6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75430273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899"/>
        <p:cNvGrpSpPr/>
        <p:nvPr/>
      </p:nvGrpSpPr>
      <p:grpSpPr>
        <a:xfrm>
          <a:off x="0" y="0"/>
          <a:ext cx="0" cy="0"/>
          <a:chOff x="0" y="0"/>
          <a:chExt cx="0" cy="0"/>
        </a:xfrm>
      </p:grpSpPr>
      <p:sp>
        <p:nvSpPr>
          <p:cNvPr id="900" name="Google Shape;900;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1" name="Google Shape;901;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02" name="Google Shape;902;p637"/>
          <p:cNvGrpSpPr/>
          <p:nvPr/>
        </p:nvGrpSpPr>
        <p:grpSpPr>
          <a:xfrm>
            <a:off x="7191542" y="1"/>
            <a:ext cx="5000459" cy="1425992"/>
            <a:chOff x="7191542" y="1"/>
            <a:chExt cx="5000459" cy="1425992"/>
          </a:xfrm>
        </p:grpSpPr>
        <p:pic>
          <p:nvPicPr>
            <p:cNvPr id="903" name="Google Shape;903;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637"/>
            <p:cNvGrpSpPr/>
            <p:nvPr/>
          </p:nvGrpSpPr>
          <p:grpSpPr>
            <a:xfrm>
              <a:off x="7191542" y="1"/>
              <a:ext cx="5000459" cy="1425992"/>
              <a:chOff x="7186272" y="0"/>
              <a:chExt cx="5005729" cy="1427495"/>
            </a:xfrm>
          </p:grpSpPr>
          <p:sp>
            <p:nvSpPr>
              <p:cNvPr id="905" name="Google Shape;905;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 name="Google Shape;908;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28221267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91800795"/>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911"/>
        <p:cNvGrpSpPr/>
        <p:nvPr/>
      </p:nvGrpSpPr>
      <p:grpSpPr>
        <a:xfrm>
          <a:off x="0" y="0"/>
          <a:ext cx="0" cy="0"/>
          <a:chOff x="0" y="0"/>
          <a:chExt cx="0" cy="0"/>
        </a:xfrm>
      </p:grpSpPr>
      <p:grpSp>
        <p:nvGrpSpPr>
          <p:cNvPr id="912" name="Google Shape;912;p638"/>
          <p:cNvGrpSpPr/>
          <p:nvPr/>
        </p:nvGrpSpPr>
        <p:grpSpPr>
          <a:xfrm>
            <a:off x="7191542" y="1"/>
            <a:ext cx="5000459" cy="1425992"/>
            <a:chOff x="7191542" y="1"/>
            <a:chExt cx="5000459" cy="1425992"/>
          </a:xfrm>
        </p:grpSpPr>
        <p:pic>
          <p:nvPicPr>
            <p:cNvPr id="913" name="Google Shape;913;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4" name="Google Shape;914;p638"/>
            <p:cNvGrpSpPr/>
            <p:nvPr/>
          </p:nvGrpSpPr>
          <p:grpSpPr>
            <a:xfrm>
              <a:off x="7191542" y="1"/>
              <a:ext cx="5000459" cy="1425992"/>
              <a:chOff x="7186272" y="0"/>
              <a:chExt cx="5005729" cy="1427495"/>
            </a:xfrm>
          </p:grpSpPr>
          <p:sp>
            <p:nvSpPr>
              <p:cNvPr id="915" name="Google Shape;915;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17" name="Google Shape;917;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8" name="Google Shape;918;p63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9" name="Google Shape;919;p63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63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21" name="Google Shape;921;p63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1659521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925"/>
        <p:cNvGrpSpPr/>
        <p:nvPr/>
      </p:nvGrpSpPr>
      <p:grpSpPr>
        <a:xfrm>
          <a:off x="0" y="0"/>
          <a:ext cx="0" cy="0"/>
          <a:chOff x="0" y="0"/>
          <a:chExt cx="0" cy="0"/>
        </a:xfrm>
      </p:grpSpPr>
      <p:grpSp>
        <p:nvGrpSpPr>
          <p:cNvPr id="926" name="Google Shape;926;p639"/>
          <p:cNvGrpSpPr/>
          <p:nvPr/>
        </p:nvGrpSpPr>
        <p:grpSpPr>
          <a:xfrm>
            <a:off x="7191542" y="1"/>
            <a:ext cx="5000459" cy="1425992"/>
            <a:chOff x="7191542" y="1"/>
            <a:chExt cx="5000459" cy="1425992"/>
          </a:xfrm>
        </p:grpSpPr>
        <p:pic>
          <p:nvPicPr>
            <p:cNvPr id="927" name="Google Shape;927;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 name="Google Shape;928;p639"/>
            <p:cNvGrpSpPr/>
            <p:nvPr/>
          </p:nvGrpSpPr>
          <p:grpSpPr>
            <a:xfrm>
              <a:off x="7191542" y="1"/>
              <a:ext cx="5000459" cy="1425992"/>
              <a:chOff x="7186272" y="0"/>
              <a:chExt cx="5005729" cy="1427495"/>
            </a:xfrm>
          </p:grpSpPr>
          <p:sp>
            <p:nvSpPr>
              <p:cNvPr id="929" name="Google Shape;929;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0" name="Google Shape;930;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31" name="Google Shape;931;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2" name="Google Shape;932;p6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3" name="Google Shape;933;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 name="Google Shape;934;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3399436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935"/>
        <p:cNvGrpSpPr/>
        <p:nvPr/>
      </p:nvGrpSpPr>
      <p:grpSpPr>
        <a:xfrm>
          <a:off x="0" y="0"/>
          <a:ext cx="0" cy="0"/>
          <a:chOff x="0" y="0"/>
          <a:chExt cx="0" cy="0"/>
        </a:xfrm>
      </p:grpSpPr>
      <p:grpSp>
        <p:nvGrpSpPr>
          <p:cNvPr id="936" name="Google Shape;936;p640"/>
          <p:cNvGrpSpPr/>
          <p:nvPr/>
        </p:nvGrpSpPr>
        <p:grpSpPr>
          <a:xfrm>
            <a:off x="0" y="0"/>
            <a:ext cx="12192000" cy="2148830"/>
            <a:chOff x="0" y="0"/>
            <a:chExt cx="12192000" cy="2148830"/>
          </a:xfrm>
        </p:grpSpPr>
        <p:sp>
          <p:nvSpPr>
            <p:cNvPr id="937" name="Google Shape;937;p64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8" name="Google Shape;938;p64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9" name="Google Shape;939;p64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0" name="Google Shape;940;p64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1" name="Google Shape;941;p64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42" name="Google Shape;942;p64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43" name="Google Shape;943;p640"/>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93809812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944"/>
        <p:cNvGrpSpPr/>
        <p:nvPr/>
      </p:nvGrpSpPr>
      <p:grpSpPr>
        <a:xfrm>
          <a:off x="0" y="0"/>
          <a:ext cx="0" cy="0"/>
          <a:chOff x="0" y="0"/>
          <a:chExt cx="0" cy="0"/>
        </a:xfrm>
      </p:grpSpPr>
      <p:sp>
        <p:nvSpPr>
          <p:cNvPr id="945" name="Google Shape;945;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46" name="Google Shape;946;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7" name="Google Shape;947;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8" name="Google Shape;948;p641"/>
          <p:cNvGrpSpPr/>
          <p:nvPr/>
        </p:nvGrpSpPr>
        <p:grpSpPr>
          <a:xfrm>
            <a:off x="7191542" y="1"/>
            <a:ext cx="5000459" cy="1425992"/>
            <a:chOff x="7191542" y="1"/>
            <a:chExt cx="5000459" cy="1425992"/>
          </a:xfrm>
        </p:grpSpPr>
        <p:pic>
          <p:nvPicPr>
            <p:cNvPr id="949" name="Google Shape;949;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641"/>
            <p:cNvGrpSpPr/>
            <p:nvPr/>
          </p:nvGrpSpPr>
          <p:grpSpPr>
            <a:xfrm>
              <a:off x="7191542" y="1"/>
              <a:ext cx="5000459" cy="1425992"/>
              <a:chOff x="7186272" y="0"/>
              <a:chExt cx="5005729" cy="1427495"/>
            </a:xfrm>
          </p:grpSpPr>
          <p:sp>
            <p:nvSpPr>
              <p:cNvPr id="951" name="Google Shape;951;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11140991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953"/>
        <p:cNvGrpSpPr/>
        <p:nvPr/>
      </p:nvGrpSpPr>
      <p:grpSpPr>
        <a:xfrm>
          <a:off x="0" y="0"/>
          <a:ext cx="0" cy="0"/>
          <a:chOff x="0" y="0"/>
          <a:chExt cx="0" cy="0"/>
        </a:xfrm>
      </p:grpSpPr>
      <p:sp>
        <p:nvSpPr>
          <p:cNvPr id="954" name="Google Shape;954;p64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5" name="Google Shape;955;p64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6" name="Google Shape;956;p64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57" name="Google Shape;957;p642"/>
          <p:cNvSpPr>
            <a:spLocks noGrp="1"/>
          </p:cNvSpPr>
          <p:nvPr>
            <p:ph type="pic" idx="2"/>
          </p:nvPr>
        </p:nvSpPr>
        <p:spPr>
          <a:xfrm>
            <a:off x="7118684" y="233915"/>
            <a:ext cx="5073316" cy="5943600"/>
          </a:xfrm>
          <a:prstGeom prst="rect">
            <a:avLst/>
          </a:prstGeom>
          <a:noFill/>
          <a:ln>
            <a:noFill/>
          </a:ln>
        </p:spPr>
      </p:sp>
      <p:grpSp>
        <p:nvGrpSpPr>
          <p:cNvPr id="958" name="Google Shape;958;p642"/>
          <p:cNvGrpSpPr/>
          <p:nvPr/>
        </p:nvGrpSpPr>
        <p:grpSpPr>
          <a:xfrm>
            <a:off x="0" y="5020348"/>
            <a:ext cx="12192000" cy="1837653"/>
            <a:chOff x="0" y="5020348"/>
            <a:chExt cx="12192000" cy="1837653"/>
          </a:xfrm>
        </p:grpSpPr>
        <p:sp>
          <p:nvSpPr>
            <p:cNvPr id="959" name="Google Shape;959;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0" name="Google Shape;960;p64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1" name="Google Shape;961;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58865325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962"/>
        <p:cNvGrpSpPr/>
        <p:nvPr/>
      </p:nvGrpSpPr>
      <p:grpSpPr>
        <a:xfrm>
          <a:off x="0" y="0"/>
          <a:ext cx="0" cy="0"/>
          <a:chOff x="0" y="0"/>
          <a:chExt cx="0" cy="0"/>
        </a:xfrm>
      </p:grpSpPr>
      <p:grpSp>
        <p:nvGrpSpPr>
          <p:cNvPr id="963" name="Google Shape;963;p643"/>
          <p:cNvGrpSpPr/>
          <p:nvPr/>
        </p:nvGrpSpPr>
        <p:grpSpPr>
          <a:xfrm>
            <a:off x="0" y="5020347"/>
            <a:ext cx="12192000" cy="1837653"/>
            <a:chOff x="0" y="5020347"/>
            <a:chExt cx="12192000" cy="1837653"/>
          </a:xfrm>
        </p:grpSpPr>
        <p:sp>
          <p:nvSpPr>
            <p:cNvPr id="964" name="Google Shape;964;p64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5" name="Google Shape;965;p64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6" name="Google Shape;966;p64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7" name="Google Shape;967;p64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8" name="Google Shape;968;p64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9" name="Google Shape;969;p64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007106757"/>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970"/>
        <p:cNvGrpSpPr/>
        <p:nvPr/>
      </p:nvGrpSpPr>
      <p:grpSpPr>
        <a:xfrm>
          <a:off x="0" y="0"/>
          <a:ext cx="0" cy="0"/>
          <a:chOff x="0" y="0"/>
          <a:chExt cx="0" cy="0"/>
        </a:xfrm>
      </p:grpSpPr>
      <p:sp>
        <p:nvSpPr>
          <p:cNvPr id="971" name="Google Shape;971;p6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2" name="Google Shape;972;p6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 name="Google Shape;973;p6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4" name="Google Shape;974;p6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5" name="Google Shape;975;p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 name="Google Shape;976;p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7" name="Google Shape;977;p644"/>
          <p:cNvGrpSpPr/>
          <p:nvPr/>
        </p:nvGrpSpPr>
        <p:grpSpPr>
          <a:xfrm>
            <a:off x="7191542" y="1"/>
            <a:ext cx="5000459" cy="1425992"/>
            <a:chOff x="7191542" y="1"/>
            <a:chExt cx="5000459" cy="1425992"/>
          </a:xfrm>
        </p:grpSpPr>
        <p:pic>
          <p:nvPicPr>
            <p:cNvPr id="978" name="Google Shape;978;p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9" name="Google Shape;979;p644"/>
            <p:cNvGrpSpPr/>
            <p:nvPr/>
          </p:nvGrpSpPr>
          <p:grpSpPr>
            <a:xfrm>
              <a:off x="7191542" y="1"/>
              <a:ext cx="5000459" cy="1425992"/>
              <a:chOff x="7186272" y="0"/>
              <a:chExt cx="5005729" cy="1427495"/>
            </a:xfrm>
          </p:grpSpPr>
          <p:sp>
            <p:nvSpPr>
              <p:cNvPr id="980" name="Google Shape;980;p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1" name="Google Shape;981;p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2" name="Google Shape;982;p6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0590003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983"/>
        <p:cNvGrpSpPr/>
        <p:nvPr/>
      </p:nvGrpSpPr>
      <p:grpSpPr>
        <a:xfrm>
          <a:off x="0" y="0"/>
          <a:ext cx="0" cy="0"/>
          <a:chOff x="0" y="0"/>
          <a:chExt cx="0" cy="0"/>
        </a:xfrm>
      </p:grpSpPr>
      <p:grpSp>
        <p:nvGrpSpPr>
          <p:cNvPr id="984" name="Google Shape;984;p645"/>
          <p:cNvGrpSpPr/>
          <p:nvPr/>
        </p:nvGrpSpPr>
        <p:grpSpPr>
          <a:xfrm>
            <a:off x="7191542" y="1"/>
            <a:ext cx="5000459" cy="1425992"/>
            <a:chOff x="7191542" y="1"/>
            <a:chExt cx="5000459" cy="1425992"/>
          </a:xfrm>
        </p:grpSpPr>
        <p:pic>
          <p:nvPicPr>
            <p:cNvPr id="985" name="Google Shape;985;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6" name="Google Shape;986;p645"/>
            <p:cNvGrpSpPr/>
            <p:nvPr/>
          </p:nvGrpSpPr>
          <p:grpSpPr>
            <a:xfrm>
              <a:off x="7191542" y="1"/>
              <a:ext cx="5000459" cy="1425992"/>
              <a:chOff x="7186272" y="0"/>
              <a:chExt cx="5005729" cy="1427495"/>
            </a:xfrm>
          </p:grpSpPr>
          <p:sp>
            <p:nvSpPr>
              <p:cNvPr id="987" name="Google Shape;987;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8" name="Google Shape;988;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89" name="Google Shape;989;p6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 name="Google Shape;990;p6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1" name="Google Shape;991;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92" name="Google Shape;992;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3" name="Google Shape;993;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63983497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94"/>
        <p:cNvGrpSpPr/>
        <p:nvPr/>
      </p:nvGrpSpPr>
      <p:grpSpPr>
        <a:xfrm>
          <a:off x="0" y="0"/>
          <a:ext cx="0" cy="0"/>
          <a:chOff x="0" y="0"/>
          <a:chExt cx="0" cy="0"/>
        </a:xfrm>
      </p:grpSpPr>
      <p:sp>
        <p:nvSpPr>
          <p:cNvPr id="995" name="Google Shape;995;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 name="Google Shape;996;p6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7" name="Google Shape;997;p646"/>
          <p:cNvGrpSpPr/>
          <p:nvPr/>
        </p:nvGrpSpPr>
        <p:grpSpPr>
          <a:xfrm>
            <a:off x="7191542" y="1"/>
            <a:ext cx="5000459" cy="1425992"/>
            <a:chOff x="7191542" y="1"/>
            <a:chExt cx="5000459" cy="1425992"/>
          </a:xfrm>
        </p:grpSpPr>
        <p:pic>
          <p:nvPicPr>
            <p:cNvPr id="998" name="Google Shape;998;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9" name="Google Shape;999;p646"/>
            <p:cNvGrpSpPr/>
            <p:nvPr/>
          </p:nvGrpSpPr>
          <p:grpSpPr>
            <a:xfrm>
              <a:off x="7191542" y="1"/>
              <a:ext cx="5000459" cy="1425992"/>
              <a:chOff x="7186272" y="0"/>
              <a:chExt cx="5005729" cy="1427495"/>
            </a:xfrm>
          </p:grpSpPr>
          <p:sp>
            <p:nvSpPr>
              <p:cNvPr id="1000" name="Google Shape;1000;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1" name="Google Shape;1001;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02" name="Google Shape;1002;p6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3" name="Google Shape;1003;p6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04" name="Google Shape;1004;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5" name="Google Shape;1005;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9607722"/>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006"/>
        <p:cNvGrpSpPr/>
        <p:nvPr/>
      </p:nvGrpSpPr>
      <p:grpSpPr>
        <a:xfrm>
          <a:off x="0" y="0"/>
          <a:ext cx="0" cy="0"/>
          <a:chOff x="0" y="0"/>
          <a:chExt cx="0" cy="0"/>
        </a:xfrm>
      </p:grpSpPr>
      <p:grpSp>
        <p:nvGrpSpPr>
          <p:cNvPr id="1007" name="Google Shape;1007;p647"/>
          <p:cNvGrpSpPr/>
          <p:nvPr/>
        </p:nvGrpSpPr>
        <p:grpSpPr>
          <a:xfrm>
            <a:off x="7191542" y="1"/>
            <a:ext cx="5000459" cy="1425992"/>
            <a:chOff x="7191542" y="1"/>
            <a:chExt cx="5000459" cy="1425992"/>
          </a:xfrm>
        </p:grpSpPr>
        <p:pic>
          <p:nvPicPr>
            <p:cNvPr id="1008" name="Google Shape;1008;p6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 name="Google Shape;1009;p647"/>
            <p:cNvGrpSpPr/>
            <p:nvPr/>
          </p:nvGrpSpPr>
          <p:grpSpPr>
            <a:xfrm>
              <a:off x="7191542" y="1"/>
              <a:ext cx="5000459" cy="1425992"/>
              <a:chOff x="7186272" y="0"/>
              <a:chExt cx="5005729" cy="1427495"/>
            </a:xfrm>
          </p:grpSpPr>
          <p:sp>
            <p:nvSpPr>
              <p:cNvPr id="1010" name="Google Shape;1010;p6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1" name="Google Shape;1011;p6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2" name="Google Shape;1012;p6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 name="Google Shape;1013;p6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4" name="Google Shape;1014;p6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 name="Google Shape;1015;p6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6" name="Google Shape;1016;p6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7" name="Google Shape;1017;p6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18" name="Google Shape;1018;p6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9" name="Google Shape;1019;p6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2477834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55872130"/>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20"/>
        <p:cNvGrpSpPr/>
        <p:nvPr/>
      </p:nvGrpSpPr>
      <p:grpSpPr>
        <a:xfrm>
          <a:off x="0" y="0"/>
          <a:ext cx="0" cy="0"/>
          <a:chOff x="0" y="0"/>
          <a:chExt cx="0" cy="0"/>
        </a:xfrm>
      </p:grpSpPr>
      <p:sp>
        <p:nvSpPr>
          <p:cNvPr id="1021" name="Google Shape;1021;p64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2" name="Google Shape;1022;p64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3" name="Google Shape;1023;p648"/>
          <p:cNvGrpSpPr/>
          <p:nvPr/>
        </p:nvGrpSpPr>
        <p:grpSpPr>
          <a:xfrm>
            <a:off x="0" y="5379426"/>
            <a:ext cx="2807368" cy="753891"/>
            <a:chOff x="0" y="5379426"/>
            <a:chExt cx="2807368" cy="753891"/>
          </a:xfrm>
        </p:grpSpPr>
        <p:sp>
          <p:nvSpPr>
            <p:cNvPr id="1024" name="Google Shape;1024;p64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25" name="Google Shape;1025;p64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26" name="Google Shape;1026;p648"/>
          <p:cNvSpPr>
            <a:spLocks noGrp="1"/>
          </p:cNvSpPr>
          <p:nvPr>
            <p:ph type="pic" idx="2"/>
          </p:nvPr>
        </p:nvSpPr>
        <p:spPr>
          <a:xfrm>
            <a:off x="2807368" y="457202"/>
            <a:ext cx="8915400" cy="5943598"/>
          </a:xfrm>
          <a:prstGeom prst="rect">
            <a:avLst/>
          </a:prstGeom>
          <a:noFill/>
          <a:ln>
            <a:noFill/>
          </a:ln>
        </p:spPr>
      </p:sp>
      <p:pic>
        <p:nvPicPr>
          <p:cNvPr id="1027" name="Google Shape;1027;p64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98927766"/>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028"/>
        <p:cNvGrpSpPr/>
        <p:nvPr/>
      </p:nvGrpSpPr>
      <p:grpSpPr>
        <a:xfrm>
          <a:off x="0" y="0"/>
          <a:ext cx="0" cy="0"/>
          <a:chOff x="0" y="0"/>
          <a:chExt cx="0" cy="0"/>
        </a:xfrm>
      </p:grpSpPr>
      <p:grpSp>
        <p:nvGrpSpPr>
          <p:cNvPr id="1029" name="Google Shape;1029;p649"/>
          <p:cNvGrpSpPr/>
          <p:nvPr/>
        </p:nvGrpSpPr>
        <p:grpSpPr>
          <a:xfrm>
            <a:off x="0" y="0"/>
            <a:ext cx="12192000" cy="2148830"/>
            <a:chOff x="0" y="0"/>
            <a:chExt cx="12192000" cy="2148830"/>
          </a:xfrm>
        </p:grpSpPr>
        <p:sp>
          <p:nvSpPr>
            <p:cNvPr id="1030" name="Google Shape;1030;p6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1" name="Google Shape;1031;p6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32" name="Google Shape;1032;p6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3" name="Google Shape;1033;p6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4" name="Google Shape;1034;p6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5" name="Google Shape;1035;p6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6" name="Google Shape;1036;p6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61378272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037"/>
        <p:cNvGrpSpPr/>
        <p:nvPr/>
      </p:nvGrpSpPr>
      <p:grpSpPr>
        <a:xfrm>
          <a:off x="0" y="0"/>
          <a:ext cx="0" cy="0"/>
          <a:chOff x="0" y="0"/>
          <a:chExt cx="0" cy="0"/>
        </a:xfrm>
      </p:grpSpPr>
      <p:sp>
        <p:nvSpPr>
          <p:cNvPr id="1038" name="Google Shape;1038;p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39" name="Google Shape;1039;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0" name="Google Shape;1040;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41" name="Google Shape;1041;p650"/>
          <p:cNvGrpSpPr/>
          <p:nvPr/>
        </p:nvGrpSpPr>
        <p:grpSpPr>
          <a:xfrm>
            <a:off x="7191542" y="1"/>
            <a:ext cx="5000459" cy="1425992"/>
            <a:chOff x="7191542" y="1"/>
            <a:chExt cx="5000459" cy="1425992"/>
          </a:xfrm>
        </p:grpSpPr>
        <p:pic>
          <p:nvPicPr>
            <p:cNvPr id="1042" name="Google Shape;1042;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3" name="Google Shape;1043;p650"/>
            <p:cNvGrpSpPr/>
            <p:nvPr/>
          </p:nvGrpSpPr>
          <p:grpSpPr>
            <a:xfrm>
              <a:off x="7191542" y="1"/>
              <a:ext cx="5000459" cy="1425992"/>
              <a:chOff x="7186272" y="0"/>
              <a:chExt cx="5005729" cy="1427495"/>
            </a:xfrm>
          </p:grpSpPr>
          <p:sp>
            <p:nvSpPr>
              <p:cNvPr id="1044" name="Google Shape;1044;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5" name="Google Shape;1045;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12255477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046"/>
        <p:cNvGrpSpPr/>
        <p:nvPr/>
      </p:nvGrpSpPr>
      <p:grpSpPr>
        <a:xfrm>
          <a:off x="0" y="0"/>
          <a:ext cx="0" cy="0"/>
          <a:chOff x="0" y="0"/>
          <a:chExt cx="0" cy="0"/>
        </a:xfrm>
      </p:grpSpPr>
      <p:grpSp>
        <p:nvGrpSpPr>
          <p:cNvPr id="1047" name="Google Shape;1047;p651"/>
          <p:cNvGrpSpPr/>
          <p:nvPr/>
        </p:nvGrpSpPr>
        <p:grpSpPr>
          <a:xfrm>
            <a:off x="7191542" y="1"/>
            <a:ext cx="5000459" cy="1425992"/>
            <a:chOff x="7191542" y="1"/>
            <a:chExt cx="5000459" cy="1425992"/>
          </a:xfrm>
        </p:grpSpPr>
        <p:pic>
          <p:nvPicPr>
            <p:cNvPr id="1048" name="Google Shape;1048;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9" name="Google Shape;1049;p651"/>
            <p:cNvGrpSpPr/>
            <p:nvPr/>
          </p:nvGrpSpPr>
          <p:grpSpPr>
            <a:xfrm>
              <a:off x="7191542" y="1"/>
              <a:ext cx="5000459" cy="1425992"/>
              <a:chOff x="7186272" y="0"/>
              <a:chExt cx="5005729" cy="1427495"/>
            </a:xfrm>
          </p:grpSpPr>
          <p:sp>
            <p:nvSpPr>
              <p:cNvPr id="1050" name="Google Shape;1050;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1" name="Google Shape;1051;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2" name="Google Shape;1052;p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3" name="Google Shape;1053;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4" name="Google Shape;1054;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 name="Google Shape;1055;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1314181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056"/>
        <p:cNvGrpSpPr/>
        <p:nvPr/>
      </p:nvGrpSpPr>
      <p:grpSpPr>
        <a:xfrm>
          <a:off x="0" y="0"/>
          <a:ext cx="0" cy="0"/>
          <a:chOff x="0" y="0"/>
          <a:chExt cx="0" cy="0"/>
        </a:xfrm>
      </p:grpSpPr>
      <p:sp>
        <p:nvSpPr>
          <p:cNvPr id="1057" name="Google Shape;1057;p6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58" name="Google Shape;1058;p6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 name="Google Shape;1059;p6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0" name="Google Shape;1060;p652"/>
          <p:cNvSpPr>
            <a:spLocks noGrp="1"/>
          </p:cNvSpPr>
          <p:nvPr>
            <p:ph type="pic" idx="2"/>
          </p:nvPr>
        </p:nvSpPr>
        <p:spPr>
          <a:xfrm>
            <a:off x="7118684" y="233915"/>
            <a:ext cx="5073316" cy="5943600"/>
          </a:xfrm>
          <a:prstGeom prst="rect">
            <a:avLst/>
          </a:prstGeom>
          <a:noFill/>
          <a:ln>
            <a:noFill/>
          </a:ln>
        </p:spPr>
      </p:sp>
      <p:grpSp>
        <p:nvGrpSpPr>
          <p:cNvPr id="1061" name="Google Shape;1061;p652"/>
          <p:cNvGrpSpPr/>
          <p:nvPr/>
        </p:nvGrpSpPr>
        <p:grpSpPr>
          <a:xfrm>
            <a:off x="0" y="5020348"/>
            <a:ext cx="12192000" cy="1837653"/>
            <a:chOff x="0" y="5020348"/>
            <a:chExt cx="12192000" cy="1837653"/>
          </a:xfrm>
        </p:grpSpPr>
        <p:sp>
          <p:nvSpPr>
            <p:cNvPr id="1062" name="Google Shape;1062;p6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3" name="Google Shape;1063;p6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64" name="Google Shape;1064;p6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07477922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065"/>
        <p:cNvGrpSpPr/>
        <p:nvPr/>
      </p:nvGrpSpPr>
      <p:grpSpPr>
        <a:xfrm>
          <a:off x="0" y="0"/>
          <a:ext cx="0" cy="0"/>
          <a:chOff x="0" y="0"/>
          <a:chExt cx="0" cy="0"/>
        </a:xfrm>
      </p:grpSpPr>
      <p:grpSp>
        <p:nvGrpSpPr>
          <p:cNvPr id="1066" name="Google Shape;1066;p653"/>
          <p:cNvGrpSpPr/>
          <p:nvPr/>
        </p:nvGrpSpPr>
        <p:grpSpPr>
          <a:xfrm>
            <a:off x="0" y="5020347"/>
            <a:ext cx="12192000" cy="1837653"/>
            <a:chOff x="0" y="5020347"/>
            <a:chExt cx="12192000" cy="1837653"/>
          </a:xfrm>
        </p:grpSpPr>
        <p:sp>
          <p:nvSpPr>
            <p:cNvPr id="1067" name="Google Shape;1067;p6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8" name="Google Shape;1068;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9" name="Google Shape;1069;p6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70" name="Google Shape;1070;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1" name="Google Shape;1071;p6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2" name="Google Shape;1072;p6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426766382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73"/>
        <p:cNvGrpSpPr/>
        <p:nvPr/>
      </p:nvGrpSpPr>
      <p:grpSpPr>
        <a:xfrm>
          <a:off x="0" y="0"/>
          <a:ext cx="0" cy="0"/>
          <a:chOff x="0" y="0"/>
          <a:chExt cx="0" cy="0"/>
        </a:xfrm>
      </p:grpSpPr>
      <p:sp>
        <p:nvSpPr>
          <p:cNvPr id="1074" name="Google Shape;1074;p6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5" name="Google Shape;1075;p6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6" name="Google Shape;1076;p654"/>
          <p:cNvGrpSpPr/>
          <p:nvPr/>
        </p:nvGrpSpPr>
        <p:grpSpPr>
          <a:xfrm>
            <a:off x="0" y="5379426"/>
            <a:ext cx="2807368" cy="753891"/>
            <a:chOff x="0" y="5379426"/>
            <a:chExt cx="2807368" cy="753891"/>
          </a:xfrm>
        </p:grpSpPr>
        <p:sp>
          <p:nvSpPr>
            <p:cNvPr id="1077" name="Google Shape;1077;p6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8" name="Google Shape;1078;p6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79" name="Google Shape;1079;p654"/>
          <p:cNvSpPr>
            <a:spLocks noGrp="1"/>
          </p:cNvSpPr>
          <p:nvPr>
            <p:ph type="pic" idx="2"/>
          </p:nvPr>
        </p:nvSpPr>
        <p:spPr>
          <a:xfrm>
            <a:off x="2807368" y="457202"/>
            <a:ext cx="8915400" cy="5943598"/>
          </a:xfrm>
          <a:prstGeom prst="rect">
            <a:avLst/>
          </a:prstGeom>
          <a:noFill/>
          <a:ln>
            <a:noFill/>
          </a:ln>
        </p:spPr>
      </p:sp>
      <p:pic>
        <p:nvPicPr>
          <p:cNvPr id="1080" name="Google Shape;1080;p6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8939146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81"/>
        <p:cNvGrpSpPr/>
        <p:nvPr/>
      </p:nvGrpSpPr>
      <p:grpSpPr>
        <a:xfrm>
          <a:off x="0" y="0"/>
          <a:ext cx="0" cy="0"/>
          <a:chOff x="0" y="0"/>
          <a:chExt cx="0" cy="0"/>
        </a:xfrm>
      </p:grpSpPr>
      <p:sp>
        <p:nvSpPr>
          <p:cNvPr id="1082" name="Google Shape;1082;p6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3" name="Google Shape;1083;p6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4" name="Google Shape;1084;p6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5" name="Google Shape;1085;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86" name="Google Shape;1086;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 name="Google Shape;1087;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8" name="Google Shape;1088;p655"/>
          <p:cNvGrpSpPr/>
          <p:nvPr/>
        </p:nvGrpSpPr>
        <p:grpSpPr>
          <a:xfrm>
            <a:off x="7191542" y="1"/>
            <a:ext cx="5000459" cy="1425992"/>
            <a:chOff x="7191542" y="1"/>
            <a:chExt cx="5000459" cy="1425992"/>
          </a:xfrm>
        </p:grpSpPr>
        <p:pic>
          <p:nvPicPr>
            <p:cNvPr id="1089" name="Google Shape;1089;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 name="Google Shape;1090;p655"/>
            <p:cNvGrpSpPr/>
            <p:nvPr/>
          </p:nvGrpSpPr>
          <p:grpSpPr>
            <a:xfrm>
              <a:off x="7191542" y="1"/>
              <a:ext cx="5000459" cy="1425992"/>
              <a:chOff x="7186272" y="0"/>
              <a:chExt cx="5005729" cy="1427495"/>
            </a:xfrm>
          </p:grpSpPr>
          <p:sp>
            <p:nvSpPr>
              <p:cNvPr id="1091" name="Google Shape;1091;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92" name="Google Shape;1092;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93" name="Google Shape;1093;p6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406535806"/>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094"/>
        <p:cNvGrpSpPr/>
        <p:nvPr/>
      </p:nvGrpSpPr>
      <p:grpSpPr>
        <a:xfrm>
          <a:off x="0" y="0"/>
          <a:ext cx="0" cy="0"/>
          <a:chOff x="0" y="0"/>
          <a:chExt cx="0" cy="0"/>
        </a:xfrm>
      </p:grpSpPr>
      <p:sp>
        <p:nvSpPr>
          <p:cNvPr id="1095" name="Google Shape;1095;p6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6" name="Google Shape;1096;p6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 name="Google Shape;1097;p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 name="Google Shape;1098;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9" name="Google Shape;1099;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 name="Google Shape;1100;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01" name="Google Shape;1101;p656"/>
          <p:cNvGrpSpPr/>
          <p:nvPr/>
        </p:nvGrpSpPr>
        <p:grpSpPr>
          <a:xfrm>
            <a:off x="7191542" y="1"/>
            <a:ext cx="5000459" cy="1425992"/>
            <a:chOff x="7191542" y="1"/>
            <a:chExt cx="5000459" cy="1425992"/>
          </a:xfrm>
        </p:grpSpPr>
        <p:pic>
          <p:nvPicPr>
            <p:cNvPr id="1102" name="Google Shape;1102;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3" name="Google Shape;1103;p656"/>
            <p:cNvGrpSpPr/>
            <p:nvPr/>
          </p:nvGrpSpPr>
          <p:grpSpPr>
            <a:xfrm>
              <a:off x="7191542" y="1"/>
              <a:ext cx="5000459" cy="1425992"/>
              <a:chOff x="7186272" y="0"/>
              <a:chExt cx="5005729" cy="1427495"/>
            </a:xfrm>
          </p:grpSpPr>
          <p:sp>
            <p:nvSpPr>
              <p:cNvPr id="1104" name="Google Shape;1104;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05" name="Google Shape;1105;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06" name="Google Shape;1106;p6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05567111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107"/>
        <p:cNvGrpSpPr/>
        <p:nvPr/>
      </p:nvGrpSpPr>
      <p:grpSpPr>
        <a:xfrm>
          <a:off x="0" y="0"/>
          <a:ext cx="0" cy="0"/>
          <a:chOff x="0" y="0"/>
          <a:chExt cx="0" cy="0"/>
        </a:xfrm>
      </p:grpSpPr>
      <p:grpSp>
        <p:nvGrpSpPr>
          <p:cNvPr id="1108" name="Google Shape;1108;p657"/>
          <p:cNvGrpSpPr/>
          <p:nvPr/>
        </p:nvGrpSpPr>
        <p:grpSpPr>
          <a:xfrm>
            <a:off x="7191542" y="1"/>
            <a:ext cx="5000459" cy="1425992"/>
            <a:chOff x="7191542" y="1"/>
            <a:chExt cx="5000459" cy="1425992"/>
          </a:xfrm>
        </p:grpSpPr>
        <p:pic>
          <p:nvPicPr>
            <p:cNvPr id="1109" name="Google Shape;1109;p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 name="Google Shape;1110;p657"/>
            <p:cNvGrpSpPr/>
            <p:nvPr/>
          </p:nvGrpSpPr>
          <p:grpSpPr>
            <a:xfrm>
              <a:off x="7191542" y="1"/>
              <a:ext cx="5000459" cy="1425992"/>
              <a:chOff x="7186272" y="0"/>
              <a:chExt cx="5005729" cy="1427495"/>
            </a:xfrm>
          </p:grpSpPr>
          <p:sp>
            <p:nvSpPr>
              <p:cNvPr id="1111" name="Google Shape;1111;p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12" name="Google Shape;1112;p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13" name="Google Shape;1113;p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4" name="Google Shape;1114;p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 name="Google Shape;1115;p6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6" name="Google Shape;1116;p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 name="Google Shape;1117;p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182464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578"/>
        <p:cNvGrpSpPr/>
        <p:nvPr/>
      </p:nvGrpSpPr>
      <p:grpSpPr>
        <a:xfrm>
          <a:off x="0" y="0"/>
          <a:ext cx="0" cy="0"/>
          <a:chOff x="0" y="0"/>
          <a:chExt cx="0" cy="0"/>
        </a:xfrm>
      </p:grpSpPr>
      <p:grpSp>
        <p:nvGrpSpPr>
          <p:cNvPr id="2579" name="Google Shape;2579;p261"/>
          <p:cNvGrpSpPr/>
          <p:nvPr/>
        </p:nvGrpSpPr>
        <p:grpSpPr>
          <a:xfrm>
            <a:off x="7191542" y="1"/>
            <a:ext cx="5000459" cy="1425992"/>
            <a:chOff x="7191542" y="1"/>
            <a:chExt cx="5000459" cy="1425992"/>
          </a:xfrm>
        </p:grpSpPr>
        <p:pic>
          <p:nvPicPr>
            <p:cNvPr id="2580" name="Google Shape;2580;p2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1" name="Google Shape;2581;p261"/>
            <p:cNvGrpSpPr/>
            <p:nvPr/>
          </p:nvGrpSpPr>
          <p:grpSpPr>
            <a:xfrm>
              <a:off x="7191542" y="1"/>
              <a:ext cx="5000459" cy="1425992"/>
              <a:chOff x="7186272" y="0"/>
              <a:chExt cx="5005729" cy="1427495"/>
            </a:xfrm>
          </p:grpSpPr>
          <p:sp>
            <p:nvSpPr>
              <p:cNvPr id="2582" name="Google Shape;2582;p2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2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2584" name="Google Shape;2584;p2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2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86" name="Google Shape;2586;p2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cxnSp>
        <p:nvCxnSpPr>
          <p:cNvPr id="2587" name="Google Shape;2587;p261"/>
          <p:cNvCxnSpPr/>
          <p:nvPr/>
        </p:nvCxnSpPr>
        <p:spPr>
          <a:xfrm>
            <a:off x="707293" y="1425993"/>
            <a:ext cx="1097280" cy="0"/>
          </a:xfrm>
          <a:prstGeom prst="straightConnector1">
            <a:avLst/>
          </a:prstGeom>
          <a:noFill/>
          <a:ln w="31750" cap="flat" cmpd="sng">
            <a:solidFill>
              <a:schemeClr val="accent3"/>
            </a:solidFill>
            <a:prstDash val="solid"/>
            <a:miter lim="800000"/>
            <a:headEnd type="none" w="sm" len="sm"/>
            <a:tailEnd type="none" w="sm" len="sm"/>
          </a:ln>
        </p:spPr>
      </p:cxnSp>
      <p:sp>
        <p:nvSpPr>
          <p:cNvPr id="2588" name="Google Shape;2588;p2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8290568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118"/>
        <p:cNvGrpSpPr/>
        <p:nvPr/>
      </p:nvGrpSpPr>
      <p:grpSpPr>
        <a:xfrm>
          <a:off x="0" y="0"/>
          <a:ext cx="0" cy="0"/>
          <a:chOff x="0" y="0"/>
          <a:chExt cx="0" cy="0"/>
        </a:xfrm>
      </p:grpSpPr>
      <p:sp>
        <p:nvSpPr>
          <p:cNvPr id="1119" name="Google Shape;1119;p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 name="Google Shape;1120;p6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21" name="Google Shape;1121;p658"/>
          <p:cNvGrpSpPr/>
          <p:nvPr/>
        </p:nvGrpSpPr>
        <p:grpSpPr>
          <a:xfrm>
            <a:off x="7191542" y="1"/>
            <a:ext cx="5000459" cy="1425992"/>
            <a:chOff x="7191542" y="1"/>
            <a:chExt cx="5000459" cy="1425992"/>
          </a:xfrm>
        </p:grpSpPr>
        <p:pic>
          <p:nvPicPr>
            <p:cNvPr id="1122" name="Google Shape;1122;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3" name="Google Shape;1123;p658"/>
            <p:cNvGrpSpPr/>
            <p:nvPr/>
          </p:nvGrpSpPr>
          <p:grpSpPr>
            <a:xfrm>
              <a:off x="7191542" y="1"/>
              <a:ext cx="5000459" cy="1425992"/>
              <a:chOff x="7186272" y="0"/>
              <a:chExt cx="5005729" cy="1427495"/>
            </a:xfrm>
          </p:grpSpPr>
          <p:sp>
            <p:nvSpPr>
              <p:cNvPr id="1124" name="Google Shape;1124;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5" name="Google Shape;1125;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6" name="Google Shape;1126;p6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 name="Google Shape;1127;p6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28" name="Google Shape;1128;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9" name="Google Shape;1129;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774385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130"/>
        <p:cNvGrpSpPr/>
        <p:nvPr/>
      </p:nvGrpSpPr>
      <p:grpSpPr>
        <a:xfrm>
          <a:off x="0" y="0"/>
          <a:ext cx="0" cy="0"/>
          <a:chOff x="0" y="0"/>
          <a:chExt cx="0" cy="0"/>
        </a:xfrm>
      </p:grpSpPr>
      <p:grpSp>
        <p:nvGrpSpPr>
          <p:cNvPr id="1131" name="Google Shape;1131;p659"/>
          <p:cNvGrpSpPr/>
          <p:nvPr/>
        </p:nvGrpSpPr>
        <p:grpSpPr>
          <a:xfrm>
            <a:off x="7191542" y="1"/>
            <a:ext cx="5000459" cy="1425992"/>
            <a:chOff x="7191542" y="1"/>
            <a:chExt cx="5000459" cy="1425992"/>
          </a:xfrm>
        </p:grpSpPr>
        <p:pic>
          <p:nvPicPr>
            <p:cNvPr id="1132" name="Google Shape;1132;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33" name="Google Shape;1133;p659"/>
            <p:cNvGrpSpPr/>
            <p:nvPr/>
          </p:nvGrpSpPr>
          <p:grpSpPr>
            <a:xfrm>
              <a:off x="7191542" y="1"/>
              <a:ext cx="5000459" cy="1425992"/>
              <a:chOff x="7186272" y="0"/>
              <a:chExt cx="5005729" cy="1427495"/>
            </a:xfrm>
          </p:grpSpPr>
          <p:sp>
            <p:nvSpPr>
              <p:cNvPr id="1134" name="Google Shape;1134;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5" name="Google Shape;1135;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36" name="Google Shape;1136;p6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 name="Google Shape;1137;p6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38" name="Google Shape;1138;p6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 name="Google Shape;1139;p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0" name="Google Shape;1140;p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1" name="Google Shape;1141;p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2" name="Google Shape;1142;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3" name="Google Shape;1143;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7739536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144"/>
        <p:cNvGrpSpPr/>
        <p:nvPr/>
      </p:nvGrpSpPr>
      <p:grpSpPr>
        <a:xfrm>
          <a:off x="0" y="0"/>
          <a:ext cx="0" cy="0"/>
          <a:chOff x="0" y="0"/>
          <a:chExt cx="0" cy="0"/>
        </a:xfrm>
      </p:grpSpPr>
      <p:grpSp>
        <p:nvGrpSpPr>
          <p:cNvPr id="1145" name="Google Shape;1145;p660"/>
          <p:cNvGrpSpPr/>
          <p:nvPr/>
        </p:nvGrpSpPr>
        <p:grpSpPr>
          <a:xfrm>
            <a:off x="7191542" y="1"/>
            <a:ext cx="5000459" cy="1425992"/>
            <a:chOff x="7191542" y="1"/>
            <a:chExt cx="5000459" cy="1425992"/>
          </a:xfrm>
        </p:grpSpPr>
        <p:pic>
          <p:nvPicPr>
            <p:cNvPr id="1146" name="Google Shape;1146;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7" name="Google Shape;1147;p660"/>
            <p:cNvGrpSpPr/>
            <p:nvPr/>
          </p:nvGrpSpPr>
          <p:grpSpPr>
            <a:xfrm>
              <a:off x="7191542" y="1"/>
              <a:ext cx="5000459" cy="1425992"/>
              <a:chOff x="7186272" y="0"/>
              <a:chExt cx="5005729" cy="1427495"/>
            </a:xfrm>
          </p:grpSpPr>
          <p:sp>
            <p:nvSpPr>
              <p:cNvPr id="1148" name="Google Shape;1148;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9" name="Google Shape;1149;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0" name="Google Shape;1150;p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 name="Google Shape;1151;p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2" name="Google Shape;1152;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 name="Google Shape;1153;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6261839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154"/>
        <p:cNvGrpSpPr/>
        <p:nvPr/>
      </p:nvGrpSpPr>
      <p:grpSpPr>
        <a:xfrm>
          <a:off x="0" y="0"/>
          <a:ext cx="0" cy="0"/>
          <a:chOff x="0" y="0"/>
          <a:chExt cx="0" cy="0"/>
        </a:xfrm>
      </p:grpSpPr>
      <p:grpSp>
        <p:nvGrpSpPr>
          <p:cNvPr id="1155" name="Google Shape;1155;p661"/>
          <p:cNvGrpSpPr/>
          <p:nvPr/>
        </p:nvGrpSpPr>
        <p:grpSpPr>
          <a:xfrm>
            <a:off x="0" y="0"/>
            <a:ext cx="12192000" cy="2148830"/>
            <a:chOff x="0" y="0"/>
            <a:chExt cx="12192000" cy="2148830"/>
          </a:xfrm>
        </p:grpSpPr>
        <p:sp>
          <p:nvSpPr>
            <p:cNvPr id="1156" name="Google Shape;1156;p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7" name="Google Shape;1157;p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58" name="Google Shape;1158;p6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59" name="Google Shape;1159;p6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0" name="Google Shape;1160;p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61" name="Google Shape;1161;p66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62" name="Google Shape;1162;p66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9874301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163"/>
        <p:cNvGrpSpPr/>
        <p:nvPr/>
      </p:nvGrpSpPr>
      <p:grpSpPr>
        <a:xfrm>
          <a:off x="0" y="0"/>
          <a:ext cx="0" cy="0"/>
          <a:chOff x="0" y="0"/>
          <a:chExt cx="0" cy="0"/>
        </a:xfrm>
      </p:grpSpPr>
      <p:sp>
        <p:nvSpPr>
          <p:cNvPr id="1164" name="Google Shape;1164;p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5" name="Google Shape;1165;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6" name="Google Shape;1166;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67" name="Google Shape;1167;p662"/>
          <p:cNvGrpSpPr/>
          <p:nvPr/>
        </p:nvGrpSpPr>
        <p:grpSpPr>
          <a:xfrm>
            <a:off x="7191542" y="1"/>
            <a:ext cx="5000459" cy="1425992"/>
            <a:chOff x="7191542" y="1"/>
            <a:chExt cx="5000459" cy="1425992"/>
          </a:xfrm>
        </p:grpSpPr>
        <p:pic>
          <p:nvPicPr>
            <p:cNvPr id="1168" name="Google Shape;1168;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9" name="Google Shape;1169;p662"/>
            <p:cNvGrpSpPr/>
            <p:nvPr/>
          </p:nvGrpSpPr>
          <p:grpSpPr>
            <a:xfrm>
              <a:off x="7191542" y="1"/>
              <a:ext cx="5000459" cy="1425992"/>
              <a:chOff x="7186272" y="0"/>
              <a:chExt cx="5005729" cy="1427495"/>
            </a:xfrm>
          </p:grpSpPr>
          <p:sp>
            <p:nvSpPr>
              <p:cNvPr id="1170" name="Google Shape;1170;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1" name="Google Shape;1171;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920301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172"/>
        <p:cNvGrpSpPr/>
        <p:nvPr/>
      </p:nvGrpSpPr>
      <p:grpSpPr>
        <a:xfrm>
          <a:off x="0" y="0"/>
          <a:ext cx="0" cy="0"/>
          <a:chOff x="0" y="0"/>
          <a:chExt cx="0" cy="0"/>
        </a:xfrm>
      </p:grpSpPr>
      <p:sp>
        <p:nvSpPr>
          <p:cNvPr id="1173" name="Google Shape;1173;p6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4" name="Google Shape;1174;p6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5" name="Google Shape;1175;p6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76" name="Google Shape;1176;p663"/>
          <p:cNvSpPr>
            <a:spLocks noGrp="1"/>
          </p:cNvSpPr>
          <p:nvPr>
            <p:ph type="pic" idx="2"/>
          </p:nvPr>
        </p:nvSpPr>
        <p:spPr>
          <a:xfrm>
            <a:off x="7118684" y="233915"/>
            <a:ext cx="5073316" cy="5943600"/>
          </a:xfrm>
          <a:prstGeom prst="rect">
            <a:avLst/>
          </a:prstGeom>
          <a:noFill/>
          <a:ln>
            <a:noFill/>
          </a:ln>
        </p:spPr>
      </p:sp>
      <p:grpSp>
        <p:nvGrpSpPr>
          <p:cNvPr id="1177" name="Google Shape;1177;p663"/>
          <p:cNvGrpSpPr/>
          <p:nvPr/>
        </p:nvGrpSpPr>
        <p:grpSpPr>
          <a:xfrm>
            <a:off x="0" y="5020348"/>
            <a:ext cx="12192000" cy="1837653"/>
            <a:chOff x="0" y="5020348"/>
            <a:chExt cx="12192000" cy="1837653"/>
          </a:xfrm>
        </p:grpSpPr>
        <p:sp>
          <p:nvSpPr>
            <p:cNvPr id="1178" name="Google Shape;1178;p6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9" name="Google Shape;1179;p6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80" name="Google Shape;1180;p6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82251160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181"/>
        <p:cNvGrpSpPr/>
        <p:nvPr/>
      </p:nvGrpSpPr>
      <p:grpSpPr>
        <a:xfrm>
          <a:off x="0" y="0"/>
          <a:ext cx="0" cy="0"/>
          <a:chOff x="0" y="0"/>
          <a:chExt cx="0" cy="0"/>
        </a:xfrm>
      </p:grpSpPr>
      <p:sp>
        <p:nvSpPr>
          <p:cNvPr id="1182" name="Google Shape;1182;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83" name="Google Shape;1183;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 name="Google Shape;1184;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5" name="Google Shape;1185;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6" name="Google Shape;1186;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7" name="Google Shape;1187;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8" name="Google Shape;1188;p664"/>
          <p:cNvGrpSpPr/>
          <p:nvPr/>
        </p:nvGrpSpPr>
        <p:grpSpPr>
          <a:xfrm>
            <a:off x="7191542" y="1"/>
            <a:ext cx="5000459" cy="1425992"/>
            <a:chOff x="7191542" y="1"/>
            <a:chExt cx="5000459" cy="1425992"/>
          </a:xfrm>
        </p:grpSpPr>
        <p:pic>
          <p:nvPicPr>
            <p:cNvPr id="1189" name="Google Shape;1189;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0" name="Google Shape;1190;p664"/>
            <p:cNvGrpSpPr/>
            <p:nvPr/>
          </p:nvGrpSpPr>
          <p:grpSpPr>
            <a:xfrm>
              <a:off x="7191542" y="1"/>
              <a:ext cx="5000459" cy="1425992"/>
              <a:chOff x="7186272" y="0"/>
              <a:chExt cx="5005729" cy="1427495"/>
            </a:xfrm>
          </p:grpSpPr>
          <p:sp>
            <p:nvSpPr>
              <p:cNvPr id="1191" name="Google Shape;1191;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2" name="Google Shape;1192;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93" name="Google Shape;1193;p6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56515152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194"/>
        <p:cNvGrpSpPr/>
        <p:nvPr/>
      </p:nvGrpSpPr>
      <p:grpSpPr>
        <a:xfrm>
          <a:off x="0" y="0"/>
          <a:ext cx="0" cy="0"/>
          <a:chOff x="0" y="0"/>
          <a:chExt cx="0" cy="0"/>
        </a:xfrm>
      </p:grpSpPr>
      <p:grpSp>
        <p:nvGrpSpPr>
          <p:cNvPr id="1195" name="Google Shape;1195;p665"/>
          <p:cNvGrpSpPr/>
          <p:nvPr/>
        </p:nvGrpSpPr>
        <p:grpSpPr>
          <a:xfrm>
            <a:off x="0" y="5020347"/>
            <a:ext cx="12192000" cy="1837653"/>
            <a:chOff x="0" y="5020347"/>
            <a:chExt cx="12192000" cy="1837653"/>
          </a:xfrm>
        </p:grpSpPr>
        <p:sp>
          <p:nvSpPr>
            <p:cNvPr id="1196" name="Google Shape;1196;p6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7" name="Google Shape;1197;p6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8" name="Google Shape;1198;p6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99" name="Google Shape;1199;p6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200" name="Google Shape;1200;p6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1" name="Google Shape;1201;p6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785949439"/>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202"/>
        <p:cNvGrpSpPr/>
        <p:nvPr/>
      </p:nvGrpSpPr>
      <p:grpSpPr>
        <a:xfrm>
          <a:off x="0" y="0"/>
          <a:ext cx="0" cy="0"/>
          <a:chOff x="0" y="0"/>
          <a:chExt cx="0" cy="0"/>
        </a:xfrm>
      </p:grpSpPr>
      <p:sp>
        <p:nvSpPr>
          <p:cNvPr id="1203" name="Google Shape;1203;p6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04" name="Google Shape;1204;p6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6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6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6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6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09" name="Google Shape;1209;p666"/>
          <p:cNvGrpSpPr/>
          <p:nvPr/>
        </p:nvGrpSpPr>
        <p:grpSpPr>
          <a:xfrm>
            <a:off x="7191542" y="1"/>
            <a:ext cx="5000459" cy="1425992"/>
            <a:chOff x="7191542" y="1"/>
            <a:chExt cx="5000459" cy="1425992"/>
          </a:xfrm>
        </p:grpSpPr>
        <p:pic>
          <p:nvPicPr>
            <p:cNvPr id="1210" name="Google Shape;1210;p6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666"/>
            <p:cNvGrpSpPr/>
            <p:nvPr/>
          </p:nvGrpSpPr>
          <p:grpSpPr>
            <a:xfrm>
              <a:off x="7191542" y="1"/>
              <a:ext cx="5000459" cy="1425992"/>
              <a:chOff x="7186272" y="0"/>
              <a:chExt cx="5005729" cy="1427495"/>
            </a:xfrm>
          </p:grpSpPr>
          <p:sp>
            <p:nvSpPr>
              <p:cNvPr id="1212" name="Google Shape;1212;p6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6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14" name="Google Shape;1214;p6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2424554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215"/>
        <p:cNvGrpSpPr/>
        <p:nvPr/>
      </p:nvGrpSpPr>
      <p:grpSpPr>
        <a:xfrm>
          <a:off x="0" y="0"/>
          <a:ext cx="0" cy="0"/>
          <a:chOff x="0" y="0"/>
          <a:chExt cx="0" cy="0"/>
        </a:xfrm>
      </p:grpSpPr>
      <p:grpSp>
        <p:nvGrpSpPr>
          <p:cNvPr id="1216" name="Google Shape;1216;p667"/>
          <p:cNvGrpSpPr/>
          <p:nvPr/>
        </p:nvGrpSpPr>
        <p:grpSpPr>
          <a:xfrm>
            <a:off x="7191542" y="1"/>
            <a:ext cx="5000459" cy="1425992"/>
            <a:chOff x="7191542" y="1"/>
            <a:chExt cx="5000459" cy="1425992"/>
          </a:xfrm>
        </p:grpSpPr>
        <p:pic>
          <p:nvPicPr>
            <p:cNvPr id="1217" name="Google Shape;1217;p6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8" name="Google Shape;1218;p667"/>
            <p:cNvGrpSpPr/>
            <p:nvPr/>
          </p:nvGrpSpPr>
          <p:grpSpPr>
            <a:xfrm>
              <a:off x="7191542" y="1"/>
              <a:ext cx="5000459" cy="1425992"/>
              <a:chOff x="7186272" y="0"/>
              <a:chExt cx="5005729" cy="1427495"/>
            </a:xfrm>
          </p:grpSpPr>
          <p:sp>
            <p:nvSpPr>
              <p:cNvPr id="1219" name="Google Shape;1219;p6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20" name="Google Shape;1220;p6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1" name="Google Shape;1221;p6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2" name="Google Shape;1222;p66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3" name="Google Shape;1223;p6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4" name="Google Shape;1224;p6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5" name="Google Shape;1225;p6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9005462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7378632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226"/>
        <p:cNvGrpSpPr/>
        <p:nvPr/>
      </p:nvGrpSpPr>
      <p:grpSpPr>
        <a:xfrm>
          <a:off x="0" y="0"/>
          <a:ext cx="0" cy="0"/>
          <a:chOff x="0" y="0"/>
          <a:chExt cx="0" cy="0"/>
        </a:xfrm>
      </p:grpSpPr>
      <p:sp>
        <p:nvSpPr>
          <p:cNvPr id="1227" name="Google Shape;1227;p6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8" name="Google Shape;1228;p66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229" name="Google Shape;1229;p668"/>
          <p:cNvGrpSpPr/>
          <p:nvPr/>
        </p:nvGrpSpPr>
        <p:grpSpPr>
          <a:xfrm>
            <a:off x="7191542" y="1"/>
            <a:ext cx="5000459" cy="1425992"/>
            <a:chOff x="7191542" y="1"/>
            <a:chExt cx="5000459" cy="1425992"/>
          </a:xfrm>
        </p:grpSpPr>
        <p:pic>
          <p:nvPicPr>
            <p:cNvPr id="1230" name="Google Shape;1230;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1" name="Google Shape;1231;p668"/>
            <p:cNvGrpSpPr/>
            <p:nvPr/>
          </p:nvGrpSpPr>
          <p:grpSpPr>
            <a:xfrm>
              <a:off x="7191542" y="1"/>
              <a:ext cx="5000459" cy="1425992"/>
              <a:chOff x="7186272" y="0"/>
              <a:chExt cx="5005729" cy="1427495"/>
            </a:xfrm>
          </p:grpSpPr>
          <p:sp>
            <p:nvSpPr>
              <p:cNvPr id="1232" name="Google Shape;1232;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3" name="Google Shape;1233;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34" name="Google Shape;1234;p66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5" name="Google Shape;1235;p66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36" name="Google Shape;1236;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7" name="Google Shape;1237;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8255757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238"/>
        <p:cNvGrpSpPr/>
        <p:nvPr/>
      </p:nvGrpSpPr>
      <p:grpSpPr>
        <a:xfrm>
          <a:off x="0" y="0"/>
          <a:ext cx="0" cy="0"/>
          <a:chOff x="0" y="0"/>
          <a:chExt cx="0" cy="0"/>
        </a:xfrm>
      </p:grpSpPr>
      <p:grpSp>
        <p:nvGrpSpPr>
          <p:cNvPr id="1239" name="Google Shape;1239;p669"/>
          <p:cNvGrpSpPr/>
          <p:nvPr/>
        </p:nvGrpSpPr>
        <p:grpSpPr>
          <a:xfrm>
            <a:off x="7191542" y="1"/>
            <a:ext cx="5000459" cy="1425992"/>
            <a:chOff x="7191542" y="1"/>
            <a:chExt cx="5000459" cy="1425992"/>
          </a:xfrm>
        </p:grpSpPr>
        <p:pic>
          <p:nvPicPr>
            <p:cNvPr id="1240" name="Google Shape;1240;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1" name="Google Shape;1241;p669"/>
            <p:cNvGrpSpPr/>
            <p:nvPr/>
          </p:nvGrpSpPr>
          <p:grpSpPr>
            <a:xfrm>
              <a:off x="7191542" y="1"/>
              <a:ext cx="5000459" cy="1425992"/>
              <a:chOff x="7186272" y="0"/>
              <a:chExt cx="5005729" cy="1427495"/>
            </a:xfrm>
          </p:grpSpPr>
          <p:sp>
            <p:nvSpPr>
              <p:cNvPr id="1242" name="Google Shape;1242;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3" name="Google Shape;1243;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44" name="Google Shape;1244;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5" name="Google Shape;1245;p66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6" name="Google Shape;1246;p66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7" name="Google Shape;1247;p66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8" name="Google Shape;1248;p66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9" name="Google Shape;1249;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50" name="Google Shape;1250;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1" name="Google Shape;1251;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8985494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252"/>
        <p:cNvGrpSpPr/>
        <p:nvPr/>
      </p:nvGrpSpPr>
      <p:grpSpPr>
        <a:xfrm>
          <a:off x="0" y="0"/>
          <a:ext cx="0" cy="0"/>
          <a:chOff x="0" y="0"/>
          <a:chExt cx="0" cy="0"/>
        </a:xfrm>
      </p:grpSpPr>
      <p:sp>
        <p:nvSpPr>
          <p:cNvPr id="1253" name="Google Shape;1253;p6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254" name="Google Shape;1254;p6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255" name="Google Shape;1255;p670"/>
          <p:cNvGrpSpPr/>
          <p:nvPr/>
        </p:nvGrpSpPr>
        <p:grpSpPr>
          <a:xfrm>
            <a:off x="0" y="5379426"/>
            <a:ext cx="2807368" cy="753891"/>
            <a:chOff x="0" y="5379426"/>
            <a:chExt cx="2807368" cy="753891"/>
          </a:xfrm>
        </p:grpSpPr>
        <p:sp>
          <p:nvSpPr>
            <p:cNvPr id="1256" name="Google Shape;1256;p6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57" name="Google Shape;1257;p6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258" name="Google Shape;1258;p670"/>
          <p:cNvSpPr>
            <a:spLocks noGrp="1"/>
          </p:cNvSpPr>
          <p:nvPr>
            <p:ph type="pic" idx="2"/>
          </p:nvPr>
        </p:nvSpPr>
        <p:spPr>
          <a:xfrm>
            <a:off x="2807368" y="457202"/>
            <a:ext cx="8915400" cy="5943598"/>
          </a:xfrm>
          <a:prstGeom prst="rect">
            <a:avLst/>
          </a:prstGeom>
          <a:noFill/>
          <a:ln>
            <a:noFill/>
          </a:ln>
        </p:spPr>
      </p:sp>
      <p:pic>
        <p:nvPicPr>
          <p:cNvPr id="1259" name="Google Shape;1259;p6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2332084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260"/>
        <p:cNvGrpSpPr/>
        <p:nvPr/>
      </p:nvGrpSpPr>
      <p:grpSpPr>
        <a:xfrm>
          <a:off x="0" y="0"/>
          <a:ext cx="0" cy="0"/>
          <a:chOff x="0" y="0"/>
          <a:chExt cx="0" cy="0"/>
        </a:xfrm>
      </p:grpSpPr>
      <p:grpSp>
        <p:nvGrpSpPr>
          <p:cNvPr id="1261" name="Google Shape;1261;p671"/>
          <p:cNvGrpSpPr/>
          <p:nvPr/>
        </p:nvGrpSpPr>
        <p:grpSpPr>
          <a:xfrm>
            <a:off x="0" y="0"/>
            <a:ext cx="12192000" cy="2148830"/>
            <a:chOff x="0" y="0"/>
            <a:chExt cx="12192000" cy="2148830"/>
          </a:xfrm>
        </p:grpSpPr>
        <p:sp>
          <p:nvSpPr>
            <p:cNvPr id="1262" name="Google Shape;1262;p6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3" name="Google Shape;1263;p6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64" name="Google Shape;1264;p6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65" name="Google Shape;1265;p6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66" name="Google Shape;1266;p6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67" name="Google Shape;1267;p6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68" name="Google Shape;1268;p671"/>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80815041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269"/>
        <p:cNvGrpSpPr/>
        <p:nvPr/>
      </p:nvGrpSpPr>
      <p:grpSpPr>
        <a:xfrm>
          <a:off x="0" y="0"/>
          <a:ext cx="0" cy="0"/>
          <a:chOff x="0" y="0"/>
          <a:chExt cx="0" cy="0"/>
        </a:xfrm>
      </p:grpSpPr>
      <p:sp>
        <p:nvSpPr>
          <p:cNvPr id="1270" name="Google Shape;1270;p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71" name="Google Shape;1271;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2" name="Google Shape;1272;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73" name="Google Shape;1273;p672"/>
          <p:cNvGrpSpPr/>
          <p:nvPr/>
        </p:nvGrpSpPr>
        <p:grpSpPr>
          <a:xfrm>
            <a:off x="7191542" y="1"/>
            <a:ext cx="5000459" cy="1425992"/>
            <a:chOff x="7191542" y="1"/>
            <a:chExt cx="5000459" cy="1425992"/>
          </a:xfrm>
        </p:grpSpPr>
        <p:pic>
          <p:nvPicPr>
            <p:cNvPr id="1274" name="Google Shape;1274;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75" name="Google Shape;1275;p672"/>
            <p:cNvGrpSpPr/>
            <p:nvPr/>
          </p:nvGrpSpPr>
          <p:grpSpPr>
            <a:xfrm>
              <a:off x="7191542" y="1"/>
              <a:ext cx="5000459" cy="1425992"/>
              <a:chOff x="7186272" y="0"/>
              <a:chExt cx="5005729" cy="1427495"/>
            </a:xfrm>
          </p:grpSpPr>
          <p:sp>
            <p:nvSpPr>
              <p:cNvPr id="1276" name="Google Shape;1276;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7" name="Google Shape;1277;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118530944"/>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278"/>
        <p:cNvGrpSpPr/>
        <p:nvPr/>
      </p:nvGrpSpPr>
      <p:grpSpPr>
        <a:xfrm>
          <a:off x="0" y="0"/>
          <a:ext cx="0" cy="0"/>
          <a:chOff x="0" y="0"/>
          <a:chExt cx="0" cy="0"/>
        </a:xfrm>
      </p:grpSpPr>
      <p:grpSp>
        <p:nvGrpSpPr>
          <p:cNvPr id="1279" name="Google Shape;1279;p673"/>
          <p:cNvGrpSpPr/>
          <p:nvPr/>
        </p:nvGrpSpPr>
        <p:grpSpPr>
          <a:xfrm>
            <a:off x="7191542" y="1"/>
            <a:ext cx="5000459" cy="1425992"/>
            <a:chOff x="7191542" y="1"/>
            <a:chExt cx="5000459" cy="1425992"/>
          </a:xfrm>
        </p:grpSpPr>
        <p:pic>
          <p:nvPicPr>
            <p:cNvPr id="1280" name="Google Shape;1280;p6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1" name="Google Shape;1281;p673"/>
            <p:cNvGrpSpPr/>
            <p:nvPr/>
          </p:nvGrpSpPr>
          <p:grpSpPr>
            <a:xfrm>
              <a:off x="7191542" y="1"/>
              <a:ext cx="5000459" cy="1425992"/>
              <a:chOff x="7186272" y="0"/>
              <a:chExt cx="5005729" cy="1427495"/>
            </a:xfrm>
          </p:grpSpPr>
          <p:sp>
            <p:nvSpPr>
              <p:cNvPr id="1282" name="Google Shape;1282;p6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3" name="Google Shape;1283;p6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84" name="Google Shape;1284;p6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5" name="Google Shape;1285;p6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86" name="Google Shape;1286;p6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87" name="Google Shape;1287;p6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018090510"/>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288"/>
        <p:cNvGrpSpPr/>
        <p:nvPr/>
      </p:nvGrpSpPr>
      <p:grpSpPr>
        <a:xfrm>
          <a:off x="0" y="0"/>
          <a:ext cx="0" cy="0"/>
          <a:chOff x="0" y="0"/>
          <a:chExt cx="0" cy="0"/>
        </a:xfrm>
      </p:grpSpPr>
      <p:sp>
        <p:nvSpPr>
          <p:cNvPr id="1289" name="Google Shape;1289;p67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0" name="Google Shape;1290;p67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291" name="Google Shape;1291;p674"/>
          <p:cNvGrpSpPr/>
          <p:nvPr/>
        </p:nvGrpSpPr>
        <p:grpSpPr>
          <a:xfrm flipH="1">
            <a:off x="-1" y="1"/>
            <a:ext cx="6418725" cy="1509822"/>
            <a:chOff x="7522541" y="1"/>
            <a:chExt cx="4669459" cy="1098357"/>
          </a:xfrm>
        </p:grpSpPr>
        <p:sp>
          <p:nvSpPr>
            <p:cNvPr id="1292" name="Google Shape;1292;p67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3" name="Google Shape;1293;p67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294" name="Google Shape;1294;p6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27606398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295"/>
        <p:cNvGrpSpPr/>
        <p:nvPr/>
      </p:nvGrpSpPr>
      <p:grpSpPr>
        <a:xfrm>
          <a:off x="0" y="0"/>
          <a:ext cx="0" cy="0"/>
          <a:chOff x="0" y="0"/>
          <a:chExt cx="0" cy="0"/>
        </a:xfrm>
      </p:grpSpPr>
      <p:sp>
        <p:nvSpPr>
          <p:cNvPr id="1296" name="Google Shape;1296;p67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7" name="Google Shape;1297;p67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98" name="Google Shape;1298;p6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99" name="Google Shape;1299;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0" name="Google Shape;1300;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84321669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301"/>
        <p:cNvGrpSpPr/>
        <p:nvPr/>
      </p:nvGrpSpPr>
      <p:grpSpPr>
        <a:xfrm>
          <a:off x="0" y="0"/>
          <a:ext cx="0" cy="0"/>
          <a:chOff x="0" y="0"/>
          <a:chExt cx="0" cy="0"/>
        </a:xfrm>
      </p:grpSpPr>
      <p:sp>
        <p:nvSpPr>
          <p:cNvPr id="1302" name="Google Shape;1302;p67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3" name="Google Shape;1303;p67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4" name="Google Shape;1304;p67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5" name="Google Shape;1305;p6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6" name="Google Shape;1306;p6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07" name="Google Shape;1307;p67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8" name="Google Shape;1308;p67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09" name="Google Shape;1309;p67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0" name="Google Shape;1310;p67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90167707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11"/>
        <p:cNvGrpSpPr/>
        <p:nvPr/>
      </p:nvGrpSpPr>
      <p:grpSpPr>
        <a:xfrm>
          <a:off x="0" y="0"/>
          <a:ext cx="0" cy="0"/>
          <a:chOff x="0" y="0"/>
          <a:chExt cx="0" cy="0"/>
        </a:xfrm>
      </p:grpSpPr>
      <p:sp>
        <p:nvSpPr>
          <p:cNvPr id="1312" name="Google Shape;1312;p67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3" name="Google Shape;1313;p67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4" name="Google Shape;1314;p6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5" name="Google Shape;1315;p6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6" name="Google Shape;1316;p6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7" name="Google Shape;1317;p67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8" name="Google Shape;1318;p67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9" name="Google Shape;1319;p67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0" name="Google Shape;1320;p67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0653103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105412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321"/>
        <p:cNvGrpSpPr/>
        <p:nvPr/>
      </p:nvGrpSpPr>
      <p:grpSpPr>
        <a:xfrm>
          <a:off x="0" y="0"/>
          <a:ext cx="0" cy="0"/>
          <a:chOff x="0" y="0"/>
          <a:chExt cx="0" cy="0"/>
        </a:xfrm>
      </p:grpSpPr>
      <p:sp>
        <p:nvSpPr>
          <p:cNvPr id="1322" name="Google Shape;1322;p6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3" name="Google Shape;1323;p6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4" name="Google Shape;1324;p6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5" name="Google Shape;1325;p6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6" name="Google Shape;1326;p6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34696478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327"/>
        <p:cNvGrpSpPr/>
        <p:nvPr/>
      </p:nvGrpSpPr>
      <p:grpSpPr>
        <a:xfrm>
          <a:off x="0" y="0"/>
          <a:ext cx="0" cy="0"/>
          <a:chOff x="0" y="0"/>
          <a:chExt cx="0" cy="0"/>
        </a:xfrm>
      </p:grpSpPr>
      <p:sp>
        <p:nvSpPr>
          <p:cNvPr id="1328" name="Google Shape;1328;p6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29" name="Google Shape;1329;p6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0" name="Google Shape;1330;p6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1" name="Google Shape;1331;p6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2" name="Google Shape;1332;p6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34783164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333"/>
        <p:cNvGrpSpPr/>
        <p:nvPr/>
      </p:nvGrpSpPr>
      <p:grpSpPr>
        <a:xfrm>
          <a:off x="0" y="0"/>
          <a:ext cx="0" cy="0"/>
          <a:chOff x="0" y="0"/>
          <a:chExt cx="0" cy="0"/>
        </a:xfrm>
      </p:grpSpPr>
      <p:sp>
        <p:nvSpPr>
          <p:cNvPr id="1334" name="Google Shape;1334;p6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5" name="Google Shape;1335;p6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6" name="Google Shape;1336;p6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7" name="Google Shape;1337;p6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38" name="Google Shape;1338;p6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39" name="Google Shape;1339;p6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75008950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40"/>
        <p:cNvGrpSpPr/>
        <p:nvPr/>
      </p:nvGrpSpPr>
      <p:grpSpPr>
        <a:xfrm>
          <a:off x="0" y="0"/>
          <a:ext cx="0" cy="0"/>
          <a:chOff x="0" y="0"/>
          <a:chExt cx="0" cy="0"/>
        </a:xfrm>
      </p:grpSpPr>
      <p:sp>
        <p:nvSpPr>
          <p:cNvPr id="1341" name="Google Shape;1341;p68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2" name="Google Shape;1342;p68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3" name="Google Shape;1343;p68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4" name="Google Shape;1344;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5" name="Google Shape;1345;p6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6" name="Google Shape;1346;p68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7" name="Google Shape;1347;p68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48" name="Google Shape;1348;p68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49" name="Google Shape;1349;p68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89932740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50"/>
        <p:cNvGrpSpPr/>
        <p:nvPr/>
      </p:nvGrpSpPr>
      <p:grpSpPr>
        <a:xfrm>
          <a:off x="0" y="0"/>
          <a:ext cx="0" cy="0"/>
          <a:chOff x="0" y="0"/>
          <a:chExt cx="0" cy="0"/>
        </a:xfrm>
      </p:grpSpPr>
      <p:sp>
        <p:nvSpPr>
          <p:cNvPr id="1351" name="Google Shape;1351;p68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 name="Google Shape;1352;p6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3" name="Google Shape;1353;p6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4" name="Google Shape;1354;p68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5" name="Google Shape;1355;p68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55301387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356"/>
        <p:cNvGrpSpPr/>
        <p:nvPr/>
      </p:nvGrpSpPr>
      <p:grpSpPr>
        <a:xfrm>
          <a:off x="0" y="0"/>
          <a:ext cx="0" cy="0"/>
          <a:chOff x="0" y="0"/>
          <a:chExt cx="0" cy="0"/>
        </a:xfrm>
      </p:grpSpPr>
      <p:sp>
        <p:nvSpPr>
          <p:cNvPr id="1357" name="Google Shape;1357;p68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58" name="Google Shape;1358;p68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359" name="Google Shape;1359;p68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0" name="Google Shape;1360;p68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1" name="Google Shape;1361;p68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23204159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362"/>
        <p:cNvGrpSpPr/>
        <p:nvPr/>
      </p:nvGrpSpPr>
      <p:grpSpPr>
        <a:xfrm>
          <a:off x="0" y="0"/>
          <a:ext cx="0" cy="0"/>
          <a:chOff x="0" y="0"/>
          <a:chExt cx="0" cy="0"/>
        </a:xfrm>
      </p:grpSpPr>
      <p:sp>
        <p:nvSpPr>
          <p:cNvPr id="1363" name="Google Shape;1363;p6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4" name="Google Shape;1364;p6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5" name="Google Shape;1365;p68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6" name="Google Shape;1366;p68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7" name="Google Shape;1367;p68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68" name="Google Shape;1368;p6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99230253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69"/>
        <p:cNvGrpSpPr/>
        <p:nvPr/>
      </p:nvGrpSpPr>
      <p:grpSpPr>
        <a:xfrm>
          <a:off x="0" y="0"/>
          <a:ext cx="0" cy="0"/>
          <a:chOff x="0" y="0"/>
          <a:chExt cx="0" cy="0"/>
        </a:xfrm>
      </p:grpSpPr>
      <p:sp>
        <p:nvSpPr>
          <p:cNvPr id="1370" name="Google Shape;1370;p68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1" name="Google Shape;1371;p68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2" name="Google Shape;1372;p6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73" name="Google Shape;1373;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74" name="Google Shape;1374;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75" name="Google Shape;1375;p68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6" name="Google Shape;1376;p68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77" name="Google Shape;1377;p68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8" name="Google Shape;1378;p68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42148618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79"/>
        <p:cNvGrpSpPr/>
        <p:nvPr/>
      </p:nvGrpSpPr>
      <p:grpSpPr>
        <a:xfrm>
          <a:off x="0" y="0"/>
          <a:ext cx="0" cy="0"/>
          <a:chOff x="0" y="0"/>
          <a:chExt cx="0" cy="0"/>
        </a:xfrm>
      </p:grpSpPr>
      <p:sp>
        <p:nvSpPr>
          <p:cNvPr id="1380" name="Google Shape;1380;p68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1" name="Google Shape;1381;p68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2" name="Google Shape;1382;p68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83" name="Google Shape;1383;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84" name="Google Shape;1384;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85" name="Google Shape;1385;p68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6" name="Google Shape;1386;p68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87" name="Google Shape;1387;p68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88" name="Google Shape;1388;p68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228640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389"/>
        <p:cNvGrpSpPr/>
        <p:nvPr/>
      </p:nvGrpSpPr>
      <p:grpSpPr>
        <a:xfrm>
          <a:off x="0" y="0"/>
          <a:ext cx="0" cy="0"/>
          <a:chOff x="0" y="0"/>
          <a:chExt cx="0" cy="0"/>
        </a:xfrm>
      </p:grpSpPr>
      <p:sp>
        <p:nvSpPr>
          <p:cNvPr id="1390" name="Google Shape;1390;p6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1" name="Google Shape;1391;p6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2" name="Google Shape;1392;p6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93" name="Google Shape;1393;p6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94" name="Google Shape;1394;p6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95" name="Google Shape;1395;p6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6" name="Google Shape;1396;p6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97" name="Google Shape;1397;p6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98" name="Google Shape;1398;p6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2367001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7478575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399"/>
        <p:cNvGrpSpPr/>
        <p:nvPr/>
      </p:nvGrpSpPr>
      <p:grpSpPr>
        <a:xfrm>
          <a:off x="0" y="0"/>
          <a:ext cx="0" cy="0"/>
          <a:chOff x="0" y="0"/>
          <a:chExt cx="0" cy="0"/>
        </a:xfrm>
      </p:grpSpPr>
      <p:sp>
        <p:nvSpPr>
          <p:cNvPr id="1400" name="Google Shape;1400;p68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1" name="Google Shape;1401;p6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2" name="Google Shape;1402;p6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3" name="Google Shape;1403;p68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04" name="Google Shape;1404;p6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59104226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05"/>
        <p:cNvGrpSpPr/>
        <p:nvPr/>
      </p:nvGrpSpPr>
      <p:grpSpPr>
        <a:xfrm>
          <a:off x="0" y="0"/>
          <a:ext cx="0" cy="0"/>
          <a:chOff x="0" y="0"/>
          <a:chExt cx="0" cy="0"/>
        </a:xfrm>
      </p:grpSpPr>
      <p:sp>
        <p:nvSpPr>
          <p:cNvPr id="1406" name="Google Shape;1406;p6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07" name="Google Shape;1407;p68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08" name="Google Shape;1408;p6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09" name="Google Shape;1409;p68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0" name="Google Shape;1410;p68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88413033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11"/>
        <p:cNvGrpSpPr/>
        <p:nvPr/>
      </p:nvGrpSpPr>
      <p:grpSpPr>
        <a:xfrm>
          <a:off x="0" y="0"/>
          <a:ext cx="0" cy="0"/>
          <a:chOff x="0" y="0"/>
          <a:chExt cx="0" cy="0"/>
        </a:xfrm>
      </p:grpSpPr>
      <p:sp>
        <p:nvSpPr>
          <p:cNvPr id="1412" name="Google Shape;1412;p6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3" name="Google Shape;1413;p6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14" name="Google Shape;1414;p69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5" name="Google Shape;1415;p69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16" name="Google Shape;1416;p69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17" name="Google Shape;1417;p6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4090074281"/>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18"/>
        <p:cNvGrpSpPr/>
        <p:nvPr/>
      </p:nvGrpSpPr>
      <p:grpSpPr>
        <a:xfrm>
          <a:off x="0" y="0"/>
          <a:ext cx="0" cy="0"/>
          <a:chOff x="0" y="0"/>
          <a:chExt cx="0" cy="0"/>
        </a:xfrm>
      </p:grpSpPr>
      <p:sp>
        <p:nvSpPr>
          <p:cNvPr id="1419" name="Google Shape;1419;p69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69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1" name="Google Shape;1421;p69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22" name="Google Shape;1422;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23" name="Google Shape;1423;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24" name="Google Shape;1424;p69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5" name="Google Shape;1425;p69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26" name="Google Shape;1426;p69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27" name="Google Shape;1427;p69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32560953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28"/>
        <p:cNvGrpSpPr/>
        <p:nvPr/>
      </p:nvGrpSpPr>
      <p:grpSpPr>
        <a:xfrm>
          <a:off x="0" y="0"/>
          <a:ext cx="0" cy="0"/>
          <a:chOff x="0" y="0"/>
          <a:chExt cx="0" cy="0"/>
        </a:xfrm>
      </p:grpSpPr>
      <p:sp>
        <p:nvSpPr>
          <p:cNvPr id="1429" name="Google Shape;1429;p69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0" name="Google Shape;1430;p6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1" name="Google Shape;1431;p6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2" name="Google Shape;1432;p69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33" name="Google Shape;1433;p6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80536239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34"/>
        <p:cNvGrpSpPr/>
        <p:nvPr/>
      </p:nvGrpSpPr>
      <p:grpSpPr>
        <a:xfrm>
          <a:off x="0" y="0"/>
          <a:ext cx="0" cy="0"/>
          <a:chOff x="0" y="0"/>
          <a:chExt cx="0" cy="0"/>
        </a:xfrm>
      </p:grpSpPr>
      <p:sp>
        <p:nvSpPr>
          <p:cNvPr id="1435" name="Google Shape;1435;p6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36" name="Google Shape;1436;p69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37" name="Google Shape;1437;p6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38" name="Google Shape;1438;p69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9" name="Google Shape;1439;p69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76557372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40"/>
        <p:cNvGrpSpPr/>
        <p:nvPr/>
      </p:nvGrpSpPr>
      <p:grpSpPr>
        <a:xfrm>
          <a:off x="0" y="0"/>
          <a:ext cx="0" cy="0"/>
          <a:chOff x="0" y="0"/>
          <a:chExt cx="0" cy="0"/>
        </a:xfrm>
      </p:grpSpPr>
      <p:sp>
        <p:nvSpPr>
          <p:cNvPr id="1441" name="Google Shape;1441;p6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2" name="Google Shape;1442;p6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43" name="Google Shape;1443;p69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4" name="Google Shape;1444;p69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5" name="Google Shape;1445;p69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46" name="Google Shape;1446;p6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96880907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47"/>
        <p:cNvGrpSpPr/>
        <p:nvPr/>
      </p:nvGrpSpPr>
      <p:grpSpPr>
        <a:xfrm>
          <a:off x="0" y="0"/>
          <a:ext cx="0" cy="0"/>
          <a:chOff x="0" y="0"/>
          <a:chExt cx="0" cy="0"/>
        </a:xfrm>
      </p:grpSpPr>
      <p:sp>
        <p:nvSpPr>
          <p:cNvPr id="1448" name="Google Shape;1448;p69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49" name="Google Shape;1449;p69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0" name="Google Shape;1450;p69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51" name="Google Shape;1451;p6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52" name="Google Shape;1452;p6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53" name="Google Shape;1453;p69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4" name="Google Shape;1454;p69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55" name="Google Shape;1455;p69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56" name="Google Shape;1456;p69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85753269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57"/>
        <p:cNvGrpSpPr/>
        <p:nvPr/>
      </p:nvGrpSpPr>
      <p:grpSpPr>
        <a:xfrm>
          <a:off x="0" y="0"/>
          <a:ext cx="0" cy="0"/>
          <a:chOff x="0" y="0"/>
          <a:chExt cx="0" cy="0"/>
        </a:xfrm>
      </p:grpSpPr>
      <p:sp>
        <p:nvSpPr>
          <p:cNvPr id="1458" name="Google Shape;1458;p69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9" name="Google Shape;1459;p69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0" name="Google Shape;1460;p69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61" name="Google Shape;1461;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62" name="Google Shape;1462;p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63" name="Google Shape;1463;p69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4" name="Google Shape;1464;p69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65" name="Google Shape;1465;p69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66" name="Google Shape;1466;p69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119695732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67"/>
        <p:cNvGrpSpPr/>
        <p:nvPr/>
      </p:nvGrpSpPr>
      <p:grpSpPr>
        <a:xfrm>
          <a:off x="0" y="0"/>
          <a:ext cx="0" cy="0"/>
          <a:chOff x="0" y="0"/>
          <a:chExt cx="0" cy="0"/>
        </a:xfrm>
      </p:grpSpPr>
      <p:sp>
        <p:nvSpPr>
          <p:cNvPr id="1468" name="Google Shape;1468;p69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9" name="Google Shape;1469;p6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0" name="Google Shape;1470;p6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1" name="Google Shape;1471;p69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72" name="Google Shape;1472;p69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40911164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034806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473"/>
        <p:cNvGrpSpPr/>
        <p:nvPr/>
      </p:nvGrpSpPr>
      <p:grpSpPr>
        <a:xfrm>
          <a:off x="0" y="0"/>
          <a:ext cx="0" cy="0"/>
          <a:chOff x="0" y="0"/>
          <a:chExt cx="0" cy="0"/>
        </a:xfrm>
      </p:grpSpPr>
      <p:sp>
        <p:nvSpPr>
          <p:cNvPr id="1474" name="Google Shape;1474;p6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475" name="Google Shape;1475;p69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476" name="Google Shape;1476;p6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77" name="Google Shape;1477;p69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78" name="Google Shape;1478;p69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395108819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479"/>
        <p:cNvGrpSpPr/>
        <p:nvPr/>
      </p:nvGrpSpPr>
      <p:grpSpPr>
        <a:xfrm>
          <a:off x="0" y="0"/>
          <a:ext cx="0" cy="0"/>
          <a:chOff x="0" y="0"/>
          <a:chExt cx="0" cy="0"/>
        </a:xfrm>
      </p:grpSpPr>
      <p:sp>
        <p:nvSpPr>
          <p:cNvPr id="1480" name="Google Shape;1480;p69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1" name="Google Shape;1481;p69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82" name="Google Shape;1482;p69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3" name="Google Shape;1483;p69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4" name="Google Shape;1484;p69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85" name="Google Shape;1485;p69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214651929"/>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486"/>
        <p:cNvGrpSpPr/>
        <p:nvPr/>
      </p:nvGrpSpPr>
      <p:grpSpPr>
        <a:xfrm>
          <a:off x="0" y="0"/>
          <a:ext cx="0" cy="0"/>
          <a:chOff x="0" y="0"/>
          <a:chExt cx="0" cy="0"/>
        </a:xfrm>
      </p:grpSpPr>
      <p:sp>
        <p:nvSpPr>
          <p:cNvPr id="1487" name="Google Shape;1487;p70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8" name="Google Shape;1488;p70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9" name="Google Shape;1489;p70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90" name="Google Shape;1490;p7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91" name="Google Shape;1491;p7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492" name="Google Shape;1492;p70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3" name="Google Shape;1493;p70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494" name="Google Shape;1494;p70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495" name="Google Shape;1495;p70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273227198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496"/>
        <p:cNvGrpSpPr/>
        <p:nvPr/>
      </p:nvGrpSpPr>
      <p:grpSpPr>
        <a:xfrm>
          <a:off x="0" y="0"/>
          <a:ext cx="0" cy="0"/>
          <a:chOff x="0" y="0"/>
          <a:chExt cx="0" cy="0"/>
        </a:xfrm>
      </p:grpSpPr>
      <p:sp>
        <p:nvSpPr>
          <p:cNvPr id="1497" name="Google Shape;1497;p70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8" name="Google Shape;1498;p7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499" name="Google Shape;1499;p7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0" name="Google Shape;1500;p70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01" name="Google Shape;1501;p70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301832653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02"/>
        <p:cNvGrpSpPr/>
        <p:nvPr/>
      </p:nvGrpSpPr>
      <p:grpSpPr>
        <a:xfrm>
          <a:off x="0" y="0"/>
          <a:ext cx="0" cy="0"/>
          <a:chOff x="0" y="0"/>
          <a:chExt cx="0" cy="0"/>
        </a:xfrm>
      </p:grpSpPr>
      <p:sp>
        <p:nvSpPr>
          <p:cNvPr id="1503" name="Google Shape;1503;p7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04" name="Google Shape;1504;p7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05" name="Google Shape;1505;p7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06" name="Google Shape;1506;p7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 name="Google Shape;1507;p7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059015066"/>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08"/>
        <p:cNvGrpSpPr/>
        <p:nvPr/>
      </p:nvGrpSpPr>
      <p:grpSpPr>
        <a:xfrm>
          <a:off x="0" y="0"/>
          <a:ext cx="0" cy="0"/>
          <a:chOff x="0" y="0"/>
          <a:chExt cx="0" cy="0"/>
        </a:xfrm>
      </p:grpSpPr>
      <p:sp>
        <p:nvSpPr>
          <p:cNvPr id="1509" name="Google Shape;1509;p7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0" name="Google Shape;1510;p7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11" name="Google Shape;1511;p70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70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3" name="Google Shape;1513;p70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14" name="Google Shape;1514;p7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36897143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515"/>
        <p:cNvGrpSpPr/>
        <p:nvPr/>
      </p:nvGrpSpPr>
      <p:grpSpPr>
        <a:xfrm>
          <a:off x="0" y="0"/>
          <a:ext cx="0" cy="0"/>
          <a:chOff x="0" y="0"/>
          <a:chExt cx="0" cy="0"/>
        </a:xfrm>
      </p:grpSpPr>
      <p:sp>
        <p:nvSpPr>
          <p:cNvPr id="1516" name="Google Shape;1516;p70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7" name="Google Shape;1517;p70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8" name="Google Shape;1518;p7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519" name="Google Shape;1519;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20" name="Google Shape;1520;p7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521" name="Google Shape;1521;p70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2" name="Google Shape;1522;p70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23" name="Google Shape;1523;p70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24" name="Google Shape;1524;p70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4144316247"/>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25"/>
        <p:cNvGrpSpPr/>
        <p:nvPr/>
      </p:nvGrpSpPr>
      <p:grpSpPr>
        <a:xfrm>
          <a:off x="0" y="0"/>
          <a:ext cx="0" cy="0"/>
          <a:chOff x="0" y="0"/>
          <a:chExt cx="0" cy="0"/>
        </a:xfrm>
      </p:grpSpPr>
      <p:sp>
        <p:nvSpPr>
          <p:cNvPr id="1526" name="Google Shape;1526;p70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7" name="Google Shape;1527;p7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8" name="Google Shape;1528;p7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29" name="Google Shape;1529;p70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30" name="Google Shape;1530;p70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22654111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31"/>
        <p:cNvGrpSpPr/>
        <p:nvPr/>
      </p:nvGrpSpPr>
      <p:grpSpPr>
        <a:xfrm>
          <a:off x="0" y="0"/>
          <a:ext cx="0" cy="0"/>
          <a:chOff x="0" y="0"/>
          <a:chExt cx="0" cy="0"/>
        </a:xfrm>
      </p:grpSpPr>
      <p:sp>
        <p:nvSpPr>
          <p:cNvPr id="1532" name="Google Shape;1532;p7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33" name="Google Shape;1533;p70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534" name="Google Shape;1534;p7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5" name="Google Shape;1535;p70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6" name="Google Shape;1536;p70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8028997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37"/>
        <p:cNvGrpSpPr/>
        <p:nvPr/>
      </p:nvGrpSpPr>
      <p:grpSpPr>
        <a:xfrm>
          <a:off x="0" y="0"/>
          <a:ext cx="0" cy="0"/>
          <a:chOff x="0" y="0"/>
          <a:chExt cx="0" cy="0"/>
        </a:xfrm>
      </p:grpSpPr>
      <p:sp>
        <p:nvSpPr>
          <p:cNvPr id="1538" name="Google Shape;1538;p7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39" name="Google Shape;1539;p7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0" name="Google Shape;1540;p70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70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2" name="Google Shape;1542;p70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43" name="Google Shape;1543;p7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59460256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715957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544"/>
        <p:cNvGrpSpPr/>
        <p:nvPr/>
      </p:nvGrpSpPr>
      <p:grpSpPr>
        <a:xfrm>
          <a:off x="0" y="0"/>
          <a:ext cx="0" cy="0"/>
          <a:chOff x="0" y="0"/>
          <a:chExt cx="0" cy="0"/>
        </a:xfrm>
      </p:grpSpPr>
      <p:sp>
        <p:nvSpPr>
          <p:cNvPr id="1545" name="Google Shape;1545;p7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6" name="Google Shape;1546;p7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7" name="Google Shape;1547;p7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48" name="Google Shape;1548;p7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549" name="Google Shape;1549;p7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17564497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550"/>
        <p:cNvGrpSpPr/>
        <p:nvPr/>
      </p:nvGrpSpPr>
      <p:grpSpPr>
        <a:xfrm>
          <a:off x="0" y="0"/>
          <a:ext cx="0" cy="0"/>
          <a:chOff x="0" y="0"/>
          <a:chExt cx="0" cy="0"/>
        </a:xfrm>
      </p:grpSpPr>
      <p:sp>
        <p:nvSpPr>
          <p:cNvPr id="1551" name="Google Shape;1551;p7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552" name="Google Shape;1552;p7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553" name="Google Shape;1553;p7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4" name="Google Shape;1554;p7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5" name="Google Shape;1555;p7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916351257"/>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556"/>
        <p:cNvGrpSpPr/>
        <p:nvPr/>
      </p:nvGrpSpPr>
      <p:grpSpPr>
        <a:xfrm>
          <a:off x="0" y="0"/>
          <a:ext cx="0" cy="0"/>
          <a:chOff x="0" y="0"/>
          <a:chExt cx="0" cy="0"/>
        </a:xfrm>
      </p:grpSpPr>
      <p:sp>
        <p:nvSpPr>
          <p:cNvPr id="1557" name="Google Shape;1557;p7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8" name="Google Shape;1558;p7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559" name="Google Shape;1559;p7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0" name="Google Shape;1560;p7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1" name="Google Shape;1561;p7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62" name="Google Shape;1562;p7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955242206"/>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563"/>
        <p:cNvGrpSpPr/>
        <p:nvPr/>
      </p:nvGrpSpPr>
      <p:grpSpPr>
        <a:xfrm>
          <a:off x="0" y="0"/>
          <a:ext cx="0" cy="0"/>
          <a:chOff x="0" y="0"/>
          <a:chExt cx="0" cy="0"/>
        </a:xfrm>
      </p:grpSpPr>
      <p:sp>
        <p:nvSpPr>
          <p:cNvPr id="1564" name="Google Shape;1564;p71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65" name="Google Shape;1565;p71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6" name="Google Shape;1566;p71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67" name="Google Shape;1567;p711"/>
          <p:cNvSpPr>
            <a:spLocks noGrp="1"/>
          </p:cNvSpPr>
          <p:nvPr>
            <p:ph type="pic" idx="2"/>
          </p:nvPr>
        </p:nvSpPr>
        <p:spPr>
          <a:xfrm>
            <a:off x="7118684" y="233915"/>
            <a:ext cx="5073316" cy="5943600"/>
          </a:xfrm>
          <a:prstGeom prst="rect">
            <a:avLst/>
          </a:prstGeom>
          <a:noFill/>
          <a:ln>
            <a:noFill/>
          </a:ln>
        </p:spPr>
      </p:sp>
      <p:grpSp>
        <p:nvGrpSpPr>
          <p:cNvPr id="1568" name="Google Shape;1568;p711"/>
          <p:cNvGrpSpPr/>
          <p:nvPr/>
        </p:nvGrpSpPr>
        <p:grpSpPr>
          <a:xfrm>
            <a:off x="0" y="5020348"/>
            <a:ext cx="12192000" cy="1837653"/>
            <a:chOff x="0" y="5020348"/>
            <a:chExt cx="12192000" cy="1837653"/>
          </a:xfrm>
        </p:grpSpPr>
        <p:sp>
          <p:nvSpPr>
            <p:cNvPr id="1569" name="Google Shape;1569;p71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71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1" name="Google Shape;1571;p71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58531825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572"/>
        <p:cNvGrpSpPr/>
        <p:nvPr/>
      </p:nvGrpSpPr>
      <p:grpSpPr>
        <a:xfrm>
          <a:off x="0" y="0"/>
          <a:ext cx="0" cy="0"/>
          <a:chOff x="0" y="0"/>
          <a:chExt cx="0" cy="0"/>
        </a:xfrm>
      </p:grpSpPr>
      <p:grpSp>
        <p:nvGrpSpPr>
          <p:cNvPr id="1573" name="Google Shape;1573;p712"/>
          <p:cNvGrpSpPr/>
          <p:nvPr/>
        </p:nvGrpSpPr>
        <p:grpSpPr>
          <a:xfrm>
            <a:off x="0" y="5020347"/>
            <a:ext cx="12192000" cy="1837653"/>
            <a:chOff x="0" y="5020347"/>
            <a:chExt cx="12192000" cy="1837653"/>
          </a:xfrm>
        </p:grpSpPr>
        <p:sp>
          <p:nvSpPr>
            <p:cNvPr id="1574" name="Google Shape;1574;p7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5" name="Google Shape;1575;p7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6" name="Google Shape;1576;p7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7" name="Google Shape;1577;p7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78" name="Google Shape;1578;p7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9" name="Google Shape;1579;p7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084575106"/>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580"/>
        <p:cNvGrpSpPr/>
        <p:nvPr/>
      </p:nvGrpSpPr>
      <p:grpSpPr>
        <a:xfrm>
          <a:off x="0" y="0"/>
          <a:ext cx="0" cy="0"/>
          <a:chOff x="0" y="0"/>
          <a:chExt cx="0" cy="0"/>
        </a:xfrm>
      </p:grpSpPr>
      <p:sp>
        <p:nvSpPr>
          <p:cNvPr id="1581" name="Google Shape;1581;p71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2" name="Google Shape;1582;p71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3" name="Google Shape;1583;p713"/>
          <p:cNvGrpSpPr/>
          <p:nvPr/>
        </p:nvGrpSpPr>
        <p:grpSpPr>
          <a:xfrm>
            <a:off x="0" y="5379426"/>
            <a:ext cx="2807368" cy="753891"/>
            <a:chOff x="0" y="5379426"/>
            <a:chExt cx="2807368" cy="753891"/>
          </a:xfrm>
        </p:grpSpPr>
        <p:sp>
          <p:nvSpPr>
            <p:cNvPr id="1584" name="Google Shape;1584;p71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5" name="Google Shape;1585;p71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86" name="Google Shape;1586;p713"/>
          <p:cNvSpPr>
            <a:spLocks noGrp="1"/>
          </p:cNvSpPr>
          <p:nvPr>
            <p:ph type="pic" idx="2"/>
          </p:nvPr>
        </p:nvSpPr>
        <p:spPr>
          <a:xfrm>
            <a:off x="2807368" y="457202"/>
            <a:ext cx="8915400" cy="5943598"/>
          </a:xfrm>
          <a:prstGeom prst="rect">
            <a:avLst/>
          </a:prstGeom>
          <a:noFill/>
          <a:ln>
            <a:noFill/>
          </a:ln>
        </p:spPr>
      </p:sp>
      <p:pic>
        <p:nvPicPr>
          <p:cNvPr id="1587" name="Google Shape;1587;p71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48243085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588"/>
        <p:cNvGrpSpPr/>
        <p:nvPr/>
      </p:nvGrpSpPr>
      <p:grpSpPr>
        <a:xfrm>
          <a:off x="0" y="0"/>
          <a:ext cx="0" cy="0"/>
          <a:chOff x="0" y="0"/>
          <a:chExt cx="0" cy="0"/>
        </a:xfrm>
      </p:grpSpPr>
      <p:sp>
        <p:nvSpPr>
          <p:cNvPr id="1589" name="Google Shape;1589;p7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0" name="Google Shape;1590;p7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1" name="Google Shape;1591;p7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2" name="Google Shape;1592;p7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3" name="Google Shape;1593;p7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4" name="Google Shape;1594;p7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95" name="Google Shape;1595;p714"/>
          <p:cNvGrpSpPr/>
          <p:nvPr/>
        </p:nvGrpSpPr>
        <p:grpSpPr>
          <a:xfrm>
            <a:off x="7191542" y="1"/>
            <a:ext cx="5000459" cy="1425992"/>
            <a:chOff x="7191542" y="1"/>
            <a:chExt cx="5000459" cy="1425992"/>
          </a:xfrm>
        </p:grpSpPr>
        <p:pic>
          <p:nvPicPr>
            <p:cNvPr id="1596" name="Google Shape;1596;p7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97" name="Google Shape;1597;p714"/>
            <p:cNvGrpSpPr/>
            <p:nvPr/>
          </p:nvGrpSpPr>
          <p:grpSpPr>
            <a:xfrm>
              <a:off x="7191542" y="1"/>
              <a:ext cx="5000459" cy="1425992"/>
              <a:chOff x="7186272" y="0"/>
              <a:chExt cx="5005729" cy="1427495"/>
            </a:xfrm>
          </p:grpSpPr>
          <p:sp>
            <p:nvSpPr>
              <p:cNvPr id="1598" name="Google Shape;1598;p7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99" name="Google Shape;1599;p7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00" name="Google Shape;1600;p7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30722849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601"/>
        <p:cNvGrpSpPr/>
        <p:nvPr/>
      </p:nvGrpSpPr>
      <p:grpSpPr>
        <a:xfrm>
          <a:off x="0" y="0"/>
          <a:ext cx="0" cy="0"/>
          <a:chOff x="0" y="0"/>
          <a:chExt cx="0" cy="0"/>
        </a:xfrm>
      </p:grpSpPr>
      <p:grpSp>
        <p:nvGrpSpPr>
          <p:cNvPr id="1602" name="Google Shape;1602;p715"/>
          <p:cNvGrpSpPr/>
          <p:nvPr/>
        </p:nvGrpSpPr>
        <p:grpSpPr>
          <a:xfrm>
            <a:off x="7191542" y="1"/>
            <a:ext cx="5000459" cy="1425992"/>
            <a:chOff x="7191542" y="1"/>
            <a:chExt cx="5000459" cy="1425992"/>
          </a:xfrm>
        </p:grpSpPr>
        <p:pic>
          <p:nvPicPr>
            <p:cNvPr id="1603" name="Google Shape;1603;p7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4" name="Google Shape;1604;p715"/>
            <p:cNvGrpSpPr/>
            <p:nvPr/>
          </p:nvGrpSpPr>
          <p:grpSpPr>
            <a:xfrm>
              <a:off x="7191542" y="1"/>
              <a:ext cx="5000459" cy="1425992"/>
              <a:chOff x="7186272" y="0"/>
              <a:chExt cx="5005729" cy="1427495"/>
            </a:xfrm>
          </p:grpSpPr>
          <p:sp>
            <p:nvSpPr>
              <p:cNvPr id="1605" name="Google Shape;1605;p7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6" name="Google Shape;1606;p7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07" name="Google Shape;1607;p7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8" name="Google Shape;1608;p7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9" name="Google Shape;1609;p7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0" name="Google Shape;1610;p7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1" name="Google Shape;1611;p7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4773956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612"/>
        <p:cNvGrpSpPr/>
        <p:nvPr/>
      </p:nvGrpSpPr>
      <p:grpSpPr>
        <a:xfrm>
          <a:off x="0" y="0"/>
          <a:ext cx="0" cy="0"/>
          <a:chOff x="0" y="0"/>
          <a:chExt cx="0" cy="0"/>
        </a:xfrm>
      </p:grpSpPr>
      <p:sp>
        <p:nvSpPr>
          <p:cNvPr id="1613" name="Google Shape;1613;p7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4" name="Google Shape;1614;p7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15" name="Google Shape;1615;p716"/>
          <p:cNvGrpSpPr/>
          <p:nvPr/>
        </p:nvGrpSpPr>
        <p:grpSpPr>
          <a:xfrm>
            <a:off x="7191542" y="1"/>
            <a:ext cx="5000459" cy="1425992"/>
            <a:chOff x="7191542" y="1"/>
            <a:chExt cx="5000459" cy="1425992"/>
          </a:xfrm>
        </p:grpSpPr>
        <p:pic>
          <p:nvPicPr>
            <p:cNvPr id="1616" name="Google Shape;1616;p7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7" name="Google Shape;1617;p716"/>
            <p:cNvGrpSpPr/>
            <p:nvPr/>
          </p:nvGrpSpPr>
          <p:grpSpPr>
            <a:xfrm>
              <a:off x="7191542" y="1"/>
              <a:ext cx="5000459" cy="1425992"/>
              <a:chOff x="7186272" y="0"/>
              <a:chExt cx="5005729" cy="1427495"/>
            </a:xfrm>
          </p:grpSpPr>
          <p:sp>
            <p:nvSpPr>
              <p:cNvPr id="1618" name="Google Shape;1618;p7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9" name="Google Shape;1619;p7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0" name="Google Shape;1620;p7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1" name="Google Shape;1621;p7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22" name="Google Shape;1622;p7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3" name="Google Shape;1623;p7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45461259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624"/>
        <p:cNvGrpSpPr/>
        <p:nvPr/>
      </p:nvGrpSpPr>
      <p:grpSpPr>
        <a:xfrm>
          <a:off x="0" y="0"/>
          <a:ext cx="0" cy="0"/>
          <a:chOff x="0" y="0"/>
          <a:chExt cx="0" cy="0"/>
        </a:xfrm>
      </p:grpSpPr>
      <p:grpSp>
        <p:nvGrpSpPr>
          <p:cNvPr id="1625" name="Google Shape;1625;p717"/>
          <p:cNvGrpSpPr/>
          <p:nvPr/>
        </p:nvGrpSpPr>
        <p:grpSpPr>
          <a:xfrm>
            <a:off x="7191542" y="1"/>
            <a:ext cx="5000459" cy="1425992"/>
            <a:chOff x="7191542" y="1"/>
            <a:chExt cx="5000459" cy="1425992"/>
          </a:xfrm>
        </p:grpSpPr>
        <p:pic>
          <p:nvPicPr>
            <p:cNvPr id="1626" name="Google Shape;1626;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7" name="Google Shape;1627;p717"/>
            <p:cNvGrpSpPr/>
            <p:nvPr/>
          </p:nvGrpSpPr>
          <p:grpSpPr>
            <a:xfrm>
              <a:off x="7191542" y="1"/>
              <a:ext cx="5000459" cy="1425992"/>
              <a:chOff x="7186272" y="0"/>
              <a:chExt cx="5005729" cy="1427495"/>
            </a:xfrm>
          </p:grpSpPr>
          <p:sp>
            <p:nvSpPr>
              <p:cNvPr id="1628" name="Google Shape;1628;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9" name="Google Shape;1629;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0" name="Google Shape;1630;p7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1" name="Google Shape;1631;p7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2" name="Google Shape;1632;p7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3" name="Google Shape;1633;p7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34" name="Google Shape;1634;p7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5" name="Google Shape;1635;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36" name="Google Shape;1636;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37" name="Google Shape;1637;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13062482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565957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638"/>
        <p:cNvGrpSpPr/>
        <p:nvPr/>
      </p:nvGrpSpPr>
      <p:grpSpPr>
        <a:xfrm>
          <a:off x="0" y="0"/>
          <a:ext cx="0" cy="0"/>
          <a:chOff x="0" y="0"/>
          <a:chExt cx="0" cy="0"/>
        </a:xfrm>
      </p:grpSpPr>
      <p:grpSp>
        <p:nvGrpSpPr>
          <p:cNvPr id="1639" name="Google Shape;1639;p718"/>
          <p:cNvGrpSpPr/>
          <p:nvPr/>
        </p:nvGrpSpPr>
        <p:grpSpPr>
          <a:xfrm>
            <a:off x="7191542" y="1"/>
            <a:ext cx="5000459" cy="1425992"/>
            <a:chOff x="7191542" y="1"/>
            <a:chExt cx="5000459" cy="1425992"/>
          </a:xfrm>
        </p:grpSpPr>
        <p:pic>
          <p:nvPicPr>
            <p:cNvPr id="1640" name="Google Shape;1640;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1" name="Google Shape;1641;p718"/>
            <p:cNvGrpSpPr/>
            <p:nvPr/>
          </p:nvGrpSpPr>
          <p:grpSpPr>
            <a:xfrm>
              <a:off x="7191542" y="1"/>
              <a:ext cx="5000459" cy="1425992"/>
              <a:chOff x="7186272" y="0"/>
              <a:chExt cx="5005729" cy="1427495"/>
            </a:xfrm>
          </p:grpSpPr>
          <p:sp>
            <p:nvSpPr>
              <p:cNvPr id="1642" name="Google Shape;1642;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3" name="Google Shape;1643;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44" name="Google Shape;1644;p7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5" name="Google Shape;1645;p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6" name="Google Shape;1646;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7" name="Google Shape;1647;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4438128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648"/>
        <p:cNvGrpSpPr/>
        <p:nvPr/>
      </p:nvGrpSpPr>
      <p:grpSpPr>
        <a:xfrm>
          <a:off x="0" y="0"/>
          <a:ext cx="0" cy="0"/>
          <a:chOff x="0" y="0"/>
          <a:chExt cx="0" cy="0"/>
        </a:xfrm>
      </p:grpSpPr>
      <p:grpSp>
        <p:nvGrpSpPr>
          <p:cNvPr id="1649" name="Google Shape;1649;p719"/>
          <p:cNvGrpSpPr/>
          <p:nvPr/>
        </p:nvGrpSpPr>
        <p:grpSpPr>
          <a:xfrm>
            <a:off x="0" y="0"/>
            <a:ext cx="12192000" cy="2148830"/>
            <a:chOff x="0" y="0"/>
            <a:chExt cx="12192000" cy="2148830"/>
          </a:xfrm>
        </p:grpSpPr>
        <p:sp>
          <p:nvSpPr>
            <p:cNvPr id="1650" name="Google Shape;1650;p7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51" name="Google Shape;1651;p7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52" name="Google Shape;1652;p7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53" name="Google Shape;1653;p7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4" name="Google Shape;1654;p7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5" name="Google Shape;1655;p7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56" name="Google Shape;1656;p7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729274061"/>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657"/>
        <p:cNvGrpSpPr/>
        <p:nvPr/>
      </p:nvGrpSpPr>
      <p:grpSpPr>
        <a:xfrm>
          <a:off x="0" y="0"/>
          <a:ext cx="0" cy="0"/>
          <a:chOff x="0" y="0"/>
          <a:chExt cx="0" cy="0"/>
        </a:xfrm>
      </p:grpSpPr>
      <p:sp>
        <p:nvSpPr>
          <p:cNvPr id="1658" name="Google Shape;1658;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9" name="Google Shape;1659;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0" name="Google Shape;1660;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61" name="Google Shape;1661;p720"/>
          <p:cNvGrpSpPr/>
          <p:nvPr/>
        </p:nvGrpSpPr>
        <p:grpSpPr>
          <a:xfrm>
            <a:off x="7191542" y="1"/>
            <a:ext cx="5000459" cy="1425992"/>
            <a:chOff x="7191542" y="1"/>
            <a:chExt cx="5000459" cy="1425992"/>
          </a:xfrm>
        </p:grpSpPr>
        <p:pic>
          <p:nvPicPr>
            <p:cNvPr id="1662" name="Google Shape;1662;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63" name="Google Shape;1663;p720"/>
            <p:cNvGrpSpPr/>
            <p:nvPr/>
          </p:nvGrpSpPr>
          <p:grpSpPr>
            <a:xfrm>
              <a:off x="7191542" y="1"/>
              <a:ext cx="5000459" cy="1425992"/>
              <a:chOff x="7186272" y="0"/>
              <a:chExt cx="5005729" cy="1427495"/>
            </a:xfrm>
          </p:grpSpPr>
          <p:sp>
            <p:nvSpPr>
              <p:cNvPr id="1664" name="Google Shape;1664;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5" name="Google Shape;1665;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772853791"/>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666"/>
        <p:cNvGrpSpPr/>
        <p:nvPr/>
      </p:nvGrpSpPr>
      <p:grpSpPr>
        <a:xfrm>
          <a:off x="0" y="0"/>
          <a:ext cx="0" cy="0"/>
          <a:chOff x="0" y="0"/>
          <a:chExt cx="0" cy="0"/>
        </a:xfrm>
      </p:grpSpPr>
      <p:sp>
        <p:nvSpPr>
          <p:cNvPr id="1667" name="Google Shape;1667;p7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68" name="Google Shape;1668;p7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9" name="Google Shape;1669;p7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70" name="Google Shape;1670;p721"/>
          <p:cNvSpPr>
            <a:spLocks noGrp="1"/>
          </p:cNvSpPr>
          <p:nvPr>
            <p:ph type="pic" idx="2"/>
          </p:nvPr>
        </p:nvSpPr>
        <p:spPr>
          <a:xfrm>
            <a:off x="7118684" y="233915"/>
            <a:ext cx="5073316" cy="5943600"/>
          </a:xfrm>
          <a:prstGeom prst="rect">
            <a:avLst/>
          </a:prstGeom>
          <a:noFill/>
          <a:ln>
            <a:noFill/>
          </a:ln>
        </p:spPr>
      </p:sp>
      <p:grpSp>
        <p:nvGrpSpPr>
          <p:cNvPr id="1671" name="Google Shape;1671;p721"/>
          <p:cNvGrpSpPr/>
          <p:nvPr/>
        </p:nvGrpSpPr>
        <p:grpSpPr>
          <a:xfrm>
            <a:off x="0" y="5020348"/>
            <a:ext cx="12192000" cy="1837653"/>
            <a:chOff x="0" y="5020348"/>
            <a:chExt cx="12192000" cy="1837653"/>
          </a:xfrm>
        </p:grpSpPr>
        <p:sp>
          <p:nvSpPr>
            <p:cNvPr id="1672" name="Google Shape;1672;p7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3" name="Google Shape;1673;p7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74" name="Google Shape;1674;p7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3822281606"/>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675"/>
        <p:cNvGrpSpPr/>
        <p:nvPr/>
      </p:nvGrpSpPr>
      <p:grpSpPr>
        <a:xfrm>
          <a:off x="0" y="0"/>
          <a:ext cx="0" cy="0"/>
          <a:chOff x="0" y="0"/>
          <a:chExt cx="0" cy="0"/>
        </a:xfrm>
      </p:grpSpPr>
      <p:grpSp>
        <p:nvGrpSpPr>
          <p:cNvPr id="1676" name="Google Shape;1676;p722"/>
          <p:cNvGrpSpPr/>
          <p:nvPr/>
        </p:nvGrpSpPr>
        <p:grpSpPr>
          <a:xfrm>
            <a:off x="0" y="5020347"/>
            <a:ext cx="12192000" cy="1837653"/>
            <a:chOff x="0" y="5020347"/>
            <a:chExt cx="12192000" cy="1837653"/>
          </a:xfrm>
        </p:grpSpPr>
        <p:sp>
          <p:nvSpPr>
            <p:cNvPr id="1677" name="Google Shape;1677;p7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8" name="Google Shape;1678;p7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9" name="Google Shape;1679;p7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80" name="Google Shape;1680;p7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81" name="Google Shape;1681;p7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2" name="Google Shape;1682;p7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938153452"/>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683"/>
        <p:cNvGrpSpPr/>
        <p:nvPr/>
      </p:nvGrpSpPr>
      <p:grpSpPr>
        <a:xfrm>
          <a:off x="0" y="0"/>
          <a:ext cx="0" cy="0"/>
          <a:chOff x="0" y="0"/>
          <a:chExt cx="0" cy="0"/>
        </a:xfrm>
      </p:grpSpPr>
      <p:sp>
        <p:nvSpPr>
          <p:cNvPr id="1684" name="Google Shape;1684;p7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85" name="Google Shape;1685;p7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686" name="Google Shape;1686;p723"/>
          <p:cNvGrpSpPr/>
          <p:nvPr/>
        </p:nvGrpSpPr>
        <p:grpSpPr>
          <a:xfrm>
            <a:off x="0" y="5379426"/>
            <a:ext cx="2807368" cy="753891"/>
            <a:chOff x="0" y="5379426"/>
            <a:chExt cx="2807368" cy="753891"/>
          </a:xfrm>
        </p:grpSpPr>
        <p:sp>
          <p:nvSpPr>
            <p:cNvPr id="1687" name="Google Shape;1687;p7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8" name="Google Shape;1688;p7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689" name="Google Shape;1689;p723"/>
          <p:cNvSpPr>
            <a:spLocks noGrp="1"/>
          </p:cNvSpPr>
          <p:nvPr>
            <p:ph type="pic" idx="2"/>
          </p:nvPr>
        </p:nvSpPr>
        <p:spPr>
          <a:xfrm>
            <a:off x="2807368" y="457202"/>
            <a:ext cx="8915400" cy="5943598"/>
          </a:xfrm>
          <a:prstGeom prst="rect">
            <a:avLst/>
          </a:prstGeom>
          <a:noFill/>
          <a:ln>
            <a:noFill/>
          </a:ln>
        </p:spPr>
      </p:sp>
      <p:pic>
        <p:nvPicPr>
          <p:cNvPr id="1690" name="Google Shape;1690;p7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9559181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691"/>
        <p:cNvGrpSpPr/>
        <p:nvPr/>
      </p:nvGrpSpPr>
      <p:grpSpPr>
        <a:xfrm>
          <a:off x="0" y="0"/>
          <a:ext cx="0" cy="0"/>
          <a:chOff x="0" y="0"/>
          <a:chExt cx="0" cy="0"/>
        </a:xfrm>
      </p:grpSpPr>
      <p:sp>
        <p:nvSpPr>
          <p:cNvPr id="1692" name="Google Shape;1692;p7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3" name="Google Shape;1693;p7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94" name="Google Shape;1694;p7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5" name="Google Shape;1695;p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96" name="Google Shape;1696;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97" name="Google Shape;1697;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98" name="Google Shape;1698;p724"/>
          <p:cNvGrpSpPr/>
          <p:nvPr/>
        </p:nvGrpSpPr>
        <p:grpSpPr>
          <a:xfrm>
            <a:off x="7191542" y="1"/>
            <a:ext cx="5000459" cy="1425992"/>
            <a:chOff x="7191542" y="1"/>
            <a:chExt cx="5000459" cy="1425992"/>
          </a:xfrm>
        </p:grpSpPr>
        <p:pic>
          <p:nvPicPr>
            <p:cNvPr id="1699" name="Google Shape;1699;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0" name="Google Shape;1700;p724"/>
            <p:cNvGrpSpPr/>
            <p:nvPr/>
          </p:nvGrpSpPr>
          <p:grpSpPr>
            <a:xfrm>
              <a:off x="7191542" y="1"/>
              <a:ext cx="5000459" cy="1425992"/>
              <a:chOff x="7186272" y="0"/>
              <a:chExt cx="5005729" cy="1427495"/>
            </a:xfrm>
          </p:grpSpPr>
          <p:sp>
            <p:nvSpPr>
              <p:cNvPr id="1701" name="Google Shape;1701;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2" name="Google Shape;1702;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03" name="Google Shape;1703;p7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27659222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704"/>
        <p:cNvGrpSpPr/>
        <p:nvPr/>
      </p:nvGrpSpPr>
      <p:grpSpPr>
        <a:xfrm>
          <a:off x="0" y="0"/>
          <a:ext cx="0" cy="0"/>
          <a:chOff x="0" y="0"/>
          <a:chExt cx="0" cy="0"/>
        </a:xfrm>
      </p:grpSpPr>
      <p:grpSp>
        <p:nvGrpSpPr>
          <p:cNvPr id="1705" name="Google Shape;1705;p725"/>
          <p:cNvGrpSpPr/>
          <p:nvPr/>
        </p:nvGrpSpPr>
        <p:grpSpPr>
          <a:xfrm>
            <a:off x="7191542" y="1"/>
            <a:ext cx="5000459" cy="1425992"/>
            <a:chOff x="7191542" y="1"/>
            <a:chExt cx="5000459" cy="1425992"/>
          </a:xfrm>
        </p:grpSpPr>
        <p:pic>
          <p:nvPicPr>
            <p:cNvPr id="1706" name="Google Shape;1706;p7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07" name="Google Shape;1707;p725"/>
            <p:cNvGrpSpPr/>
            <p:nvPr/>
          </p:nvGrpSpPr>
          <p:grpSpPr>
            <a:xfrm>
              <a:off x="7191542" y="1"/>
              <a:ext cx="5000459" cy="1425992"/>
              <a:chOff x="7186272" y="0"/>
              <a:chExt cx="5005729" cy="1427495"/>
            </a:xfrm>
          </p:grpSpPr>
          <p:sp>
            <p:nvSpPr>
              <p:cNvPr id="1708" name="Google Shape;1708;p7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09" name="Google Shape;1709;p7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10" name="Google Shape;1710;p7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1" name="Google Shape;1711;p7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2" name="Google Shape;1712;p7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3" name="Google Shape;1713;p7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4" name="Google Shape;1714;p7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782722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715"/>
        <p:cNvGrpSpPr/>
        <p:nvPr/>
      </p:nvGrpSpPr>
      <p:grpSpPr>
        <a:xfrm>
          <a:off x="0" y="0"/>
          <a:ext cx="0" cy="0"/>
          <a:chOff x="0" y="0"/>
          <a:chExt cx="0" cy="0"/>
        </a:xfrm>
      </p:grpSpPr>
      <p:sp>
        <p:nvSpPr>
          <p:cNvPr id="1716" name="Google Shape;1716;p7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7" name="Google Shape;1717;p7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18" name="Google Shape;1718;p726"/>
          <p:cNvGrpSpPr/>
          <p:nvPr/>
        </p:nvGrpSpPr>
        <p:grpSpPr>
          <a:xfrm>
            <a:off x="7191542" y="1"/>
            <a:ext cx="5000459" cy="1425992"/>
            <a:chOff x="7191542" y="1"/>
            <a:chExt cx="5000459" cy="1425992"/>
          </a:xfrm>
        </p:grpSpPr>
        <p:pic>
          <p:nvPicPr>
            <p:cNvPr id="1719" name="Google Shape;1719;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0" name="Google Shape;1720;p726"/>
            <p:cNvGrpSpPr/>
            <p:nvPr/>
          </p:nvGrpSpPr>
          <p:grpSpPr>
            <a:xfrm>
              <a:off x="7191542" y="1"/>
              <a:ext cx="5000459" cy="1425992"/>
              <a:chOff x="7186272" y="0"/>
              <a:chExt cx="5005729" cy="1427495"/>
            </a:xfrm>
          </p:grpSpPr>
          <p:sp>
            <p:nvSpPr>
              <p:cNvPr id="1721" name="Google Shape;1721;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2" name="Google Shape;1722;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3" name="Google Shape;1723;p7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24" name="Google Shape;1724;p7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25" name="Google Shape;1725;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26" name="Google Shape;1726;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8664104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727"/>
        <p:cNvGrpSpPr/>
        <p:nvPr/>
      </p:nvGrpSpPr>
      <p:grpSpPr>
        <a:xfrm>
          <a:off x="0" y="0"/>
          <a:ext cx="0" cy="0"/>
          <a:chOff x="0" y="0"/>
          <a:chExt cx="0" cy="0"/>
        </a:xfrm>
      </p:grpSpPr>
      <p:grpSp>
        <p:nvGrpSpPr>
          <p:cNvPr id="1728" name="Google Shape;1728;p727"/>
          <p:cNvGrpSpPr/>
          <p:nvPr/>
        </p:nvGrpSpPr>
        <p:grpSpPr>
          <a:xfrm>
            <a:off x="7191542" y="1"/>
            <a:ext cx="5000459" cy="1425992"/>
            <a:chOff x="7191542" y="1"/>
            <a:chExt cx="5000459" cy="1425992"/>
          </a:xfrm>
        </p:grpSpPr>
        <p:pic>
          <p:nvPicPr>
            <p:cNvPr id="1729" name="Google Shape;1729;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0" name="Google Shape;1730;p727"/>
            <p:cNvGrpSpPr/>
            <p:nvPr/>
          </p:nvGrpSpPr>
          <p:grpSpPr>
            <a:xfrm>
              <a:off x="7191542" y="1"/>
              <a:ext cx="5000459" cy="1425992"/>
              <a:chOff x="7186272" y="0"/>
              <a:chExt cx="5005729" cy="1427495"/>
            </a:xfrm>
          </p:grpSpPr>
          <p:sp>
            <p:nvSpPr>
              <p:cNvPr id="1731" name="Google Shape;1731;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2" name="Google Shape;1732;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33" name="Google Shape;1733;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4" name="Google Shape;1734;p7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5" name="Google Shape;1735;p7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6" name="Google Shape;1736;p7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37" name="Google Shape;1737;p7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8" name="Google Shape;1738;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9" name="Google Shape;1739;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0" name="Google Shape;1740;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33924003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953886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741"/>
        <p:cNvGrpSpPr/>
        <p:nvPr/>
      </p:nvGrpSpPr>
      <p:grpSpPr>
        <a:xfrm>
          <a:off x="0" y="0"/>
          <a:ext cx="0" cy="0"/>
          <a:chOff x="0" y="0"/>
          <a:chExt cx="0" cy="0"/>
        </a:xfrm>
      </p:grpSpPr>
      <p:grpSp>
        <p:nvGrpSpPr>
          <p:cNvPr id="1742" name="Google Shape;1742;p728"/>
          <p:cNvGrpSpPr/>
          <p:nvPr/>
        </p:nvGrpSpPr>
        <p:grpSpPr>
          <a:xfrm>
            <a:off x="7191542" y="1"/>
            <a:ext cx="5000459" cy="1425992"/>
            <a:chOff x="7191542" y="1"/>
            <a:chExt cx="5000459" cy="1425992"/>
          </a:xfrm>
        </p:grpSpPr>
        <p:pic>
          <p:nvPicPr>
            <p:cNvPr id="1743" name="Google Shape;1743;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4" name="Google Shape;1744;p728"/>
            <p:cNvGrpSpPr/>
            <p:nvPr/>
          </p:nvGrpSpPr>
          <p:grpSpPr>
            <a:xfrm>
              <a:off x="7191542" y="1"/>
              <a:ext cx="5000459" cy="1425992"/>
              <a:chOff x="7186272" y="0"/>
              <a:chExt cx="5005729" cy="1427495"/>
            </a:xfrm>
          </p:grpSpPr>
          <p:sp>
            <p:nvSpPr>
              <p:cNvPr id="1745" name="Google Shape;1745;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6" name="Google Shape;1746;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47" name="Google Shape;1747;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8" name="Google Shape;1748;p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49" name="Google Shape;1749;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0" name="Google Shape;1750;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31547216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751"/>
        <p:cNvGrpSpPr/>
        <p:nvPr/>
      </p:nvGrpSpPr>
      <p:grpSpPr>
        <a:xfrm>
          <a:off x="0" y="0"/>
          <a:ext cx="0" cy="0"/>
          <a:chOff x="0" y="0"/>
          <a:chExt cx="0" cy="0"/>
        </a:xfrm>
      </p:grpSpPr>
      <p:grpSp>
        <p:nvGrpSpPr>
          <p:cNvPr id="1752" name="Google Shape;1752;p729"/>
          <p:cNvGrpSpPr/>
          <p:nvPr/>
        </p:nvGrpSpPr>
        <p:grpSpPr>
          <a:xfrm>
            <a:off x="0" y="0"/>
            <a:ext cx="12192000" cy="2148830"/>
            <a:chOff x="0" y="0"/>
            <a:chExt cx="12192000" cy="2148830"/>
          </a:xfrm>
        </p:grpSpPr>
        <p:sp>
          <p:nvSpPr>
            <p:cNvPr id="1753" name="Google Shape;1753;p72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4" name="Google Shape;1754;p72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55" name="Google Shape;1755;p72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6" name="Google Shape;1756;p72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7" name="Google Shape;1757;p72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58" name="Google Shape;1758;p72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59" name="Google Shape;1759;p72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9535306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760"/>
        <p:cNvGrpSpPr/>
        <p:nvPr/>
      </p:nvGrpSpPr>
      <p:grpSpPr>
        <a:xfrm>
          <a:off x="0" y="0"/>
          <a:ext cx="0" cy="0"/>
          <a:chOff x="0" y="0"/>
          <a:chExt cx="0" cy="0"/>
        </a:xfrm>
      </p:grpSpPr>
      <p:sp>
        <p:nvSpPr>
          <p:cNvPr id="1761" name="Google Shape;1761;p7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7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7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64" name="Google Shape;1764;p730"/>
          <p:cNvGrpSpPr/>
          <p:nvPr/>
        </p:nvGrpSpPr>
        <p:grpSpPr>
          <a:xfrm>
            <a:off x="7191542" y="1"/>
            <a:ext cx="5000459" cy="1425992"/>
            <a:chOff x="7191542" y="1"/>
            <a:chExt cx="5000459" cy="1425992"/>
          </a:xfrm>
        </p:grpSpPr>
        <p:pic>
          <p:nvPicPr>
            <p:cNvPr id="1765" name="Google Shape;1765;p7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6" name="Google Shape;1766;p730"/>
            <p:cNvGrpSpPr/>
            <p:nvPr/>
          </p:nvGrpSpPr>
          <p:grpSpPr>
            <a:xfrm>
              <a:off x="7191542" y="1"/>
              <a:ext cx="5000459" cy="1425992"/>
              <a:chOff x="7186272" y="0"/>
              <a:chExt cx="5005729" cy="1427495"/>
            </a:xfrm>
          </p:grpSpPr>
          <p:sp>
            <p:nvSpPr>
              <p:cNvPr id="1767" name="Google Shape;1767;p7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8" name="Google Shape;1768;p7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6137553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769"/>
        <p:cNvGrpSpPr/>
        <p:nvPr/>
      </p:nvGrpSpPr>
      <p:grpSpPr>
        <a:xfrm>
          <a:off x="0" y="0"/>
          <a:ext cx="0" cy="0"/>
          <a:chOff x="0" y="0"/>
          <a:chExt cx="0" cy="0"/>
        </a:xfrm>
      </p:grpSpPr>
      <p:sp>
        <p:nvSpPr>
          <p:cNvPr id="1770" name="Google Shape;1770;p73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771" name="Google Shape;1771;p7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772" name="Google Shape;1772;p731"/>
          <p:cNvGrpSpPr/>
          <p:nvPr/>
        </p:nvGrpSpPr>
        <p:grpSpPr>
          <a:xfrm>
            <a:off x="0" y="0"/>
            <a:ext cx="1862667" cy="6629400"/>
            <a:chOff x="-15876" y="0"/>
            <a:chExt cx="1927803" cy="6858000"/>
          </a:xfrm>
        </p:grpSpPr>
        <p:sp>
          <p:nvSpPr>
            <p:cNvPr id="1773" name="Google Shape;1773;p73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774" name="Google Shape;1774;p731"/>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775" name="Google Shape;1775;p73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776" name="Google Shape;1776;p73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7" name="Google Shape;1777;p73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8" name="Google Shape;1778;p73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0261018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779"/>
        <p:cNvGrpSpPr/>
        <p:nvPr/>
      </p:nvGrpSpPr>
      <p:grpSpPr>
        <a:xfrm>
          <a:off x="0" y="0"/>
          <a:ext cx="0" cy="0"/>
          <a:chOff x="0" y="0"/>
          <a:chExt cx="0" cy="0"/>
        </a:xfrm>
      </p:grpSpPr>
      <p:sp>
        <p:nvSpPr>
          <p:cNvPr id="1780" name="Google Shape;1780;p732"/>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81" name="Google Shape;1781;p732"/>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2" name="Google Shape;1782;p732"/>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3" name="Google Shape;1783;p732"/>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4" name="Google Shape;1784;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85" name="Google Shape;1785;p732"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236082918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3_Title Slide_Yale Blue">
  <p:cSld name="4_Title Slide_Yale Blue">
    <p:spTree>
      <p:nvGrpSpPr>
        <p:cNvPr id="1" name="Shape 1786"/>
        <p:cNvGrpSpPr/>
        <p:nvPr/>
      </p:nvGrpSpPr>
      <p:grpSpPr>
        <a:xfrm>
          <a:off x="0" y="0"/>
          <a:ext cx="0" cy="0"/>
          <a:chOff x="0" y="0"/>
          <a:chExt cx="0" cy="0"/>
        </a:xfrm>
      </p:grpSpPr>
      <p:sp>
        <p:nvSpPr>
          <p:cNvPr id="1787" name="Google Shape;1787;p7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88" name="Google Shape;1788;p7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9" name="Google Shape;1789;p7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790" name="Google Shape;1790;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791" name="Google Shape;1791;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792" name="Google Shape;1792;p7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3" name="Google Shape;1793;p7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794" name="Google Shape;1794;p7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795" name="Google Shape;1795;p7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extLst>
      <p:ext uri="{BB962C8B-B14F-4D97-AF65-F5344CB8AC3E}">
        <p14:creationId xmlns:p14="http://schemas.microsoft.com/office/powerpoint/2010/main" val="312340802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Title and Bullets Layout">
  <p:cSld name="1_Title and Bullets Layout">
    <p:spTree>
      <p:nvGrpSpPr>
        <p:cNvPr id="1" name="Shape 1796"/>
        <p:cNvGrpSpPr/>
        <p:nvPr/>
      </p:nvGrpSpPr>
      <p:grpSpPr>
        <a:xfrm>
          <a:off x="0" y="0"/>
          <a:ext cx="0" cy="0"/>
          <a:chOff x="0" y="0"/>
          <a:chExt cx="0" cy="0"/>
        </a:xfrm>
      </p:grpSpPr>
      <p:sp>
        <p:nvSpPr>
          <p:cNvPr id="1797" name="Google Shape;1797;p7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8" name="Google Shape;1798;p7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799" name="Google Shape;1799;p7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0" name="Google Shape;1800;p7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01" name="Google Shape;1801;p7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110349288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1_Title and Content">
  <p:cSld name="2_Title and Content">
    <p:spTree>
      <p:nvGrpSpPr>
        <p:cNvPr id="1" name="Shape 1802"/>
        <p:cNvGrpSpPr/>
        <p:nvPr/>
      </p:nvGrpSpPr>
      <p:grpSpPr>
        <a:xfrm>
          <a:off x="0" y="0"/>
          <a:ext cx="0" cy="0"/>
          <a:chOff x="0" y="0"/>
          <a:chExt cx="0" cy="0"/>
        </a:xfrm>
      </p:grpSpPr>
      <p:sp>
        <p:nvSpPr>
          <p:cNvPr id="1803" name="Google Shape;1803;p7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04" name="Google Shape;1804;p7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05" name="Google Shape;1805;p7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06" name="Google Shape;1806;p7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7" name="Google Shape;1807;p7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723650993"/>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Two Section | Picture and Copy Layout">
  <p:cSld name="1_Two Section | Picture and Copy Layout">
    <p:spTree>
      <p:nvGrpSpPr>
        <p:cNvPr id="1" name="Shape 1808"/>
        <p:cNvGrpSpPr/>
        <p:nvPr/>
      </p:nvGrpSpPr>
      <p:grpSpPr>
        <a:xfrm>
          <a:off x="0" y="0"/>
          <a:ext cx="0" cy="0"/>
          <a:chOff x="0" y="0"/>
          <a:chExt cx="0" cy="0"/>
        </a:xfrm>
      </p:grpSpPr>
      <p:sp>
        <p:nvSpPr>
          <p:cNvPr id="1809" name="Google Shape;1809;p7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0" name="Google Shape;1810;p7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11" name="Google Shape;1811;p7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2" name="Google Shape;1812;p7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3" name="Google Shape;1813;p7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14" name="Google Shape;1814;p7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extLst>
      <p:ext uri="{BB962C8B-B14F-4D97-AF65-F5344CB8AC3E}">
        <p14:creationId xmlns:p14="http://schemas.microsoft.com/office/powerpoint/2010/main" val="205589705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15"/>
        <p:cNvGrpSpPr/>
        <p:nvPr/>
      </p:nvGrpSpPr>
      <p:grpSpPr>
        <a:xfrm>
          <a:off x="0" y="0"/>
          <a:ext cx="0" cy="0"/>
          <a:chOff x="0" y="0"/>
          <a:chExt cx="0" cy="0"/>
        </a:xfrm>
      </p:grpSpPr>
      <p:sp>
        <p:nvSpPr>
          <p:cNvPr id="1816" name="Google Shape;1816;p737"/>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7" name="Google Shape;1817;p737"/>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818" name="Google Shape;1818;p7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19" name="Google Shape;1819;p7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0" name="Google Shape;1820;p7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9933071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9506288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821"/>
        <p:cNvGrpSpPr/>
        <p:nvPr/>
      </p:nvGrpSpPr>
      <p:grpSpPr>
        <a:xfrm>
          <a:off x="0" y="0"/>
          <a:ext cx="0" cy="0"/>
          <a:chOff x="0" y="0"/>
          <a:chExt cx="0" cy="0"/>
        </a:xfrm>
      </p:grpSpPr>
      <p:sp>
        <p:nvSpPr>
          <p:cNvPr id="1822" name="Google Shape;1822;p738"/>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3" name="Google Shape;1823;p738"/>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824" name="Google Shape;1824;p738"/>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825" name="Google Shape;1825;p7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26" name="Google Shape;1826;p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27" name="Google Shape;1827;p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7339799"/>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828"/>
        <p:cNvGrpSpPr/>
        <p:nvPr/>
      </p:nvGrpSpPr>
      <p:grpSpPr>
        <a:xfrm>
          <a:off x="0" y="0"/>
          <a:ext cx="0" cy="0"/>
          <a:chOff x="0" y="0"/>
          <a:chExt cx="0" cy="0"/>
        </a:xfrm>
      </p:grpSpPr>
      <p:sp>
        <p:nvSpPr>
          <p:cNvPr id="1829" name="Google Shape;1829;p739"/>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0" name="Google Shape;1830;p739"/>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1" name="Google Shape;1831;p739"/>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32" name="Google Shape;1832;p739"/>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833" name="Google Shape;1833;p739"/>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34" name="Google Shape;1834;p739"/>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35" name="Google Shape;1835;p739"/>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836" name="Google Shape;1836;p739"/>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837" name="Google Shape;1837;p739"/>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12678102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838"/>
        <p:cNvGrpSpPr/>
        <p:nvPr/>
      </p:nvGrpSpPr>
      <p:grpSpPr>
        <a:xfrm>
          <a:off x="0" y="0"/>
          <a:ext cx="0" cy="0"/>
          <a:chOff x="0" y="0"/>
          <a:chExt cx="0" cy="0"/>
        </a:xfrm>
      </p:grpSpPr>
      <p:sp>
        <p:nvSpPr>
          <p:cNvPr id="1839" name="Google Shape;1839;p7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0" name="Google Shape;1840;p7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1" name="Google Shape;1841;p7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2" name="Google Shape;1842;p740"/>
          <p:cNvSpPr>
            <a:spLocks noGrp="1"/>
          </p:cNvSpPr>
          <p:nvPr>
            <p:ph type="pic" idx="2"/>
          </p:nvPr>
        </p:nvSpPr>
        <p:spPr>
          <a:xfrm>
            <a:off x="7118684" y="233915"/>
            <a:ext cx="5073316" cy="5943600"/>
          </a:xfrm>
          <a:prstGeom prst="rect">
            <a:avLst/>
          </a:prstGeom>
          <a:noFill/>
          <a:ln>
            <a:noFill/>
          </a:ln>
        </p:spPr>
      </p:sp>
      <p:grpSp>
        <p:nvGrpSpPr>
          <p:cNvPr id="1843" name="Google Shape;1843;p740"/>
          <p:cNvGrpSpPr/>
          <p:nvPr/>
        </p:nvGrpSpPr>
        <p:grpSpPr>
          <a:xfrm>
            <a:off x="0" y="5020348"/>
            <a:ext cx="12192000" cy="1837653"/>
            <a:chOff x="0" y="5020348"/>
            <a:chExt cx="12192000" cy="1837653"/>
          </a:xfrm>
        </p:grpSpPr>
        <p:sp>
          <p:nvSpPr>
            <p:cNvPr id="1844" name="Google Shape;1844;p7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5" name="Google Shape;1845;p7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6" name="Google Shape;1846;p7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35820269"/>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847"/>
        <p:cNvGrpSpPr/>
        <p:nvPr/>
      </p:nvGrpSpPr>
      <p:grpSpPr>
        <a:xfrm>
          <a:off x="0" y="0"/>
          <a:ext cx="0" cy="0"/>
          <a:chOff x="0" y="0"/>
          <a:chExt cx="0" cy="0"/>
        </a:xfrm>
      </p:grpSpPr>
      <p:grpSp>
        <p:nvGrpSpPr>
          <p:cNvPr id="1848" name="Google Shape;1848;p741"/>
          <p:cNvGrpSpPr/>
          <p:nvPr/>
        </p:nvGrpSpPr>
        <p:grpSpPr>
          <a:xfrm>
            <a:off x="0" y="5020347"/>
            <a:ext cx="12192000" cy="1837653"/>
            <a:chOff x="0" y="5020347"/>
            <a:chExt cx="12192000" cy="1837653"/>
          </a:xfrm>
        </p:grpSpPr>
        <p:sp>
          <p:nvSpPr>
            <p:cNvPr id="1849" name="Google Shape;1849;p7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0" name="Google Shape;1850;p7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1" name="Google Shape;1851;p7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52" name="Google Shape;1852;p7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853" name="Google Shape;1853;p7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7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937459744"/>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855"/>
        <p:cNvGrpSpPr/>
        <p:nvPr/>
      </p:nvGrpSpPr>
      <p:grpSpPr>
        <a:xfrm>
          <a:off x="0" y="0"/>
          <a:ext cx="0" cy="0"/>
          <a:chOff x="0" y="0"/>
          <a:chExt cx="0" cy="0"/>
        </a:xfrm>
      </p:grpSpPr>
      <p:sp>
        <p:nvSpPr>
          <p:cNvPr id="1856" name="Google Shape;1856;p7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57" name="Google Shape;1857;p7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58" name="Google Shape;1858;p742"/>
          <p:cNvGrpSpPr/>
          <p:nvPr/>
        </p:nvGrpSpPr>
        <p:grpSpPr>
          <a:xfrm>
            <a:off x="0" y="5379426"/>
            <a:ext cx="2807368" cy="753891"/>
            <a:chOff x="0" y="5379426"/>
            <a:chExt cx="2807368" cy="753891"/>
          </a:xfrm>
        </p:grpSpPr>
        <p:sp>
          <p:nvSpPr>
            <p:cNvPr id="1859" name="Google Shape;1859;p7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0" name="Google Shape;1860;p7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61" name="Google Shape;1861;p742"/>
          <p:cNvSpPr>
            <a:spLocks noGrp="1"/>
          </p:cNvSpPr>
          <p:nvPr>
            <p:ph type="pic" idx="2"/>
          </p:nvPr>
        </p:nvSpPr>
        <p:spPr>
          <a:xfrm>
            <a:off x="2807368" y="457202"/>
            <a:ext cx="8915400" cy="5943598"/>
          </a:xfrm>
          <a:prstGeom prst="rect">
            <a:avLst/>
          </a:prstGeom>
          <a:noFill/>
          <a:ln>
            <a:noFill/>
          </a:ln>
        </p:spPr>
      </p:sp>
      <p:pic>
        <p:nvPicPr>
          <p:cNvPr id="1862" name="Google Shape;1862;p7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236393473"/>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863"/>
        <p:cNvGrpSpPr/>
        <p:nvPr/>
      </p:nvGrpSpPr>
      <p:grpSpPr>
        <a:xfrm>
          <a:off x="0" y="0"/>
          <a:ext cx="0" cy="0"/>
          <a:chOff x="0" y="0"/>
          <a:chExt cx="0" cy="0"/>
        </a:xfrm>
      </p:grpSpPr>
      <p:sp>
        <p:nvSpPr>
          <p:cNvPr id="1864" name="Google Shape;1864;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65" name="Google Shape;1865;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66" name="Google Shape;1866;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67" name="Google Shape;1867;p743"/>
          <p:cNvGrpSpPr/>
          <p:nvPr/>
        </p:nvGrpSpPr>
        <p:grpSpPr>
          <a:xfrm>
            <a:off x="7191542" y="1"/>
            <a:ext cx="5000459" cy="1425992"/>
            <a:chOff x="7191542" y="1"/>
            <a:chExt cx="5000459" cy="1425992"/>
          </a:xfrm>
        </p:grpSpPr>
        <p:pic>
          <p:nvPicPr>
            <p:cNvPr id="1868" name="Google Shape;1868;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9" name="Google Shape;1869;p743"/>
            <p:cNvGrpSpPr/>
            <p:nvPr/>
          </p:nvGrpSpPr>
          <p:grpSpPr>
            <a:xfrm>
              <a:off x="7191542" y="1"/>
              <a:ext cx="5000459" cy="1425992"/>
              <a:chOff x="7186272" y="0"/>
              <a:chExt cx="5005729" cy="1427495"/>
            </a:xfrm>
          </p:grpSpPr>
          <p:sp>
            <p:nvSpPr>
              <p:cNvPr id="1870" name="Google Shape;1870;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1" name="Google Shape;1871;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653368086"/>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872"/>
        <p:cNvGrpSpPr/>
        <p:nvPr/>
      </p:nvGrpSpPr>
      <p:grpSpPr>
        <a:xfrm>
          <a:off x="0" y="0"/>
          <a:ext cx="0" cy="0"/>
          <a:chOff x="0" y="0"/>
          <a:chExt cx="0" cy="0"/>
        </a:xfrm>
      </p:grpSpPr>
      <p:sp>
        <p:nvSpPr>
          <p:cNvPr id="1873" name="Google Shape;1873;p7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74" name="Google Shape;1874;p7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 name="Google Shape;1875;p7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76" name="Google Shape;1876;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77" name="Google Shape;1877;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8" name="Google Shape;1878;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9" name="Google Shape;1879;p744"/>
          <p:cNvGrpSpPr/>
          <p:nvPr/>
        </p:nvGrpSpPr>
        <p:grpSpPr>
          <a:xfrm>
            <a:off x="7191542" y="1"/>
            <a:ext cx="5000459" cy="1425992"/>
            <a:chOff x="7191542" y="1"/>
            <a:chExt cx="5000459" cy="1425992"/>
          </a:xfrm>
        </p:grpSpPr>
        <p:pic>
          <p:nvPicPr>
            <p:cNvPr id="1880" name="Google Shape;1880;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1" name="Google Shape;1881;p744"/>
            <p:cNvGrpSpPr/>
            <p:nvPr/>
          </p:nvGrpSpPr>
          <p:grpSpPr>
            <a:xfrm>
              <a:off x="7191542" y="1"/>
              <a:ext cx="5000459" cy="1425992"/>
              <a:chOff x="7186272" y="0"/>
              <a:chExt cx="5005729" cy="1427495"/>
            </a:xfrm>
          </p:grpSpPr>
          <p:sp>
            <p:nvSpPr>
              <p:cNvPr id="1882" name="Google Shape;1882;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3" name="Google Shape;1883;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84" name="Google Shape;1884;p7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89733031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885"/>
        <p:cNvGrpSpPr/>
        <p:nvPr/>
      </p:nvGrpSpPr>
      <p:grpSpPr>
        <a:xfrm>
          <a:off x="0" y="0"/>
          <a:ext cx="0" cy="0"/>
          <a:chOff x="0" y="0"/>
          <a:chExt cx="0" cy="0"/>
        </a:xfrm>
      </p:grpSpPr>
      <p:grpSp>
        <p:nvGrpSpPr>
          <p:cNvPr id="1886" name="Google Shape;1886;p745"/>
          <p:cNvGrpSpPr/>
          <p:nvPr/>
        </p:nvGrpSpPr>
        <p:grpSpPr>
          <a:xfrm>
            <a:off x="7191542" y="1"/>
            <a:ext cx="5000459" cy="1425992"/>
            <a:chOff x="7191542" y="1"/>
            <a:chExt cx="5000459" cy="1425992"/>
          </a:xfrm>
        </p:grpSpPr>
        <p:pic>
          <p:nvPicPr>
            <p:cNvPr id="1887" name="Google Shape;1887;p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88" name="Google Shape;1888;p745"/>
            <p:cNvGrpSpPr/>
            <p:nvPr/>
          </p:nvGrpSpPr>
          <p:grpSpPr>
            <a:xfrm>
              <a:off x="7191542" y="1"/>
              <a:ext cx="5000459" cy="1425992"/>
              <a:chOff x="7186272" y="0"/>
              <a:chExt cx="5005729" cy="1427495"/>
            </a:xfrm>
          </p:grpSpPr>
          <p:sp>
            <p:nvSpPr>
              <p:cNvPr id="1889" name="Google Shape;1889;p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0" name="Google Shape;1890;p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1" name="Google Shape;1891;p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2" name="Google Shape;1892;p7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3" name="Google Shape;1893;p7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94" name="Google Shape;1894;p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5" name="Google Shape;1895;p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74384010"/>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1896"/>
        <p:cNvGrpSpPr/>
        <p:nvPr/>
      </p:nvGrpSpPr>
      <p:grpSpPr>
        <a:xfrm>
          <a:off x="0" y="0"/>
          <a:ext cx="0" cy="0"/>
          <a:chOff x="0" y="0"/>
          <a:chExt cx="0" cy="0"/>
        </a:xfrm>
      </p:grpSpPr>
      <p:sp>
        <p:nvSpPr>
          <p:cNvPr id="1897" name="Google Shape;1897;p7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8" name="Google Shape;1898;p7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9" name="Google Shape;1899;p746"/>
          <p:cNvGrpSpPr/>
          <p:nvPr/>
        </p:nvGrpSpPr>
        <p:grpSpPr>
          <a:xfrm>
            <a:off x="7191542" y="1"/>
            <a:ext cx="5000459" cy="1425992"/>
            <a:chOff x="7191542" y="1"/>
            <a:chExt cx="5000459" cy="1425992"/>
          </a:xfrm>
        </p:grpSpPr>
        <p:pic>
          <p:nvPicPr>
            <p:cNvPr id="1900" name="Google Shape;1900;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01" name="Google Shape;1901;p746"/>
            <p:cNvGrpSpPr/>
            <p:nvPr/>
          </p:nvGrpSpPr>
          <p:grpSpPr>
            <a:xfrm>
              <a:off x="7191542" y="1"/>
              <a:ext cx="5000459" cy="1425992"/>
              <a:chOff x="7186272" y="0"/>
              <a:chExt cx="5005729" cy="1427495"/>
            </a:xfrm>
          </p:grpSpPr>
          <p:sp>
            <p:nvSpPr>
              <p:cNvPr id="1902" name="Google Shape;1902;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3" name="Google Shape;1903;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4" name="Google Shape;1904;p7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5" name="Google Shape;1905;p7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06" name="Google Shape;1906;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07" name="Google Shape;1907;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8042523"/>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1908"/>
        <p:cNvGrpSpPr/>
        <p:nvPr/>
      </p:nvGrpSpPr>
      <p:grpSpPr>
        <a:xfrm>
          <a:off x="0" y="0"/>
          <a:ext cx="0" cy="0"/>
          <a:chOff x="0" y="0"/>
          <a:chExt cx="0" cy="0"/>
        </a:xfrm>
      </p:grpSpPr>
      <p:grpSp>
        <p:nvGrpSpPr>
          <p:cNvPr id="1909" name="Google Shape;1909;p747"/>
          <p:cNvGrpSpPr/>
          <p:nvPr/>
        </p:nvGrpSpPr>
        <p:grpSpPr>
          <a:xfrm>
            <a:off x="7191542" y="1"/>
            <a:ext cx="5000459" cy="1425992"/>
            <a:chOff x="7191542" y="1"/>
            <a:chExt cx="5000459" cy="1425992"/>
          </a:xfrm>
        </p:grpSpPr>
        <p:pic>
          <p:nvPicPr>
            <p:cNvPr id="1910" name="Google Shape;1910;p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11" name="Google Shape;1911;p747"/>
            <p:cNvGrpSpPr/>
            <p:nvPr/>
          </p:nvGrpSpPr>
          <p:grpSpPr>
            <a:xfrm>
              <a:off x="7191542" y="1"/>
              <a:ext cx="5000459" cy="1425992"/>
              <a:chOff x="7186272" y="0"/>
              <a:chExt cx="5005729" cy="1427495"/>
            </a:xfrm>
          </p:grpSpPr>
          <p:sp>
            <p:nvSpPr>
              <p:cNvPr id="1912" name="Google Shape;1912;p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3" name="Google Shape;1913;p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14" name="Google Shape;1914;p7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 name="Google Shape;1915;p7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6" name="Google Shape;1916;p7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7" name="Google Shape;1917;p7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8" name="Google Shape;1918;p7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9" name="Google Shape;1919;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0" name="Google Shape;1920;p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1" name="Google Shape;1921;p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4755220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1601647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22"/>
        <p:cNvGrpSpPr/>
        <p:nvPr/>
      </p:nvGrpSpPr>
      <p:grpSpPr>
        <a:xfrm>
          <a:off x="0" y="0"/>
          <a:ext cx="0" cy="0"/>
          <a:chOff x="0" y="0"/>
          <a:chExt cx="0" cy="0"/>
        </a:xfrm>
      </p:grpSpPr>
      <p:grpSp>
        <p:nvGrpSpPr>
          <p:cNvPr id="1923" name="Google Shape;1923;p748"/>
          <p:cNvGrpSpPr/>
          <p:nvPr/>
        </p:nvGrpSpPr>
        <p:grpSpPr>
          <a:xfrm>
            <a:off x="7191542" y="1"/>
            <a:ext cx="5000459" cy="1425992"/>
            <a:chOff x="7191542" y="1"/>
            <a:chExt cx="5000459" cy="1425992"/>
          </a:xfrm>
        </p:grpSpPr>
        <p:pic>
          <p:nvPicPr>
            <p:cNvPr id="1924" name="Google Shape;1924;p7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25" name="Google Shape;1925;p748"/>
            <p:cNvGrpSpPr/>
            <p:nvPr/>
          </p:nvGrpSpPr>
          <p:grpSpPr>
            <a:xfrm>
              <a:off x="7191542" y="1"/>
              <a:ext cx="5000459" cy="1425992"/>
              <a:chOff x="7186272" y="0"/>
              <a:chExt cx="5005729" cy="1427495"/>
            </a:xfrm>
          </p:grpSpPr>
          <p:sp>
            <p:nvSpPr>
              <p:cNvPr id="1926" name="Google Shape;1926;p7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7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8" name="Google Shape;1928;p7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9" name="Google Shape;1929;p7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0" name="Google Shape;1930;p7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1" name="Google Shape;1931;p7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677238408"/>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1932"/>
        <p:cNvGrpSpPr/>
        <p:nvPr/>
      </p:nvGrpSpPr>
      <p:grpSpPr>
        <a:xfrm>
          <a:off x="0" y="0"/>
          <a:ext cx="0" cy="0"/>
          <a:chOff x="0" y="0"/>
          <a:chExt cx="0" cy="0"/>
        </a:xfrm>
      </p:grpSpPr>
      <p:grpSp>
        <p:nvGrpSpPr>
          <p:cNvPr id="1933" name="Google Shape;1933;p749"/>
          <p:cNvGrpSpPr/>
          <p:nvPr/>
        </p:nvGrpSpPr>
        <p:grpSpPr>
          <a:xfrm>
            <a:off x="0" y="0"/>
            <a:ext cx="12192000" cy="2148830"/>
            <a:chOff x="0" y="0"/>
            <a:chExt cx="12192000" cy="2148830"/>
          </a:xfrm>
        </p:grpSpPr>
        <p:sp>
          <p:nvSpPr>
            <p:cNvPr id="1934" name="Google Shape;1934;p7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35" name="Google Shape;1935;p7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36" name="Google Shape;1936;p7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37" name="Google Shape;1937;p7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8" name="Google Shape;1938;p7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9" name="Google Shape;1939;p7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940" name="Google Shape;1940;p74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339785265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1941"/>
        <p:cNvGrpSpPr/>
        <p:nvPr/>
      </p:nvGrpSpPr>
      <p:grpSpPr>
        <a:xfrm>
          <a:off x="0" y="0"/>
          <a:ext cx="0" cy="0"/>
          <a:chOff x="0" y="0"/>
          <a:chExt cx="0" cy="0"/>
        </a:xfrm>
      </p:grpSpPr>
      <p:sp>
        <p:nvSpPr>
          <p:cNvPr id="1942" name="Google Shape;1942;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43" name="Google Shape;1943;p7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44" name="Google Shape;1944;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45" name="Google Shape;1945;p750"/>
          <p:cNvGrpSpPr/>
          <p:nvPr/>
        </p:nvGrpSpPr>
        <p:grpSpPr>
          <a:xfrm>
            <a:off x="7191542" y="1"/>
            <a:ext cx="5000459" cy="1425992"/>
            <a:chOff x="7191542" y="1"/>
            <a:chExt cx="5000459" cy="1425992"/>
          </a:xfrm>
        </p:grpSpPr>
        <p:pic>
          <p:nvPicPr>
            <p:cNvPr id="1946" name="Google Shape;1946;p7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47" name="Google Shape;1947;p750"/>
            <p:cNvGrpSpPr/>
            <p:nvPr/>
          </p:nvGrpSpPr>
          <p:grpSpPr>
            <a:xfrm>
              <a:off x="7191542" y="1"/>
              <a:ext cx="5000459" cy="1425992"/>
              <a:chOff x="7186272" y="0"/>
              <a:chExt cx="5005729" cy="1427495"/>
            </a:xfrm>
          </p:grpSpPr>
          <p:sp>
            <p:nvSpPr>
              <p:cNvPr id="1948" name="Google Shape;1948;p7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7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106119261"/>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950"/>
        <p:cNvGrpSpPr/>
        <p:nvPr/>
      </p:nvGrpSpPr>
      <p:grpSpPr>
        <a:xfrm>
          <a:off x="0" y="0"/>
          <a:ext cx="0" cy="0"/>
          <a:chOff x="0" y="0"/>
          <a:chExt cx="0" cy="0"/>
        </a:xfrm>
      </p:grpSpPr>
      <p:sp>
        <p:nvSpPr>
          <p:cNvPr id="1951" name="Google Shape;1951;p7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2" name="Google Shape;1952;p7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 name="Google Shape;1953;p7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4" name="Google Shape;1954;p7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5" name="Google Shape;1955;p7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56" name="Google Shape;1956;p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57" name="Google Shape;1957;p751"/>
          <p:cNvGrpSpPr/>
          <p:nvPr/>
        </p:nvGrpSpPr>
        <p:grpSpPr>
          <a:xfrm>
            <a:off x="7191542" y="1"/>
            <a:ext cx="5000459" cy="1425992"/>
            <a:chOff x="7191542" y="1"/>
            <a:chExt cx="5000459" cy="1425992"/>
          </a:xfrm>
        </p:grpSpPr>
        <p:pic>
          <p:nvPicPr>
            <p:cNvPr id="1958" name="Google Shape;1958;p7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59" name="Google Shape;1959;p751"/>
            <p:cNvGrpSpPr/>
            <p:nvPr/>
          </p:nvGrpSpPr>
          <p:grpSpPr>
            <a:xfrm>
              <a:off x="7191542" y="1"/>
              <a:ext cx="5000459" cy="1425992"/>
              <a:chOff x="7186272" y="0"/>
              <a:chExt cx="5005729" cy="1427495"/>
            </a:xfrm>
          </p:grpSpPr>
          <p:sp>
            <p:nvSpPr>
              <p:cNvPr id="1960" name="Google Shape;1960;p7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1" name="Google Shape;1961;p7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2" name="Google Shape;1962;p7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89908449"/>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Cover B">
  <p:cSld name="1_Cover B">
    <p:spTree>
      <p:nvGrpSpPr>
        <p:cNvPr id="1" name="Shape 1963"/>
        <p:cNvGrpSpPr/>
        <p:nvPr/>
      </p:nvGrpSpPr>
      <p:grpSpPr>
        <a:xfrm>
          <a:off x="0" y="0"/>
          <a:ext cx="0" cy="0"/>
          <a:chOff x="0" y="0"/>
          <a:chExt cx="0" cy="0"/>
        </a:xfrm>
      </p:grpSpPr>
      <p:sp>
        <p:nvSpPr>
          <p:cNvPr id="1964" name="Google Shape;1964;p752"/>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5" name="Google Shape;1965;p752"/>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966" name="Google Shape;1966;p752"/>
          <p:cNvGrpSpPr/>
          <p:nvPr/>
        </p:nvGrpSpPr>
        <p:grpSpPr>
          <a:xfrm flipH="1">
            <a:off x="-1" y="1"/>
            <a:ext cx="6418725" cy="1509822"/>
            <a:chOff x="7522541" y="1"/>
            <a:chExt cx="4669459" cy="1098357"/>
          </a:xfrm>
        </p:grpSpPr>
        <p:sp>
          <p:nvSpPr>
            <p:cNvPr id="1967" name="Google Shape;1967;p752"/>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8" name="Google Shape;1968;p752"/>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969" name="Google Shape;1969;p7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extLst>
      <p:ext uri="{BB962C8B-B14F-4D97-AF65-F5344CB8AC3E}">
        <p14:creationId xmlns:p14="http://schemas.microsoft.com/office/powerpoint/2010/main" val="2888916783"/>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1970"/>
        <p:cNvGrpSpPr/>
        <p:nvPr/>
      </p:nvGrpSpPr>
      <p:grpSpPr>
        <a:xfrm>
          <a:off x="0" y="0"/>
          <a:ext cx="0" cy="0"/>
          <a:chOff x="0" y="0"/>
          <a:chExt cx="0" cy="0"/>
        </a:xfrm>
      </p:grpSpPr>
      <p:sp>
        <p:nvSpPr>
          <p:cNvPr id="1971" name="Google Shape;1971;p75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2" name="Google Shape;1972;p75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 name="Google Shape;1973;p75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974" name="Google Shape;1974;p753"/>
          <p:cNvSpPr>
            <a:spLocks noGrp="1"/>
          </p:cNvSpPr>
          <p:nvPr>
            <p:ph type="pic" idx="2"/>
          </p:nvPr>
        </p:nvSpPr>
        <p:spPr>
          <a:xfrm>
            <a:off x="7118684" y="233915"/>
            <a:ext cx="5073316" cy="5943600"/>
          </a:xfrm>
          <a:prstGeom prst="rect">
            <a:avLst/>
          </a:prstGeom>
          <a:noFill/>
          <a:ln>
            <a:noFill/>
          </a:ln>
        </p:spPr>
      </p:sp>
      <p:grpSp>
        <p:nvGrpSpPr>
          <p:cNvPr id="1975" name="Google Shape;1975;p753"/>
          <p:cNvGrpSpPr/>
          <p:nvPr/>
        </p:nvGrpSpPr>
        <p:grpSpPr>
          <a:xfrm>
            <a:off x="0" y="5020348"/>
            <a:ext cx="12192000" cy="1837653"/>
            <a:chOff x="0" y="5020348"/>
            <a:chExt cx="12192000" cy="1837653"/>
          </a:xfrm>
        </p:grpSpPr>
        <p:sp>
          <p:nvSpPr>
            <p:cNvPr id="1976" name="Google Shape;1976;p7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77" name="Google Shape;1977;p75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78" name="Google Shape;1978;p7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485497118"/>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1979"/>
        <p:cNvGrpSpPr/>
        <p:nvPr/>
      </p:nvGrpSpPr>
      <p:grpSpPr>
        <a:xfrm>
          <a:off x="0" y="0"/>
          <a:ext cx="0" cy="0"/>
          <a:chOff x="0" y="0"/>
          <a:chExt cx="0" cy="0"/>
        </a:xfrm>
      </p:grpSpPr>
      <p:grpSp>
        <p:nvGrpSpPr>
          <p:cNvPr id="1980" name="Google Shape;1980;p754"/>
          <p:cNvGrpSpPr/>
          <p:nvPr/>
        </p:nvGrpSpPr>
        <p:grpSpPr>
          <a:xfrm>
            <a:off x="0" y="5020347"/>
            <a:ext cx="12192000" cy="1837653"/>
            <a:chOff x="0" y="5020347"/>
            <a:chExt cx="12192000" cy="1837653"/>
          </a:xfrm>
        </p:grpSpPr>
        <p:sp>
          <p:nvSpPr>
            <p:cNvPr id="1981" name="Google Shape;1981;p75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2" name="Google Shape;1982;p75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83" name="Google Shape;1983;p75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984" name="Google Shape;1984;p75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985" name="Google Shape;1985;p75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6" name="Google Shape;1986;p75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18104198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987"/>
        <p:cNvGrpSpPr/>
        <p:nvPr/>
      </p:nvGrpSpPr>
      <p:grpSpPr>
        <a:xfrm>
          <a:off x="0" y="0"/>
          <a:ext cx="0" cy="0"/>
          <a:chOff x="0" y="0"/>
          <a:chExt cx="0" cy="0"/>
        </a:xfrm>
      </p:grpSpPr>
      <p:sp>
        <p:nvSpPr>
          <p:cNvPr id="1988" name="Google Shape;1988;p75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989" name="Google Shape;1989;p75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990" name="Google Shape;1990;p755"/>
          <p:cNvGrpSpPr/>
          <p:nvPr/>
        </p:nvGrpSpPr>
        <p:grpSpPr>
          <a:xfrm>
            <a:off x="0" y="5379426"/>
            <a:ext cx="2807368" cy="753891"/>
            <a:chOff x="0" y="5379426"/>
            <a:chExt cx="2807368" cy="753891"/>
          </a:xfrm>
        </p:grpSpPr>
        <p:sp>
          <p:nvSpPr>
            <p:cNvPr id="1991" name="Google Shape;1991;p75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2" name="Google Shape;1992;p75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93" name="Google Shape;1993;p755"/>
          <p:cNvSpPr>
            <a:spLocks noGrp="1"/>
          </p:cNvSpPr>
          <p:nvPr>
            <p:ph type="pic" idx="2"/>
          </p:nvPr>
        </p:nvSpPr>
        <p:spPr>
          <a:xfrm>
            <a:off x="2807368" y="457202"/>
            <a:ext cx="8915400" cy="5943598"/>
          </a:xfrm>
          <a:prstGeom prst="rect">
            <a:avLst/>
          </a:prstGeom>
          <a:noFill/>
          <a:ln>
            <a:noFill/>
          </a:ln>
        </p:spPr>
      </p:sp>
      <p:pic>
        <p:nvPicPr>
          <p:cNvPr id="1994" name="Google Shape;1994;p75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3855874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1995"/>
        <p:cNvGrpSpPr/>
        <p:nvPr/>
      </p:nvGrpSpPr>
      <p:grpSpPr>
        <a:xfrm>
          <a:off x="0" y="0"/>
          <a:ext cx="0" cy="0"/>
          <a:chOff x="0" y="0"/>
          <a:chExt cx="0" cy="0"/>
        </a:xfrm>
      </p:grpSpPr>
      <p:sp>
        <p:nvSpPr>
          <p:cNvPr id="1996" name="Google Shape;1996;p7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97" name="Google Shape;1997;p7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8" name="Google Shape;1998;p7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99" name="Google Shape;1999;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00" name="Google Shape;2000;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01" name="Google Shape;2001;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2" name="Google Shape;2002;p756"/>
          <p:cNvGrpSpPr/>
          <p:nvPr/>
        </p:nvGrpSpPr>
        <p:grpSpPr>
          <a:xfrm>
            <a:off x="7191542" y="1"/>
            <a:ext cx="5000459" cy="1425992"/>
            <a:chOff x="7191542" y="1"/>
            <a:chExt cx="5000459" cy="1425992"/>
          </a:xfrm>
        </p:grpSpPr>
        <p:pic>
          <p:nvPicPr>
            <p:cNvPr id="2003" name="Google Shape;2003;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4" name="Google Shape;2004;p756"/>
            <p:cNvGrpSpPr/>
            <p:nvPr/>
          </p:nvGrpSpPr>
          <p:grpSpPr>
            <a:xfrm>
              <a:off x="7191542" y="1"/>
              <a:ext cx="5000459" cy="1425992"/>
              <a:chOff x="7186272" y="0"/>
              <a:chExt cx="5005729" cy="1427495"/>
            </a:xfrm>
          </p:grpSpPr>
          <p:sp>
            <p:nvSpPr>
              <p:cNvPr id="2005" name="Google Shape;2005;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06" name="Google Shape;2006;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07" name="Google Shape;2007;p75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79802073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008"/>
        <p:cNvGrpSpPr/>
        <p:nvPr/>
      </p:nvGrpSpPr>
      <p:grpSpPr>
        <a:xfrm>
          <a:off x="0" y="0"/>
          <a:ext cx="0" cy="0"/>
          <a:chOff x="0" y="0"/>
          <a:chExt cx="0" cy="0"/>
        </a:xfrm>
      </p:grpSpPr>
      <p:sp>
        <p:nvSpPr>
          <p:cNvPr id="2009" name="Google Shape;2009;p75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10" name="Google Shape;2010;p75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1" name="Google Shape;2011;p75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2" name="Google Shape;2012;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13" name="Google Shape;2013;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14" name="Google Shape;2014;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15" name="Google Shape;2015;p757"/>
          <p:cNvGrpSpPr/>
          <p:nvPr/>
        </p:nvGrpSpPr>
        <p:grpSpPr>
          <a:xfrm>
            <a:off x="7191542" y="1"/>
            <a:ext cx="5000459" cy="1425992"/>
            <a:chOff x="7191542" y="1"/>
            <a:chExt cx="5000459" cy="1425992"/>
          </a:xfrm>
        </p:grpSpPr>
        <p:pic>
          <p:nvPicPr>
            <p:cNvPr id="2016" name="Google Shape;2016;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17" name="Google Shape;2017;p757"/>
            <p:cNvGrpSpPr/>
            <p:nvPr/>
          </p:nvGrpSpPr>
          <p:grpSpPr>
            <a:xfrm>
              <a:off x="7191542" y="1"/>
              <a:ext cx="5000459" cy="1425992"/>
              <a:chOff x="7186272" y="0"/>
              <a:chExt cx="5005729" cy="1427495"/>
            </a:xfrm>
          </p:grpSpPr>
          <p:sp>
            <p:nvSpPr>
              <p:cNvPr id="2018" name="Google Shape;2018;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19" name="Google Shape;2019;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20" name="Google Shape;2020;p75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7336854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89"/>
        <p:cNvGrpSpPr/>
        <p:nvPr/>
      </p:nvGrpSpPr>
      <p:grpSpPr>
        <a:xfrm>
          <a:off x="0" y="0"/>
          <a:ext cx="0" cy="0"/>
          <a:chOff x="0" y="0"/>
          <a:chExt cx="0" cy="0"/>
        </a:xfrm>
      </p:grpSpPr>
      <p:grpSp>
        <p:nvGrpSpPr>
          <p:cNvPr id="2590" name="Google Shape;2590;p262"/>
          <p:cNvGrpSpPr/>
          <p:nvPr/>
        </p:nvGrpSpPr>
        <p:grpSpPr>
          <a:xfrm>
            <a:off x="0" y="0"/>
            <a:ext cx="12192000" cy="2148830"/>
            <a:chOff x="0" y="0"/>
            <a:chExt cx="12192000" cy="2148830"/>
          </a:xfrm>
        </p:grpSpPr>
        <p:sp>
          <p:nvSpPr>
            <p:cNvPr id="2591" name="Google Shape;2591;p2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2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593" name="Google Shape;2593;p2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cxnSp>
        <p:nvCxnSpPr>
          <p:cNvPr id="2594" name="Google Shape;2594;p262"/>
          <p:cNvCxnSpPr/>
          <p:nvPr/>
        </p:nvCxnSpPr>
        <p:spPr>
          <a:xfrm>
            <a:off x="1325946" y="3080084"/>
            <a:ext cx="685399" cy="0"/>
          </a:xfrm>
          <a:prstGeom prst="straightConnector1">
            <a:avLst/>
          </a:prstGeom>
          <a:noFill/>
          <a:ln w="31750" cap="flat" cmpd="sng">
            <a:solidFill>
              <a:schemeClr val="accent3"/>
            </a:solidFill>
            <a:prstDash val="solid"/>
            <a:miter lim="800000"/>
            <a:headEnd type="none" w="sm" len="sm"/>
            <a:tailEnd type="none" w="sm" len="sm"/>
          </a:ln>
        </p:spPr>
      </p:cxnSp>
      <p:sp>
        <p:nvSpPr>
          <p:cNvPr id="2595" name="Google Shape;2595;p2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SzPts val="2000"/>
              <a:buNone/>
              <a:defRPr sz="2000"/>
            </a:lvl1pPr>
            <a:lvl2pPr marL="914400" lvl="1" indent="-342900" algn="l">
              <a:lnSpc>
                <a:spcPct val="90000"/>
              </a:lnSpc>
              <a:spcBef>
                <a:spcPts val="500"/>
              </a:spcBef>
              <a:spcAft>
                <a:spcPts val="0"/>
              </a:spcAft>
              <a:buSzPts val="1800"/>
              <a:buChar char="•"/>
              <a:defRPr/>
            </a:lvl2pPr>
            <a:lvl3pPr marL="1371600" lvl="2" indent="-342900" algn="l">
              <a:lnSpc>
                <a:spcPct val="90000"/>
              </a:lnSpc>
              <a:spcBef>
                <a:spcPts val="500"/>
              </a:spcBef>
              <a:spcAft>
                <a:spcPts val="0"/>
              </a:spcAft>
              <a:buSzPts val="1800"/>
              <a:buChar char="•"/>
              <a:defRPr/>
            </a:lvl3pPr>
            <a:lvl4pPr marL="1828800" lvl="3" indent="-342900" algn="l">
              <a:lnSpc>
                <a:spcPct val="90000"/>
              </a:lnSpc>
              <a:spcBef>
                <a:spcPts val="500"/>
              </a:spcBef>
              <a:spcAft>
                <a:spcPts val="0"/>
              </a:spcAft>
              <a:buSzPts val="1800"/>
              <a:buChar char="•"/>
              <a:defRPr/>
            </a:lvl4pPr>
            <a:lvl5pPr marL="2286000" lvl="4" indent="-342900" algn="l">
              <a:lnSpc>
                <a:spcPct val="90000"/>
              </a:lnSpc>
              <a:spcBef>
                <a:spcPts val="500"/>
              </a:spcBef>
              <a:spcAft>
                <a:spcPts val="0"/>
              </a:spcAft>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6" name="Google Shape;2596;p2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597" name="Google Shape;2597;p2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598" name="Google Shape;2598;p2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7221810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021"/>
        <p:cNvGrpSpPr/>
        <p:nvPr/>
      </p:nvGrpSpPr>
      <p:grpSpPr>
        <a:xfrm>
          <a:off x="0" y="0"/>
          <a:ext cx="0" cy="0"/>
          <a:chOff x="0" y="0"/>
          <a:chExt cx="0" cy="0"/>
        </a:xfrm>
      </p:grpSpPr>
      <p:grpSp>
        <p:nvGrpSpPr>
          <p:cNvPr id="2022" name="Google Shape;2022;p758"/>
          <p:cNvGrpSpPr/>
          <p:nvPr/>
        </p:nvGrpSpPr>
        <p:grpSpPr>
          <a:xfrm>
            <a:off x="7191542" y="1"/>
            <a:ext cx="5000459" cy="1425992"/>
            <a:chOff x="7191542" y="1"/>
            <a:chExt cx="5000459" cy="1425992"/>
          </a:xfrm>
        </p:grpSpPr>
        <p:pic>
          <p:nvPicPr>
            <p:cNvPr id="2023" name="Google Shape;2023;p7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24" name="Google Shape;2024;p758"/>
            <p:cNvGrpSpPr/>
            <p:nvPr/>
          </p:nvGrpSpPr>
          <p:grpSpPr>
            <a:xfrm>
              <a:off x="7191542" y="1"/>
              <a:ext cx="5000459" cy="1425992"/>
              <a:chOff x="7186272" y="0"/>
              <a:chExt cx="5005729" cy="1427495"/>
            </a:xfrm>
          </p:grpSpPr>
          <p:sp>
            <p:nvSpPr>
              <p:cNvPr id="2025" name="Google Shape;2025;p7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6" name="Google Shape;2026;p7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27" name="Google Shape;2027;p7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8" name="Google Shape;2028;p7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9" name="Google Shape;2029;p7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30" name="Google Shape;2030;p7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31" name="Google Shape;2031;p7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4360975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032"/>
        <p:cNvGrpSpPr/>
        <p:nvPr/>
      </p:nvGrpSpPr>
      <p:grpSpPr>
        <a:xfrm>
          <a:off x="0" y="0"/>
          <a:ext cx="0" cy="0"/>
          <a:chOff x="0" y="0"/>
          <a:chExt cx="0" cy="0"/>
        </a:xfrm>
      </p:grpSpPr>
      <p:sp>
        <p:nvSpPr>
          <p:cNvPr id="2033" name="Google Shape;2033;p7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34" name="Google Shape;2034;p7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035" name="Google Shape;2035;p759"/>
          <p:cNvGrpSpPr/>
          <p:nvPr/>
        </p:nvGrpSpPr>
        <p:grpSpPr>
          <a:xfrm>
            <a:off x="7191542" y="1"/>
            <a:ext cx="5000459" cy="1425992"/>
            <a:chOff x="7191542" y="1"/>
            <a:chExt cx="5000459" cy="1425992"/>
          </a:xfrm>
        </p:grpSpPr>
        <p:pic>
          <p:nvPicPr>
            <p:cNvPr id="2036" name="Google Shape;2036;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37" name="Google Shape;2037;p759"/>
            <p:cNvGrpSpPr/>
            <p:nvPr/>
          </p:nvGrpSpPr>
          <p:grpSpPr>
            <a:xfrm>
              <a:off x="7191542" y="1"/>
              <a:ext cx="5000459" cy="1425992"/>
              <a:chOff x="7186272" y="0"/>
              <a:chExt cx="5005729" cy="1427495"/>
            </a:xfrm>
          </p:grpSpPr>
          <p:sp>
            <p:nvSpPr>
              <p:cNvPr id="2038" name="Google Shape;2038;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39" name="Google Shape;2039;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40" name="Google Shape;2040;p7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1" name="Google Shape;2041;p7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42" name="Google Shape;2042;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43" name="Google Shape;2043;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1282581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044"/>
        <p:cNvGrpSpPr/>
        <p:nvPr/>
      </p:nvGrpSpPr>
      <p:grpSpPr>
        <a:xfrm>
          <a:off x="0" y="0"/>
          <a:ext cx="0" cy="0"/>
          <a:chOff x="0" y="0"/>
          <a:chExt cx="0" cy="0"/>
        </a:xfrm>
      </p:grpSpPr>
      <p:grpSp>
        <p:nvGrpSpPr>
          <p:cNvPr id="2045" name="Google Shape;2045;p760"/>
          <p:cNvGrpSpPr/>
          <p:nvPr/>
        </p:nvGrpSpPr>
        <p:grpSpPr>
          <a:xfrm>
            <a:off x="7191542" y="1"/>
            <a:ext cx="5000459" cy="1425992"/>
            <a:chOff x="7191542" y="1"/>
            <a:chExt cx="5000459" cy="1425992"/>
          </a:xfrm>
        </p:grpSpPr>
        <p:pic>
          <p:nvPicPr>
            <p:cNvPr id="2046" name="Google Shape;2046;p7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47" name="Google Shape;2047;p760"/>
            <p:cNvGrpSpPr/>
            <p:nvPr/>
          </p:nvGrpSpPr>
          <p:grpSpPr>
            <a:xfrm>
              <a:off x="7191542" y="1"/>
              <a:ext cx="5000459" cy="1425992"/>
              <a:chOff x="7186272" y="0"/>
              <a:chExt cx="5005729" cy="1427495"/>
            </a:xfrm>
          </p:grpSpPr>
          <p:sp>
            <p:nvSpPr>
              <p:cNvPr id="2048" name="Google Shape;2048;p7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9" name="Google Shape;2049;p7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50" name="Google Shape;2050;p7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1" name="Google Shape;2051;p7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2" name="Google Shape;2052;p7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3" name="Google Shape;2053;p7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054" name="Google Shape;2054;p7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5" name="Google Shape;2055;p7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56" name="Google Shape;2056;p7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57" name="Google Shape;2057;p7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16176126"/>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058"/>
        <p:cNvGrpSpPr/>
        <p:nvPr/>
      </p:nvGrpSpPr>
      <p:grpSpPr>
        <a:xfrm>
          <a:off x="0" y="0"/>
          <a:ext cx="0" cy="0"/>
          <a:chOff x="0" y="0"/>
          <a:chExt cx="0" cy="0"/>
        </a:xfrm>
      </p:grpSpPr>
      <p:grpSp>
        <p:nvGrpSpPr>
          <p:cNvPr id="2059" name="Google Shape;2059;p761"/>
          <p:cNvGrpSpPr/>
          <p:nvPr/>
        </p:nvGrpSpPr>
        <p:grpSpPr>
          <a:xfrm>
            <a:off x="7191542" y="1"/>
            <a:ext cx="5000459" cy="1425992"/>
            <a:chOff x="7191542" y="1"/>
            <a:chExt cx="5000459" cy="1425992"/>
          </a:xfrm>
        </p:grpSpPr>
        <p:pic>
          <p:nvPicPr>
            <p:cNvPr id="2060" name="Google Shape;2060;p7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61" name="Google Shape;2061;p761"/>
            <p:cNvGrpSpPr/>
            <p:nvPr/>
          </p:nvGrpSpPr>
          <p:grpSpPr>
            <a:xfrm>
              <a:off x="7191542" y="1"/>
              <a:ext cx="5000459" cy="1425992"/>
              <a:chOff x="7186272" y="0"/>
              <a:chExt cx="5005729" cy="1427495"/>
            </a:xfrm>
          </p:grpSpPr>
          <p:sp>
            <p:nvSpPr>
              <p:cNvPr id="2062" name="Google Shape;2062;p7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63" name="Google Shape;2063;p7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64" name="Google Shape;2064;p7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5" name="Google Shape;2065;p7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66" name="Google Shape;2066;p7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7" name="Google Shape;2067;p7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026068524"/>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068"/>
        <p:cNvGrpSpPr/>
        <p:nvPr/>
      </p:nvGrpSpPr>
      <p:grpSpPr>
        <a:xfrm>
          <a:off x="0" y="0"/>
          <a:ext cx="0" cy="0"/>
          <a:chOff x="0" y="0"/>
          <a:chExt cx="0" cy="0"/>
        </a:xfrm>
      </p:grpSpPr>
      <p:grpSp>
        <p:nvGrpSpPr>
          <p:cNvPr id="2069" name="Google Shape;2069;p762"/>
          <p:cNvGrpSpPr/>
          <p:nvPr/>
        </p:nvGrpSpPr>
        <p:grpSpPr>
          <a:xfrm>
            <a:off x="0" y="0"/>
            <a:ext cx="12192000" cy="2148830"/>
            <a:chOff x="0" y="0"/>
            <a:chExt cx="12192000" cy="2148830"/>
          </a:xfrm>
        </p:grpSpPr>
        <p:sp>
          <p:nvSpPr>
            <p:cNvPr id="2070" name="Google Shape;2070;p7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71" name="Google Shape;2071;p7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072" name="Google Shape;2072;p7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73" name="Google Shape;2073;p7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7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75" name="Google Shape;2075;p7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076" name="Google Shape;2076;p76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13406353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077"/>
        <p:cNvGrpSpPr/>
        <p:nvPr/>
      </p:nvGrpSpPr>
      <p:grpSpPr>
        <a:xfrm>
          <a:off x="0" y="0"/>
          <a:ext cx="0" cy="0"/>
          <a:chOff x="0" y="0"/>
          <a:chExt cx="0" cy="0"/>
        </a:xfrm>
      </p:grpSpPr>
      <p:sp>
        <p:nvSpPr>
          <p:cNvPr id="2078" name="Google Shape;2078;p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79" name="Google Shape;2079;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80" name="Google Shape;2080;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81" name="Google Shape;2081;p763"/>
          <p:cNvGrpSpPr/>
          <p:nvPr/>
        </p:nvGrpSpPr>
        <p:grpSpPr>
          <a:xfrm>
            <a:off x="7191542" y="1"/>
            <a:ext cx="5000459" cy="1425992"/>
            <a:chOff x="7191542" y="1"/>
            <a:chExt cx="5000459" cy="1425992"/>
          </a:xfrm>
        </p:grpSpPr>
        <p:pic>
          <p:nvPicPr>
            <p:cNvPr id="2082" name="Google Shape;2082;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83" name="Google Shape;2083;p763"/>
            <p:cNvGrpSpPr/>
            <p:nvPr/>
          </p:nvGrpSpPr>
          <p:grpSpPr>
            <a:xfrm>
              <a:off x="7191542" y="1"/>
              <a:ext cx="5000459" cy="1425992"/>
              <a:chOff x="7186272" y="0"/>
              <a:chExt cx="5005729" cy="1427495"/>
            </a:xfrm>
          </p:grpSpPr>
          <p:sp>
            <p:nvSpPr>
              <p:cNvPr id="2084" name="Google Shape;2084;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85" name="Google Shape;2085;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4012816628"/>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086"/>
        <p:cNvGrpSpPr/>
        <p:nvPr/>
      </p:nvGrpSpPr>
      <p:grpSpPr>
        <a:xfrm>
          <a:off x="0" y="0"/>
          <a:ext cx="0" cy="0"/>
          <a:chOff x="0" y="0"/>
          <a:chExt cx="0" cy="0"/>
        </a:xfrm>
      </p:grpSpPr>
      <p:sp>
        <p:nvSpPr>
          <p:cNvPr id="2087" name="Google Shape;2087;p76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8" name="Google Shape;2088;p76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9" name="Google Shape;2089;p76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90" name="Google Shape;2090;p764"/>
          <p:cNvSpPr>
            <a:spLocks noGrp="1"/>
          </p:cNvSpPr>
          <p:nvPr>
            <p:ph type="pic" idx="2"/>
          </p:nvPr>
        </p:nvSpPr>
        <p:spPr>
          <a:xfrm>
            <a:off x="7118684" y="233915"/>
            <a:ext cx="5073316" cy="5943600"/>
          </a:xfrm>
          <a:prstGeom prst="rect">
            <a:avLst/>
          </a:prstGeom>
          <a:noFill/>
          <a:ln>
            <a:noFill/>
          </a:ln>
        </p:spPr>
      </p:sp>
      <p:grpSp>
        <p:nvGrpSpPr>
          <p:cNvPr id="2091" name="Google Shape;2091;p764"/>
          <p:cNvGrpSpPr/>
          <p:nvPr/>
        </p:nvGrpSpPr>
        <p:grpSpPr>
          <a:xfrm>
            <a:off x="0" y="5020348"/>
            <a:ext cx="12192000" cy="1837653"/>
            <a:chOff x="0" y="5020348"/>
            <a:chExt cx="12192000" cy="1837653"/>
          </a:xfrm>
        </p:grpSpPr>
        <p:sp>
          <p:nvSpPr>
            <p:cNvPr id="2092" name="Google Shape;2092;p7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3" name="Google Shape;2093;p76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94" name="Google Shape;2094;p7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979824542"/>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095"/>
        <p:cNvGrpSpPr/>
        <p:nvPr/>
      </p:nvGrpSpPr>
      <p:grpSpPr>
        <a:xfrm>
          <a:off x="0" y="0"/>
          <a:ext cx="0" cy="0"/>
          <a:chOff x="0" y="0"/>
          <a:chExt cx="0" cy="0"/>
        </a:xfrm>
      </p:grpSpPr>
      <p:grpSp>
        <p:nvGrpSpPr>
          <p:cNvPr id="2096" name="Google Shape;2096;p765"/>
          <p:cNvGrpSpPr/>
          <p:nvPr/>
        </p:nvGrpSpPr>
        <p:grpSpPr>
          <a:xfrm>
            <a:off x="0" y="5020347"/>
            <a:ext cx="12192000" cy="1837653"/>
            <a:chOff x="0" y="5020347"/>
            <a:chExt cx="12192000" cy="1837653"/>
          </a:xfrm>
        </p:grpSpPr>
        <p:sp>
          <p:nvSpPr>
            <p:cNvPr id="2097" name="Google Shape;2097;p76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8" name="Google Shape;2098;p7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9" name="Google Shape;2099;p76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00" name="Google Shape;2100;p7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01" name="Google Shape;2101;p76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2" name="Google Shape;2102;p76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997981258"/>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103"/>
        <p:cNvGrpSpPr/>
        <p:nvPr/>
      </p:nvGrpSpPr>
      <p:grpSpPr>
        <a:xfrm>
          <a:off x="0" y="0"/>
          <a:ext cx="0" cy="0"/>
          <a:chOff x="0" y="0"/>
          <a:chExt cx="0" cy="0"/>
        </a:xfrm>
      </p:grpSpPr>
      <p:sp>
        <p:nvSpPr>
          <p:cNvPr id="2104" name="Google Shape;2104;p76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05" name="Google Shape;2105;p76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06" name="Google Shape;2106;p766"/>
          <p:cNvGrpSpPr/>
          <p:nvPr/>
        </p:nvGrpSpPr>
        <p:grpSpPr>
          <a:xfrm>
            <a:off x="0" y="5379426"/>
            <a:ext cx="2807368" cy="753891"/>
            <a:chOff x="0" y="5379426"/>
            <a:chExt cx="2807368" cy="753891"/>
          </a:xfrm>
        </p:grpSpPr>
        <p:sp>
          <p:nvSpPr>
            <p:cNvPr id="2107" name="Google Shape;2107;p76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8" name="Google Shape;2108;p76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09" name="Google Shape;2109;p766"/>
          <p:cNvSpPr>
            <a:spLocks noGrp="1"/>
          </p:cNvSpPr>
          <p:nvPr>
            <p:ph type="pic" idx="2"/>
          </p:nvPr>
        </p:nvSpPr>
        <p:spPr>
          <a:xfrm>
            <a:off x="2807368" y="457202"/>
            <a:ext cx="8915400" cy="5943598"/>
          </a:xfrm>
          <a:prstGeom prst="rect">
            <a:avLst/>
          </a:prstGeom>
          <a:noFill/>
          <a:ln>
            <a:noFill/>
          </a:ln>
        </p:spPr>
      </p:sp>
      <p:pic>
        <p:nvPicPr>
          <p:cNvPr id="2110" name="Google Shape;2110;p76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421104178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111"/>
        <p:cNvGrpSpPr/>
        <p:nvPr/>
      </p:nvGrpSpPr>
      <p:grpSpPr>
        <a:xfrm>
          <a:off x="0" y="0"/>
          <a:ext cx="0" cy="0"/>
          <a:chOff x="0" y="0"/>
          <a:chExt cx="0" cy="0"/>
        </a:xfrm>
      </p:grpSpPr>
      <p:sp>
        <p:nvSpPr>
          <p:cNvPr id="2112" name="Google Shape;2112;p7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13" name="Google Shape;2113;p7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4" name="Google Shape;2114;p7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15" name="Google Shape;2115;p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16" name="Google Shape;2116;p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17" name="Google Shape;2117;p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18" name="Google Shape;2118;p767"/>
          <p:cNvGrpSpPr/>
          <p:nvPr/>
        </p:nvGrpSpPr>
        <p:grpSpPr>
          <a:xfrm>
            <a:off x="7191542" y="1"/>
            <a:ext cx="5000459" cy="1425992"/>
            <a:chOff x="7191542" y="1"/>
            <a:chExt cx="5000459" cy="1425992"/>
          </a:xfrm>
        </p:grpSpPr>
        <p:pic>
          <p:nvPicPr>
            <p:cNvPr id="2119" name="Google Shape;2119;p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767"/>
            <p:cNvGrpSpPr/>
            <p:nvPr/>
          </p:nvGrpSpPr>
          <p:grpSpPr>
            <a:xfrm>
              <a:off x="7191542" y="1"/>
              <a:ext cx="5000459" cy="1425992"/>
              <a:chOff x="7186272" y="0"/>
              <a:chExt cx="5005729" cy="1427495"/>
            </a:xfrm>
          </p:grpSpPr>
          <p:sp>
            <p:nvSpPr>
              <p:cNvPr id="2121" name="Google Shape;2121;p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2" name="Google Shape;2122;p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23" name="Google Shape;2123;p76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6812437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7850069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124"/>
        <p:cNvGrpSpPr/>
        <p:nvPr/>
      </p:nvGrpSpPr>
      <p:grpSpPr>
        <a:xfrm>
          <a:off x="0" y="0"/>
          <a:ext cx="0" cy="0"/>
          <a:chOff x="0" y="0"/>
          <a:chExt cx="0" cy="0"/>
        </a:xfrm>
      </p:grpSpPr>
      <p:grpSp>
        <p:nvGrpSpPr>
          <p:cNvPr id="2125" name="Google Shape;2125;p768"/>
          <p:cNvGrpSpPr/>
          <p:nvPr/>
        </p:nvGrpSpPr>
        <p:grpSpPr>
          <a:xfrm>
            <a:off x="7191542" y="1"/>
            <a:ext cx="5000459" cy="1425992"/>
            <a:chOff x="7191542" y="1"/>
            <a:chExt cx="5000459" cy="1425992"/>
          </a:xfrm>
        </p:grpSpPr>
        <p:pic>
          <p:nvPicPr>
            <p:cNvPr id="2126" name="Google Shape;2126;p7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7" name="Google Shape;2127;p768"/>
            <p:cNvGrpSpPr/>
            <p:nvPr/>
          </p:nvGrpSpPr>
          <p:grpSpPr>
            <a:xfrm>
              <a:off x="7191542" y="1"/>
              <a:ext cx="5000459" cy="1425992"/>
              <a:chOff x="7186272" y="0"/>
              <a:chExt cx="5005729" cy="1427495"/>
            </a:xfrm>
          </p:grpSpPr>
          <p:sp>
            <p:nvSpPr>
              <p:cNvPr id="2128" name="Google Shape;2128;p7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9" name="Google Shape;2129;p7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0" name="Google Shape;2130;p7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1" name="Google Shape;2131;p7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2" name="Google Shape;2132;p7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3" name="Google Shape;2133;p7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34" name="Google Shape;2134;p7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8444468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135"/>
        <p:cNvGrpSpPr/>
        <p:nvPr/>
      </p:nvGrpSpPr>
      <p:grpSpPr>
        <a:xfrm>
          <a:off x="0" y="0"/>
          <a:ext cx="0" cy="0"/>
          <a:chOff x="0" y="0"/>
          <a:chExt cx="0" cy="0"/>
        </a:xfrm>
      </p:grpSpPr>
      <p:sp>
        <p:nvSpPr>
          <p:cNvPr id="2136" name="Google Shape;2136;p7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7" name="Google Shape;2137;p7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38" name="Google Shape;2138;p769"/>
          <p:cNvGrpSpPr/>
          <p:nvPr/>
        </p:nvGrpSpPr>
        <p:grpSpPr>
          <a:xfrm>
            <a:off x="7191542" y="1"/>
            <a:ext cx="5000459" cy="1425992"/>
            <a:chOff x="7191542" y="1"/>
            <a:chExt cx="5000459" cy="1425992"/>
          </a:xfrm>
        </p:grpSpPr>
        <p:pic>
          <p:nvPicPr>
            <p:cNvPr id="2139" name="Google Shape;2139;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0" name="Google Shape;2140;p769"/>
            <p:cNvGrpSpPr/>
            <p:nvPr/>
          </p:nvGrpSpPr>
          <p:grpSpPr>
            <a:xfrm>
              <a:off x="7191542" y="1"/>
              <a:ext cx="5000459" cy="1425992"/>
              <a:chOff x="7186272" y="0"/>
              <a:chExt cx="5005729" cy="1427495"/>
            </a:xfrm>
          </p:grpSpPr>
          <p:sp>
            <p:nvSpPr>
              <p:cNvPr id="2141" name="Google Shape;2141;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2" name="Google Shape;2142;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43" name="Google Shape;2143;p7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4" name="Google Shape;2144;p7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45" name="Google Shape;2145;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6" name="Google Shape;2146;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925371470"/>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147"/>
        <p:cNvGrpSpPr/>
        <p:nvPr/>
      </p:nvGrpSpPr>
      <p:grpSpPr>
        <a:xfrm>
          <a:off x="0" y="0"/>
          <a:ext cx="0" cy="0"/>
          <a:chOff x="0" y="0"/>
          <a:chExt cx="0" cy="0"/>
        </a:xfrm>
      </p:grpSpPr>
      <p:grpSp>
        <p:nvGrpSpPr>
          <p:cNvPr id="2148" name="Google Shape;2148;p770"/>
          <p:cNvGrpSpPr/>
          <p:nvPr/>
        </p:nvGrpSpPr>
        <p:grpSpPr>
          <a:xfrm>
            <a:off x="7191542" y="1"/>
            <a:ext cx="5000459" cy="1425992"/>
            <a:chOff x="7191542" y="1"/>
            <a:chExt cx="5000459" cy="1425992"/>
          </a:xfrm>
        </p:grpSpPr>
        <p:pic>
          <p:nvPicPr>
            <p:cNvPr id="2149" name="Google Shape;2149;p7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50" name="Google Shape;2150;p770"/>
            <p:cNvGrpSpPr/>
            <p:nvPr/>
          </p:nvGrpSpPr>
          <p:grpSpPr>
            <a:xfrm>
              <a:off x="7191542" y="1"/>
              <a:ext cx="5000459" cy="1425992"/>
              <a:chOff x="7186272" y="0"/>
              <a:chExt cx="5005729" cy="1427495"/>
            </a:xfrm>
          </p:grpSpPr>
          <p:sp>
            <p:nvSpPr>
              <p:cNvPr id="2151" name="Google Shape;2151;p7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2" name="Google Shape;2152;p7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53" name="Google Shape;2153;p7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54" name="Google Shape;2154;p7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5" name="Google Shape;2155;p7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6" name="Google Shape;2156;p7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57" name="Google Shape;2157;p7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8" name="Google Shape;2158;p7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59" name="Google Shape;2159;p7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0" name="Google Shape;2160;p7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5456644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161"/>
        <p:cNvGrpSpPr/>
        <p:nvPr/>
      </p:nvGrpSpPr>
      <p:grpSpPr>
        <a:xfrm>
          <a:off x="0" y="0"/>
          <a:ext cx="0" cy="0"/>
          <a:chOff x="0" y="0"/>
          <a:chExt cx="0" cy="0"/>
        </a:xfrm>
      </p:grpSpPr>
      <p:grpSp>
        <p:nvGrpSpPr>
          <p:cNvPr id="2162" name="Google Shape;2162;p771"/>
          <p:cNvGrpSpPr/>
          <p:nvPr/>
        </p:nvGrpSpPr>
        <p:grpSpPr>
          <a:xfrm>
            <a:off x="7191542" y="1"/>
            <a:ext cx="5000459" cy="1425992"/>
            <a:chOff x="7191542" y="1"/>
            <a:chExt cx="5000459" cy="1425992"/>
          </a:xfrm>
        </p:grpSpPr>
        <p:pic>
          <p:nvPicPr>
            <p:cNvPr id="2163" name="Google Shape;2163;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4" name="Google Shape;2164;p771"/>
            <p:cNvGrpSpPr/>
            <p:nvPr/>
          </p:nvGrpSpPr>
          <p:grpSpPr>
            <a:xfrm>
              <a:off x="7191542" y="1"/>
              <a:ext cx="5000459" cy="1425992"/>
              <a:chOff x="7186272" y="0"/>
              <a:chExt cx="5005729" cy="1427495"/>
            </a:xfrm>
          </p:grpSpPr>
          <p:sp>
            <p:nvSpPr>
              <p:cNvPr id="2165" name="Google Shape;2165;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6" name="Google Shape;2166;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67" name="Google Shape;2167;p7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68" name="Google Shape;2168;p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69" name="Google Shape;2169;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70" name="Google Shape;2170;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51248093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171"/>
        <p:cNvGrpSpPr/>
        <p:nvPr/>
      </p:nvGrpSpPr>
      <p:grpSpPr>
        <a:xfrm>
          <a:off x="0" y="0"/>
          <a:ext cx="0" cy="0"/>
          <a:chOff x="0" y="0"/>
          <a:chExt cx="0" cy="0"/>
        </a:xfrm>
      </p:grpSpPr>
      <p:grpSp>
        <p:nvGrpSpPr>
          <p:cNvPr id="2172" name="Google Shape;2172;p772"/>
          <p:cNvGrpSpPr/>
          <p:nvPr/>
        </p:nvGrpSpPr>
        <p:grpSpPr>
          <a:xfrm>
            <a:off x="0" y="0"/>
            <a:ext cx="12192000" cy="2148830"/>
            <a:chOff x="0" y="0"/>
            <a:chExt cx="12192000" cy="2148830"/>
          </a:xfrm>
        </p:grpSpPr>
        <p:sp>
          <p:nvSpPr>
            <p:cNvPr id="2173" name="Google Shape;2173;p7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74" name="Google Shape;2174;p7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75" name="Google Shape;2175;p7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6" name="Google Shape;2176;p7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77" name="Google Shape;2177;p7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78" name="Google Shape;2178;p7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79" name="Google Shape;2179;p772"/>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65498008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180"/>
        <p:cNvGrpSpPr/>
        <p:nvPr/>
      </p:nvGrpSpPr>
      <p:grpSpPr>
        <a:xfrm>
          <a:off x="0" y="0"/>
          <a:ext cx="0" cy="0"/>
          <a:chOff x="0" y="0"/>
          <a:chExt cx="0" cy="0"/>
        </a:xfrm>
      </p:grpSpPr>
      <p:sp>
        <p:nvSpPr>
          <p:cNvPr id="2181" name="Google Shape;2181;p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82" name="Google Shape;2182;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83" name="Google Shape;2183;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84" name="Google Shape;2184;p773"/>
          <p:cNvGrpSpPr/>
          <p:nvPr/>
        </p:nvGrpSpPr>
        <p:grpSpPr>
          <a:xfrm>
            <a:off x="7191542" y="1"/>
            <a:ext cx="5000459" cy="1425992"/>
            <a:chOff x="7191542" y="1"/>
            <a:chExt cx="5000459" cy="1425992"/>
          </a:xfrm>
        </p:grpSpPr>
        <p:pic>
          <p:nvPicPr>
            <p:cNvPr id="2185" name="Google Shape;2185;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86" name="Google Shape;2186;p773"/>
            <p:cNvGrpSpPr/>
            <p:nvPr/>
          </p:nvGrpSpPr>
          <p:grpSpPr>
            <a:xfrm>
              <a:off x="7191542" y="1"/>
              <a:ext cx="5000459" cy="1425992"/>
              <a:chOff x="7186272" y="0"/>
              <a:chExt cx="5005729" cy="1427495"/>
            </a:xfrm>
          </p:grpSpPr>
          <p:sp>
            <p:nvSpPr>
              <p:cNvPr id="2187" name="Google Shape;2187;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88" name="Google Shape;2188;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89299683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189"/>
        <p:cNvGrpSpPr/>
        <p:nvPr/>
      </p:nvGrpSpPr>
      <p:grpSpPr>
        <a:xfrm>
          <a:off x="0" y="0"/>
          <a:ext cx="0" cy="0"/>
          <a:chOff x="0" y="0"/>
          <a:chExt cx="0" cy="0"/>
        </a:xfrm>
      </p:grpSpPr>
      <p:sp>
        <p:nvSpPr>
          <p:cNvPr id="2190" name="Google Shape;2190;p7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1" name="Google Shape;2191;p7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2" name="Google Shape;2192;p7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3" name="Google Shape;2193;p7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4" name="Google Shape;2194;p7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5" name="Google Shape;2195;p7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96" name="Google Shape;2196;p774"/>
          <p:cNvGrpSpPr/>
          <p:nvPr/>
        </p:nvGrpSpPr>
        <p:grpSpPr>
          <a:xfrm>
            <a:off x="7191542" y="1"/>
            <a:ext cx="5000459" cy="1425992"/>
            <a:chOff x="7191542" y="1"/>
            <a:chExt cx="5000459" cy="1425992"/>
          </a:xfrm>
        </p:grpSpPr>
        <p:pic>
          <p:nvPicPr>
            <p:cNvPr id="2197" name="Google Shape;2197;p7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98" name="Google Shape;2198;p774"/>
            <p:cNvGrpSpPr/>
            <p:nvPr/>
          </p:nvGrpSpPr>
          <p:grpSpPr>
            <a:xfrm>
              <a:off x="7191542" y="1"/>
              <a:ext cx="5000459" cy="1425992"/>
              <a:chOff x="7186272" y="0"/>
              <a:chExt cx="5005729" cy="1427495"/>
            </a:xfrm>
          </p:grpSpPr>
          <p:sp>
            <p:nvSpPr>
              <p:cNvPr id="2199" name="Google Shape;2199;p7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0" name="Google Shape;2200;p7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01" name="Google Shape;2201;p7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952796033"/>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matchingName="1_Title Slide">
  <p:cSld name="2_Title Slide">
    <p:spTree>
      <p:nvGrpSpPr>
        <p:cNvPr id="1" name="Shape 2202"/>
        <p:cNvGrpSpPr/>
        <p:nvPr/>
      </p:nvGrpSpPr>
      <p:grpSpPr>
        <a:xfrm>
          <a:off x="0" y="0"/>
          <a:ext cx="0" cy="0"/>
          <a:chOff x="0" y="0"/>
          <a:chExt cx="0" cy="0"/>
        </a:xfrm>
      </p:grpSpPr>
      <p:sp>
        <p:nvSpPr>
          <p:cNvPr id="2203" name="Google Shape;2203;p77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204" name="Google Shape;2204;p7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2205" name="Google Shape;2205;p775"/>
          <p:cNvGrpSpPr/>
          <p:nvPr/>
        </p:nvGrpSpPr>
        <p:grpSpPr>
          <a:xfrm>
            <a:off x="0" y="0"/>
            <a:ext cx="1862667" cy="6629400"/>
            <a:chOff x="-15876" y="0"/>
            <a:chExt cx="1927803" cy="6858000"/>
          </a:xfrm>
        </p:grpSpPr>
        <p:sp>
          <p:nvSpPr>
            <p:cNvPr id="2206" name="Google Shape;2206;p77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207" name="Google Shape;2207;p775"/>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2208" name="Google Shape;2208;p77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09" name="Google Shape;2209;p77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0" name="Google Shape;2210;p77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1" name="Google Shape;2211;p77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17483147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matchingName="Table of Content">
  <p:cSld name="1_Table of Content">
    <p:spTree>
      <p:nvGrpSpPr>
        <p:cNvPr id="1" name="Shape 2212"/>
        <p:cNvGrpSpPr/>
        <p:nvPr/>
      </p:nvGrpSpPr>
      <p:grpSpPr>
        <a:xfrm>
          <a:off x="0" y="0"/>
          <a:ext cx="0" cy="0"/>
          <a:chOff x="0" y="0"/>
          <a:chExt cx="0" cy="0"/>
        </a:xfrm>
      </p:grpSpPr>
      <p:sp>
        <p:nvSpPr>
          <p:cNvPr id="2213" name="Google Shape;2213;p77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214" name="Google Shape;2214;p77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5" name="Google Shape;2215;p77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6" name="Google Shape;2216;p77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7" name="Google Shape;2217;p7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18" name="Google Shape;2218;p77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extLst>
      <p:ext uri="{BB962C8B-B14F-4D97-AF65-F5344CB8AC3E}">
        <p14:creationId xmlns:p14="http://schemas.microsoft.com/office/powerpoint/2010/main" val="93358643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19"/>
        <p:cNvGrpSpPr/>
        <p:nvPr/>
      </p:nvGrpSpPr>
      <p:grpSpPr>
        <a:xfrm>
          <a:off x="0" y="0"/>
          <a:ext cx="0" cy="0"/>
          <a:chOff x="0" y="0"/>
          <a:chExt cx="0" cy="0"/>
        </a:xfrm>
      </p:grpSpPr>
      <p:sp>
        <p:nvSpPr>
          <p:cNvPr id="2220" name="Google Shape;2220;p77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21" name="Google Shape;2221;p77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22" name="Google Shape;2222;p777"/>
          <p:cNvGrpSpPr/>
          <p:nvPr/>
        </p:nvGrpSpPr>
        <p:grpSpPr>
          <a:xfrm>
            <a:off x="0" y="5379426"/>
            <a:ext cx="2807368" cy="753891"/>
            <a:chOff x="0" y="5379426"/>
            <a:chExt cx="2807368" cy="753891"/>
          </a:xfrm>
        </p:grpSpPr>
        <p:sp>
          <p:nvSpPr>
            <p:cNvPr id="2223" name="Google Shape;2223;p77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224" name="Google Shape;2224;p77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225" name="Google Shape;2225;p777"/>
          <p:cNvSpPr>
            <a:spLocks noGrp="1"/>
          </p:cNvSpPr>
          <p:nvPr>
            <p:ph type="pic" idx="2"/>
          </p:nvPr>
        </p:nvSpPr>
        <p:spPr>
          <a:xfrm>
            <a:off x="2807368" y="457202"/>
            <a:ext cx="8915400" cy="5943598"/>
          </a:xfrm>
          <a:prstGeom prst="rect">
            <a:avLst/>
          </a:prstGeom>
          <a:noFill/>
          <a:ln>
            <a:noFill/>
          </a:ln>
        </p:spPr>
      </p:sp>
      <p:pic>
        <p:nvPicPr>
          <p:cNvPr id="2226" name="Google Shape;2226;p77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8300128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8808884"/>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227"/>
        <p:cNvGrpSpPr/>
        <p:nvPr/>
      </p:nvGrpSpPr>
      <p:grpSpPr>
        <a:xfrm>
          <a:off x="0" y="0"/>
          <a:ext cx="0" cy="0"/>
          <a:chOff x="0" y="0"/>
          <a:chExt cx="0" cy="0"/>
        </a:xfrm>
      </p:grpSpPr>
      <p:sp>
        <p:nvSpPr>
          <p:cNvPr id="2228" name="Google Shape;2228;p7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29" name="Google Shape;2229;p7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0" name="Google Shape;2230;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1" name="Google Shape;2231;p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32" name="Google Shape;2232;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33" name="Google Shape;2233;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34" name="Google Shape;2234;p778"/>
          <p:cNvGrpSpPr/>
          <p:nvPr/>
        </p:nvGrpSpPr>
        <p:grpSpPr>
          <a:xfrm>
            <a:off x="7191542" y="1"/>
            <a:ext cx="5000459" cy="1425992"/>
            <a:chOff x="7191542" y="1"/>
            <a:chExt cx="5000459" cy="1425992"/>
          </a:xfrm>
        </p:grpSpPr>
        <p:pic>
          <p:nvPicPr>
            <p:cNvPr id="2235" name="Google Shape;2235;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6" name="Google Shape;2236;p778"/>
            <p:cNvGrpSpPr/>
            <p:nvPr/>
          </p:nvGrpSpPr>
          <p:grpSpPr>
            <a:xfrm>
              <a:off x="7191542" y="1"/>
              <a:ext cx="5000459" cy="1425992"/>
              <a:chOff x="7186272" y="0"/>
              <a:chExt cx="5005729" cy="1427495"/>
            </a:xfrm>
          </p:grpSpPr>
          <p:sp>
            <p:nvSpPr>
              <p:cNvPr id="2237" name="Google Shape;2237;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8" name="Google Shape;2238;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39" name="Google Shape;2239;p7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63275518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240"/>
        <p:cNvGrpSpPr/>
        <p:nvPr/>
      </p:nvGrpSpPr>
      <p:grpSpPr>
        <a:xfrm>
          <a:off x="0" y="0"/>
          <a:ext cx="0" cy="0"/>
          <a:chOff x="0" y="0"/>
          <a:chExt cx="0" cy="0"/>
        </a:xfrm>
      </p:grpSpPr>
      <p:sp>
        <p:nvSpPr>
          <p:cNvPr id="2241" name="Google Shape;2241;p7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42" name="Google Shape;2242;p7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43" name="Google Shape;2243;p7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4" name="Google Shape;2244;p7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45" name="Google Shape;2245;p7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6" name="Google Shape;2246;p7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47" name="Google Shape;2247;p779"/>
          <p:cNvGrpSpPr/>
          <p:nvPr/>
        </p:nvGrpSpPr>
        <p:grpSpPr>
          <a:xfrm>
            <a:off x="7191542" y="1"/>
            <a:ext cx="5000459" cy="1425992"/>
            <a:chOff x="7191542" y="1"/>
            <a:chExt cx="5000459" cy="1425992"/>
          </a:xfrm>
        </p:grpSpPr>
        <p:pic>
          <p:nvPicPr>
            <p:cNvPr id="2248" name="Google Shape;2248;p7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9" name="Google Shape;2249;p779"/>
            <p:cNvGrpSpPr/>
            <p:nvPr/>
          </p:nvGrpSpPr>
          <p:grpSpPr>
            <a:xfrm>
              <a:off x="7191542" y="1"/>
              <a:ext cx="5000459" cy="1425992"/>
              <a:chOff x="7186272" y="0"/>
              <a:chExt cx="5005729" cy="1427495"/>
            </a:xfrm>
          </p:grpSpPr>
          <p:sp>
            <p:nvSpPr>
              <p:cNvPr id="2250" name="Google Shape;2250;p7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1" name="Google Shape;2251;p7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52" name="Google Shape;2252;p7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26106846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253"/>
        <p:cNvGrpSpPr/>
        <p:nvPr/>
      </p:nvGrpSpPr>
      <p:grpSpPr>
        <a:xfrm>
          <a:off x="0" y="0"/>
          <a:ext cx="0" cy="0"/>
          <a:chOff x="0" y="0"/>
          <a:chExt cx="0" cy="0"/>
        </a:xfrm>
      </p:grpSpPr>
      <p:sp>
        <p:nvSpPr>
          <p:cNvPr id="2254" name="Google Shape;2254;p78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5" name="Google Shape;2255;p78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6" name="Google Shape;2256;p78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57" name="Google Shape;2257;p780"/>
          <p:cNvSpPr>
            <a:spLocks noGrp="1"/>
          </p:cNvSpPr>
          <p:nvPr>
            <p:ph type="pic" idx="2"/>
          </p:nvPr>
        </p:nvSpPr>
        <p:spPr>
          <a:xfrm>
            <a:off x="7118684" y="233915"/>
            <a:ext cx="5073316" cy="5943600"/>
          </a:xfrm>
          <a:prstGeom prst="rect">
            <a:avLst/>
          </a:prstGeom>
          <a:noFill/>
          <a:ln>
            <a:noFill/>
          </a:ln>
        </p:spPr>
      </p:sp>
      <p:grpSp>
        <p:nvGrpSpPr>
          <p:cNvPr id="2258" name="Google Shape;2258;p780"/>
          <p:cNvGrpSpPr/>
          <p:nvPr/>
        </p:nvGrpSpPr>
        <p:grpSpPr>
          <a:xfrm>
            <a:off x="0" y="5020348"/>
            <a:ext cx="12192000" cy="1837653"/>
            <a:chOff x="0" y="5020348"/>
            <a:chExt cx="12192000" cy="1837653"/>
          </a:xfrm>
        </p:grpSpPr>
        <p:sp>
          <p:nvSpPr>
            <p:cNvPr id="2259" name="Google Shape;2259;p78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0" name="Google Shape;2260;p78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1" name="Google Shape;2261;p78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251732230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262"/>
        <p:cNvGrpSpPr/>
        <p:nvPr/>
      </p:nvGrpSpPr>
      <p:grpSpPr>
        <a:xfrm>
          <a:off x="0" y="0"/>
          <a:ext cx="0" cy="0"/>
          <a:chOff x="0" y="0"/>
          <a:chExt cx="0" cy="0"/>
        </a:xfrm>
      </p:grpSpPr>
      <p:grpSp>
        <p:nvGrpSpPr>
          <p:cNvPr id="2263" name="Google Shape;2263;p781"/>
          <p:cNvGrpSpPr/>
          <p:nvPr/>
        </p:nvGrpSpPr>
        <p:grpSpPr>
          <a:xfrm>
            <a:off x="0" y="5020347"/>
            <a:ext cx="12192000" cy="1837653"/>
            <a:chOff x="0" y="5020347"/>
            <a:chExt cx="12192000" cy="1837653"/>
          </a:xfrm>
        </p:grpSpPr>
        <p:sp>
          <p:nvSpPr>
            <p:cNvPr id="2264" name="Google Shape;2264;p78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5" name="Google Shape;2265;p7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66" name="Google Shape;2266;p78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267" name="Google Shape;2267;p7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268" name="Google Shape;2268;p78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69" name="Google Shape;2269;p78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834603746"/>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270"/>
        <p:cNvGrpSpPr/>
        <p:nvPr/>
      </p:nvGrpSpPr>
      <p:grpSpPr>
        <a:xfrm>
          <a:off x="0" y="0"/>
          <a:ext cx="0" cy="0"/>
          <a:chOff x="0" y="0"/>
          <a:chExt cx="0" cy="0"/>
        </a:xfrm>
      </p:grpSpPr>
      <p:sp>
        <p:nvSpPr>
          <p:cNvPr id="2271" name="Google Shape;2271;p7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272" name="Google Shape;2272;p7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273" name="Google Shape;2273;p782"/>
          <p:cNvGrpSpPr/>
          <p:nvPr/>
        </p:nvGrpSpPr>
        <p:grpSpPr>
          <a:xfrm>
            <a:off x="0" y="5379426"/>
            <a:ext cx="2807368" cy="753891"/>
            <a:chOff x="0" y="5379426"/>
            <a:chExt cx="2807368" cy="753891"/>
          </a:xfrm>
        </p:grpSpPr>
        <p:sp>
          <p:nvSpPr>
            <p:cNvPr id="2274" name="Google Shape;2274;p7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75" name="Google Shape;2275;p7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276" name="Google Shape;2276;p782"/>
          <p:cNvSpPr>
            <a:spLocks noGrp="1"/>
          </p:cNvSpPr>
          <p:nvPr>
            <p:ph type="pic" idx="2"/>
          </p:nvPr>
        </p:nvSpPr>
        <p:spPr>
          <a:xfrm>
            <a:off x="2807368" y="457202"/>
            <a:ext cx="8915400" cy="5943598"/>
          </a:xfrm>
          <a:prstGeom prst="rect">
            <a:avLst/>
          </a:prstGeom>
          <a:noFill/>
          <a:ln>
            <a:noFill/>
          </a:ln>
        </p:spPr>
      </p:sp>
      <p:pic>
        <p:nvPicPr>
          <p:cNvPr id="2277" name="Google Shape;2277;p7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42881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278"/>
        <p:cNvGrpSpPr/>
        <p:nvPr/>
      </p:nvGrpSpPr>
      <p:grpSpPr>
        <a:xfrm>
          <a:off x="0" y="0"/>
          <a:ext cx="0" cy="0"/>
          <a:chOff x="0" y="0"/>
          <a:chExt cx="0" cy="0"/>
        </a:xfrm>
      </p:grpSpPr>
      <p:sp>
        <p:nvSpPr>
          <p:cNvPr id="2279" name="Google Shape;2279;p7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80" name="Google Shape;2280;p7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1" name="Google Shape;2281;p7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2" name="Google Shape;2282;p7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83" name="Google Shape;2283;p7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4" name="Google Shape;2284;p7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85" name="Google Shape;2285;p783"/>
          <p:cNvGrpSpPr/>
          <p:nvPr/>
        </p:nvGrpSpPr>
        <p:grpSpPr>
          <a:xfrm>
            <a:off x="7191542" y="1"/>
            <a:ext cx="5000459" cy="1425992"/>
            <a:chOff x="7191542" y="1"/>
            <a:chExt cx="5000459" cy="1425992"/>
          </a:xfrm>
        </p:grpSpPr>
        <p:pic>
          <p:nvPicPr>
            <p:cNvPr id="2286" name="Google Shape;2286;p7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87" name="Google Shape;2287;p783"/>
            <p:cNvGrpSpPr/>
            <p:nvPr/>
          </p:nvGrpSpPr>
          <p:grpSpPr>
            <a:xfrm>
              <a:off x="7191542" y="1"/>
              <a:ext cx="5000459" cy="1425992"/>
              <a:chOff x="7186272" y="0"/>
              <a:chExt cx="5005729" cy="1427495"/>
            </a:xfrm>
          </p:grpSpPr>
          <p:sp>
            <p:nvSpPr>
              <p:cNvPr id="2288" name="Google Shape;2288;p7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89" name="Google Shape;2289;p7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90" name="Google Shape;2290;p7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90097098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91"/>
        <p:cNvGrpSpPr/>
        <p:nvPr/>
      </p:nvGrpSpPr>
      <p:grpSpPr>
        <a:xfrm>
          <a:off x="0" y="0"/>
          <a:ext cx="0" cy="0"/>
          <a:chOff x="0" y="0"/>
          <a:chExt cx="0" cy="0"/>
        </a:xfrm>
      </p:grpSpPr>
      <p:grpSp>
        <p:nvGrpSpPr>
          <p:cNvPr id="2292" name="Google Shape;2292;p784"/>
          <p:cNvGrpSpPr/>
          <p:nvPr/>
        </p:nvGrpSpPr>
        <p:grpSpPr>
          <a:xfrm>
            <a:off x="7191542" y="1"/>
            <a:ext cx="5000459" cy="1425992"/>
            <a:chOff x="7191542" y="1"/>
            <a:chExt cx="5000459" cy="1425992"/>
          </a:xfrm>
        </p:grpSpPr>
        <p:pic>
          <p:nvPicPr>
            <p:cNvPr id="2293" name="Google Shape;2293;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4" name="Google Shape;2294;p784"/>
            <p:cNvGrpSpPr/>
            <p:nvPr/>
          </p:nvGrpSpPr>
          <p:grpSpPr>
            <a:xfrm>
              <a:off x="7191542" y="1"/>
              <a:ext cx="5000459" cy="1425992"/>
              <a:chOff x="7186272" y="0"/>
              <a:chExt cx="5005729" cy="1427495"/>
            </a:xfrm>
          </p:grpSpPr>
          <p:sp>
            <p:nvSpPr>
              <p:cNvPr id="2295" name="Google Shape;2295;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96" name="Google Shape;2296;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97" name="Google Shape;2297;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8" name="Google Shape;2298;p78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9" name="Google Shape;2299;p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00" name="Google Shape;2300;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01" name="Google Shape;2301;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32014938"/>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302"/>
        <p:cNvGrpSpPr/>
        <p:nvPr/>
      </p:nvGrpSpPr>
      <p:grpSpPr>
        <a:xfrm>
          <a:off x="0" y="0"/>
          <a:ext cx="0" cy="0"/>
          <a:chOff x="0" y="0"/>
          <a:chExt cx="0" cy="0"/>
        </a:xfrm>
      </p:grpSpPr>
      <p:sp>
        <p:nvSpPr>
          <p:cNvPr id="2303" name="Google Shape;2303;p7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04" name="Google Shape;2304;p78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305" name="Google Shape;2305;p785"/>
          <p:cNvGrpSpPr/>
          <p:nvPr/>
        </p:nvGrpSpPr>
        <p:grpSpPr>
          <a:xfrm>
            <a:off x="7191542" y="1"/>
            <a:ext cx="5000459" cy="1425992"/>
            <a:chOff x="7191542" y="1"/>
            <a:chExt cx="5000459" cy="1425992"/>
          </a:xfrm>
        </p:grpSpPr>
        <p:pic>
          <p:nvPicPr>
            <p:cNvPr id="2306" name="Google Shape;2306;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07" name="Google Shape;2307;p785"/>
            <p:cNvGrpSpPr/>
            <p:nvPr/>
          </p:nvGrpSpPr>
          <p:grpSpPr>
            <a:xfrm>
              <a:off x="7191542" y="1"/>
              <a:ext cx="5000459" cy="1425992"/>
              <a:chOff x="7186272" y="0"/>
              <a:chExt cx="5005729" cy="1427495"/>
            </a:xfrm>
          </p:grpSpPr>
          <p:sp>
            <p:nvSpPr>
              <p:cNvPr id="2308" name="Google Shape;2308;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09" name="Google Shape;2309;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10" name="Google Shape;2310;p78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1" name="Google Shape;2311;p78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12" name="Google Shape;2312;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13" name="Google Shape;2313;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985355249"/>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314"/>
        <p:cNvGrpSpPr/>
        <p:nvPr/>
      </p:nvGrpSpPr>
      <p:grpSpPr>
        <a:xfrm>
          <a:off x="0" y="0"/>
          <a:ext cx="0" cy="0"/>
          <a:chOff x="0" y="0"/>
          <a:chExt cx="0" cy="0"/>
        </a:xfrm>
      </p:grpSpPr>
      <p:grpSp>
        <p:nvGrpSpPr>
          <p:cNvPr id="2315" name="Google Shape;2315;p786"/>
          <p:cNvGrpSpPr/>
          <p:nvPr/>
        </p:nvGrpSpPr>
        <p:grpSpPr>
          <a:xfrm>
            <a:off x="7191542" y="1"/>
            <a:ext cx="5000459" cy="1425992"/>
            <a:chOff x="7191542" y="1"/>
            <a:chExt cx="5000459" cy="1425992"/>
          </a:xfrm>
        </p:grpSpPr>
        <p:pic>
          <p:nvPicPr>
            <p:cNvPr id="2316" name="Google Shape;2316;p7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17" name="Google Shape;2317;p786"/>
            <p:cNvGrpSpPr/>
            <p:nvPr/>
          </p:nvGrpSpPr>
          <p:grpSpPr>
            <a:xfrm>
              <a:off x="7191542" y="1"/>
              <a:ext cx="5000459" cy="1425992"/>
              <a:chOff x="7186272" y="0"/>
              <a:chExt cx="5005729" cy="1427495"/>
            </a:xfrm>
          </p:grpSpPr>
          <p:sp>
            <p:nvSpPr>
              <p:cNvPr id="2318" name="Google Shape;2318;p7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19" name="Google Shape;2319;p7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20" name="Google Shape;2320;p7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1" name="Google Shape;2321;p78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2" name="Google Shape;2322;p78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3" name="Google Shape;2323;p78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24" name="Google Shape;2324;p78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5" name="Google Shape;2325;p7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26" name="Google Shape;2326;p7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27" name="Google Shape;2327;p7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39396804"/>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328"/>
        <p:cNvGrpSpPr/>
        <p:nvPr/>
      </p:nvGrpSpPr>
      <p:grpSpPr>
        <a:xfrm>
          <a:off x="0" y="0"/>
          <a:ext cx="0" cy="0"/>
          <a:chOff x="0" y="0"/>
          <a:chExt cx="0" cy="0"/>
        </a:xfrm>
      </p:grpSpPr>
      <p:grpSp>
        <p:nvGrpSpPr>
          <p:cNvPr id="2329" name="Google Shape;2329;p787"/>
          <p:cNvGrpSpPr/>
          <p:nvPr/>
        </p:nvGrpSpPr>
        <p:grpSpPr>
          <a:xfrm>
            <a:off x="7191542" y="1"/>
            <a:ext cx="5000459" cy="1425992"/>
            <a:chOff x="7191542" y="1"/>
            <a:chExt cx="5000459" cy="1425992"/>
          </a:xfrm>
        </p:grpSpPr>
        <p:pic>
          <p:nvPicPr>
            <p:cNvPr id="2330" name="Google Shape;2330;p7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31" name="Google Shape;2331;p787"/>
            <p:cNvGrpSpPr/>
            <p:nvPr/>
          </p:nvGrpSpPr>
          <p:grpSpPr>
            <a:xfrm>
              <a:off x="7191542" y="1"/>
              <a:ext cx="5000459" cy="1425992"/>
              <a:chOff x="7186272" y="0"/>
              <a:chExt cx="5005729" cy="1427495"/>
            </a:xfrm>
          </p:grpSpPr>
          <p:sp>
            <p:nvSpPr>
              <p:cNvPr id="2332" name="Google Shape;2332;p7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33" name="Google Shape;2333;p7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34" name="Google Shape;2334;p7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5" name="Google Shape;2335;p7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36" name="Google Shape;2336;p7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37" name="Google Shape;2337;p7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5297684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147844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338"/>
        <p:cNvGrpSpPr/>
        <p:nvPr/>
      </p:nvGrpSpPr>
      <p:grpSpPr>
        <a:xfrm>
          <a:off x="0" y="0"/>
          <a:ext cx="0" cy="0"/>
          <a:chOff x="0" y="0"/>
          <a:chExt cx="0" cy="0"/>
        </a:xfrm>
      </p:grpSpPr>
      <p:grpSp>
        <p:nvGrpSpPr>
          <p:cNvPr id="2339" name="Google Shape;2339;p788"/>
          <p:cNvGrpSpPr/>
          <p:nvPr/>
        </p:nvGrpSpPr>
        <p:grpSpPr>
          <a:xfrm>
            <a:off x="0" y="0"/>
            <a:ext cx="12192000" cy="2148830"/>
            <a:chOff x="0" y="0"/>
            <a:chExt cx="12192000" cy="2148830"/>
          </a:xfrm>
        </p:grpSpPr>
        <p:sp>
          <p:nvSpPr>
            <p:cNvPr id="2340" name="Google Shape;2340;p78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1" name="Google Shape;2341;p78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342" name="Google Shape;2342;p78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43" name="Google Shape;2343;p78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4" name="Google Shape;2344;p78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345" name="Google Shape;2345;p78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346" name="Google Shape;2346;p78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4017174122"/>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347"/>
        <p:cNvGrpSpPr/>
        <p:nvPr/>
      </p:nvGrpSpPr>
      <p:grpSpPr>
        <a:xfrm>
          <a:off x="0" y="0"/>
          <a:ext cx="0" cy="0"/>
          <a:chOff x="0" y="0"/>
          <a:chExt cx="0" cy="0"/>
        </a:xfrm>
      </p:grpSpPr>
      <p:sp>
        <p:nvSpPr>
          <p:cNvPr id="2348" name="Google Shape;2348;p7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349" name="Google Shape;2349;p7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0" name="Google Shape;2350;p7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51" name="Google Shape;2351;p789"/>
          <p:cNvGrpSpPr/>
          <p:nvPr/>
        </p:nvGrpSpPr>
        <p:grpSpPr>
          <a:xfrm>
            <a:off x="7191542" y="1"/>
            <a:ext cx="5000459" cy="1425992"/>
            <a:chOff x="7191542" y="1"/>
            <a:chExt cx="5000459" cy="1425992"/>
          </a:xfrm>
        </p:grpSpPr>
        <p:pic>
          <p:nvPicPr>
            <p:cNvPr id="2352" name="Google Shape;2352;p7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53" name="Google Shape;2353;p789"/>
            <p:cNvGrpSpPr/>
            <p:nvPr/>
          </p:nvGrpSpPr>
          <p:grpSpPr>
            <a:xfrm>
              <a:off x="7191542" y="1"/>
              <a:ext cx="5000459" cy="1425992"/>
              <a:chOff x="7186272" y="0"/>
              <a:chExt cx="5005729" cy="1427495"/>
            </a:xfrm>
          </p:grpSpPr>
          <p:sp>
            <p:nvSpPr>
              <p:cNvPr id="2354" name="Google Shape;2354;p7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55" name="Google Shape;2355;p7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847042927"/>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356"/>
        <p:cNvGrpSpPr/>
        <p:nvPr/>
      </p:nvGrpSpPr>
      <p:grpSpPr>
        <a:xfrm>
          <a:off x="0" y="0"/>
          <a:ext cx="0" cy="0"/>
          <a:chOff x="0" y="0"/>
          <a:chExt cx="0" cy="0"/>
        </a:xfrm>
      </p:grpSpPr>
      <p:sp>
        <p:nvSpPr>
          <p:cNvPr id="2357" name="Google Shape;2357;p7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58" name="Google Shape;2358;p7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59" name="Google Shape;2359;p7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360" name="Google Shape;2360;p790"/>
          <p:cNvSpPr>
            <a:spLocks noGrp="1"/>
          </p:cNvSpPr>
          <p:nvPr>
            <p:ph type="pic" idx="2"/>
          </p:nvPr>
        </p:nvSpPr>
        <p:spPr>
          <a:xfrm>
            <a:off x="7118684" y="233915"/>
            <a:ext cx="5073316" cy="5943600"/>
          </a:xfrm>
          <a:prstGeom prst="rect">
            <a:avLst/>
          </a:prstGeom>
          <a:noFill/>
          <a:ln>
            <a:noFill/>
          </a:ln>
        </p:spPr>
      </p:sp>
      <p:grpSp>
        <p:nvGrpSpPr>
          <p:cNvPr id="2361" name="Google Shape;2361;p790"/>
          <p:cNvGrpSpPr/>
          <p:nvPr/>
        </p:nvGrpSpPr>
        <p:grpSpPr>
          <a:xfrm>
            <a:off x="0" y="5020348"/>
            <a:ext cx="12192000" cy="1837653"/>
            <a:chOff x="0" y="5020348"/>
            <a:chExt cx="12192000" cy="1837653"/>
          </a:xfrm>
        </p:grpSpPr>
        <p:sp>
          <p:nvSpPr>
            <p:cNvPr id="2362" name="Google Shape;2362;p7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3" name="Google Shape;2363;p7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64" name="Google Shape;2364;p7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404009628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365"/>
        <p:cNvGrpSpPr/>
        <p:nvPr/>
      </p:nvGrpSpPr>
      <p:grpSpPr>
        <a:xfrm>
          <a:off x="0" y="0"/>
          <a:ext cx="0" cy="0"/>
          <a:chOff x="0" y="0"/>
          <a:chExt cx="0" cy="0"/>
        </a:xfrm>
      </p:grpSpPr>
      <p:grpSp>
        <p:nvGrpSpPr>
          <p:cNvPr id="2366" name="Google Shape;2366;p791"/>
          <p:cNvGrpSpPr/>
          <p:nvPr/>
        </p:nvGrpSpPr>
        <p:grpSpPr>
          <a:xfrm>
            <a:off x="0" y="5020347"/>
            <a:ext cx="12192000" cy="1837653"/>
            <a:chOff x="0" y="5020347"/>
            <a:chExt cx="12192000" cy="1837653"/>
          </a:xfrm>
        </p:grpSpPr>
        <p:sp>
          <p:nvSpPr>
            <p:cNvPr id="2367" name="Google Shape;2367;p7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8" name="Google Shape;2368;p7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69" name="Google Shape;2369;p7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70" name="Google Shape;2370;p7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371" name="Google Shape;2371;p7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72" name="Google Shape;2372;p7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91642513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73"/>
        <p:cNvGrpSpPr/>
        <p:nvPr/>
      </p:nvGrpSpPr>
      <p:grpSpPr>
        <a:xfrm>
          <a:off x="0" y="0"/>
          <a:ext cx="0" cy="0"/>
          <a:chOff x="0" y="0"/>
          <a:chExt cx="0" cy="0"/>
        </a:xfrm>
      </p:grpSpPr>
      <p:sp>
        <p:nvSpPr>
          <p:cNvPr id="2374" name="Google Shape;2374;p7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75" name="Google Shape;2375;p7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6" name="Google Shape;2376;p792"/>
          <p:cNvGrpSpPr/>
          <p:nvPr/>
        </p:nvGrpSpPr>
        <p:grpSpPr>
          <a:xfrm>
            <a:off x="0" y="5379426"/>
            <a:ext cx="2807368" cy="753891"/>
            <a:chOff x="0" y="5379426"/>
            <a:chExt cx="2807368" cy="753891"/>
          </a:xfrm>
        </p:grpSpPr>
        <p:sp>
          <p:nvSpPr>
            <p:cNvPr id="2377" name="Google Shape;2377;p7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78" name="Google Shape;2378;p7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379" name="Google Shape;2379;p792"/>
          <p:cNvSpPr>
            <a:spLocks noGrp="1"/>
          </p:cNvSpPr>
          <p:nvPr>
            <p:ph type="pic" idx="2"/>
          </p:nvPr>
        </p:nvSpPr>
        <p:spPr>
          <a:xfrm>
            <a:off x="2807368" y="457202"/>
            <a:ext cx="8915400" cy="5943598"/>
          </a:xfrm>
          <a:prstGeom prst="rect">
            <a:avLst/>
          </a:prstGeom>
          <a:noFill/>
          <a:ln>
            <a:noFill/>
          </a:ln>
        </p:spPr>
      </p:sp>
      <p:pic>
        <p:nvPicPr>
          <p:cNvPr id="2380" name="Google Shape;2380;p7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6812645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381"/>
        <p:cNvGrpSpPr/>
        <p:nvPr/>
      </p:nvGrpSpPr>
      <p:grpSpPr>
        <a:xfrm>
          <a:off x="0" y="0"/>
          <a:ext cx="0" cy="0"/>
          <a:chOff x="0" y="0"/>
          <a:chExt cx="0" cy="0"/>
        </a:xfrm>
      </p:grpSpPr>
      <p:sp>
        <p:nvSpPr>
          <p:cNvPr id="2382" name="Google Shape;2382;p7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83" name="Google Shape;2383;p7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4" name="Google Shape;2384;p7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5" name="Google Shape;2385;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86" name="Google Shape;2386;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87" name="Google Shape;2387;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388" name="Google Shape;2388;p793"/>
          <p:cNvGrpSpPr/>
          <p:nvPr/>
        </p:nvGrpSpPr>
        <p:grpSpPr>
          <a:xfrm>
            <a:off x="7191542" y="1"/>
            <a:ext cx="5000459" cy="1425992"/>
            <a:chOff x="7191542" y="1"/>
            <a:chExt cx="5000459" cy="1425992"/>
          </a:xfrm>
        </p:grpSpPr>
        <p:pic>
          <p:nvPicPr>
            <p:cNvPr id="2389" name="Google Shape;2389;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0" name="Google Shape;2390;p793"/>
            <p:cNvGrpSpPr/>
            <p:nvPr/>
          </p:nvGrpSpPr>
          <p:grpSpPr>
            <a:xfrm>
              <a:off x="7191542" y="1"/>
              <a:ext cx="5000459" cy="1425992"/>
              <a:chOff x="7186272" y="0"/>
              <a:chExt cx="5005729" cy="1427495"/>
            </a:xfrm>
          </p:grpSpPr>
          <p:sp>
            <p:nvSpPr>
              <p:cNvPr id="2391" name="Google Shape;2391;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2" name="Google Shape;2392;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393" name="Google Shape;2393;p7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26412717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394"/>
        <p:cNvGrpSpPr/>
        <p:nvPr/>
      </p:nvGrpSpPr>
      <p:grpSpPr>
        <a:xfrm>
          <a:off x="0" y="0"/>
          <a:ext cx="0" cy="0"/>
          <a:chOff x="0" y="0"/>
          <a:chExt cx="0" cy="0"/>
        </a:xfrm>
      </p:grpSpPr>
      <p:grpSp>
        <p:nvGrpSpPr>
          <p:cNvPr id="2395" name="Google Shape;2395;p794"/>
          <p:cNvGrpSpPr/>
          <p:nvPr/>
        </p:nvGrpSpPr>
        <p:grpSpPr>
          <a:xfrm>
            <a:off x="7191542" y="1"/>
            <a:ext cx="5000459" cy="1425992"/>
            <a:chOff x="7191542" y="1"/>
            <a:chExt cx="5000459" cy="1425992"/>
          </a:xfrm>
        </p:grpSpPr>
        <p:pic>
          <p:nvPicPr>
            <p:cNvPr id="2396" name="Google Shape;2396;p7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97" name="Google Shape;2397;p794"/>
            <p:cNvGrpSpPr/>
            <p:nvPr/>
          </p:nvGrpSpPr>
          <p:grpSpPr>
            <a:xfrm>
              <a:off x="7191542" y="1"/>
              <a:ext cx="5000459" cy="1425992"/>
              <a:chOff x="7186272" y="0"/>
              <a:chExt cx="5005729" cy="1427495"/>
            </a:xfrm>
          </p:grpSpPr>
          <p:sp>
            <p:nvSpPr>
              <p:cNvPr id="2398" name="Google Shape;2398;p7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99" name="Google Shape;2399;p7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00" name="Google Shape;2400;p7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1" name="Google Shape;2401;p7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7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03" name="Google Shape;2403;p7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04" name="Google Shape;2404;p7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331469333"/>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405"/>
        <p:cNvGrpSpPr/>
        <p:nvPr/>
      </p:nvGrpSpPr>
      <p:grpSpPr>
        <a:xfrm>
          <a:off x="0" y="0"/>
          <a:ext cx="0" cy="0"/>
          <a:chOff x="0" y="0"/>
          <a:chExt cx="0" cy="0"/>
        </a:xfrm>
      </p:grpSpPr>
      <p:sp>
        <p:nvSpPr>
          <p:cNvPr id="2406" name="Google Shape;2406;p7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7" name="Google Shape;2407;p79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408" name="Google Shape;2408;p795"/>
          <p:cNvGrpSpPr/>
          <p:nvPr/>
        </p:nvGrpSpPr>
        <p:grpSpPr>
          <a:xfrm>
            <a:off x="7191542" y="1"/>
            <a:ext cx="5000459" cy="1425992"/>
            <a:chOff x="7191542" y="1"/>
            <a:chExt cx="5000459" cy="1425992"/>
          </a:xfrm>
        </p:grpSpPr>
        <p:pic>
          <p:nvPicPr>
            <p:cNvPr id="2409" name="Google Shape;2409;p7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10" name="Google Shape;2410;p795"/>
            <p:cNvGrpSpPr/>
            <p:nvPr/>
          </p:nvGrpSpPr>
          <p:grpSpPr>
            <a:xfrm>
              <a:off x="7191542" y="1"/>
              <a:ext cx="5000459" cy="1425992"/>
              <a:chOff x="7186272" y="0"/>
              <a:chExt cx="5005729" cy="1427495"/>
            </a:xfrm>
          </p:grpSpPr>
          <p:sp>
            <p:nvSpPr>
              <p:cNvPr id="2411" name="Google Shape;2411;p7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12" name="Google Shape;2412;p7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13" name="Google Shape;2413;p79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14" name="Google Shape;2414;p79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5" name="Google Shape;2415;p7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16" name="Google Shape;2416;p7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2875111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417"/>
        <p:cNvGrpSpPr/>
        <p:nvPr/>
      </p:nvGrpSpPr>
      <p:grpSpPr>
        <a:xfrm>
          <a:off x="0" y="0"/>
          <a:ext cx="0" cy="0"/>
          <a:chOff x="0" y="0"/>
          <a:chExt cx="0" cy="0"/>
        </a:xfrm>
      </p:grpSpPr>
      <p:grpSp>
        <p:nvGrpSpPr>
          <p:cNvPr id="2418" name="Google Shape;2418;p796"/>
          <p:cNvGrpSpPr/>
          <p:nvPr/>
        </p:nvGrpSpPr>
        <p:grpSpPr>
          <a:xfrm>
            <a:off x="7191542" y="1"/>
            <a:ext cx="5000459" cy="1425992"/>
            <a:chOff x="7191542" y="1"/>
            <a:chExt cx="5000459" cy="1425992"/>
          </a:xfrm>
        </p:grpSpPr>
        <p:pic>
          <p:nvPicPr>
            <p:cNvPr id="2419" name="Google Shape;2419;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20" name="Google Shape;2420;p796"/>
            <p:cNvGrpSpPr/>
            <p:nvPr/>
          </p:nvGrpSpPr>
          <p:grpSpPr>
            <a:xfrm>
              <a:off x="7191542" y="1"/>
              <a:ext cx="5000459" cy="1425992"/>
              <a:chOff x="7186272" y="0"/>
              <a:chExt cx="5005729" cy="1427495"/>
            </a:xfrm>
          </p:grpSpPr>
          <p:sp>
            <p:nvSpPr>
              <p:cNvPr id="2421" name="Google Shape;2421;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22" name="Google Shape;2422;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23" name="Google Shape;2423;p7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4" name="Google Shape;2424;p79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5" name="Google Shape;2425;p79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6" name="Google Shape;2426;p79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427" name="Google Shape;2427;p79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8" name="Google Shape;2428;p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29" name="Google Shape;2429;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30" name="Google Shape;2430;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1301328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431"/>
        <p:cNvGrpSpPr/>
        <p:nvPr/>
      </p:nvGrpSpPr>
      <p:grpSpPr>
        <a:xfrm>
          <a:off x="0" y="0"/>
          <a:ext cx="0" cy="0"/>
          <a:chOff x="0" y="0"/>
          <a:chExt cx="0" cy="0"/>
        </a:xfrm>
      </p:grpSpPr>
      <p:grpSp>
        <p:nvGrpSpPr>
          <p:cNvPr id="2432" name="Google Shape;2432;p797"/>
          <p:cNvGrpSpPr/>
          <p:nvPr/>
        </p:nvGrpSpPr>
        <p:grpSpPr>
          <a:xfrm>
            <a:off x="7191542" y="1"/>
            <a:ext cx="5000459" cy="1425992"/>
            <a:chOff x="7191542" y="1"/>
            <a:chExt cx="5000459" cy="1425992"/>
          </a:xfrm>
        </p:grpSpPr>
        <p:pic>
          <p:nvPicPr>
            <p:cNvPr id="2433" name="Google Shape;2433;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34" name="Google Shape;2434;p797"/>
            <p:cNvGrpSpPr/>
            <p:nvPr/>
          </p:nvGrpSpPr>
          <p:grpSpPr>
            <a:xfrm>
              <a:off x="7191542" y="1"/>
              <a:ext cx="5000459" cy="1425992"/>
              <a:chOff x="7186272" y="0"/>
              <a:chExt cx="5005729" cy="1427495"/>
            </a:xfrm>
          </p:grpSpPr>
          <p:sp>
            <p:nvSpPr>
              <p:cNvPr id="2435" name="Google Shape;2435;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36" name="Google Shape;2436;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37" name="Google Shape;2437;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38" name="Google Shape;2438;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39" name="Google Shape;2439;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40" name="Google Shape;2440;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1174568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001756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441"/>
        <p:cNvGrpSpPr/>
        <p:nvPr/>
      </p:nvGrpSpPr>
      <p:grpSpPr>
        <a:xfrm>
          <a:off x="0" y="0"/>
          <a:ext cx="0" cy="0"/>
          <a:chOff x="0" y="0"/>
          <a:chExt cx="0" cy="0"/>
        </a:xfrm>
      </p:grpSpPr>
      <p:grpSp>
        <p:nvGrpSpPr>
          <p:cNvPr id="2442" name="Google Shape;2442;p798"/>
          <p:cNvGrpSpPr/>
          <p:nvPr/>
        </p:nvGrpSpPr>
        <p:grpSpPr>
          <a:xfrm>
            <a:off x="0" y="0"/>
            <a:ext cx="12192000" cy="2148830"/>
            <a:chOff x="0" y="0"/>
            <a:chExt cx="12192000" cy="2148830"/>
          </a:xfrm>
        </p:grpSpPr>
        <p:sp>
          <p:nvSpPr>
            <p:cNvPr id="2443" name="Google Shape;2443;p79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44" name="Google Shape;2444;p79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445" name="Google Shape;2445;p79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6" name="Google Shape;2446;p79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7" name="Google Shape;2447;p79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48" name="Google Shape;2448;p79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449" name="Google Shape;2449;p798"/>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2965759254"/>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450"/>
        <p:cNvGrpSpPr/>
        <p:nvPr/>
      </p:nvGrpSpPr>
      <p:grpSpPr>
        <a:xfrm>
          <a:off x="0" y="0"/>
          <a:ext cx="0" cy="0"/>
          <a:chOff x="0" y="0"/>
          <a:chExt cx="0" cy="0"/>
        </a:xfrm>
      </p:grpSpPr>
      <p:sp>
        <p:nvSpPr>
          <p:cNvPr id="2451" name="Google Shape;2451;p7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7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7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54" name="Google Shape;2454;p799"/>
          <p:cNvGrpSpPr/>
          <p:nvPr/>
        </p:nvGrpSpPr>
        <p:grpSpPr>
          <a:xfrm>
            <a:off x="7191542" y="1"/>
            <a:ext cx="5000459" cy="1425992"/>
            <a:chOff x="7191542" y="1"/>
            <a:chExt cx="5000459" cy="1425992"/>
          </a:xfrm>
        </p:grpSpPr>
        <p:pic>
          <p:nvPicPr>
            <p:cNvPr id="2455" name="Google Shape;2455;p7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799"/>
            <p:cNvGrpSpPr/>
            <p:nvPr/>
          </p:nvGrpSpPr>
          <p:grpSpPr>
            <a:xfrm>
              <a:off x="7191542" y="1"/>
              <a:ext cx="5000459" cy="1425992"/>
              <a:chOff x="7186272" y="0"/>
              <a:chExt cx="5005729" cy="1427495"/>
            </a:xfrm>
          </p:grpSpPr>
          <p:sp>
            <p:nvSpPr>
              <p:cNvPr id="2457" name="Google Shape;2457;p7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8" name="Google Shape;2458;p7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3709233588"/>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3_Quotation">
  <p:cSld name="5_Quotation">
    <p:spTree>
      <p:nvGrpSpPr>
        <p:cNvPr id="1" name="Shape 2459"/>
        <p:cNvGrpSpPr/>
        <p:nvPr/>
      </p:nvGrpSpPr>
      <p:grpSpPr>
        <a:xfrm>
          <a:off x="0" y="0"/>
          <a:ext cx="0" cy="0"/>
          <a:chOff x="0" y="0"/>
          <a:chExt cx="0" cy="0"/>
        </a:xfrm>
      </p:grpSpPr>
      <p:sp>
        <p:nvSpPr>
          <p:cNvPr id="2460" name="Google Shape;2460;p8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1" name="Google Shape;2461;p8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2" name="Google Shape;2462;p8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3" name="Google Shape;2463;p8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64" name="Google Shape;2464;p8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65" name="Google Shape;2465;p8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66" name="Google Shape;2466;p800"/>
          <p:cNvGrpSpPr/>
          <p:nvPr/>
        </p:nvGrpSpPr>
        <p:grpSpPr>
          <a:xfrm>
            <a:off x="7191542" y="1"/>
            <a:ext cx="5000459" cy="1425992"/>
            <a:chOff x="7191542" y="1"/>
            <a:chExt cx="5000459" cy="1425992"/>
          </a:xfrm>
        </p:grpSpPr>
        <p:pic>
          <p:nvPicPr>
            <p:cNvPr id="2467" name="Google Shape;2467;p8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68" name="Google Shape;2468;p800"/>
            <p:cNvGrpSpPr/>
            <p:nvPr/>
          </p:nvGrpSpPr>
          <p:grpSpPr>
            <a:xfrm>
              <a:off x="7191542" y="1"/>
              <a:ext cx="5000459" cy="1425992"/>
              <a:chOff x="7186272" y="0"/>
              <a:chExt cx="5005729" cy="1427495"/>
            </a:xfrm>
          </p:grpSpPr>
          <p:sp>
            <p:nvSpPr>
              <p:cNvPr id="2469" name="Google Shape;2469;p8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70" name="Google Shape;2470;p8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71" name="Google Shape;2471;p8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31190052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472"/>
        <p:cNvGrpSpPr/>
        <p:nvPr/>
      </p:nvGrpSpPr>
      <p:grpSpPr>
        <a:xfrm>
          <a:off x="0" y="0"/>
          <a:ext cx="0" cy="0"/>
          <a:chOff x="0" y="0"/>
          <a:chExt cx="0" cy="0"/>
        </a:xfrm>
      </p:grpSpPr>
      <p:sp>
        <p:nvSpPr>
          <p:cNvPr id="2473" name="Google Shape;2473;p8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74" name="Google Shape;2474;p8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75" name="Google Shape;2475;p8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6" name="Google Shape;2476;p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7" name="Google Shape;2477;p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78" name="Google Shape;2478;p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79" name="Google Shape;2479;p801"/>
          <p:cNvGrpSpPr/>
          <p:nvPr/>
        </p:nvGrpSpPr>
        <p:grpSpPr>
          <a:xfrm>
            <a:off x="7191542" y="1"/>
            <a:ext cx="5000459" cy="1425992"/>
            <a:chOff x="7191542" y="1"/>
            <a:chExt cx="5000459" cy="1425992"/>
          </a:xfrm>
        </p:grpSpPr>
        <p:pic>
          <p:nvPicPr>
            <p:cNvPr id="2480" name="Google Shape;2480;p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81" name="Google Shape;2481;p801"/>
            <p:cNvGrpSpPr/>
            <p:nvPr/>
          </p:nvGrpSpPr>
          <p:grpSpPr>
            <a:xfrm>
              <a:off x="7191542" y="1"/>
              <a:ext cx="5000459" cy="1425992"/>
              <a:chOff x="7186272" y="0"/>
              <a:chExt cx="5005729" cy="1427495"/>
            </a:xfrm>
          </p:grpSpPr>
          <p:sp>
            <p:nvSpPr>
              <p:cNvPr id="2482" name="Google Shape;2482;p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3" name="Google Shape;2483;p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84" name="Google Shape;2484;p8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32401527"/>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85"/>
        <p:cNvGrpSpPr/>
        <p:nvPr/>
      </p:nvGrpSpPr>
      <p:grpSpPr>
        <a:xfrm>
          <a:off x="0" y="0"/>
          <a:ext cx="0" cy="0"/>
          <a:chOff x="0" y="0"/>
          <a:chExt cx="0" cy="0"/>
        </a:xfrm>
      </p:grpSpPr>
      <p:sp>
        <p:nvSpPr>
          <p:cNvPr id="2486" name="Google Shape;2486;p80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87" name="Google Shape;2487;p80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88" name="Google Shape;2488;p80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89" name="Google Shape;2489;p80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0" name="Google Shape;2490;p80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1" name="Google Shape;2491;p80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2" name="Google Shape;2492;p80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3" name="Google Shape;2493;p80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4" name="Google Shape;2494;p80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267194005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matchingName="EVERYDAY - CONTENT ONLY">
  <p:cSld name="1_EVERYDAY - CONTENT ONLY">
    <p:spTree>
      <p:nvGrpSpPr>
        <p:cNvPr id="1" name="Shape 2495"/>
        <p:cNvGrpSpPr/>
        <p:nvPr/>
      </p:nvGrpSpPr>
      <p:grpSpPr>
        <a:xfrm>
          <a:off x="0" y="0"/>
          <a:ext cx="0" cy="0"/>
          <a:chOff x="0" y="0"/>
          <a:chExt cx="0" cy="0"/>
        </a:xfrm>
      </p:grpSpPr>
      <p:sp>
        <p:nvSpPr>
          <p:cNvPr id="2496" name="Google Shape;2496;p80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97" name="Google Shape;2497;p80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8" name="Google Shape;2498;p80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9" name="Google Shape;2499;p80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500" name="Google Shape;2500;p80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1" name="Google Shape;2501;p80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02" name="Google Shape;2502;p80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503" name="Google Shape;2503;p80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504" name="Google Shape;2504;p80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extLst>
      <p:ext uri="{BB962C8B-B14F-4D97-AF65-F5344CB8AC3E}">
        <p14:creationId xmlns:p14="http://schemas.microsoft.com/office/powerpoint/2010/main" val="46157385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05"/>
        <p:cNvGrpSpPr/>
        <p:nvPr/>
      </p:nvGrpSpPr>
      <p:grpSpPr>
        <a:xfrm>
          <a:off x="0" y="0"/>
          <a:ext cx="0" cy="0"/>
          <a:chOff x="0" y="0"/>
          <a:chExt cx="0" cy="0"/>
        </a:xfrm>
      </p:grpSpPr>
      <p:sp>
        <p:nvSpPr>
          <p:cNvPr id="2506" name="Google Shape;2506;p8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7" name="Google Shape;2507;p8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8" name="Google Shape;2508;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9" name="Google Shape;2509;p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0" name="Google Shape;2510;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1" name="Google Shape;2511;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2" name="Google Shape;2512;p804"/>
          <p:cNvGrpSpPr/>
          <p:nvPr/>
        </p:nvGrpSpPr>
        <p:grpSpPr>
          <a:xfrm>
            <a:off x="7191542" y="1"/>
            <a:ext cx="5000459" cy="1425992"/>
            <a:chOff x="7191542" y="1"/>
            <a:chExt cx="5000459" cy="1425992"/>
          </a:xfrm>
        </p:grpSpPr>
        <p:pic>
          <p:nvPicPr>
            <p:cNvPr id="2513" name="Google Shape;2513;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4" name="Google Shape;2514;p804"/>
            <p:cNvGrpSpPr/>
            <p:nvPr/>
          </p:nvGrpSpPr>
          <p:grpSpPr>
            <a:xfrm>
              <a:off x="7191542" y="1"/>
              <a:ext cx="5000459" cy="1425992"/>
              <a:chOff x="7186272" y="0"/>
              <a:chExt cx="5005729" cy="1427495"/>
            </a:xfrm>
          </p:grpSpPr>
          <p:sp>
            <p:nvSpPr>
              <p:cNvPr id="2515" name="Google Shape;2515;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6" name="Google Shape;2516;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17" name="Google Shape;2517;p80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6076786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18"/>
        <p:cNvGrpSpPr/>
        <p:nvPr/>
      </p:nvGrpSpPr>
      <p:grpSpPr>
        <a:xfrm>
          <a:off x="0" y="0"/>
          <a:ext cx="0" cy="0"/>
          <a:chOff x="0" y="0"/>
          <a:chExt cx="0" cy="0"/>
        </a:xfrm>
      </p:grpSpPr>
      <p:sp>
        <p:nvSpPr>
          <p:cNvPr id="2519" name="Google Shape;2519;p80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20" name="Google Shape;2520;p80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1" name="Google Shape;2521;p8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2" name="Google Shape;2522;p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23" name="Google Shape;2523;p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4" name="Google Shape;2524;p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25" name="Google Shape;2525;p805"/>
          <p:cNvGrpSpPr/>
          <p:nvPr/>
        </p:nvGrpSpPr>
        <p:grpSpPr>
          <a:xfrm>
            <a:off x="7191542" y="1"/>
            <a:ext cx="5000459" cy="1425992"/>
            <a:chOff x="7191542" y="1"/>
            <a:chExt cx="5000459" cy="1425992"/>
          </a:xfrm>
        </p:grpSpPr>
        <p:pic>
          <p:nvPicPr>
            <p:cNvPr id="2526" name="Google Shape;2526;p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7" name="Google Shape;2527;p805"/>
            <p:cNvGrpSpPr/>
            <p:nvPr/>
          </p:nvGrpSpPr>
          <p:grpSpPr>
            <a:xfrm>
              <a:off x="7191542" y="1"/>
              <a:ext cx="5000459" cy="1425992"/>
              <a:chOff x="7186272" y="0"/>
              <a:chExt cx="5005729" cy="1427495"/>
            </a:xfrm>
          </p:grpSpPr>
          <p:sp>
            <p:nvSpPr>
              <p:cNvPr id="2528" name="Google Shape;2528;p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9" name="Google Shape;2529;p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30" name="Google Shape;2530;p80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12798305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31"/>
        <p:cNvGrpSpPr/>
        <p:nvPr/>
      </p:nvGrpSpPr>
      <p:grpSpPr>
        <a:xfrm>
          <a:off x="0" y="0"/>
          <a:ext cx="0" cy="0"/>
          <a:chOff x="0" y="0"/>
          <a:chExt cx="0" cy="0"/>
        </a:xfrm>
      </p:grpSpPr>
      <p:sp>
        <p:nvSpPr>
          <p:cNvPr id="2532" name="Google Shape;2532;p8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33" name="Google Shape;2533;p8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34" name="Google Shape;2534;p8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35" name="Google Shape;2535;p8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6" name="Google Shape;2536;p8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7" name="Google Shape;2537;p8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38" name="Google Shape;2538;p806"/>
          <p:cNvGrpSpPr/>
          <p:nvPr/>
        </p:nvGrpSpPr>
        <p:grpSpPr>
          <a:xfrm>
            <a:off x="7191542" y="1"/>
            <a:ext cx="5000459" cy="1425992"/>
            <a:chOff x="7191542" y="1"/>
            <a:chExt cx="5000459" cy="1425992"/>
          </a:xfrm>
        </p:grpSpPr>
        <p:pic>
          <p:nvPicPr>
            <p:cNvPr id="2539" name="Google Shape;2539;p8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0" name="Google Shape;2540;p806"/>
            <p:cNvGrpSpPr/>
            <p:nvPr/>
          </p:nvGrpSpPr>
          <p:grpSpPr>
            <a:xfrm>
              <a:off x="7191542" y="1"/>
              <a:ext cx="5000459" cy="1425992"/>
              <a:chOff x="7186272" y="0"/>
              <a:chExt cx="5005729" cy="1427495"/>
            </a:xfrm>
          </p:grpSpPr>
          <p:sp>
            <p:nvSpPr>
              <p:cNvPr id="2541" name="Google Shape;2541;p8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2" name="Google Shape;2542;p8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3" name="Google Shape;2543;p8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85307354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4_Quotation">
  <p:cSld name="5_Quotation">
    <p:spTree>
      <p:nvGrpSpPr>
        <p:cNvPr id="1" name="Shape 2544"/>
        <p:cNvGrpSpPr/>
        <p:nvPr/>
      </p:nvGrpSpPr>
      <p:grpSpPr>
        <a:xfrm>
          <a:off x="0" y="0"/>
          <a:ext cx="0" cy="0"/>
          <a:chOff x="0" y="0"/>
          <a:chExt cx="0" cy="0"/>
        </a:xfrm>
      </p:grpSpPr>
      <p:sp>
        <p:nvSpPr>
          <p:cNvPr id="2545" name="Google Shape;2545;p8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46" name="Google Shape;2546;p8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7" name="Google Shape;2547;p8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8" name="Google Shape;2548;p8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9" name="Google Shape;2549;p8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50" name="Google Shape;2550;p8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51" name="Google Shape;2551;p807"/>
          <p:cNvGrpSpPr/>
          <p:nvPr/>
        </p:nvGrpSpPr>
        <p:grpSpPr>
          <a:xfrm>
            <a:off x="7191542" y="1"/>
            <a:ext cx="5000459" cy="1425992"/>
            <a:chOff x="7191542" y="1"/>
            <a:chExt cx="5000459" cy="1425992"/>
          </a:xfrm>
        </p:grpSpPr>
        <p:pic>
          <p:nvPicPr>
            <p:cNvPr id="2552" name="Google Shape;2552;p8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53" name="Google Shape;2553;p807"/>
            <p:cNvGrpSpPr/>
            <p:nvPr/>
          </p:nvGrpSpPr>
          <p:grpSpPr>
            <a:xfrm>
              <a:off x="7191542" y="1"/>
              <a:ext cx="5000459" cy="1425992"/>
              <a:chOff x="7186272" y="0"/>
              <a:chExt cx="5005729" cy="1427495"/>
            </a:xfrm>
          </p:grpSpPr>
          <p:sp>
            <p:nvSpPr>
              <p:cNvPr id="2554" name="Google Shape;2554;p8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55" name="Google Shape;2555;p8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56" name="Google Shape;2556;p8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13334624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870041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Cover">
  <p:cSld name="1_Cover">
    <p:spTree>
      <p:nvGrpSpPr>
        <p:cNvPr id="1" name="Shape 2557"/>
        <p:cNvGrpSpPr/>
        <p:nvPr/>
      </p:nvGrpSpPr>
      <p:grpSpPr>
        <a:xfrm>
          <a:off x="0" y="0"/>
          <a:ext cx="0" cy="0"/>
          <a:chOff x="0" y="0"/>
          <a:chExt cx="0" cy="0"/>
        </a:xfrm>
      </p:grpSpPr>
      <p:sp>
        <p:nvSpPr>
          <p:cNvPr id="2558" name="Google Shape;2558;p8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9" name="Google Shape;2559;p8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60" name="Google Shape;2560;p8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61" name="Google Shape;2561;p808"/>
          <p:cNvSpPr>
            <a:spLocks noGrp="1"/>
          </p:cNvSpPr>
          <p:nvPr>
            <p:ph type="pic" idx="2"/>
          </p:nvPr>
        </p:nvSpPr>
        <p:spPr>
          <a:xfrm>
            <a:off x="7118684" y="233915"/>
            <a:ext cx="5073316" cy="5943600"/>
          </a:xfrm>
          <a:prstGeom prst="rect">
            <a:avLst/>
          </a:prstGeom>
          <a:noFill/>
          <a:ln>
            <a:noFill/>
          </a:ln>
        </p:spPr>
      </p:sp>
      <p:grpSp>
        <p:nvGrpSpPr>
          <p:cNvPr id="2562" name="Google Shape;2562;p808"/>
          <p:cNvGrpSpPr/>
          <p:nvPr/>
        </p:nvGrpSpPr>
        <p:grpSpPr>
          <a:xfrm>
            <a:off x="0" y="5020348"/>
            <a:ext cx="12192000" cy="1837653"/>
            <a:chOff x="0" y="5020348"/>
            <a:chExt cx="12192000" cy="1837653"/>
          </a:xfrm>
        </p:grpSpPr>
        <p:sp>
          <p:nvSpPr>
            <p:cNvPr id="2563" name="Google Shape;2563;p8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4" name="Google Shape;2564;p8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65" name="Google Shape;2565;p8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extLst>
      <p:ext uri="{BB962C8B-B14F-4D97-AF65-F5344CB8AC3E}">
        <p14:creationId xmlns:p14="http://schemas.microsoft.com/office/powerpoint/2010/main" val="1164670753"/>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Divider">
  <p:cSld name="1_Divider">
    <p:bg>
      <p:bgPr>
        <a:solidFill>
          <a:schemeClr val="lt2"/>
        </a:solidFill>
        <a:effectLst/>
      </p:bgPr>
    </p:bg>
    <p:spTree>
      <p:nvGrpSpPr>
        <p:cNvPr id="1" name="Shape 2566"/>
        <p:cNvGrpSpPr/>
        <p:nvPr/>
      </p:nvGrpSpPr>
      <p:grpSpPr>
        <a:xfrm>
          <a:off x="0" y="0"/>
          <a:ext cx="0" cy="0"/>
          <a:chOff x="0" y="0"/>
          <a:chExt cx="0" cy="0"/>
        </a:xfrm>
      </p:grpSpPr>
      <p:grpSp>
        <p:nvGrpSpPr>
          <p:cNvPr id="2567" name="Google Shape;2567;p809"/>
          <p:cNvGrpSpPr/>
          <p:nvPr/>
        </p:nvGrpSpPr>
        <p:grpSpPr>
          <a:xfrm>
            <a:off x="0" y="5020347"/>
            <a:ext cx="12192000" cy="1837653"/>
            <a:chOff x="0" y="5020347"/>
            <a:chExt cx="12192000" cy="1837653"/>
          </a:xfrm>
        </p:grpSpPr>
        <p:sp>
          <p:nvSpPr>
            <p:cNvPr id="2568" name="Google Shape;2568;p8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9" name="Google Shape;2569;p8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0" name="Google Shape;2570;p8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71" name="Google Shape;2571;p8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72" name="Google Shape;2572;p8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3" name="Google Shape;2573;p8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242775259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574"/>
        <p:cNvGrpSpPr/>
        <p:nvPr/>
      </p:nvGrpSpPr>
      <p:grpSpPr>
        <a:xfrm>
          <a:off x="0" y="0"/>
          <a:ext cx="0" cy="0"/>
          <a:chOff x="0" y="0"/>
          <a:chExt cx="0" cy="0"/>
        </a:xfrm>
      </p:grpSpPr>
      <p:sp>
        <p:nvSpPr>
          <p:cNvPr id="2575" name="Google Shape;2575;p8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6" name="Google Shape;2576;p8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7" name="Google Shape;2577;p810"/>
          <p:cNvGrpSpPr/>
          <p:nvPr/>
        </p:nvGrpSpPr>
        <p:grpSpPr>
          <a:xfrm>
            <a:off x="0" y="5379426"/>
            <a:ext cx="2807368" cy="753891"/>
            <a:chOff x="0" y="5379426"/>
            <a:chExt cx="2807368" cy="753891"/>
          </a:xfrm>
        </p:grpSpPr>
        <p:sp>
          <p:nvSpPr>
            <p:cNvPr id="2578" name="Google Shape;2578;p8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9" name="Google Shape;2579;p8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80" name="Google Shape;2580;p810"/>
          <p:cNvSpPr>
            <a:spLocks noGrp="1"/>
          </p:cNvSpPr>
          <p:nvPr>
            <p:ph type="pic" idx="2"/>
          </p:nvPr>
        </p:nvSpPr>
        <p:spPr>
          <a:xfrm>
            <a:off x="2807368" y="457202"/>
            <a:ext cx="8915400" cy="5943598"/>
          </a:xfrm>
          <a:prstGeom prst="rect">
            <a:avLst/>
          </a:prstGeom>
          <a:noFill/>
          <a:ln>
            <a:noFill/>
          </a:ln>
        </p:spPr>
      </p:sp>
      <p:pic>
        <p:nvPicPr>
          <p:cNvPr id="2581" name="Google Shape;2581;p8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22990083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82"/>
        <p:cNvGrpSpPr/>
        <p:nvPr/>
      </p:nvGrpSpPr>
      <p:grpSpPr>
        <a:xfrm>
          <a:off x="0" y="0"/>
          <a:ext cx="0" cy="0"/>
          <a:chOff x="0" y="0"/>
          <a:chExt cx="0" cy="0"/>
        </a:xfrm>
      </p:grpSpPr>
      <p:sp>
        <p:nvSpPr>
          <p:cNvPr id="2583" name="Google Shape;2583;p8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4" name="Google Shape;2584;p8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85" name="Google Shape;2585;p8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6" name="Google Shape;2586;p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7" name="Google Shape;2587;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8" name="Google Shape;2588;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89" name="Google Shape;2589;p811"/>
          <p:cNvGrpSpPr/>
          <p:nvPr/>
        </p:nvGrpSpPr>
        <p:grpSpPr>
          <a:xfrm>
            <a:off x="7191542" y="1"/>
            <a:ext cx="5000459" cy="1425992"/>
            <a:chOff x="7191542" y="1"/>
            <a:chExt cx="5000459" cy="1425992"/>
          </a:xfrm>
        </p:grpSpPr>
        <p:pic>
          <p:nvPicPr>
            <p:cNvPr id="2590" name="Google Shape;2590;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1" name="Google Shape;2591;p811"/>
            <p:cNvGrpSpPr/>
            <p:nvPr/>
          </p:nvGrpSpPr>
          <p:grpSpPr>
            <a:xfrm>
              <a:off x="7191542" y="1"/>
              <a:ext cx="5000459" cy="1425992"/>
              <a:chOff x="7186272" y="0"/>
              <a:chExt cx="5005729" cy="1427495"/>
            </a:xfrm>
          </p:grpSpPr>
          <p:sp>
            <p:nvSpPr>
              <p:cNvPr id="2592" name="Google Shape;2592;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93" name="Google Shape;2593;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94" name="Google Shape;2594;p8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26298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595"/>
        <p:cNvGrpSpPr/>
        <p:nvPr/>
      </p:nvGrpSpPr>
      <p:grpSpPr>
        <a:xfrm>
          <a:off x="0" y="0"/>
          <a:ext cx="0" cy="0"/>
          <a:chOff x="0" y="0"/>
          <a:chExt cx="0" cy="0"/>
        </a:xfrm>
      </p:grpSpPr>
      <p:sp>
        <p:nvSpPr>
          <p:cNvPr id="2596" name="Google Shape;2596;p8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7" name="Google Shape;2597;p8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8" name="Google Shape;2598;p8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9" name="Google Shape;2599;p8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0" name="Google Shape;2600;p8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1" name="Google Shape;2601;p8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2" name="Google Shape;2602;p812"/>
          <p:cNvGrpSpPr/>
          <p:nvPr/>
        </p:nvGrpSpPr>
        <p:grpSpPr>
          <a:xfrm>
            <a:off x="7191542" y="1"/>
            <a:ext cx="5000459" cy="1425992"/>
            <a:chOff x="7191542" y="1"/>
            <a:chExt cx="5000459" cy="1425992"/>
          </a:xfrm>
        </p:grpSpPr>
        <p:pic>
          <p:nvPicPr>
            <p:cNvPr id="2603" name="Google Shape;2603;p8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4" name="Google Shape;2604;p812"/>
            <p:cNvGrpSpPr/>
            <p:nvPr/>
          </p:nvGrpSpPr>
          <p:grpSpPr>
            <a:xfrm>
              <a:off x="7191542" y="1"/>
              <a:ext cx="5000459" cy="1425992"/>
              <a:chOff x="7186272" y="0"/>
              <a:chExt cx="5005729" cy="1427495"/>
            </a:xfrm>
          </p:grpSpPr>
          <p:sp>
            <p:nvSpPr>
              <p:cNvPr id="2605" name="Google Shape;2605;p8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6" name="Google Shape;2606;p8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07" name="Google Shape;2607;p8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551975375"/>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08"/>
        <p:cNvGrpSpPr/>
        <p:nvPr/>
      </p:nvGrpSpPr>
      <p:grpSpPr>
        <a:xfrm>
          <a:off x="0" y="0"/>
          <a:ext cx="0" cy="0"/>
          <a:chOff x="0" y="0"/>
          <a:chExt cx="0" cy="0"/>
        </a:xfrm>
      </p:grpSpPr>
      <p:sp>
        <p:nvSpPr>
          <p:cNvPr id="2609" name="Google Shape;2609;p8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0" name="Google Shape;2610;p8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1" name="Google Shape;2611;p8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2" name="Google Shape;2612;p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13" name="Google Shape;2613;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14" name="Google Shape;2614;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15" name="Google Shape;2615;p813"/>
          <p:cNvGrpSpPr/>
          <p:nvPr/>
        </p:nvGrpSpPr>
        <p:grpSpPr>
          <a:xfrm>
            <a:off x="7191542" y="1"/>
            <a:ext cx="5000459" cy="1425992"/>
            <a:chOff x="7191542" y="1"/>
            <a:chExt cx="5000459" cy="1425992"/>
          </a:xfrm>
        </p:grpSpPr>
        <p:pic>
          <p:nvPicPr>
            <p:cNvPr id="2616" name="Google Shape;2616;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7" name="Google Shape;2617;p813"/>
            <p:cNvGrpSpPr/>
            <p:nvPr/>
          </p:nvGrpSpPr>
          <p:grpSpPr>
            <a:xfrm>
              <a:off x="7191542" y="1"/>
              <a:ext cx="5000459" cy="1425992"/>
              <a:chOff x="7186272" y="0"/>
              <a:chExt cx="5005729" cy="1427495"/>
            </a:xfrm>
          </p:grpSpPr>
          <p:sp>
            <p:nvSpPr>
              <p:cNvPr id="2618" name="Google Shape;2618;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9" name="Google Shape;2619;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0" name="Google Shape;2620;p81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136134948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21"/>
        <p:cNvGrpSpPr/>
        <p:nvPr/>
      </p:nvGrpSpPr>
      <p:grpSpPr>
        <a:xfrm>
          <a:off x="0" y="0"/>
          <a:ext cx="0" cy="0"/>
          <a:chOff x="0" y="0"/>
          <a:chExt cx="0" cy="0"/>
        </a:xfrm>
      </p:grpSpPr>
      <p:sp>
        <p:nvSpPr>
          <p:cNvPr id="2622" name="Google Shape;2622;p8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23" name="Google Shape;2623;p8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4" name="Google Shape;2624;p8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25" name="Google Shape;2625;p8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6" name="Google Shape;2626;p8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7" name="Google Shape;2627;p8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28" name="Google Shape;2628;p814"/>
          <p:cNvGrpSpPr/>
          <p:nvPr/>
        </p:nvGrpSpPr>
        <p:grpSpPr>
          <a:xfrm>
            <a:off x="7191542" y="1"/>
            <a:ext cx="5000459" cy="1425992"/>
            <a:chOff x="7191542" y="1"/>
            <a:chExt cx="5000459" cy="1425992"/>
          </a:xfrm>
        </p:grpSpPr>
        <p:pic>
          <p:nvPicPr>
            <p:cNvPr id="2629" name="Google Shape;2629;p8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0" name="Google Shape;2630;p814"/>
            <p:cNvGrpSpPr/>
            <p:nvPr/>
          </p:nvGrpSpPr>
          <p:grpSpPr>
            <a:xfrm>
              <a:off x="7191542" y="1"/>
              <a:ext cx="5000459" cy="1425992"/>
              <a:chOff x="7186272" y="0"/>
              <a:chExt cx="5005729" cy="1427495"/>
            </a:xfrm>
          </p:grpSpPr>
          <p:sp>
            <p:nvSpPr>
              <p:cNvPr id="2631" name="Google Shape;2631;p8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2" name="Google Shape;2632;p8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33" name="Google Shape;2633;p8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8605912"/>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634"/>
        <p:cNvGrpSpPr/>
        <p:nvPr/>
      </p:nvGrpSpPr>
      <p:grpSpPr>
        <a:xfrm>
          <a:off x="0" y="0"/>
          <a:ext cx="0" cy="0"/>
          <a:chOff x="0" y="0"/>
          <a:chExt cx="0" cy="0"/>
        </a:xfrm>
      </p:grpSpPr>
      <p:grpSp>
        <p:nvGrpSpPr>
          <p:cNvPr id="2635" name="Google Shape;2635;p815"/>
          <p:cNvGrpSpPr/>
          <p:nvPr/>
        </p:nvGrpSpPr>
        <p:grpSpPr>
          <a:xfrm>
            <a:off x="7191542" y="1"/>
            <a:ext cx="5000459" cy="1425992"/>
            <a:chOff x="7191542" y="1"/>
            <a:chExt cx="5000459" cy="1425992"/>
          </a:xfrm>
        </p:grpSpPr>
        <p:pic>
          <p:nvPicPr>
            <p:cNvPr id="2636" name="Google Shape;2636;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7" name="Google Shape;2637;p815"/>
            <p:cNvGrpSpPr/>
            <p:nvPr/>
          </p:nvGrpSpPr>
          <p:grpSpPr>
            <a:xfrm>
              <a:off x="7191542" y="1"/>
              <a:ext cx="5000459" cy="1425992"/>
              <a:chOff x="7186272" y="0"/>
              <a:chExt cx="5005729" cy="1427495"/>
            </a:xfrm>
          </p:grpSpPr>
          <p:sp>
            <p:nvSpPr>
              <p:cNvPr id="2638" name="Google Shape;2638;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9" name="Google Shape;2639;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40" name="Google Shape;2640;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1" name="Google Shape;2641;p8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2" name="Google Shape;2642;p8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3" name="Google Shape;2643;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44" name="Google Shape;2644;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71096122"/>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2645"/>
        <p:cNvGrpSpPr/>
        <p:nvPr/>
      </p:nvGrpSpPr>
      <p:grpSpPr>
        <a:xfrm>
          <a:off x="0" y="0"/>
          <a:ext cx="0" cy="0"/>
          <a:chOff x="0" y="0"/>
          <a:chExt cx="0" cy="0"/>
        </a:xfrm>
      </p:grpSpPr>
      <p:sp>
        <p:nvSpPr>
          <p:cNvPr id="2646" name="Google Shape;2646;p8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7" name="Google Shape;2647;p8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8" name="Google Shape;2648;p816"/>
          <p:cNvGrpSpPr/>
          <p:nvPr/>
        </p:nvGrpSpPr>
        <p:grpSpPr>
          <a:xfrm>
            <a:off x="7191542" y="1"/>
            <a:ext cx="5000459" cy="1425992"/>
            <a:chOff x="7191542" y="1"/>
            <a:chExt cx="5000459" cy="1425992"/>
          </a:xfrm>
        </p:grpSpPr>
        <p:pic>
          <p:nvPicPr>
            <p:cNvPr id="2649" name="Google Shape;2649;p8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0" name="Google Shape;2650;p816"/>
            <p:cNvGrpSpPr/>
            <p:nvPr/>
          </p:nvGrpSpPr>
          <p:grpSpPr>
            <a:xfrm>
              <a:off x="7191542" y="1"/>
              <a:ext cx="5000459" cy="1425992"/>
              <a:chOff x="7186272" y="0"/>
              <a:chExt cx="5005729" cy="1427495"/>
            </a:xfrm>
          </p:grpSpPr>
          <p:sp>
            <p:nvSpPr>
              <p:cNvPr id="2651" name="Google Shape;2651;p8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2" name="Google Shape;2652;p8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53" name="Google Shape;2653;p8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54" name="Google Shape;2654;p8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55" name="Google Shape;2655;p8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6" name="Google Shape;2656;p8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1355356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Comparison">
  <p:cSld name="1_Comparison">
    <p:spTree>
      <p:nvGrpSpPr>
        <p:cNvPr id="1" name="Shape 2657"/>
        <p:cNvGrpSpPr/>
        <p:nvPr/>
      </p:nvGrpSpPr>
      <p:grpSpPr>
        <a:xfrm>
          <a:off x="0" y="0"/>
          <a:ext cx="0" cy="0"/>
          <a:chOff x="0" y="0"/>
          <a:chExt cx="0" cy="0"/>
        </a:xfrm>
      </p:grpSpPr>
      <p:grpSp>
        <p:nvGrpSpPr>
          <p:cNvPr id="2658" name="Google Shape;2658;p817"/>
          <p:cNvGrpSpPr/>
          <p:nvPr/>
        </p:nvGrpSpPr>
        <p:grpSpPr>
          <a:xfrm>
            <a:off x="7191542" y="1"/>
            <a:ext cx="5000459" cy="1425992"/>
            <a:chOff x="7191542" y="1"/>
            <a:chExt cx="5000459" cy="1425992"/>
          </a:xfrm>
        </p:grpSpPr>
        <p:pic>
          <p:nvPicPr>
            <p:cNvPr id="2659" name="Google Shape;2659;p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0" name="Google Shape;2660;p817"/>
            <p:cNvGrpSpPr/>
            <p:nvPr/>
          </p:nvGrpSpPr>
          <p:grpSpPr>
            <a:xfrm>
              <a:off x="7191542" y="1"/>
              <a:ext cx="5000459" cy="1425992"/>
              <a:chOff x="7186272" y="0"/>
              <a:chExt cx="5005729" cy="1427495"/>
            </a:xfrm>
          </p:grpSpPr>
          <p:sp>
            <p:nvSpPr>
              <p:cNvPr id="2661" name="Google Shape;2661;p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62" name="Google Shape;2662;p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63" name="Google Shape;2663;p8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64" name="Google Shape;2664;p8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5" name="Google Shape;2665;p8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6" name="Google Shape;2666;p8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7" name="Google Shape;2667;p8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8" name="Google Shape;2668;p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69" name="Google Shape;2669;p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0" name="Google Shape;2670;p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1915708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7200787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71"/>
        <p:cNvGrpSpPr/>
        <p:nvPr/>
      </p:nvGrpSpPr>
      <p:grpSpPr>
        <a:xfrm>
          <a:off x="0" y="0"/>
          <a:ext cx="0" cy="0"/>
          <a:chOff x="0" y="0"/>
          <a:chExt cx="0" cy="0"/>
        </a:xfrm>
      </p:grpSpPr>
      <p:grpSp>
        <p:nvGrpSpPr>
          <p:cNvPr id="2672" name="Google Shape;2672;p818"/>
          <p:cNvGrpSpPr/>
          <p:nvPr/>
        </p:nvGrpSpPr>
        <p:grpSpPr>
          <a:xfrm>
            <a:off x="7191542" y="1"/>
            <a:ext cx="5000459" cy="1425992"/>
            <a:chOff x="7191542" y="1"/>
            <a:chExt cx="5000459" cy="1425992"/>
          </a:xfrm>
        </p:grpSpPr>
        <p:pic>
          <p:nvPicPr>
            <p:cNvPr id="2673" name="Google Shape;2673;p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74" name="Google Shape;2674;p818"/>
            <p:cNvGrpSpPr/>
            <p:nvPr/>
          </p:nvGrpSpPr>
          <p:grpSpPr>
            <a:xfrm>
              <a:off x="7191542" y="1"/>
              <a:ext cx="5000459" cy="1425992"/>
              <a:chOff x="7186272" y="0"/>
              <a:chExt cx="5005729" cy="1427495"/>
            </a:xfrm>
          </p:grpSpPr>
          <p:sp>
            <p:nvSpPr>
              <p:cNvPr id="2675" name="Google Shape;2675;p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6" name="Google Shape;2676;p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77" name="Google Shape;2677;p8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8" name="Google Shape;2678;p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79" name="Google Shape;2679;p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0" name="Google Shape;2680;p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01593618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End">
  <p:cSld name="1_End">
    <p:spTree>
      <p:nvGrpSpPr>
        <p:cNvPr id="1" name="Shape 2681"/>
        <p:cNvGrpSpPr/>
        <p:nvPr/>
      </p:nvGrpSpPr>
      <p:grpSpPr>
        <a:xfrm>
          <a:off x="0" y="0"/>
          <a:ext cx="0" cy="0"/>
          <a:chOff x="0" y="0"/>
          <a:chExt cx="0" cy="0"/>
        </a:xfrm>
      </p:grpSpPr>
      <p:grpSp>
        <p:nvGrpSpPr>
          <p:cNvPr id="2682" name="Google Shape;2682;p819"/>
          <p:cNvGrpSpPr/>
          <p:nvPr/>
        </p:nvGrpSpPr>
        <p:grpSpPr>
          <a:xfrm>
            <a:off x="0" y="0"/>
            <a:ext cx="12192000" cy="2148830"/>
            <a:chOff x="0" y="0"/>
            <a:chExt cx="12192000" cy="2148830"/>
          </a:xfrm>
        </p:grpSpPr>
        <p:sp>
          <p:nvSpPr>
            <p:cNvPr id="2683" name="Google Shape;2683;p8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84" name="Google Shape;2684;p8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85" name="Google Shape;2685;p8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86" name="Google Shape;2686;p8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7" name="Google Shape;2687;p8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88" name="Google Shape;2688;p8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9" name="Google Shape;2689;p819"/>
          <p:cNvSpPr>
            <a:spLocks noGrp="1"/>
          </p:cNvSpPr>
          <p:nvPr>
            <p:ph type="pic" idx="2"/>
          </p:nvPr>
        </p:nvSpPr>
        <p:spPr>
          <a:xfrm>
            <a:off x="7118684" y="233915"/>
            <a:ext cx="5073316" cy="5943600"/>
          </a:xfrm>
          <a:prstGeom prst="rect">
            <a:avLst/>
          </a:prstGeom>
          <a:noFill/>
          <a:ln>
            <a:noFill/>
          </a:ln>
        </p:spPr>
      </p:sp>
    </p:spTree>
    <p:extLst>
      <p:ext uri="{BB962C8B-B14F-4D97-AF65-F5344CB8AC3E}">
        <p14:creationId xmlns:p14="http://schemas.microsoft.com/office/powerpoint/2010/main" val="1200693814"/>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Blank">
  <p:cSld name="1_Blank">
    <p:spTree>
      <p:nvGrpSpPr>
        <p:cNvPr id="1" name="Shape 2690"/>
        <p:cNvGrpSpPr/>
        <p:nvPr/>
      </p:nvGrpSpPr>
      <p:grpSpPr>
        <a:xfrm>
          <a:off x="0" y="0"/>
          <a:ext cx="0" cy="0"/>
          <a:chOff x="0" y="0"/>
          <a:chExt cx="0" cy="0"/>
        </a:xfrm>
      </p:grpSpPr>
      <p:sp>
        <p:nvSpPr>
          <p:cNvPr id="2691" name="Google Shape;2691;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92" name="Google Shape;2692;p8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93" name="Google Shape;2693;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94" name="Google Shape;2694;p820"/>
          <p:cNvGrpSpPr/>
          <p:nvPr/>
        </p:nvGrpSpPr>
        <p:grpSpPr>
          <a:xfrm>
            <a:off x="7191542" y="1"/>
            <a:ext cx="5000459" cy="1425992"/>
            <a:chOff x="7191542" y="1"/>
            <a:chExt cx="5000459" cy="1425992"/>
          </a:xfrm>
        </p:grpSpPr>
        <p:pic>
          <p:nvPicPr>
            <p:cNvPr id="2695" name="Google Shape;2695;p8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6" name="Google Shape;2696;p820"/>
            <p:cNvGrpSpPr/>
            <p:nvPr/>
          </p:nvGrpSpPr>
          <p:grpSpPr>
            <a:xfrm>
              <a:off x="7191542" y="1"/>
              <a:ext cx="5000459" cy="1425992"/>
              <a:chOff x="7186272" y="0"/>
              <a:chExt cx="5005729" cy="1427495"/>
            </a:xfrm>
          </p:grpSpPr>
          <p:sp>
            <p:nvSpPr>
              <p:cNvPr id="2697" name="Google Shape;2697;p8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8" name="Google Shape;2698;p8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extLst>
      <p:ext uri="{BB962C8B-B14F-4D97-AF65-F5344CB8AC3E}">
        <p14:creationId xmlns:p14="http://schemas.microsoft.com/office/powerpoint/2010/main" val="2223508401"/>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Quotation">
  <p:cSld name="1_Quotation">
    <p:spTree>
      <p:nvGrpSpPr>
        <p:cNvPr id="1" name="Shape 2699"/>
        <p:cNvGrpSpPr/>
        <p:nvPr/>
      </p:nvGrpSpPr>
      <p:grpSpPr>
        <a:xfrm>
          <a:off x="0" y="0"/>
          <a:ext cx="0" cy="0"/>
          <a:chOff x="0" y="0"/>
          <a:chExt cx="0" cy="0"/>
        </a:xfrm>
      </p:grpSpPr>
      <p:sp>
        <p:nvSpPr>
          <p:cNvPr id="2700" name="Google Shape;2700;p8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01" name="Google Shape;2701;p8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02" name="Google Shape;2702;p8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3" name="Google Shape;2703;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04" name="Google Shape;2704;p8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5" name="Google Shape;2705;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06" name="Google Shape;2706;p821"/>
          <p:cNvGrpSpPr/>
          <p:nvPr/>
        </p:nvGrpSpPr>
        <p:grpSpPr>
          <a:xfrm>
            <a:off x="7191542" y="1"/>
            <a:ext cx="5000459" cy="1425992"/>
            <a:chOff x="7191542" y="1"/>
            <a:chExt cx="5000459" cy="1425992"/>
          </a:xfrm>
        </p:grpSpPr>
        <p:pic>
          <p:nvPicPr>
            <p:cNvPr id="2707" name="Google Shape;2707;p8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8" name="Google Shape;2708;p821"/>
            <p:cNvGrpSpPr/>
            <p:nvPr/>
          </p:nvGrpSpPr>
          <p:grpSpPr>
            <a:xfrm>
              <a:off x="7191542" y="1"/>
              <a:ext cx="5000459" cy="1425992"/>
              <a:chOff x="7186272" y="0"/>
              <a:chExt cx="5005729" cy="1427495"/>
            </a:xfrm>
          </p:grpSpPr>
          <p:sp>
            <p:nvSpPr>
              <p:cNvPr id="2709" name="Google Shape;2709;p8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0" name="Google Shape;2710;p8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11" name="Google Shape;2711;p8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69063175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12"/>
        <p:cNvGrpSpPr/>
        <p:nvPr/>
      </p:nvGrpSpPr>
      <p:grpSpPr>
        <a:xfrm>
          <a:off x="0" y="0"/>
          <a:ext cx="0" cy="0"/>
          <a:chOff x="0" y="0"/>
          <a:chExt cx="0" cy="0"/>
        </a:xfrm>
      </p:grpSpPr>
      <p:sp>
        <p:nvSpPr>
          <p:cNvPr id="2713" name="Google Shape;2713;p8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4" name="Google Shape;2714;p8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5" name="Google Shape;2715;p8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16" name="Google Shape;2716;p8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17" name="Google Shape;2717;p8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18" name="Google Shape;2718;p8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19" name="Google Shape;2719;p8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20" name="Google Shape;2720;p8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21" name="Google Shape;2721;p8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22" name="Google Shape;2722;p8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23" name="Google Shape;2723;p8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33261057"/>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matchingName="Title Slide">
  <p:cSld name="2_Title Slide">
    <p:bg>
      <p:bgPr>
        <a:solidFill>
          <a:schemeClr val="lt1"/>
        </a:solidFill>
        <a:effectLst/>
      </p:bgPr>
    </p:bg>
    <p:spTree>
      <p:nvGrpSpPr>
        <p:cNvPr id="1" name="Shape 2724"/>
        <p:cNvGrpSpPr/>
        <p:nvPr/>
      </p:nvGrpSpPr>
      <p:grpSpPr>
        <a:xfrm>
          <a:off x="0" y="0"/>
          <a:ext cx="0" cy="0"/>
          <a:chOff x="0" y="0"/>
          <a:chExt cx="0" cy="0"/>
        </a:xfrm>
      </p:grpSpPr>
      <p:sp>
        <p:nvSpPr>
          <p:cNvPr id="2725" name="Google Shape;2725;p823"/>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26" name="Google Shape;2726;p823"/>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7" name="Google Shape;2727;p823"/>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2728" name="Google Shape;2728;p823"/>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729" name="Google Shape;2729;p823"/>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2730" name="Google Shape;2730;p823"/>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1" name="Google Shape;2731;p823"/>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2" name="Google Shape;2732;p823"/>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733" name="Google Shape;2733;p823"/>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34" name="Google Shape;2734;p823"/>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735" name="Google Shape;2735;p823"/>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669902698"/>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2_Quotation">
  <p:cSld name="5_Quotation">
    <p:spTree>
      <p:nvGrpSpPr>
        <p:cNvPr id="1" name="Shape 2736"/>
        <p:cNvGrpSpPr/>
        <p:nvPr/>
      </p:nvGrpSpPr>
      <p:grpSpPr>
        <a:xfrm>
          <a:off x="0" y="0"/>
          <a:ext cx="0" cy="0"/>
          <a:chOff x="0" y="0"/>
          <a:chExt cx="0" cy="0"/>
        </a:xfrm>
      </p:grpSpPr>
      <p:sp>
        <p:nvSpPr>
          <p:cNvPr id="2737" name="Google Shape;2737;p8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8" name="Google Shape;2738;p8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39" name="Google Shape;2739;p8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40" name="Google Shape;2740;p8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41" name="Google Shape;2741;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2" name="Google Shape;2742;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43" name="Google Shape;2743;p824"/>
          <p:cNvGrpSpPr/>
          <p:nvPr/>
        </p:nvGrpSpPr>
        <p:grpSpPr>
          <a:xfrm>
            <a:off x="7191542" y="1"/>
            <a:ext cx="5000459" cy="1425992"/>
            <a:chOff x="7191542" y="1"/>
            <a:chExt cx="5000459" cy="1425992"/>
          </a:xfrm>
        </p:grpSpPr>
        <p:pic>
          <p:nvPicPr>
            <p:cNvPr id="2744" name="Google Shape;2744;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5" name="Google Shape;2745;p824"/>
            <p:cNvGrpSpPr/>
            <p:nvPr/>
          </p:nvGrpSpPr>
          <p:grpSpPr>
            <a:xfrm>
              <a:off x="7191542" y="1"/>
              <a:ext cx="5000459" cy="1425992"/>
              <a:chOff x="7186272" y="0"/>
              <a:chExt cx="5005729" cy="1427495"/>
            </a:xfrm>
          </p:grpSpPr>
          <p:sp>
            <p:nvSpPr>
              <p:cNvPr id="2746" name="Google Shape;2746;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47" name="Google Shape;2747;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748" name="Google Shape;2748;p8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extLst>
      <p:ext uri="{BB962C8B-B14F-4D97-AF65-F5344CB8AC3E}">
        <p14:creationId xmlns:p14="http://schemas.microsoft.com/office/powerpoint/2010/main" val="413509262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OBJECT">
    <p:spTree>
      <p:nvGrpSpPr>
        <p:cNvPr id="1" name=""/>
        <p:cNvGrpSpPr/>
        <p:nvPr/>
      </p:nvGrpSpPr>
      <p:grpSpPr>
        <a:xfrm>
          <a:off x="0" y="0"/>
          <a:ext cx="0" cy="0"/>
          <a:chOff x="0" y="0"/>
          <a:chExt cx="0" cy="0"/>
        </a:xfrm>
      </p:grpSpPr>
      <p:grpSp>
        <p:nvGrpSpPr>
          <p:cNvPr id="2" name="Google Shape;15;p2">
            <a:extLst>
              <a:ext uri="{FF2B5EF4-FFF2-40B4-BE49-F238E27FC236}">
                <a16:creationId xmlns:a16="http://schemas.microsoft.com/office/drawing/2014/main" id="{5D8209C8-63E2-EC1C-65E2-E6EC1883C324}"/>
              </a:ext>
            </a:extLst>
          </p:cNvPr>
          <p:cNvGrpSpPr/>
          <p:nvPr/>
        </p:nvGrpSpPr>
        <p:grpSpPr>
          <a:xfrm>
            <a:off x="7191545" y="0"/>
            <a:ext cx="5000460" cy="1425988"/>
            <a:chOff x="7191545" y="0"/>
            <a:chExt cx="5000460" cy="1425988"/>
          </a:xfrm>
        </p:grpSpPr>
        <p:pic>
          <p:nvPicPr>
            <p:cNvPr id="3" name="Google Shape;16;p2">
              <a:extLst>
                <a:ext uri="{FF2B5EF4-FFF2-40B4-BE49-F238E27FC236}">
                  <a16:creationId xmlns:a16="http://schemas.microsoft.com/office/drawing/2014/main" id="{47BF319E-E741-2437-C3AE-873F7B0FD4C1}"/>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17;p2">
              <a:extLst>
                <a:ext uri="{FF2B5EF4-FFF2-40B4-BE49-F238E27FC236}">
                  <a16:creationId xmlns:a16="http://schemas.microsoft.com/office/drawing/2014/main" id="{19F95F26-62DA-DBB3-2A12-999158796EB8}"/>
                </a:ext>
              </a:extLst>
            </p:cNvPr>
            <p:cNvGrpSpPr/>
            <p:nvPr/>
          </p:nvGrpSpPr>
          <p:grpSpPr>
            <a:xfrm>
              <a:off x="7191545" y="0"/>
              <a:ext cx="5000460" cy="1425988"/>
              <a:chOff x="7191545" y="0"/>
              <a:chExt cx="5000460" cy="1425988"/>
            </a:xfrm>
          </p:grpSpPr>
          <p:sp>
            <p:nvSpPr>
              <p:cNvPr id="5" name="Google Shape;18;p2">
                <a:extLst>
                  <a:ext uri="{FF2B5EF4-FFF2-40B4-BE49-F238E27FC236}">
                    <a16:creationId xmlns:a16="http://schemas.microsoft.com/office/drawing/2014/main" id="{47C539D3-1F76-0DA7-1228-BD2984764335}"/>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19;p2">
                <a:extLst>
                  <a:ext uri="{FF2B5EF4-FFF2-40B4-BE49-F238E27FC236}">
                    <a16:creationId xmlns:a16="http://schemas.microsoft.com/office/drawing/2014/main" id="{424365F6-5CC9-11AB-7C95-E279A9B3B415}"/>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20;p2">
            <a:extLst>
              <a:ext uri="{FF2B5EF4-FFF2-40B4-BE49-F238E27FC236}">
                <a16:creationId xmlns:a16="http://schemas.microsoft.com/office/drawing/2014/main" id="{512BB672-7D5C-4BC4-251D-657787B283A6}"/>
              </a:ext>
            </a:extLst>
          </p:cNvPr>
          <p:cNvSpPr txBox="1">
            <a:spLocks noGrp="1"/>
          </p:cNvSpPr>
          <p:nvPr>
            <p:ph type="title"/>
          </p:nvPr>
        </p:nvSpPr>
        <p:spPr/>
        <p:txBody>
          <a:bodyPr/>
          <a:lstStyle>
            <a:lvl1pPr>
              <a:defRPr/>
            </a:lvl1pPr>
          </a:lstStyle>
          <a:p>
            <a:pPr lvl="0"/>
            <a:endParaRPr lang="en-US"/>
          </a:p>
        </p:txBody>
      </p:sp>
      <p:sp>
        <p:nvSpPr>
          <p:cNvPr id="8" name="Google Shape;21;p2">
            <a:extLst>
              <a:ext uri="{FF2B5EF4-FFF2-40B4-BE49-F238E27FC236}">
                <a16:creationId xmlns:a16="http://schemas.microsoft.com/office/drawing/2014/main" id="{A833CE4B-050C-B618-6D95-CFE85730C912}"/>
              </a:ext>
            </a:extLst>
          </p:cNvPr>
          <p:cNvSpPr txBox="1">
            <a:spLocks noGrp="1"/>
          </p:cNvSpPr>
          <p:nvPr>
            <p:ph idx="1"/>
          </p:nvPr>
        </p:nvSpPr>
        <p:spPr/>
        <p:txBody>
          <a:bodyPr/>
          <a:lstStyle>
            <a:lvl1pPr indent="-342900">
              <a:buSzPts val="1800"/>
              <a:defRPr/>
            </a:lvl1pPr>
          </a:lstStyle>
          <a:p>
            <a:pPr lvl="0"/>
            <a:endParaRPr lang="en-US"/>
          </a:p>
        </p:txBody>
      </p:sp>
      <p:sp>
        <p:nvSpPr>
          <p:cNvPr id="9" name="Google Shape;22;p2">
            <a:extLst>
              <a:ext uri="{FF2B5EF4-FFF2-40B4-BE49-F238E27FC236}">
                <a16:creationId xmlns:a16="http://schemas.microsoft.com/office/drawing/2014/main" id="{626EC77D-B729-7758-DD70-3E150E49BAD4}"/>
              </a:ext>
            </a:extLst>
          </p:cNvPr>
          <p:cNvSpPr txBox="1">
            <a:spLocks noGrp="1"/>
          </p:cNvSpPr>
          <p:nvPr>
            <p:ph type="sldNum" sz="quarter" idx="8"/>
          </p:nvPr>
        </p:nvSpPr>
        <p:spPr/>
        <p:txBody>
          <a:bodyPr/>
          <a:lstStyle>
            <a:lvl1pPr>
              <a:defRPr>
                <a:solidFill>
                  <a:srgbClr val="AEB3B7"/>
                </a:solidFill>
              </a:defRPr>
            </a:lvl1pPr>
          </a:lstStyle>
          <a:p>
            <a:pPr lvl="0"/>
            <a:fld id="{348ED59A-FDB2-4D93-920F-6E3CF143A36D}" type="slidenum">
              <a:t>‹#›</a:t>
            </a:fld>
            <a:endParaRPr lang="en-US"/>
          </a:p>
        </p:txBody>
      </p:sp>
      <p:cxnSp>
        <p:nvCxnSpPr>
          <p:cNvPr id="10" name="Google Shape;23;p2">
            <a:extLst>
              <a:ext uri="{FF2B5EF4-FFF2-40B4-BE49-F238E27FC236}">
                <a16:creationId xmlns:a16="http://schemas.microsoft.com/office/drawing/2014/main" id="{65550F73-3CD4-C20C-D4A4-6873DDD70D72}"/>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24;p2">
            <a:extLst>
              <a:ext uri="{FF2B5EF4-FFF2-40B4-BE49-F238E27FC236}">
                <a16:creationId xmlns:a16="http://schemas.microsoft.com/office/drawing/2014/main" id="{45F1555E-9654-D3DD-20C3-485FA55F6FC6}"/>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1259607840"/>
      </p:ext>
    </p:extLst>
  </p:cSld>
  <p:clrMapOvr>
    <a:masterClrMapping/>
  </p:clrMapOvr>
  <p:hf sldNum="0" hdr="0" ftr="0" dt="0"/>
</p:sldLayout>
</file>

<file path=ppt/slideLayouts/slideLayout768.xml><?xml version="1.0" encoding="utf-8"?>
<p:sldLayout xmlns:a="http://schemas.openxmlformats.org/drawingml/2006/main" xmlns:r="http://schemas.openxmlformats.org/officeDocument/2006/relationships" xmlns:p="http://schemas.openxmlformats.org/presentationml/2006/main">
  <p:cSld name="1_Cover">
    <p:spTree>
      <p:nvGrpSpPr>
        <p:cNvPr id="1" name=""/>
        <p:cNvGrpSpPr/>
        <p:nvPr/>
      </p:nvGrpSpPr>
      <p:grpSpPr>
        <a:xfrm>
          <a:off x="0" y="0"/>
          <a:ext cx="0" cy="0"/>
          <a:chOff x="0" y="0"/>
          <a:chExt cx="0" cy="0"/>
        </a:xfrm>
      </p:grpSpPr>
      <p:sp>
        <p:nvSpPr>
          <p:cNvPr id="2" name="Google Shape;15;p16">
            <a:extLst>
              <a:ext uri="{FF2B5EF4-FFF2-40B4-BE49-F238E27FC236}">
                <a16:creationId xmlns:a16="http://schemas.microsoft.com/office/drawing/2014/main" id="{1636C054-1292-AFB7-96D1-207BAC5CA5A5}"/>
              </a:ext>
            </a:extLst>
          </p:cNvPr>
          <p:cNvSpPr/>
          <p:nvPr/>
        </p:nvSpPr>
        <p:spPr>
          <a:xfrm>
            <a:off x="902366" y="1294415"/>
            <a:ext cx="11289630" cy="3822603"/>
          </a:xfrm>
          <a:prstGeom prst="rect">
            <a:avLst/>
          </a:prstGeom>
          <a:solidFill>
            <a:srgbClr val="F3F6F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3" name="Google Shape;16;p16">
            <a:extLst>
              <a:ext uri="{FF2B5EF4-FFF2-40B4-BE49-F238E27FC236}">
                <a16:creationId xmlns:a16="http://schemas.microsoft.com/office/drawing/2014/main" id="{61D095A7-0761-434A-3BE2-CFD136DC570B}"/>
              </a:ext>
            </a:extLst>
          </p:cNvPr>
          <p:cNvSpPr txBox="1">
            <a:spLocks noGrp="1"/>
          </p:cNvSpPr>
          <p:nvPr>
            <p:ph type="title"/>
          </p:nvPr>
        </p:nvSpPr>
        <p:spPr>
          <a:xfrm>
            <a:off x="1413305" y="1561328"/>
            <a:ext cx="5194432" cy="1826340"/>
          </a:xfrm>
        </p:spPr>
        <p:txBody>
          <a:bodyPr anchor="b"/>
          <a:lstStyle>
            <a:lvl1pPr>
              <a:defRPr sz="4000">
                <a:solidFill>
                  <a:srgbClr val="444C55"/>
                </a:solidFill>
              </a:defRPr>
            </a:lvl1pPr>
          </a:lstStyle>
          <a:p>
            <a:pPr lvl="0"/>
            <a:endParaRPr lang="en-US"/>
          </a:p>
        </p:txBody>
      </p:sp>
      <p:sp>
        <p:nvSpPr>
          <p:cNvPr id="4" name="Google Shape;17;p16">
            <a:extLst>
              <a:ext uri="{FF2B5EF4-FFF2-40B4-BE49-F238E27FC236}">
                <a16:creationId xmlns:a16="http://schemas.microsoft.com/office/drawing/2014/main" id="{5101E693-A635-20C8-145A-157F097EEEBE}"/>
              </a:ext>
            </a:extLst>
          </p:cNvPr>
          <p:cNvSpPr txBox="1">
            <a:spLocks noGrp="1"/>
          </p:cNvSpPr>
          <p:nvPr>
            <p:ph type="subTitle" idx="4294967295"/>
          </p:nvPr>
        </p:nvSpPr>
        <p:spPr>
          <a:xfrm>
            <a:off x="1413305" y="3766861"/>
            <a:ext cx="5194432" cy="986564"/>
          </a:xfrm>
        </p:spPr>
        <p:txBody>
          <a:bodyPr/>
          <a:lstStyle>
            <a:lvl1pPr>
              <a:buNone/>
              <a:defRPr/>
            </a:lvl1pPr>
          </a:lstStyle>
          <a:p>
            <a:pPr lvl="0"/>
            <a:endParaRPr lang="en-US"/>
          </a:p>
        </p:txBody>
      </p:sp>
      <p:grpSp>
        <p:nvGrpSpPr>
          <p:cNvPr id="5" name="Google Shape;19;p16">
            <a:extLst>
              <a:ext uri="{FF2B5EF4-FFF2-40B4-BE49-F238E27FC236}">
                <a16:creationId xmlns:a16="http://schemas.microsoft.com/office/drawing/2014/main" id="{93AAA7C3-51A3-887F-0870-80CCCC25BF83}"/>
              </a:ext>
            </a:extLst>
          </p:cNvPr>
          <p:cNvGrpSpPr/>
          <p:nvPr/>
        </p:nvGrpSpPr>
        <p:grpSpPr>
          <a:xfrm>
            <a:off x="0" y="5020348"/>
            <a:ext cx="12191996" cy="1837651"/>
            <a:chOff x="0" y="5020348"/>
            <a:chExt cx="12191996" cy="1837651"/>
          </a:xfrm>
        </p:grpSpPr>
        <p:sp>
          <p:nvSpPr>
            <p:cNvPr id="6" name="Google Shape;20;p16">
              <a:extLst>
                <a:ext uri="{FF2B5EF4-FFF2-40B4-BE49-F238E27FC236}">
                  <a16:creationId xmlns:a16="http://schemas.microsoft.com/office/drawing/2014/main" id="{63F2D0B1-7007-16D1-8EC0-374D03412B30}"/>
                </a:ext>
              </a:extLst>
            </p:cNvPr>
            <p:cNvSpPr/>
            <p:nvPr/>
          </p:nvSpPr>
          <p:spPr>
            <a:xfrm>
              <a:off x="0" y="5038947"/>
              <a:ext cx="12191996" cy="1819052"/>
            </a:xfrm>
            <a:custGeom>
              <a:avLst/>
              <a:gdLst>
                <a:gd name="f0" fmla="val w"/>
                <a:gd name="f1" fmla="val h"/>
                <a:gd name="f2" fmla="val 0"/>
                <a:gd name="f3" fmla="val 12192000"/>
                <a:gd name="f4" fmla="val 1819056"/>
                <a:gd name="f5" fmla="val 1590347"/>
                <a:gd name="f6" fmla="val 12188220"/>
                <a:gd name="f7" fmla="val 11380834"/>
                <a:gd name="f8" fmla="val 11595183"/>
                <a:gd name="f9" fmla="val 1770580"/>
                <a:gd name="f10" fmla="val 11796947"/>
                <a:gd name="f11" fmla="val 1720044"/>
                <a:gd name="f12" fmla="val 11996151"/>
                <a:gd name="f13" fmla="val 1660154"/>
                <a:gd name="f14" fmla="val 758403"/>
                <a:gd name="f15" fmla="val 2043"/>
                <a:gd name="f16" fmla="val 1686489"/>
                <a:gd name="f17" fmla="val 25125"/>
                <a:gd name="f18" fmla="val 2647016"/>
                <a:gd name="f19" fmla="val 241445"/>
                <a:gd name="f20" fmla="val 3624304"/>
                <a:gd name="f21" fmla="val 526182"/>
                <a:gd name="f22" fmla="val 4845769"/>
                <a:gd name="f23" fmla="val 882033"/>
                <a:gd name="f24" fmla="val 6018540"/>
                <a:gd name="f25" fmla="val 1319108"/>
                <a:gd name="f26" fmla="val 7255331"/>
                <a:gd name="f27" fmla="val 1648964"/>
                <a:gd name="f28" fmla="val 7453869"/>
                <a:gd name="f29" fmla="val 1701922"/>
                <a:gd name="f30" fmla="val 7655427"/>
                <a:gd name="f31" fmla="val 1749451"/>
                <a:gd name="f32" fmla="val 7859208"/>
                <a:gd name="f33" fmla="val 1790989"/>
                <a:gd name="f34" fmla="val 8008547"/>
                <a:gd name="f35" fmla="val 6697152"/>
                <a:gd name="f36" fmla="val 6692612"/>
                <a:gd name="f37" fmla="val 1817638"/>
                <a:gd name="f38" fmla="val 5687256"/>
                <a:gd name="f39" fmla="val 1488590"/>
                <a:gd name="f40" fmla="val 4686470"/>
                <a:gd name="f41" fmla="val 1078099"/>
                <a:gd name="f42" fmla="val 3598861"/>
                <a:gd name="f43" fmla="val 695028"/>
                <a:gd name="f44" fmla="val 2581993"/>
                <a:gd name="f45" fmla="val 336916"/>
                <a:gd name="f46" fmla="val 1520053"/>
                <a:gd name="f47" fmla="val 58744"/>
                <a:gd name="f48" fmla="val 357248"/>
                <a:gd name="f49" fmla="val 79163"/>
                <a:gd name="f50" fmla="val 243154"/>
                <a:gd name="f51" fmla="val 81169"/>
                <a:gd name="f52" fmla="val 129832"/>
                <a:gd name="f53" fmla="val 86358"/>
                <a:gd name="f54" fmla="val 17144"/>
                <a:gd name="f55" fmla="val 95022"/>
                <a:gd name="f56" fmla="val 96893"/>
                <a:gd name="f57" fmla="val 29948"/>
                <a:gd name="f58" fmla="val 15757"/>
                <a:gd name="f59" fmla="val 27869"/>
                <a:gd name="f60" fmla="val 130823"/>
                <a:gd name="f61" fmla="val 16482"/>
                <a:gd name="f62" fmla="val 246476"/>
                <a:gd name="f63" fmla="val 8725"/>
                <a:gd name="f64" fmla="val 362684"/>
                <a:gd name="f65" fmla="val 4345"/>
                <a:gd name="f66" fmla="val 493898"/>
                <a:gd name="f67" fmla="+- 0 0 608"/>
                <a:gd name="f68" fmla="val 625820"/>
                <a:gd name="f69" fmla="+- 0 0 1255"/>
                <a:gd name="f70" fmla="*/ f0 1 12192000"/>
                <a:gd name="f71" fmla="*/ f1 1 1819056"/>
                <a:gd name="f72" fmla="+- f4 0 f2"/>
                <a:gd name="f73" fmla="+- f3 0 f2"/>
                <a:gd name="f74" fmla="*/ f73 1 12192000"/>
                <a:gd name="f75" fmla="*/ f72 1 1819056"/>
                <a:gd name="f76" fmla="*/ f2 1 f74"/>
                <a:gd name="f77" fmla="*/ f3 1 f74"/>
                <a:gd name="f78" fmla="*/ f2 1 f75"/>
                <a:gd name="f79" fmla="*/ f4 1 f75"/>
                <a:gd name="f80" fmla="*/ f76 f70 1"/>
                <a:gd name="f81" fmla="*/ f77 f70 1"/>
                <a:gd name="f82" fmla="*/ f79 f71 1"/>
                <a:gd name="f83" fmla="*/ f78 f71 1"/>
              </a:gdLst>
              <a:ahLst/>
              <a:cxnLst>
                <a:cxn ang="3cd4">
                  <a:pos x="hc" y="t"/>
                </a:cxn>
                <a:cxn ang="0">
                  <a:pos x="r" y="vc"/>
                </a:cxn>
                <a:cxn ang="cd4">
                  <a:pos x="hc" y="b"/>
                </a:cxn>
                <a:cxn ang="cd2">
                  <a:pos x="l" y="vc"/>
                </a:cxn>
              </a:cxnLst>
              <a:rect l="f80" t="f83" r="f81" b="f82"/>
              <a:pathLst>
                <a:path w="12192000" h="1819056">
                  <a:moveTo>
                    <a:pt x="f3" y="f5"/>
                  </a:moveTo>
                  <a:lnTo>
                    <a:pt x="f6" y="f4"/>
                  </a:lnTo>
                  <a:lnTo>
                    <a:pt x="f7" y="f4"/>
                  </a:lnTo>
                  <a:lnTo>
                    <a:pt x="f8" y="f9"/>
                  </a:lnTo>
                  <a:cubicBezTo>
                    <a:pt x="f10" y="f11"/>
                    <a:pt x="f12" y="f13"/>
                    <a:pt x="f3" y="f5"/>
                  </a:cubicBezTo>
                  <a:close/>
                  <a:moveTo>
                    <a:pt x="f14" y="f15"/>
                  </a:moveTo>
                  <a:cubicBezTo>
                    <a:pt x="f16" y="f17"/>
                    <a:pt x="f18" y="f19"/>
                    <a:pt x="f20" y="f21"/>
                  </a:cubicBezTo>
                  <a:cubicBezTo>
                    <a:pt x="f22" y="f23"/>
                    <a:pt x="f24" y="f25"/>
                    <a:pt x="f26" y="f27"/>
                  </a:cubicBezTo>
                  <a:cubicBezTo>
                    <a:pt x="f28" y="f29"/>
                    <a:pt x="f30" y="f31"/>
                    <a:pt x="f32" y="f33"/>
                  </a:cubicBezTo>
                  <a:lnTo>
                    <a:pt x="f34" y="f4"/>
                  </a:lnTo>
                  <a:lnTo>
                    <a:pt x="f35" y="f4"/>
                  </a:lnTo>
                  <a:lnTo>
                    <a:pt x="f36" y="f37"/>
                  </a:lnTo>
                  <a:cubicBezTo>
                    <a:pt x="f38" y="f39"/>
                    <a:pt x="f40" y="f41"/>
                    <a:pt x="f42" y="f43"/>
                  </a:cubicBezTo>
                  <a:cubicBezTo>
                    <a:pt x="f44" y="f45"/>
                    <a:pt x="f46" y="f47"/>
                    <a:pt x="f48" y="f49"/>
                  </a:cubicBezTo>
                  <a:cubicBezTo>
                    <a:pt x="f50" y="f51"/>
                    <a:pt x="f52" y="f53"/>
                    <a:pt x="f54" y="f55"/>
                  </a:cubicBezTo>
                  <a:lnTo>
                    <a:pt x="f2" y="f56"/>
                  </a:lnTo>
                  <a:lnTo>
                    <a:pt x="f2" y="f57"/>
                  </a:lnTo>
                  <a:lnTo>
                    <a:pt x="f58" y="f59"/>
                  </a:lnTo>
                  <a:cubicBezTo>
                    <a:pt x="f60" y="f61"/>
                    <a:pt x="f62" y="f63"/>
                    <a:pt x="f64" y="f65"/>
                  </a:cubicBezTo>
                  <a:cubicBezTo>
                    <a:pt x="f66" y="f67"/>
                    <a:pt x="f68" y="f69"/>
                    <a:pt x="f14" y="f15"/>
                  </a:cubicBezTo>
                  <a:close/>
                </a:path>
              </a:pathLst>
            </a:custGeom>
            <a:gradFill>
              <a:gsLst>
                <a:gs pos="0">
                  <a:srgbClr val="F58366"/>
                </a:gs>
                <a:gs pos="100000">
                  <a:srgbClr val="F58366"/>
                </a:gs>
              </a:gsLst>
              <a:lin ang="0"/>
            </a:gra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sp>
          <p:nvSpPr>
            <p:cNvPr id="7" name="Google Shape;21;p16">
              <a:extLst>
                <a:ext uri="{FF2B5EF4-FFF2-40B4-BE49-F238E27FC236}">
                  <a16:creationId xmlns:a16="http://schemas.microsoft.com/office/drawing/2014/main" id="{FBBE559B-78B1-5E8C-B092-91FE25A0F757}"/>
                </a:ext>
              </a:extLst>
            </p:cNvPr>
            <p:cNvSpPr/>
            <p:nvPr/>
          </p:nvSpPr>
          <p:spPr>
            <a:xfrm>
              <a:off x="0" y="5020348"/>
              <a:ext cx="12191996" cy="1837651"/>
            </a:xfrm>
            <a:custGeom>
              <a:avLst/>
              <a:gdLst>
                <a:gd name="f0" fmla="val w"/>
                <a:gd name="f1" fmla="val h"/>
                <a:gd name="f2" fmla="val 0"/>
                <a:gd name="f3" fmla="val 12192000"/>
                <a:gd name="f4" fmla="val 1837653"/>
                <a:gd name="f5" fmla="val 631978"/>
                <a:gd name="f6" fmla="val 192"/>
                <a:gd name="f7" fmla="val 919158"/>
                <a:gd name="f8" fmla="+- 0 0 2016"/>
                <a:gd name="f9" fmla="val 1209873"/>
                <a:gd name="f10" fmla="val 14922"/>
                <a:gd name="f11" fmla="val 1503520"/>
                <a:gd name="f12" fmla="val 46905"/>
                <a:gd name="f13" fmla="val 3549714"/>
                <a:gd name="f14" fmla="val 172355"/>
                <a:gd name="f15" fmla="val 5706358"/>
                <a:gd name="f16" fmla="val 1115591"/>
                <a:gd name="f17" fmla="val 7786904"/>
                <a:gd name="f18" fmla="val 1473930"/>
                <a:gd name="f19" fmla="val 9204661"/>
                <a:gd name="f20" fmla="val 1718045"/>
                <a:gd name="f21" fmla="val 10875183"/>
                <a:gd name="f22" fmla="val 1584536"/>
                <a:gd name="f23" fmla="val 1008678"/>
                <a:gd name="f24" fmla="val 1399189"/>
                <a:gd name="f25" fmla="val 1684971"/>
                <a:gd name="f26" fmla="val 7111369"/>
                <a:gd name="f27" fmla="val 6700767"/>
                <a:gd name="f28" fmla="val 1716805"/>
                <a:gd name="f29" fmla="val 5690778"/>
                <a:gd name="f30" fmla="val 1404548"/>
                <a:gd name="f31" fmla="val 4684008"/>
                <a:gd name="f32" fmla="val 1010844"/>
                <a:gd name="f33" fmla="val 3590934"/>
                <a:gd name="f34" fmla="val 645969"/>
                <a:gd name="f35" fmla="val 2569009"/>
                <a:gd name="f36" fmla="val 304809"/>
                <a:gd name="f37" fmla="val 1503293"/>
                <a:gd name="f38" fmla="val 44345"/>
                <a:gd name="f39" fmla="val 341773"/>
                <a:gd name="f40" fmla="val 83899"/>
                <a:gd name="f41" fmla="val 227801"/>
                <a:gd name="f42" fmla="val 87780"/>
                <a:gd name="f43" fmla="val 114653"/>
                <a:gd name="f44" fmla="val 94828"/>
                <a:gd name="f45" fmla="val 2197"/>
                <a:gd name="f46" fmla="val 105337"/>
                <a:gd name="f47" fmla="val 105613"/>
                <a:gd name="f48" fmla="val 38154"/>
                <a:gd name="f49" fmla="val 346000"/>
                <a:gd name="f50" fmla="val 8933"/>
                <a:gd name="f51" fmla="val 440918"/>
                <a:gd name="f52" fmla="val 3791"/>
                <a:gd name="f53" fmla="val 536252"/>
                <a:gd name="f54" fmla="val 928"/>
                <a:gd name="f55" fmla="*/ f0 1 12192000"/>
                <a:gd name="f56" fmla="*/ f1 1 1837653"/>
                <a:gd name="f57" fmla="+- f4 0 f2"/>
                <a:gd name="f58" fmla="+- f3 0 f2"/>
                <a:gd name="f59" fmla="*/ f58 1 12192000"/>
                <a:gd name="f60" fmla="*/ f57 1 1837653"/>
                <a:gd name="f61" fmla="*/ f2 1 f59"/>
                <a:gd name="f62" fmla="*/ f3 1 f59"/>
                <a:gd name="f63" fmla="*/ f2 1 f60"/>
                <a:gd name="f64" fmla="*/ f4 1 f60"/>
                <a:gd name="f65" fmla="*/ f61 f55 1"/>
                <a:gd name="f66" fmla="*/ f62 f55 1"/>
                <a:gd name="f67" fmla="*/ f64 f56 1"/>
                <a:gd name="f68" fmla="*/ f63 f56 1"/>
              </a:gdLst>
              <a:ahLst/>
              <a:cxnLst>
                <a:cxn ang="3cd4">
                  <a:pos x="hc" y="t"/>
                </a:cxn>
                <a:cxn ang="0">
                  <a:pos x="r" y="vc"/>
                </a:cxn>
                <a:cxn ang="cd4">
                  <a:pos x="hc" y="b"/>
                </a:cxn>
                <a:cxn ang="cd2">
                  <a:pos x="l" y="vc"/>
                </a:cxn>
              </a:cxnLst>
              <a:rect l="f65" t="f68" r="f66" b="f67"/>
              <a:pathLst>
                <a:path w="12192000" h="1837653">
                  <a:moveTo>
                    <a:pt x="f5" y="f6"/>
                  </a:moveTo>
                  <a:cubicBezTo>
                    <a:pt x="f7" y="f8"/>
                    <a:pt x="f9" y="f10"/>
                    <a:pt x="f11" y="f12"/>
                  </a:cubicBezTo>
                  <a:cubicBezTo>
                    <a:pt x="f13" y="f14"/>
                    <a:pt x="f15" y="f16"/>
                    <a:pt x="f17" y="f18"/>
                  </a:cubicBezTo>
                  <a:cubicBezTo>
                    <a:pt x="f19" y="f20"/>
                    <a:pt x="f21" y="f22"/>
                    <a:pt x="f3" y="f23"/>
                  </a:cubicBezTo>
                  <a:lnTo>
                    <a:pt x="f3" y="f24"/>
                  </a:lnTo>
                  <a:lnTo>
                    <a:pt x="f3" y="f25"/>
                  </a:lnTo>
                  <a:lnTo>
                    <a:pt x="f3" y="f4"/>
                  </a:lnTo>
                  <a:lnTo>
                    <a:pt x="f26" y="f4"/>
                  </a:lnTo>
                  <a:lnTo>
                    <a:pt x="f27" y="f28"/>
                  </a:lnTo>
                  <a:cubicBezTo>
                    <a:pt x="f29" y="f30"/>
                    <a:pt x="f31" y="f32"/>
                    <a:pt x="f33" y="f34"/>
                  </a:cubicBezTo>
                  <a:cubicBezTo>
                    <a:pt x="f35" y="f36"/>
                    <a:pt x="f37" y="f38"/>
                    <a:pt x="f39" y="f40"/>
                  </a:cubicBezTo>
                  <a:cubicBezTo>
                    <a:pt x="f41" y="f42"/>
                    <a:pt x="f43" y="f44"/>
                    <a:pt x="f45" y="f46"/>
                  </a:cubicBezTo>
                  <a:lnTo>
                    <a:pt x="f2" y="f47"/>
                  </a:lnTo>
                  <a:lnTo>
                    <a:pt x="f2" y="f48"/>
                  </a:lnTo>
                  <a:lnTo>
                    <a:pt x="f49" y="f50"/>
                  </a:lnTo>
                  <a:cubicBezTo>
                    <a:pt x="f51" y="f52"/>
                    <a:pt x="f53" y="f54"/>
                    <a:pt x="f5" y="f6"/>
                  </a:cubicBezTo>
                  <a:close/>
                </a:path>
              </a:pathLst>
            </a:custGeom>
            <a:solidFill>
              <a:srgbClr val="1C498B"/>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a typeface="Calibri"/>
                <a:cs typeface="Calibri"/>
              </a:endParaRPr>
            </a:p>
          </p:txBody>
        </p:sp>
        <p:pic>
          <p:nvPicPr>
            <p:cNvPr id="8" name="Google Shape;22;p16">
              <a:extLst>
                <a:ext uri="{FF2B5EF4-FFF2-40B4-BE49-F238E27FC236}">
                  <a16:creationId xmlns:a16="http://schemas.microsoft.com/office/drawing/2014/main" id="{22CDBC3F-58B7-0506-2D4E-9C422FE497F0}"/>
                </a:ext>
              </a:extLst>
            </p:cNvPr>
            <p:cNvPicPr>
              <a:picLocks noChangeAspect="1"/>
            </p:cNvPicPr>
            <p:nvPr/>
          </p:nvPicPr>
          <p:blipFill>
            <a:blip r:embed="rId2">
              <a:alphaModFix/>
            </a:blip>
            <a:srcRect/>
            <a:stretch>
              <a:fillRect/>
            </a:stretch>
          </p:blipFill>
          <p:spPr>
            <a:xfrm>
              <a:off x="313291" y="5563584"/>
              <a:ext cx="2025313" cy="911940"/>
            </a:xfrm>
            <a:prstGeom prst="rect">
              <a:avLst/>
            </a:prstGeom>
            <a:noFill/>
            <a:ln cap="flat">
              <a:noFill/>
            </a:ln>
          </p:spPr>
        </p:pic>
      </p:grpSp>
    </p:spTree>
    <p:extLst>
      <p:ext uri="{BB962C8B-B14F-4D97-AF65-F5344CB8AC3E}">
        <p14:creationId xmlns:p14="http://schemas.microsoft.com/office/powerpoint/2010/main" val="743799688"/>
      </p:ext>
    </p:extLst>
  </p:cSld>
  <p:clrMapOvr>
    <a:masterClrMapping/>
  </p:clrMapOvr>
  <p:hf sldNum="0" hdr="0" ftr="0" dt="0"/>
</p:sldLayout>
</file>

<file path=ppt/slideLayouts/slideLayout769.xml><?xml version="1.0" encoding="utf-8"?>
<p:sldLayout xmlns:a="http://schemas.openxmlformats.org/drawingml/2006/main" xmlns:r="http://schemas.openxmlformats.org/officeDocument/2006/relationships" xmlns:p="http://schemas.openxmlformats.org/presentationml/2006/main">
  <p:cSld name="2_Title and Content">
    <p:spTree>
      <p:nvGrpSpPr>
        <p:cNvPr id="1" name=""/>
        <p:cNvGrpSpPr/>
        <p:nvPr/>
      </p:nvGrpSpPr>
      <p:grpSpPr>
        <a:xfrm>
          <a:off x="0" y="0"/>
          <a:ext cx="0" cy="0"/>
          <a:chOff x="0" y="0"/>
          <a:chExt cx="0" cy="0"/>
        </a:xfrm>
      </p:grpSpPr>
      <p:grpSp>
        <p:nvGrpSpPr>
          <p:cNvPr id="2" name="Google Shape;66;p21">
            <a:extLst>
              <a:ext uri="{FF2B5EF4-FFF2-40B4-BE49-F238E27FC236}">
                <a16:creationId xmlns:a16="http://schemas.microsoft.com/office/drawing/2014/main" id="{EA26B81B-D0D9-A42B-CBF2-1E58C5349B86}"/>
              </a:ext>
            </a:extLst>
          </p:cNvPr>
          <p:cNvGrpSpPr/>
          <p:nvPr/>
        </p:nvGrpSpPr>
        <p:grpSpPr>
          <a:xfrm>
            <a:off x="7191545" y="0"/>
            <a:ext cx="5000460" cy="1425988"/>
            <a:chOff x="7191545" y="0"/>
            <a:chExt cx="5000460" cy="1425988"/>
          </a:xfrm>
        </p:grpSpPr>
        <p:pic>
          <p:nvPicPr>
            <p:cNvPr id="3" name="Google Shape;67;p21">
              <a:extLst>
                <a:ext uri="{FF2B5EF4-FFF2-40B4-BE49-F238E27FC236}">
                  <a16:creationId xmlns:a16="http://schemas.microsoft.com/office/drawing/2014/main" id="{A2F30E00-806E-6390-64E9-92E9826FE658}"/>
                </a:ext>
              </a:extLst>
            </p:cNvPr>
            <p:cNvPicPr>
              <a:picLocks noChangeAspect="1"/>
            </p:cNvPicPr>
            <p:nvPr/>
          </p:nvPicPr>
          <p:blipFill>
            <a:blip r:embed="rId2">
              <a:alphaModFix/>
            </a:blip>
            <a:srcRect/>
            <a:stretch>
              <a:fillRect/>
            </a:stretch>
          </p:blipFill>
          <p:spPr>
            <a:xfrm>
              <a:off x="9264316" y="228371"/>
              <a:ext cx="2025313" cy="911940"/>
            </a:xfrm>
            <a:prstGeom prst="rect">
              <a:avLst/>
            </a:prstGeom>
            <a:noFill/>
            <a:ln cap="flat">
              <a:noFill/>
            </a:ln>
          </p:spPr>
        </p:pic>
        <p:grpSp>
          <p:nvGrpSpPr>
            <p:cNvPr id="4" name="Google Shape;68;p21">
              <a:extLst>
                <a:ext uri="{FF2B5EF4-FFF2-40B4-BE49-F238E27FC236}">
                  <a16:creationId xmlns:a16="http://schemas.microsoft.com/office/drawing/2014/main" id="{7F0FDB1F-D44A-26FA-E690-49FC143971CD}"/>
                </a:ext>
              </a:extLst>
            </p:cNvPr>
            <p:cNvGrpSpPr/>
            <p:nvPr/>
          </p:nvGrpSpPr>
          <p:grpSpPr>
            <a:xfrm>
              <a:off x="7191545" y="0"/>
              <a:ext cx="5000460" cy="1425988"/>
              <a:chOff x="7191545" y="0"/>
              <a:chExt cx="5000460" cy="1425988"/>
            </a:xfrm>
          </p:grpSpPr>
          <p:sp>
            <p:nvSpPr>
              <p:cNvPr id="5" name="Google Shape;69;p21">
                <a:extLst>
                  <a:ext uri="{FF2B5EF4-FFF2-40B4-BE49-F238E27FC236}">
                    <a16:creationId xmlns:a16="http://schemas.microsoft.com/office/drawing/2014/main" id="{3272DF20-FFDC-1740-0A65-B2D6161D1588}"/>
                  </a:ext>
                </a:extLst>
              </p:cNvPr>
              <p:cNvSpPr/>
              <p:nvPr/>
            </p:nvSpPr>
            <p:spPr>
              <a:xfrm>
                <a:off x="7191545" y="0"/>
                <a:ext cx="5000460" cy="1425988"/>
              </a:xfrm>
              <a:custGeom>
                <a:avLst/>
                <a:gdLst>
                  <a:gd name="f0" fmla="val w"/>
                  <a:gd name="f1" fmla="val h"/>
                  <a:gd name="f2" fmla="val 0"/>
                  <a:gd name="f3" fmla="val 5005729"/>
                  <a:gd name="f4" fmla="val 1427495"/>
                  <a:gd name="f5" fmla="val 165533"/>
                  <a:gd name="f6" fmla="val 215699"/>
                  <a:gd name="f7" fmla="val 35841"/>
                  <a:gd name="f8" fmla="val 434496"/>
                  <a:gd name="f9" fmla="val 193047"/>
                  <a:gd name="f10" fmla="val 652894"/>
                  <a:gd name="f11" fmla="val 349789"/>
                  <a:gd name="f12" fmla="val 876476"/>
                  <a:gd name="f13" fmla="val 498295"/>
                  <a:gd name="f14" fmla="val 1099792"/>
                  <a:gd name="f15" fmla="val 647067"/>
                  <a:gd name="f16" fmla="val 1328957"/>
                  <a:gd name="f17" fmla="val 787337"/>
                  <a:gd name="f18" fmla="val 1566628"/>
                  <a:gd name="f19" fmla="val 910605"/>
                  <a:gd name="f20" fmla="val 1804301"/>
                  <a:gd name="f21" fmla="val 1033874"/>
                  <a:gd name="f22" fmla="val 2051544"/>
                  <a:gd name="f23" fmla="val 1139076"/>
                  <a:gd name="f24" fmla="val 2307294"/>
                  <a:gd name="f25" fmla="val 1218776"/>
                  <a:gd name="f26" fmla="val 2434903"/>
                  <a:gd name="f27" fmla="val 1258625"/>
                  <a:gd name="f28" fmla="val 2565171"/>
                  <a:gd name="f29" fmla="val 1291568"/>
                  <a:gd name="f30" fmla="val 2696502"/>
                  <a:gd name="f31" fmla="val 1318134"/>
                  <a:gd name="f32" fmla="val 2827833"/>
                  <a:gd name="f33" fmla="val 1344700"/>
                  <a:gd name="f34" fmla="val 2960760"/>
                  <a:gd name="f35" fmla="val 1363297"/>
                  <a:gd name="f36" fmla="val 3094217"/>
                  <a:gd name="f37" fmla="val 1375517"/>
                  <a:gd name="f38" fmla="val 3227675"/>
                  <a:gd name="f39" fmla="val 1387738"/>
                  <a:gd name="f40" fmla="val 3361665"/>
                  <a:gd name="f41" fmla="val 1393051"/>
                  <a:gd name="f42" fmla="val 3496186"/>
                  <a:gd name="f43" fmla="val 1391457"/>
                  <a:gd name="f44" fmla="val 3596679"/>
                  <a:gd name="f45" fmla="val 1388800"/>
                  <a:gd name="f46" fmla="val 3613693"/>
                  <a:gd name="f47" fmla="val 1388269"/>
                  <a:gd name="f48" fmla="val 3630176"/>
                  <a:gd name="f49" fmla="val 3647191"/>
                  <a:gd name="f50" fmla="val 1387207"/>
                  <a:gd name="f51" fmla="val 3697703"/>
                  <a:gd name="f52" fmla="val 1384018"/>
                  <a:gd name="f53" fmla="val 3798195"/>
                  <a:gd name="f54" fmla="val 1377643"/>
                  <a:gd name="f55" fmla="val 3898687"/>
                  <a:gd name="f56" fmla="val 1367547"/>
                  <a:gd name="f57" fmla="val 3948667"/>
                  <a:gd name="f58" fmla="val 1362234"/>
                  <a:gd name="f59" fmla="val 3998648"/>
                  <a:gd name="f60" fmla="val 1355327"/>
                  <a:gd name="f61" fmla="val 4032146"/>
                  <a:gd name="f62" fmla="val 1350545"/>
                  <a:gd name="f63" fmla="val 4065111"/>
                  <a:gd name="f64" fmla="val 1346294"/>
                  <a:gd name="f65" fmla="val 4098609"/>
                  <a:gd name="f66" fmla="val 1341512"/>
                  <a:gd name="f67" fmla="val 4198037"/>
                  <a:gd name="f68" fmla="val 1324510"/>
                  <a:gd name="f69" fmla="val 4223027"/>
                  <a:gd name="f70" fmla="val 1320259"/>
                  <a:gd name="f71" fmla="val 4231535"/>
                  <a:gd name="f72" fmla="val 1318665"/>
                  <a:gd name="f73" fmla="val 4239511"/>
                  <a:gd name="f74" fmla="val 1317602"/>
                  <a:gd name="f75" fmla="val 4248017"/>
                  <a:gd name="f76" fmla="val 1315477"/>
                  <a:gd name="f77" fmla="val 4297466"/>
                  <a:gd name="f78" fmla="val 1305382"/>
                  <a:gd name="f79" fmla="val 4346915"/>
                  <a:gd name="f80" fmla="val 1295287"/>
                  <a:gd name="f81" fmla="val 4371374"/>
                  <a:gd name="f82" fmla="val 1289974"/>
                  <a:gd name="f83" fmla="val 4379349"/>
                  <a:gd name="f84" fmla="val 1288379"/>
                  <a:gd name="f85" fmla="val 4387856"/>
                  <a:gd name="f86" fmla="val 1286254"/>
                  <a:gd name="f87" fmla="val 4395831"/>
                  <a:gd name="f88" fmla="val 1284129"/>
                  <a:gd name="f89" fmla="val 4494197"/>
                  <a:gd name="f90" fmla="val 1260751"/>
                  <a:gd name="f91" fmla="val 4506426"/>
                  <a:gd name="f92" fmla="val 1258094"/>
                  <a:gd name="f93" fmla="val 4518656"/>
                  <a:gd name="f94" fmla="val 1254906"/>
                  <a:gd name="f95" fmla="val 4543113"/>
                  <a:gd name="f96" fmla="val 1248530"/>
                  <a:gd name="f97" fmla="val 4592031"/>
                  <a:gd name="f98" fmla="val 1235247"/>
                  <a:gd name="f99" fmla="val 4607983"/>
                  <a:gd name="f100" fmla="val 1230996"/>
                  <a:gd name="f101" fmla="val 4624465"/>
                  <a:gd name="f102" fmla="val 1226746"/>
                  <a:gd name="f103" fmla="val 4640948"/>
                  <a:gd name="f104" fmla="val 1221963"/>
                  <a:gd name="f105" fmla="val 4689332"/>
                  <a:gd name="f106" fmla="val 1207618"/>
                  <a:gd name="f107" fmla="val 4753935"/>
                  <a:gd name="f108" fmla="val 1188490"/>
                  <a:gd name="f109" fmla="val 4818038"/>
                  <a:gd name="f110" fmla="val 1167901"/>
                  <a:gd name="f111" fmla="val 4881644"/>
                  <a:gd name="f112" fmla="val 1145934"/>
                  <a:gd name="f113" fmla="val 1100085"/>
                  <a:gd name="f114" fmla="val 1108460"/>
                  <a:gd name="f115" fmla="val 4884859"/>
                  <a:gd name="f116" fmla="val 1155423"/>
                  <a:gd name="f117" fmla="val 4821462"/>
                  <a:gd name="f118" fmla="val 1178495"/>
                  <a:gd name="f119" fmla="val 4757524"/>
                  <a:gd name="f120" fmla="val 1200180"/>
                  <a:gd name="f121" fmla="val 4693055"/>
                  <a:gd name="f122" fmla="val 1220370"/>
                  <a:gd name="f123" fmla="val 4644670"/>
                  <a:gd name="f124" fmla="val 1235778"/>
                  <a:gd name="f125" fmla="val 4628719"/>
                  <a:gd name="f126" fmla="val 1240560"/>
                  <a:gd name="f127" fmla="val 4612235"/>
                  <a:gd name="f128" fmla="val 1245342"/>
                  <a:gd name="f129" fmla="val 4596284"/>
                  <a:gd name="f130" fmla="val 1250124"/>
                  <a:gd name="f131" fmla="val 4547367"/>
                  <a:gd name="f132" fmla="val 1263938"/>
                  <a:gd name="f133" fmla="val 4522910"/>
                  <a:gd name="f134" fmla="val 1270846"/>
                  <a:gd name="f135" fmla="val 4510680"/>
                  <a:gd name="f136" fmla="val 1274565"/>
                  <a:gd name="f137" fmla="val 4498451"/>
                  <a:gd name="f138" fmla="val 1277753"/>
                  <a:gd name="f139" fmla="val 4400085"/>
                  <a:gd name="f140" fmla="val 1302725"/>
                  <a:gd name="f141" fmla="val 4392110"/>
                  <a:gd name="f142" fmla="val 1304851"/>
                  <a:gd name="f143" fmla="val 4383602"/>
                  <a:gd name="f144" fmla="val 1306976"/>
                  <a:gd name="f145" fmla="val 4375626"/>
                  <a:gd name="f146" fmla="val 1309101"/>
                  <a:gd name="f147" fmla="val 4351169"/>
                  <a:gd name="f148" fmla="val 1314415"/>
                  <a:gd name="f149" fmla="val 4301720"/>
                  <a:gd name="f150" fmla="val 1325572"/>
                  <a:gd name="f151" fmla="val 4252271"/>
                  <a:gd name="f152" fmla="val 1336730"/>
                  <a:gd name="f153" fmla="val 4244295"/>
                  <a:gd name="f154" fmla="val 1338856"/>
                  <a:gd name="f155" fmla="val 4235789"/>
                  <a:gd name="f156" fmla="val 1340450"/>
                  <a:gd name="f157" fmla="val 4227281"/>
                  <a:gd name="f158" fmla="val 1342044"/>
                  <a:gd name="f159" fmla="val 4202291"/>
                  <a:gd name="f160" fmla="val 1346825"/>
                  <a:gd name="f161" fmla="val 4102862"/>
                  <a:gd name="f162" fmla="val 1365422"/>
                  <a:gd name="f163" fmla="val 4069365"/>
                  <a:gd name="f164" fmla="val 1370735"/>
                  <a:gd name="f165" fmla="val 4035867"/>
                  <a:gd name="f166" fmla="val 4002902"/>
                  <a:gd name="f167" fmla="val 1380831"/>
                  <a:gd name="f168" fmla="val 3952921"/>
                  <a:gd name="f169" fmla="val 3902409"/>
                  <a:gd name="f170" fmla="val 1394645"/>
                  <a:gd name="f171" fmla="val 3801917"/>
                  <a:gd name="f172" fmla="val 1406334"/>
                  <a:gd name="f173" fmla="val 3700893"/>
                  <a:gd name="f174" fmla="val 1414836"/>
                  <a:gd name="f175" fmla="val 3650381"/>
                  <a:gd name="f176" fmla="val 1419086"/>
                  <a:gd name="f177" fmla="val 3633367"/>
                  <a:gd name="f178" fmla="val 1420680"/>
                  <a:gd name="f179" fmla="val 3616352"/>
                  <a:gd name="f180" fmla="val 3599869"/>
                  <a:gd name="f181" fmla="val 1421743"/>
                  <a:gd name="f182" fmla="val 3498313"/>
                  <a:gd name="f183" fmla="val 1425993"/>
                  <a:gd name="f184" fmla="val 3363260"/>
                  <a:gd name="f185" fmla="val 1429713"/>
                  <a:gd name="f186" fmla="val 1426525"/>
                  <a:gd name="f187" fmla="val 3092622"/>
                  <a:gd name="f188" fmla="val 1416430"/>
                  <a:gd name="f189" fmla="val 2957569"/>
                  <a:gd name="f190" fmla="val 2823048"/>
                  <a:gd name="f191" fmla="val 1389863"/>
                  <a:gd name="f192" fmla="val 2689590"/>
                  <a:gd name="f193" fmla="val 1364891"/>
                  <a:gd name="f194" fmla="val 2556131"/>
                  <a:gd name="f195" fmla="val 2424269"/>
                  <a:gd name="f196" fmla="val 1308570"/>
                  <a:gd name="f197" fmla="val 2294001"/>
                  <a:gd name="f198" fmla="val 2033466"/>
                  <a:gd name="f199" fmla="val 1194866"/>
                  <a:gd name="f200" fmla="val 1781438"/>
                  <a:gd name="f201" fmla="val 1091788"/>
                  <a:gd name="f202" fmla="val 1538448"/>
                  <a:gd name="f203" fmla="val 971177"/>
                  <a:gd name="f204" fmla="val 1295459"/>
                  <a:gd name="f205" fmla="val 850565"/>
                  <a:gd name="f206" fmla="val 1062040"/>
                  <a:gd name="f207" fmla="val 712420"/>
                  <a:gd name="f208" fmla="val 834471"/>
                  <a:gd name="f209" fmla="val 566305"/>
                  <a:gd name="f210" fmla="val 606901"/>
                  <a:gd name="f211" fmla="val 420190"/>
                  <a:gd name="f212" fmla="val 384914"/>
                  <a:gd name="f213" fmla="val 266371"/>
                  <a:gd name="f214" fmla="val 163459"/>
                  <a:gd name="f215" fmla="val 112750"/>
                  <a:gd name="f216" fmla="*/ f0 1 5005729"/>
                  <a:gd name="f217" fmla="*/ f1 1 1427495"/>
                  <a:gd name="f218" fmla="+- f4 0 f2"/>
                  <a:gd name="f219" fmla="+- f3 0 f2"/>
                  <a:gd name="f220" fmla="*/ f219 1 5005729"/>
                  <a:gd name="f221" fmla="*/ f218 1 1427495"/>
                  <a:gd name="f222" fmla="*/ f2 1 f220"/>
                  <a:gd name="f223" fmla="*/ f3 1 f220"/>
                  <a:gd name="f224" fmla="*/ f2 1 f221"/>
                  <a:gd name="f225" fmla="*/ f4 1 f221"/>
                  <a:gd name="f226" fmla="*/ f222 f216 1"/>
                  <a:gd name="f227" fmla="*/ f223 f216 1"/>
                  <a:gd name="f228" fmla="*/ f225 f217 1"/>
                  <a:gd name="f229" fmla="*/ f224 f217 1"/>
                </a:gdLst>
                <a:ahLst/>
                <a:cxnLst>
                  <a:cxn ang="3cd4">
                    <a:pos x="hc" y="t"/>
                  </a:cxn>
                  <a:cxn ang="0">
                    <a:pos x="r" y="vc"/>
                  </a:cxn>
                  <a:cxn ang="cd4">
                    <a:pos x="hc" y="b"/>
                  </a:cxn>
                  <a:cxn ang="cd2">
                    <a:pos x="l" y="vc"/>
                  </a:cxn>
                </a:cxnLst>
                <a:rect l="f226" t="f229" r="f227" b="f228"/>
                <a:pathLst>
                  <a:path w="5005729" h="1427495">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cubicBezTo>
                      <a:pt x="f38" y="f39"/>
                      <a:pt x="f40" y="f41"/>
                      <a:pt x="f42" y="f43"/>
                    </a:cubicBezTo>
                    <a:lnTo>
                      <a:pt x="f44" y="f45"/>
                    </a:lnTo>
                    <a:cubicBezTo>
                      <a:pt x="f46" y="f47"/>
                      <a:pt x="f48" y="f47"/>
                      <a:pt x="f49" y="f50"/>
                    </a:cubicBezTo>
                    <a:lnTo>
                      <a:pt x="f51" y="f52"/>
                    </a:lnTo>
                    <a:lnTo>
                      <a:pt x="f53" y="f54"/>
                    </a:lnTo>
                    <a:lnTo>
                      <a:pt x="f55" y="f56"/>
                    </a:lnTo>
                    <a:lnTo>
                      <a:pt x="f57" y="f58"/>
                    </a:lnTo>
                    <a:lnTo>
                      <a:pt x="f59" y="f60"/>
                    </a:lnTo>
                    <a:cubicBezTo>
                      <a:pt x="f61" y="f62"/>
                      <a:pt x="f63" y="f64"/>
                      <a:pt x="f65" y="f66"/>
                    </a:cubicBezTo>
                    <a:lnTo>
                      <a:pt x="f67" y="f68"/>
                    </a:lnTo>
                    <a:lnTo>
                      <a:pt x="f69" y="f70"/>
                    </a:lnTo>
                    <a:cubicBezTo>
                      <a:pt x="f71" y="f72"/>
                      <a:pt x="f73" y="f74"/>
                      <a:pt x="f75" y="f76"/>
                    </a:cubicBezTo>
                    <a:lnTo>
                      <a:pt x="f77" y="f78"/>
                    </a:lnTo>
                    <a:lnTo>
                      <a:pt x="f79" y="f80"/>
                    </a:lnTo>
                    <a:lnTo>
                      <a:pt x="f81" y="f82"/>
                    </a:lnTo>
                    <a:cubicBezTo>
                      <a:pt x="f83" y="f84"/>
                      <a:pt x="f85" y="f86"/>
                      <a:pt x="f87" y="f88"/>
                    </a:cubicBezTo>
                    <a:lnTo>
                      <a:pt x="f89" y="f90"/>
                    </a:lnTo>
                    <a:lnTo>
                      <a:pt x="f91" y="f92"/>
                    </a:lnTo>
                    <a:lnTo>
                      <a:pt x="f93" y="f94"/>
                    </a:lnTo>
                    <a:lnTo>
                      <a:pt x="f95" y="f96"/>
                    </a:lnTo>
                    <a:lnTo>
                      <a:pt x="f97" y="f98"/>
                    </a:lnTo>
                    <a:cubicBezTo>
                      <a:pt x="f99" y="f100"/>
                      <a:pt x="f101" y="f102"/>
                      <a:pt x="f103" y="f104"/>
                    </a:cubicBezTo>
                    <a:lnTo>
                      <a:pt x="f105" y="f106"/>
                    </a:lnTo>
                    <a:cubicBezTo>
                      <a:pt x="f107" y="f108"/>
                      <a:pt x="f109" y="f110"/>
                      <a:pt x="f111" y="f112"/>
                    </a:cubicBezTo>
                    <a:lnTo>
                      <a:pt x="f3" y="f113"/>
                    </a:lnTo>
                    <a:lnTo>
                      <a:pt x="f3" y="f114"/>
                    </a:lnTo>
                    <a:lnTo>
                      <a:pt x="f115" y="f116"/>
                    </a:lnTo>
                    <a:cubicBezTo>
                      <a:pt x="f117" y="f118"/>
                      <a:pt x="f119" y="f120"/>
                      <a:pt x="f121" y="f122"/>
                    </a:cubicBezTo>
                    <a:lnTo>
                      <a:pt x="f123" y="f124"/>
                    </a:lnTo>
                    <a:cubicBezTo>
                      <a:pt x="f125" y="f126"/>
                      <a:pt x="f127" y="f128"/>
                      <a:pt x="f129" y="f130"/>
                    </a:cubicBezTo>
                    <a:lnTo>
                      <a:pt x="f131" y="f132"/>
                    </a:lnTo>
                    <a:lnTo>
                      <a:pt x="f133" y="f134"/>
                    </a:lnTo>
                    <a:lnTo>
                      <a:pt x="f135" y="f136"/>
                    </a:lnTo>
                    <a:lnTo>
                      <a:pt x="f137" y="f138"/>
                    </a:lnTo>
                    <a:lnTo>
                      <a:pt x="f139" y="f140"/>
                    </a:lnTo>
                    <a:cubicBezTo>
                      <a:pt x="f141" y="f142"/>
                      <a:pt x="f143" y="f144"/>
                      <a:pt x="f145" y="f146"/>
                    </a:cubicBezTo>
                    <a:lnTo>
                      <a:pt x="f147" y="f148"/>
                    </a:lnTo>
                    <a:lnTo>
                      <a:pt x="f149" y="f150"/>
                    </a:lnTo>
                    <a:lnTo>
                      <a:pt x="f151" y="f152"/>
                    </a:lnTo>
                    <a:cubicBezTo>
                      <a:pt x="f153" y="f154"/>
                      <a:pt x="f155" y="f156"/>
                      <a:pt x="f157" y="f158"/>
                    </a:cubicBezTo>
                    <a:lnTo>
                      <a:pt x="f159" y="f160"/>
                    </a:lnTo>
                    <a:lnTo>
                      <a:pt x="f161" y="f162"/>
                    </a:lnTo>
                    <a:cubicBezTo>
                      <a:pt x="f163" y="f164"/>
                      <a:pt x="f165" y="f37"/>
                      <a:pt x="f166" y="f167"/>
                    </a:cubicBezTo>
                    <a:lnTo>
                      <a:pt x="f168" y="f45"/>
                    </a:lnTo>
                    <a:lnTo>
                      <a:pt x="f169" y="f170"/>
                    </a:lnTo>
                    <a:lnTo>
                      <a:pt x="f171" y="f172"/>
                    </a:lnTo>
                    <a:lnTo>
                      <a:pt x="f173" y="f174"/>
                    </a:lnTo>
                    <a:lnTo>
                      <a:pt x="f175" y="f176"/>
                    </a:lnTo>
                    <a:cubicBezTo>
                      <a:pt x="f177" y="f178"/>
                      <a:pt x="f179" y="f178"/>
                      <a:pt x="f180" y="f181"/>
                    </a:cubicBezTo>
                    <a:lnTo>
                      <a:pt x="f182" y="f183"/>
                    </a:lnTo>
                    <a:cubicBezTo>
                      <a:pt x="f184" y="f185"/>
                      <a:pt x="f38" y="f186"/>
                      <a:pt x="f187" y="f188"/>
                    </a:cubicBezTo>
                    <a:cubicBezTo>
                      <a:pt x="f189" y="f172"/>
                      <a:pt x="f190" y="f191"/>
                      <a:pt x="f192" y="f193"/>
                    </a:cubicBezTo>
                    <a:cubicBezTo>
                      <a:pt x="f194" y="f156"/>
                      <a:pt x="f195" y="f196"/>
                      <a:pt x="f197" y="f134"/>
                    </a:cubicBezTo>
                    <a:cubicBezTo>
                      <a:pt x="f198" y="f199"/>
                      <a:pt x="f200" y="f201"/>
                      <a:pt x="f202" y="f203"/>
                    </a:cubicBezTo>
                    <a:cubicBezTo>
                      <a:pt x="f204" y="f205"/>
                      <a:pt x="f206" y="f207"/>
                      <a:pt x="f208" y="f209"/>
                    </a:cubicBezTo>
                    <a:cubicBezTo>
                      <a:pt x="f210" y="f211"/>
                      <a:pt x="f212" y="f213"/>
                      <a:pt x="f214" y="f215"/>
                    </a:cubicBezTo>
                    <a:close/>
                  </a:path>
                </a:pathLst>
              </a:custGeom>
              <a:gradFill>
                <a:gsLst>
                  <a:gs pos="0">
                    <a:srgbClr val="EF4114"/>
                  </a:gs>
                  <a:gs pos="100000">
                    <a:srgbClr val="F58366"/>
                  </a:gs>
                </a:gsLst>
                <a:lin ang="0"/>
              </a:gra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sp>
            <p:nvSpPr>
              <p:cNvPr id="6" name="Google Shape;70;p21">
                <a:extLst>
                  <a:ext uri="{FF2B5EF4-FFF2-40B4-BE49-F238E27FC236}">
                    <a16:creationId xmlns:a16="http://schemas.microsoft.com/office/drawing/2014/main" id="{64B05D56-2B40-261A-70B0-41A47E44ED12}"/>
                  </a:ext>
                </a:extLst>
              </p:cNvPr>
              <p:cNvSpPr/>
              <p:nvPr/>
            </p:nvSpPr>
            <p:spPr>
              <a:xfrm>
                <a:off x="7335298" y="0"/>
                <a:ext cx="4856698" cy="1387867"/>
              </a:xfrm>
              <a:custGeom>
                <a:avLst/>
                <a:gdLst>
                  <a:gd name="f0" fmla="val w"/>
                  <a:gd name="f1" fmla="val h"/>
                  <a:gd name="f2" fmla="val 0"/>
                  <a:gd name="f3" fmla="val 4861820"/>
                  <a:gd name="f4" fmla="val 1389331"/>
                  <a:gd name="f5" fmla="val 229890"/>
                  <a:gd name="f6" fmla="val 373317"/>
                  <a:gd name="f7" fmla="val 108292"/>
                  <a:gd name="f8" fmla="val 482267"/>
                  <a:gd name="f9" fmla="val 189793"/>
                  <a:gd name="f10" fmla="val 591665"/>
                  <a:gd name="f11" fmla="val 270356"/>
                  <a:gd name="f12" fmla="val 702260"/>
                  <a:gd name="f13" fmla="val 348992"/>
                  <a:gd name="f14" fmla="val 923449"/>
                  <a:gd name="f15" fmla="val 506265"/>
                  <a:gd name="f16" fmla="val 1149423"/>
                  <a:gd name="f17" fmla="val 656099"/>
                  <a:gd name="f18" fmla="val 1384969"/>
                  <a:gd name="f19" fmla="val 788400"/>
                  <a:gd name="f20" fmla="val 1620515"/>
                  <a:gd name="f21" fmla="val 921232"/>
                  <a:gd name="f22" fmla="val 1866162"/>
                  <a:gd name="f23" fmla="val 1035999"/>
                  <a:gd name="f24" fmla="val 2120849"/>
                  <a:gd name="f25" fmla="val 1125262"/>
                  <a:gd name="f26" fmla="val 2630754"/>
                  <a:gd name="f27" fmla="val 1304850"/>
                  <a:gd name="f28" fmla="val 3179474"/>
                  <a:gd name="f29" fmla="val 1371798"/>
                  <a:gd name="f30" fmla="val 3720750"/>
                  <a:gd name="f31" fmla="val 1329823"/>
                  <a:gd name="f32" fmla="val 3737764"/>
                  <a:gd name="f33" fmla="val 1328760"/>
                  <a:gd name="f34" fmla="val 3754779"/>
                  <a:gd name="f35" fmla="val 1327698"/>
                  <a:gd name="f36" fmla="val 3771794"/>
                  <a:gd name="f37" fmla="val 1326104"/>
                  <a:gd name="f38" fmla="val 3822306"/>
                  <a:gd name="f39" fmla="val 1320790"/>
                  <a:gd name="f40" fmla="val 3872818"/>
                  <a:gd name="f41" fmla="val 1315477"/>
                  <a:gd name="f42" fmla="val 3898339"/>
                  <a:gd name="f43" fmla="val 1312820"/>
                  <a:gd name="f44" fmla="val 3906847"/>
                  <a:gd name="f45" fmla="val 1311758"/>
                  <a:gd name="f46" fmla="val 3915354"/>
                  <a:gd name="f47" fmla="val 1311226"/>
                  <a:gd name="f48" fmla="val 3923861"/>
                  <a:gd name="f49" fmla="val 1309632"/>
                  <a:gd name="f50" fmla="val 4024885"/>
                  <a:gd name="f51" fmla="val 1295818"/>
                  <a:gd name="f52" fmla="val 4050407"/>
                  <a:gd name="f53" fmla="val 1292630"/>
                  <a:gd name="f54" fmla="val 4058914"/>
                  <a:gd name="f55" fmla="val 1291567"/>
                  <a:gd name="f56" fmla="val 4067422"/>
                  <a:gd name="f57" fmla="val 1289973"/>
                  <a:gd name="f58" fmla="val 4075397"/>
                  <a:gd name="f59" fmla="val 1288379"/>
                  <a:gd name="f60" fmla="val 4125909"/>
                  <a:gd name="f61" fmla="val 1279878"/>
                  <a:gd name="f62" fmla="val 4159407"/>
                  <a:gd name="f63" fmla="val 1274034"/>
                  <a:gd name="f64" fmla="val 4192904"/>
                  <a:gd name="f65" fmla="val 1269251"/>
                  <a:gd name="f66" fmla="val 4226401"/>
                  <a:gd name="f67" fmla="val 1261813"/>
                  <a:gd name="f68" fmla="val 4326362"/>
                  <a:gd name="f69" fmla="val 1241622"/>
                  <a:gd name="f70" fmla="val 4425790"/>
                  <a:gd name="f71" fmla="val 1218775"/>
                  <a:gd name="f72" fmla="val 4450781"/>
                  <a:gd name="f73" fmla="val 1212931"/>
                  <a:gd name="f74" fmla="val 4475239"/>
                  <a:gd name="f75" fmla="val 1206555"/>
                  <a:gd name="f76" fmla="val 4524688"/>
                  <a:gd name="f77" fmla="val 1193803"/>
                  <a:gd name="f78" fmla="val 4590620"/>
                  <a:gd name="f79" fmla="val 1176535"/>
                  <a:gd name="f80" fmla="val 4656152"/>
                  <a:gd name="f81" fmla="val 1157939"/>
                  <a:gd name="f82" fmla="val 4721220"/>
                  <a:gd name="f83" fmla="val 1137947"/>
                  <a:gd name="f84" fmla="val 1091339"/>
                  <a:gd name="f85" fmla="val 1102902"/>
                  <a:gd name="f86" fmla="val 4725208"/>
                  <a:gd name="f87" fmla="val 1151761"/>
                  <a:gd name="f88" fmla="val 4660406"/>
                  <a:gd name="f89" fmla="val 1173347"/>
                  <a:gd name="f90" fmla="val 4595139"/>
                  <a:gd name="f91" fmla="val 1193537"/>
                  <a:gd name="f92" fmla="val 4529473"/>
                  <a:gd name="f93" fmla="val 1212399"/>
                  <a:gd name="f94" fmla="val 4480025"/>
                  <a:gd name="f95" fmla="val 1226214"/>
                  <a:gd name="f96" fmla="val 4455566"/>
                  <a:gd name="f97" fmla="val 1233121"/>
                  <a:gd name="f98" fmla="val 4430576"/>
                  <a:gd name="f99" fmla="val 1239497"/>
                  <a:gd name="f100" fmla="val 4331148"/>
                  <a:gd name="f101" fmla="val 1265001"/>
                  <a:gd name="f102" fmla="val 4231187"/>
                  <a:gd name="f103" fmla="val 1287848"/>
                  <a:gd name="f104" fmla="val 4197689"/>
                  <a:gd name="f105" fmla="val 4164192"/>
                  <a:gd name="f106" fmla="val 1301662"/>
                  <a:gd name="f107" fmla="val 4130694"/>
                  <a:gd name="f108" fmla="val 1308570"/>
                  <a:gd name="f109" fmla="val 4080182"/>
                  <a:gd name="f110" fmla="val 1318134"/>
                  <a:gd name="f111" fmla="val 4071675"/>
                  <a:gd name="f112" fmla="val 1319728"/>
                  <a:gd name="f113" fmla="val 4063168"/>
                  <a:gd name="f114" fmla="val 1321322"/>
                  <a:gd name="f115" fmla="val 4055192"/>
                  <a:gd name="f116" fmla="val 1322915"/>
                  <a:gd name="f117" fmla="val 4029670"/>
                  <a:gd name="f118" fmla="val 1327166"/>
                  <a:gd name="f119" fmla="val 3928115"/>
                  <a:gd name="f120" fmla="val 1343637"/>
                  <a:gd name="f121" fmla="val 3919607"/>
                  <a:gd name="f122" fmla="val 1345231"/>
                  <a:gd name="f123" fmla="val 3911100"/>
                  <a:gd name="f124" fmla="val 1346294"/>
                  <a:gd name="f125" fmla="val 3902593"/>
                  <a:gd name="f126" fmla="val 1347357"/>
                  <a:gd name="f127" fmla="val 3877071"/>
                  <a:gd name="f128" fmla="val 1350545"/>
                  <a:gd name="f129" fmla="val 3826027"/>
                  <a:gd name="f130" fmla="val 1356921"/>
                  <a:gd name="f131" fmla="val 3774984"/>
                  <a:gd name="f132" fmla="val 1363297"/>
                  <a:gd name="f133" fmla="val 3757969"/>
                  <a:gd name="f134" fmla="val 1364890"/>
                  <a:gd name="f135" fmla="val 3740954"/>
                  <a:gd name="f136" fmla="val 1366484"/>
                  <a:gd name="f137" fmla="val 3723940"/>
                  <a:gd name="f138" fmla="val 1368078"/>
                  <a:gd name="f139" fmla="val 3621321"/>
                  <a:gd name="f140" fmla="val 1377642"/>
                  <a:gd name="f141" fmla="val 3518702"/>
                  <a:gd name="f142" fmla="val 1383487"/>
                  <a:gd name="f143" fmla="val 3467126"/>
                  <a:gd name="f144" fmla="val 1386144"/>
                  <a:gd name="f145" fmla="val 3415551"/>
                  <a:gd name="f146" fmla="val 1387206"/>
                  <a:gd name="f147" fmla="val 3312400"/>
                  <a:gd name="f148" fmla="val 3175220"/>
                  <a:gd name="f149" fmla="val 3038040"/>
                  <a:gd name="f150" fmla="val 1382424"/>
                  <a:gd name="f151" fmla="val 2900860"/>
                  <a:gd name="f152" fmla="val 1368610"/>
                  <a:gd name="f153" fmla="val 2627564"/>
                  <a:gd name="f154" fmla="val 1340981"/>
                  <a:gd name="f155" fmla="val 2356394"/>
                  <a:gd name="f156" fmla="val 1284129"/>
                  <a:gd name="f157" fmla="val 2094264"/>
                  <a:gd name="f158" fmla="val 1199648"/>
                  <a:gd name="f159" fmla="val 1832133"/>
                  <a:gd name="f160" fmla="val 1115166"/>
                  <a:gd name="f161" fmla="val 1578510"/>
                  <a:gd name="f162" fmla="val 1003588"/>
                  <a:gd name="f163" fmla="val 1335520"/>
                  <a:gd name="f164" fmla="val 875006"/>
                  <a:gd name="f165" fmla="val 1092531"/>
                  <a:gd name="f166" fmla="val 745894"/>
                  <a:gd name="f167" fmla="val 859113"/>
                  <a:gd name="f168" fmla="val 599778"/>
                  <a:gd name="f169" fmla="val 632075"/>
                  <a:gd name="f170" fmla="val 446225"/>
                  <a:gd name="f171" fmla="val 518556"/>
                  <a:gd name="f172" fmla="val 369448"/>
                  <a:gd name="f173" fmla="val 406366"/>
                  <a:gd name="f174" fmla="val 290944"/>
                  <a:gd name="f175" fmla="val 294907"/>
                  <a:gd name="f176" fmla="val 211710"/>
                  <a:gd name="f177" fmla="*/ f0 1 4861820"/>
                  <a:gd name="f178" fmla="*/ f1 1 1389331"/>
                  <a:gd name="f179" fmla="+- f4 0 f2"/>
                  <a:gd name="f180" fmla="+- f3 0 f2"/>
                  <a:gd name="f181" fmla="*/ f180 1 4861820"/>
                  <a:gd name="f182" fmla="*/ f179 1 1389331"/>
                  <a:gd name="f183" fmla="*/ f2 1 f181"/>
                  <a:gd name="f184" fmla="*/ f3 1 f181"/>
                  <a:gd name="f185" fmla="*/ f2 1 f182"/>
                  <a:gd name="f186" fmla="*/ f4 1 f182"/>
                  <a:gd name="f187" fmla="*/ f183 f177 1"/>
                  <a:gd name="f188" fmla="*/ f184 f177 1"/>
                  <a:gd name="f189" fmla="*/ f186 f178 1"/>
                  <a:gd name="f190" fmla="*/ f185 f178 1"/>
                </a:gdLst>
                <a:ahLst/>
                <a:cxnLst>
                  <a:cxn ang="3cd4">
                    <a:pos x="hc" y="t"/>
                  </a:cxn>
                  <a:cxn ang="0">
                    <a:pos x="r" y="vc"/>
                  </a:cxn>
                  <a:cxn ang="cd4">
                    <a:pos x="hc" y="b"/>
                  </a:cxn>
                  <a:cxn ang="cd2">
                    <a:pos x="l" y="vc"/>
                  </a:cxn>
                </a:cxnLst>
                <a:rect l="f187" t="f190" r="f188" b="f189"/>
                <a:pathLst>
                  <a:path w="4861820" h="1389331">
                    <a:moveTo>
                      <a:pt x="f2" y="f2"/>
                    </a:moveTo>
                    <a:lnTo>
                      <a:pt x="f5" y="f2"/>
                    </a:lnTo>
                    <a:lnTo>
                      <a:pt x="f6" y="f7"/>
                    </a:lnTo>
                    <a:cubicBezTo>
                      <a:pt x="f8" y="f9"/>
                      <a:pt x="f10" y="f11"/>
                      <a:pt x="f12" y="f13"/>
                    </a:cubicBezTo>
                    <a:cubicBezTo>
                      <a:pt x="f14" y="f15"/>
                      <a:pt x="f16" y="f17"/>
                      <a:pt x="f18" y="f19"/>
                    </a:cubicBezTo>
                    <a:cubicBezTo>
                      <a:pt x="f20" y="f21"/>
                      <a:pt x="f22" y="f23"/>
                      <a:pt x="f24" y="f25"/>
                    </a:cubicBezTo>
                    <a:cubicBezTo>
                      <a:pt x="f26" y="f27"/>
                      <a:pt x="f28" y="f29"/>
                      <a:pt x="f30" y="f31"/>
                    </a:cubicBezTo>
                    <a:cubicBezTo>
                      <a:pt x="f32" y="f33"/>
                      <a:pt x="f34" y="f35"/>
                      <a:pt x="f36" y="f37"/>
                    </a:cubicBezTo>
                    <a:lnTo>
                      <a:pt x="f38" y="f39"/>
                    </a:lnTo>
                    <a:lnTo>
                      <a:pt x="f40" y="f41"/>
                    </a:lnTo>
                    <a:lnTo>
                      <a:pt x="f42" y="f43"/>
                    </a:lnTo>
                    <a:cubicBezTo>
                      <a:pt x="f44" y="f45"/>
                      <a:pt x="f46" y="f47"/>
                      <a:pt x="f48" y="f49"/>
                    </a:cubicBezTo>
                    <a:lnTo>
                      <a:pt x="f50" y="f51"/>
                    </a:lnTo>
                    <a:lnTo>
                      <a:pt x="f52" y="f53"/>
                    </a:lnTo>
                    <a:cubicBezTo>
                      <a:pt x="f54" y="f55"/>
                      <a:pt x="f56" y="f57"/>
                      <a:pt x="f58" y="f59"/>
                    </a:cubicBezTo>
                    <a:lnTo>
                      <a:pt x="f60" y="f61"/>
                    </a:lnTo>
                    <a:cubicBezTo>
                      <a:pt x="f62" y="f63"/>
                      <a:pt x="f64" y="f65"/>
                      <a:pt x="f66" y="f67"/>
                    </a:cubicBezTo>
                    <a:lnTo>
                      <a:pt x="f68" y="f69"/>
                    </a:lnTo>
                    <a:lnTo>
                      <a:pt x="f70" y="f71"/>
                    </a:lnTo>
                    <a:lnTo>
                      <a:pt x="f72" y="f73"/>
                    </a:lnTo>
                    <a:lnTo>
                      <a:pt x="f74" y="f75"/>
                    </a:lnTo>
                    <a:lnTo>
                      <a:pt x="f76" y="f77"/>
                    </a:lnTo>
                    <a:cubicBezTo>
                      <a:pt x="f78" y="f79"/>
                      <a:pt x="f80" y="f81"/>
                      <a:pt x="f82" y="f83"/>
                    </a:cubicBezTo>
                    <a:lnTo>
                      <a:pt x="f3" y="f84"/>
                    </a:lnTo>
                    <a:lnTo>
                      <a:pt x="f3" y="f85"/>
                    </a:lnTo>
                    <a:lnTo>
                      <a:pt x="f86" y="f87"/>
                    </a:lnTo>
                    <a:cubicBezTo>
                      <a:pt x="f88" y="f89"/>
                      <a:pt x="f90" y="f91"/>
                      <a:pt x="f92" y="f93"/>
                    </a:cubicBezTo>
                    <a:lnTo>
                      <a:pt x="f94" y="f95"/>
                    </a:lnTo>
                    <a:lnTo>
                      <a:pt x="f96" y="f97"/>
                    </a:lnTo>
                    <a:lnTo>
                      <a:pt x="f98" y="f99"/>
                    </a:lnTo>
                    <a:lnTo>
                      <a:pt x="f100" y="f101"/>
                    </a:lnTo>
                    <a:lnTo>
                      <a:pt x="f102" y="f103"/>
                    </a:lnTo>
                    <a:cubicBezTo>
                      <a:pt x="f104" y="f51"/>
                      <a:pt x="f105" y="f106"/>
                      <a:pt x="f107" y="f108"/>
                    </a:cubicBezTo>
                    <a:lnTo>
                      <a:pt x="f109" y="f110"/>
                    </a:lnTo>
                    <a:cubicBezTo>
                      <a:pt x="f111" y="f112"/>
                      <a:pt x="f113" y="f114"/>
                      <a:pt x="f115" y="f116"/>
                    </a:cubicBezTo>
                    <a:lnTo>
                      <a:pt x="f117" y="f118"/>
                    </a:lnTo>
                    <a:lnTo>
                      <a:pt x="f119" y="f120"/>
                    </a:lnTo>
                    <a:cubicBezTo>
                      <a:pt x="f121" y="f122"/>
                      <a:pt x="f123" y="f124"/>
                      <a:pt x="f125" y="f126"/>
                    </a:cubicBezTo>
                    <a:lnTo>
                      <a:pt x="f127" y="f128"/>
                    </a:lnTo>
                    <a:lnTo>
                      <a:pt x="f129" y="f130"/>
                    </a:lnTo>
                    <a:lnTo>
                      <a:pt x="f131" y="f132"/>
                    </a:lnTo>
                    <a:cubicBezTo>
                      <a:pt x="f133" y="f134"/>
                      <a:pt x="f135" y="f136"/>
                      <a:pt x="f137" y="f138"/>
                    </a:cubicBezTo>
                    <a:lnTo>
                      <a:pt x="f139" y="f140"/>
                    </a:lnTo>
                    <a:lnTo>
                      <a:pt x="f141" y="f142"/>
                    </a:lnTo>
                    <a:lnTo>
                      <a:pt x="f143" y="f144"/>
                    </a:lnTo>
                    <a:lnTo>
                      <a:pt x="f145" y="f146"/>
                    </a:lnTo>
                    <a:lnTo>
                      <a:pt x="f147" y="f4"/>
                    </a:lnTo>
                    <a:cubicBezTo>
                      <a:pt x="f148" y="f4"/>
                      <a:pt x="f149" y="f150"/>
                      <a:pt x="f151" y="f152"/>
                    </a:cubicBezTo>
                    <a:cubicBezTo>
                      <a:pt x="f153" y="f154"/>
                      <a:pt x="f155" y="f156"/>
                      <a:pt x="f157" y="f158"/>
                    </a:cubicBezTo>
                    <a:cubicBezTo>
                      <a:pt x="f159" y="f160"/>
                      <a:pt x="f161" y="f162"/>
                      <a:pt x="f163" y="f164"/>
                    </a:cubicBezTo>
                    <a:cubicBezTo>
                      <a:pt x="f165" y="f166"/>
                      <a:pt x="f167" y="f168"/>
                      <a:pt x="f169" y="f170"/>
                    </a:cubicBezTo>
                    <a:cubicBezTo>
                      <a:pt x="f171" y="f172"/>
                      <a:pt x="f173" y="f174"/>
                      <a:pt x="f175" y="f176"/>
                    </a:cubicBezTo>
                    <a:close/>
                  </a:path>
                </a:pathLst>
              </a:custGeom>
              <a:solidFill>
                <a:srgbClr val="1C498B"/>
              </a:solidFill>
              <a:ln cap="flat">
                <a:noFill/>
                <a:prstDash val="solid"/>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a typeface="Calibri"/>
                  <a:cs typeface="Calibri"/>
                </a:endParaRPr>
              </a:p>
            </p:txBody>
          </p:sp>
        </p:grpSp>
      </p:grpSp>
      <p:sp>
        <p:nvSpPr>
          <p:cNvPr id="7" name="Google Shape;71;p21">
            <a:extLst>
              <a:ext uri="{FF2B5EF4-FFF2-40B4-BE49-F238E27FC236}">
                <a16:creationId xmlns:a16="http://schemas.microsoft.com/office/drawing/2014/main" id="{5D8E6405-6652-1829-2F29-0B31C2D54B9C}"/>
              </a:ext>
            </a:extLst>
          </p:cNvPr>
          <p:cNvSpPr txBox="1">
            <a:spLocks noGrp="1"/>
          </p:cNvSpPr>
          <p:nvPr>
            <p:ph type="title"/>
          </p:nvPr>
        </p:nvSpPr>
        <p:spPr/>
        <p:txBody>
          <a:bodyPr/>
          <a:lstStyle>
            <a:lvl1pPr>
              <a:defRPr/>
            </a:lvl1pPr>
          </a:lstStyle>
          <a:p>
            <a:pPr lvl="0"/>
            <a:endParaRPr lang="en-US"/>
          </a:p>
        </p:txBody>
      </p:sp>
      <p:sp>
        <p:nvSpPr>
          <p:cNvPr id="8" name="Google Shape;72;p21">
            <a:extLst>
              <a:ext uri="{FF2B5EF4-FFF2-40B4-BE49-F238E27FC236}">
                <a16:creationId xmlns:a16="http://schemas.microsoft.com/office/drawing/2014/main" id="{62503364-4636-6187-D90D-E21D69A0EB2A}"/>
              </a:ext>
            </a:extLst>
          </p:cNvPr>
          <p:cNvSpPr txBox="1">
            <a:spLocks noGrp="1"/>
          </p:cNvSpPr>
          <p:nvPr>
            <p:ph type="body" idx="4294967295"/>
          </p:nvPr>
        </p:nvSpPr>
        <p:spPr/>
        <p:txBody>
          <a:bodyPr/>
          <a:lstStyle>
            <a:lvl1pPr indent="-342900">
              <a:buSzPts val="1800"/>
              <a:defRPr/>
            </a:lvl1pPr>
          </a:lstStyle>
          <a:p>
            <a:pPr lvl="0"/>
            <a:endParaRPr lang="en-US"/>
          </a:p>
        </p:txBody>
      </p:sp>
      <p:sp>
        <p:nvSpPr>
          <p:cNvPr id="9" name="Google Shape;73;p21">
            <a:extLst>
              <a:ext uri="{FF2B5EF4-FFF2-40B4-BE49-F238E27FC236}">
                <a16:creationId xmlns:a16="http://schemas.microsoft.com/office/drawing/2014/main" id="{F7C8D216-0D08-8DBD-B258-F9FB31FBB962}"/>
              </a:ext>
            </a:extLst>
          </p:cNvPr>
          <p:cNvSpPr txBox="1">
            <a:spLocks noGrp="1"/>
          </p:cNvSpPr>
          <p:nvPr>
            <p:ph type="sldNum" sz="quarter" idx="8"/>
          </p:nvPr>
        </p:nvSpPr>
        <p:spPr/>
        <p:txBody>
          <a:bodyPr/>
          <a:lstStyle>
            <a:lvl1pPr>
              <a:defRPr>
                <a:solidFill>
                  <a:srgbClr val="AEB3B7"/>
                </a:solidFill>
              </a:defRPr>
            </a:lvl1pPr>
          </a:lstStyle>
          <a:p>
            <a:pPr lvl="0"/>
            <a:fld id="{0B2FE67A-F18E-4058-8E03-4B85CBBC1678}" type="slidenum">
              <a:t>‹#›</a:t>
            </a:fld>
            <a:endParaRPr lang="en-US"/>
          </a:p>
        </p:txBody>
      </p:sp>
      <p:cxnSp>
        <p:nvCxnSpPr>
          <p:cNvPr id="10" name="Google Shape;74;p21">
            <a:extLst>
              <a:ext uri="{FF2B5EF4-FFF2-40B4-BE49-F238E27FC236}">
                <a16:creationId xmlns:a16="http://schemas.microsoft.com/office/drawing/2014/main" id="{BB9484A5-D16A-4EE3-A107-8711FB30FF0F}"/>
              </a:ext>
            </a:extLst>
          </p:cNvPr>
          <p:cNvCxnSpPr/>
          <p:nvPr/>
        </p:nvCxnSpPr>
        <p:spPr>
          <a:xfrm>
            <a:off x="609603" y="6335713"/>
            <a:ext cx="10972800" cy="0"/>
          </a:xfrm>
          <a:prstGeom prst="straightConnector1">
            <a:avLst/>
          </a:prstGeom>
          <a:noFill/>
          <a:ln w="9528" cap="flat">
            <a:solidFill>
              <a:srgbClr val="AEB3B7"/>
            </a:solidFill>
            <a:prstDash val="solid"/>
            <a:miter/>
          </a:ln>
        </p:spPr>
      </p:cxnSp>
      <p:sp>
        <p:nvSpPr>
          <p:cNvPr id="11" name="Google Shape;75;p21">
            <a:extLst>
              <a:ext uri="{FF2B5EF4-FFF2-40B4-BE49-F238E27FC236}">
                <a16:creationId xmlns:a16="http://schemas.microsoft.com/office/drawing/2014/main" id="{5DA950DA-2096-D525-6642-A5A36F11E4F7}"/>
              </a:ext>
            </a:extLst>
          </p:cNvPr>
          <p:cNvSpPr txBox="1">
            <a:spLocks noGrp="1"/>
          </p:cNvSpPr>
          <p:nvPr>
            <p:ph type="ftr" sz="quarter" idx="9"/>
          </p:nvPr>
        </p:nvSpPr>
        <p:spPr/>
        <p:txBody>
          <a:bodyPr/>
          <a:lstStyle>
            <a:lvl1pPr>
              <a:defRPr/>
            </a:lvl1pPr>
          </a:lstStyle>
          <a:p>
            <a:pPr lvl="0"/>
            <a:endParaRPr lang="en-US"/>
          </a:p>
        </p:txBody>
      </p:sp>
    </p:spTree>
    <p:extLst>
      <p:ext uri="{BB962C8B-B14F-4D97-AF65-F5344CB8AC3E}">
        <p14:creationId xmlns:p14="http://schemas.microsoft.com/office/powerpoint/2010/main" val="289882724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0766470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Two Content" type="twoObj">
  <p:cSld name="1_Two Content">
    <p:spTree>
      <p:nvGrpSpPr>
        <p:cNvPr id="1" name="Shape 72"/>
        <p:cNvGrpSpPr/>
        <p:nvPr/>
      </p:nvGrpSpPr>
      <p:grpSpPr>
        <a:xfrm>
          <a:off x="0" y="0"/>
          <a:ext cx="0" cy="0"/>
          <a:chOff x="0" y="0"/>
          <a:chExt cx="0" cy="0"/>
        </a:xfrm>
      </p:grpSpPr>
      <p:sp>
        <p:nvSpPr>
          <p:cNvPr id="73" name="Google Shape;73;p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4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 name="Google Shape;75;p48"/>
          <p:cNvGrpSpPr/>
          <p:nvPr/>
        </p:nvGrpSpPr>
        <p:grpSpPr>
          <a:xfrm>
            <a:off x="7191542" y="1"/>
            <a:ext cx="5000459" cy="1425992"/>
            <a:chOff x="7191542" y="1"/>
            <a:chExt cx="5000459" cy="1425992"/>
          </a:xfrm>
        </p:grpSpPr>
        <p:pic>
          <p:nvPicPr>
            <p:cNvPr id="76" name="Google Shape;76;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 name="Google Shape;77;p48"/>
            <p:cNvGrpSpPr/>
            <p:nvPr/>
          </p:nvGrpSpPr>
          <p:grpSpPr>
            <a:xfrm>
              <a:off x="7191542" y="1"/>
              <a:ext cx="5000459" cy="1425992"/>
              <a:chOff x="7186272" y="0"/>
              <a:chExt cx="5005729" cy="1427495"/>
            </a:xfrm>
          </p:grpSpPr>
          <p:sp>
            <p:nvSpPr>
              <p:cNvPr id="78" name="Google Shape;78;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 name="Google Shape;79;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0" name="Google Shape;80;p4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 name="Google Shape;82;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 name="Google Shape;83;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3742930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98"/>
        <p:cNvGrpSpPr/>
        <p:nvPr/>
      </p:nvGrpSpPr>
      <p:grpSpPr>
        <a:xfrm>
          <a:off x="0" y="0"/>
          <a:ext cx="0" cy="0"/>
          <a:chOff x="0" y="0"/>
          <a:chExt cx="0" cy="0"/>
        </a:xfrm>
      </p:grpSpPr>
      <p:grpSp>
        <p:nvGrpSpPr>
          <p:cNvPr id="99" name="Google Shape;99;p561"/>
          <p:cNvGrpSpPr/>
          <p:nvPr/>
        </p:nvGrpSpPr>
        <p:grpSpPr>
          <a:xfrm>
            <a:off x="7191542" y="1"/>
            <a:ext cx="5000459" cy="1425992"/>
            <a:chOff x="7191542" y="1"/>
            <a:chExt cx="5000459" cy="1425992"/>
          </a:xfrm>
        </p:grpSpPr>
        <p:pic>
          <p:nvPicPr>
            <p:cNvPr id="100" name="Google Shape;100;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 name="Google Shape;101;p561"/>
            <p:cNvGrpSpPr/>
            <p:nvPr/>
          </p:nvGrpSpPr>
          <p:grpSpPr>
            <a:xfrm>
              <a:off x="7191542" y="1"/>
              <a:ext cx="5000459" cy="1425992"/>
              <a:chOff x="7186272" y="0"/>
              <a:chExt cx="5005729" cy="1427495"/>
            </a:xfrm>
          </p:grpSpPr>
          <p:sp>
            <p:nvSpPr>
              <p:cNvPr id="102" name="Google Shape;102;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 name="Google Shape;103;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 name="Google Shape;104;p5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 name="Google Shape;105;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 name="Google Shape;106;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 name="Google Shape;107;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884816516"/>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105916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0701859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60550083"/>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834699"/>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7012928"/>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1842926"/>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2674315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0322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7706606"/>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1003174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85969201"/>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2828353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971109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462467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0524166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4935126"/>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18940720"/>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6737747"/>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6839017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80079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861281678"/>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256827549"/>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49355838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961604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50200462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381239226"/>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1844835789"/>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650044105"/>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644310024"/>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729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599"/>
        <p:cNvGrpSpPr/>
        <p:nvPr/>
      </p:nvGrpSpPr>
      <p:grpSpPr>
        <a:xfrm>
          <a:off x="0" y="0"/>
          <a:ext cx="0" cy="0"/>
          <a:chOff x="0" y="0"/>
          <a:chExt cx="0" cy="0"/>
        </a:xfrm>
      </p:grpSpPr>
      <p:sp>
        <p:nvSpPr>
          <p:cNvPr id="2600" name="Google Shape;2600;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01" name="Google Shape;2601;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2" name="Google Shape;2602;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3" name="Google Shape;2603;p263"/>
          <p:cNvGrpSpPr/>
          <p:nvPr/>
        </p:nvGrpSpPr>
        <p:grpSpPr>
          <a:xfrm>
            <a:off x="7191542" y="1"/>
            <a:ext cx="5000459" cy="1425992"/>
            <a:chOff x="7191542" y="1"/>
            <a:chExt cx="5000459" cy="1425992"/>
          </a:xfrm>
        </p:grpSpPr>
        <p:pic>
          <p:nvPicPr>
            <p:cNvPr id="2604" name="Google Shape;2604;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05" name="Google Shape;2605;p263"/>
            <p:cNvGrpSpPr/>
            <p:nvPr/>
          </p:nvGrpSpPr>
          <p:grpSpPr>
            <a:xfrm>
              <a:off x="7191542" y="1"/>
              <a:ext cx="5000459" cy="1425992"/>
              <a:chOff x="7186272" y="0"/>
              <a:chExt cx="5005729" cy="1427495"/>
            </a:xfrm>
          </p:grpSpPr>
          <p:sp>
            <p:nvSpPr>
              <p:cNvPr id="2606" name="Google Shape;2606;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7" name="Google Shape;2607;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72029922"/>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4"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2" y="1825625"/>
            <a:ext cx="5410199"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905441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654705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944269346"/>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90135902"/>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2804492"/>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0516343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48030852"/>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145750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17920362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0855760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485635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2611866"/>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15162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13908986"/>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040528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2407298"/>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40536998"/>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065875383"/>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247956"/>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018149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219979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7092435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941195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4164269498"/>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50"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50" y="5400328"/>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1807204655"/>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8403105"/>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421340126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51665541"/>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1345869"/>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87483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624742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974745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9547639"/>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9583859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739223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753967"/>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788311025"/>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97621500"/>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69522979"/>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23709681"/>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4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1"/>
            <a:ext cx="1606135" cy="229239"/>
          </a:xfrm>
          <a:prstGeom prst="rect">
            <a:avLst/>
          </a:prstGeom>
        </p:spPr>
      </p:pic>
    </p:spTree>
    <p:custDataLst>
      <p:tags r:id="rId1"/>
    </p:custDataLst>
    <p:extLst>
      <p:ext uri="{BB962C8B-B14F-4D97-AF65-F5344CB8AC3E}">
        <p14:creationId xmlns:p14="http://schemas.microsoft.com/office/powerpoint/2010/main" val="3755820332"/>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248112157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7"/>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6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7"/>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5"/>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3" y="6492241"/>
            <a:ext cx="1606135" cy="229239"/>
          </a:xfrm>
          <a:prstGeom prst="rect">
            <a:avLst/>
          </a:prstGeom>
        </p:spPr>
      </p:pic>
    </p:spTree>
    <p:custDataLst>
      <p:tags r:id="rId1"/>
    </p:custDataLst>
    <p:extLst>
      <p:ext uri="{BB962C8B-B14F-4D97-AF65-F5344CB8AC3E}">
        <p14:creationId xmlns:p14="http://schemas.microsoft.com/office/powerpoint/2010/main" val="276751974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2004466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863590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04335782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72099031"/>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40315437"/>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733307081"/>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810422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8833430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637142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008255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59812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6638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1210850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28066755"/>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5"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screen">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print">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90"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63035736"/>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9649086"/>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535005397"/>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92765975"/>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p:cSld name="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04159718"/>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10002402"/>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63412551"/>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p:cSld name="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2455941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843858553"/>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938723"/>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8916747"/>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9" y="2119"/>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9" y="2119"/>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0981" indent="-380981">
              <a:buFont typeface="Wingdings" panose="05000000000000000000" pitchFamily="2" charset="2"/>
              <a:buChar char="§"/>
              <a:defRPr sz="1867" b="1"/>
            </a:lvl1pPr>
            <a:lvl2pPr marL="609570" indent="-296319">
              <a:buFont typeface="Arial" panose="020B0604020202020204" pitchFamily="34" charset="0"/>
              <a:buChar char="̶"/>
              <a:defRPr sz="1867"/>
            </a:lvl2pPr>
            <a:lvl3pPr marL="922821" indent="-313251">
              <a:buFont typeface="Arial" panose="020B0604020202020204" pitchFamily="34" charset="0"/>
              <a:buChar char="•"/>
              <a:defRPr sz="1867"/>
            </a:lvl3pPr>
            <a:lvl4pPr marL="1219140" indent="-296319">
              <a:buFont typeface="Wingdings" panose="05000000000000000000" pitchFamily="2" charset="2"/>
              <a:buChar char="ü"/>
              <a:defRPr sz="1867"/>
            </a:lvl4pPr>
            <a:lvl5pPr marL="1532390" indent="-313251">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8322925"/>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8"/>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6/23/2025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2"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29"/>
            <a:ext cx="4395959" cy="1140163"/>
          </a:xfrm>
          <a:prstGeom prst="rect">
            <a:avLst/>
          </a:prstGeom>
        </p:spPr>
      </p:pic>
    </p:spTree>
    <p:extLst>
      <p:ext uri="{BB962C8B-B14F-4D97-AF65-F5344CB8AC3E}">
        <p14:creationId xmlns:p14="http://schemas.microsoft.com/office/powerpoint/2010/main" val="174964713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53069"/>
            <a:ext cx="10177757"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9"/>
            <a:ext cx="10176933" cy="3812116"/>
          </a:xfrm>
          <a:prstGeom prst="rect">
            <a:avLst/>
          </a:prstGeom>
        </p:spPr>
        <p:txBody>
          <a:bodyPr/>
          <a:lstStyle>
            <a:lvl1pPr marL="380981" indent="-380981">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9195400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cSld name="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776079"/>
            <a:ext cx="10156179"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4"/>
            <a:ext cx="10156179" cy="4117159"/>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80944622"/>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7" y="1997128"/>
            <a:ext cx="5466561" cy="3085413"/>
          </a:xfrm>
          <a:prstGeom prst="rect">
            <a:avLst/>
          </a:prstGeom>
        </p:spPr>
        <p:txBody>
          <a:bodyPr/>
          <a:lstStyle>
            <a:lvl1pPr marL="0" marR="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54"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7" y="1123750"/>
            <a:ext cx="5466561" cy="861775"/>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51908345"/>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448559"/>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19650641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9782612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896091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08068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15165290"/>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595268792"/>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48028208"/>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71545825"/>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7230283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5781378"/>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6/23/2025</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020246313"/>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5238391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21040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610324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794442"/>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0942726"/>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6568450"/>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0111451"/>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02516630"/>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60235723"/>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404148420"/>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37366508"/>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7712138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984978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219900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44358626"/>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3"/>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3"/>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6"/>
            <a:ext cx="1945207" cy="879975"/>
          </a:xfrm>
          <a:prstGeom prst="rect">
            <a:avLst/>
          </a:prstGeom>
        </p:spPr>
      </p:pic>
    </p:spTree>
    <p:extLst>
      <p:ext uri="{BB962C8B-B14F-4D97-AF65-F5344CB8AC3E}">
        <p14:creationId xmlns:p14="http://schemas.microsoft.com/office/powerpoint/2010/main" val="2397240864"/>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4144417475"/>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4770757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9179606"/>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385250170"/>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3317769695"/>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18226863"/>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3040076"/>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88113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2608"/>
        <p:cNvGrpSpPr/>
        <p:nvPr/>
      </p:nvGrpSpPr>
      <p:grpSpPr>
        <a:xfrm>
          <a:off x="0" y="0"/>
          <a:ext cx="0" cy="0"/>
          <a:chOff x="0" y="0"/>
          <a:chExt cx="0" cy="0"/>
        </a:xfrm>
      </p:grpSpPr>
      <p:sp>
        <p:nvSpPr>
          <p:cNvPr id="2609" name="Google Shape;2609;p26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4000"/>
              <a:buFont typeface="Arial"/>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0" name="Google Shape;2610;p26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rmAutofit/>
          </a:bodyPr>
          <a:lstStyle>
            <a:lvl1pPr lvl="0" algn="l">
              <a:lnSpc>
                <a:spcPct val="90000"/>
              </a:lnSpc>
              <a:spcBef>
                <a:spcPts val="1000"/>
              </a:spcBef>
              <a:spcAft>
                <a:spcPts val="0"/>
              </a:spcAft>
              <a:buSzPts val="2400"/>
              <a:buNone/>
              <a:defRPr sz="24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cxnSp>
        <p:nvCxnSpPr>
          <p:cNvPr id="2611" name="Google Shape;2611;p264"/>
          <p:cNvCxnSpPr/>
          <p:nvPr/>
        </p:nvCxnSpPr>
        <p:spPr>
          <a:xfrm>
            <a:off x="620093" y="5141451"/>
            <a:ext cx="2286000" cy="0"/>
          </a:xfrm>
          <a:prstGeom prst="straightConnector1">
            <a:avLst/>
          </a:prstGeom>
          <a:noFill/>
          <a:ln w="31750" cap="flat" cmpd="sng">
            <a:solidFill>
              <a:schemeClr val="accent3"/>
            </a:solidFill>
            <a:prstDash val="solid"/>
            <a:miter lim="800000"/>
            <a:headEnd type="none" w="sm" len="sm"/>
            <a:tailEnd type="none" w="sm" len="sm"/>
          </a:ln>
        </p:spPr>
      </p:cxnSp>
      <p:grpSp>
        <p:nvGrpSpPr>
          <p:cNvPr id="2612" name="Google Shape;2612;p264"/>
          <p:cNvGrpSpPr/>
          <p:nvPr/>
        </p:nvGrpSpPr>
        <p:grpSpPr>
          <a:xfrm flipH="1">
            <a:off x="-1" y="1"/>
            <a:ext cx="6418725" cy="1509822"/>
            <a:chOff x="7522541" y="1"/>
            <a:chExt cx="4669459" cy="1098357"/>
          </a:xfrm>
        </p:grpSpPr>
        <p:sp>
          <p:nvSpPr>
            <p:cNvPr id="2613" name="Google Shape;2613;p26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26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pic>
        <p:nvPicPr>
          <p:cNvPr id="2615" name="Google Shape;2615;p26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250456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06909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59221238"/>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833058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062311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77015062"/>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46238499"/>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2569483"/>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65308680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94332017"/>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523452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26417085"/>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1967493"/>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5883300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4908093"/>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9117968"/>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5762639"/>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793588405"/>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5014606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992034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8858572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105239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276687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5059924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84178358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5598316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99953770"/>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65842254"/>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9475865"/>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0593922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80634380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62544124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340223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8621196"/>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5650716"/>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27644556"/>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106174565"/>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225822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4874586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221592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566854180"/>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7538314"/>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91345935"/>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092194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8504693"/>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90798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5769567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332677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5492788"/>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1756375"/>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2079867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30620673"/>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51138249"/>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423099897"/>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9"/>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9"/>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9"/>
            <a:ext cx="2025315" cy="911940"/>
          </a:xfrm>
          <a:prstGeom prst="rect">
            <a:avLst/>
          </a:prstGeom>
        </p:spPr>
      </p:pic>
    </p:spTree>
    <p:extLst>
      <p:ext uri="{BB962C8B-B14F-4D97-AF65-F5344CB8AC3E}">
        <p14:creationId xmlns:p14="http://schemas.microsoft.com/office/powerpoint/2010/main" val="367532542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4621414"/>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06528797"/>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1749942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39752184"/>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22984206"/>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0071267"/>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42235935"/>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969373"/>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6928256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69478214"/>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299855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2351689"/>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296573790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083375081"/>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7298015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67215845"/>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0094502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0464818"/>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78407627"/>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466985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1854511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1"/>
            <a:ext cx="12192000" cy="2148831"/>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1" y="1887490"/>
            <a:ext cx="5582652" cy="1078263"/>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56742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5724510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7640217"/>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2748060"/>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74841117"/>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17894797"/>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0537988"/>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973453929"/>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1104793583"/>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5598075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02597098"/>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1763386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819009349"/>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6745959"/>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49277998"/>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6969971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9780694"/>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16196970"/>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0484729"/>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19051200"/>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4"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11" indent="0">
              <a:buNone/>
              <a:defRPr sz="2000" b="1"/>
            </a:lvl2pPr>
            <a:lvl3pPr marL="914424" indent="0">
              <a:buNone/>
              <a:defRPr sz="1800" b="1"/>
            </a:lvl3pPr>
            <a:lvl4pPr marL="1371635" indent="0">
              <a:buNone/>
              <a:defRPr sz="1600" b="1"/>
            </a:lvl4pPr>
            <a:lvl5pPr marL="1828845" indent="0">
              <a:buNone/>
              <a:defRPr sz="1600" b="1"/>
            </a:lvl5pPr>
            <a:lvl6pPr marL="2286058" indent="0">
              <a:buNone/>
              <a:defRPr sz="1600" b="1"/>
            </a:lvl6pPr>
            <a:lvl7pPr marL="2743269" indent="0">
              <a:buNone/>
              <a:defRPr sz="1600" b="1"/>
            </a:lvl7pPr>
            <a:lvl8pPr marL="3200480" indent="0">
              <a:buNone/>
              <a:defRPr sz="1600" b="1"/>
            </a:lvl8pPr>
            <a:lvl9pPr marL="3657691"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18359671"/>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2162795"/>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7101936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22660333"/>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03558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5443878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11463365"/>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3" y="1561333"/>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3" y="3766865"/>
            <a:ext cx="5194433"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1636710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409793088"/>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781207197"/>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Tree>
    <p:extLst>
      <p:ext uri="{BB962C8B-B14F-4D97-AF65-F5344CB8AC3E}">
        <p14:creationId xmlns:p14="http://schemas.microsoft.com/office/powerpoint/2010/main" val="2782732778"/>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11" indent="0" algn="ctr">
              <a:buNone/>
              <a:defRPr sz="2000"/>
            </a:lvl2pPr>
            <a:lvl3pPr marL="914424" indent="0" algn="ctr">
              <a:buNone/>
              <a:defRPr sz="1800"/>
            </a:lvl3pPr>
            <a:lvl4pPr marL="1371635" indent="0" algn="ctr">
              <a:buNone/>
              <a:defRPr sz="1600"/>
            </a:lvl4pPr>
            <a:lvl5pPr marL="1828845" indent="0" algn="ctr">
              <a:buNone/>
              <a:defRPr sz="1600"/>
            </a:lvl5pPr>
            <a:lvl6pPr marL="2286058" indent="0" algn="ctr">
              <a:buNone/>
              <a:defRPr sz="1600"/>
            </a:lvl6pPr>
            <a:lvl7pPr marL="2743269" indent="0" algn="ctr">
              <a:buNone/>
              <a:defRPr sz="1600"/>
            </a:lvl7pPr>
            <a:lvl8pPr marL="3200480" indent="0" algn="ctr">
              <a:buNone/>
              <a:defRPr sz="1600"/>
            </a:lvl8pPr>
            <a:lvl9pPr marL="3657691" indent="0" algn="ctr">
              <a:buNone/>
              <a:defRPr sz="1600"/>
            </a:lvl9pPr>
          </a:lstStyle>
          <a:p>
            <a:r>
              <a:rPr lang="en-US"/>
              <a:t>Click to edit Master subtitle style</a:t>
            </a:r>
          </a:p>
        </p:txBody>
      </p:sp>
    </p:spTree>
    <p:extLst>
      <p:ext uri="{BB962C8B-B14F-4D97-AF65-F5344CB8AC3E}">
        <p14:creationId xmlns:p14="http://schemas.microsoft.com/office/powerpoint/2010/main" val="3273934345"/>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4"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4"/>
            <a:ext cx="2036763" cy="2036763"/>
          </a:xfrm>
          <a:prstGeom prst="rect">
            <a:avLst/>
          </a:prstGeom>
        </p:spPr>
      </p:pic>
    </p:spTree>
    <p:extLst>
      <p:ext uri="{BB962C8B-B14F-4D97-AF65-F5344CB8AC3E}">
        <p14:creationId xmlns:p14="http://schemas.microsoft.com/office/powerpoint/2010/main" val="3781365437"/>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4"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9522536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127.xml"/><Relationship Id="rId299" Type="http://schemas.openxmlformats.org/officeDocument/2006/relationships/slideLayout" Target="../slideLayouts/slideLayout309.xml"/><Relationship Id="rId21" Type="http://schemas.openxmlformats.org/officeDocument/2006/relationships/slideLayout" Target="../slideLayouts/slideLayout31.xml"/><Relationship Id="rId63" Type="http://schemas.openxmlformats.org/officeDocument/2006/relationships/slideLayout" Target="../slideLayouts/slideLayout73.xml"/><Relationship Id="rId159" Type="http://schemas.openxmlformats.org/officeDocument/2006/relationships/slideLayout" Target="../slideLayouts/slideLayout169.xml"/><Relationship Id="rId324" Type="http://schemas.openxmlformats.org/officeDocument/2006/relationships/slideLayout" Target="../slideLayouts/slideLayout334.xml"/><Relationship Id="rId366" Type="http://schemas.openxmlformats.org/officeDocument/2006/relationships/slideLayout" Target="../slideLayouts/slideLayout376.xml"/><Relationship Id="rId170" Type="http://schemas.openxmlformats.org/officeDocument/2006/relationships/slideLayout" Target="../slideLayouts/slideLayout180.xml"/><Relationship Id="rId226" Type="http://schemas.openxmlformats.org/officeDocument/2006/relationships/slideLayout" Target="../slideLayouts/slideLayout236.xml"/><Relationship Id="rId433" Type="http://schemas.openxmlformats.org/officeDocument/2006/relationships/slideLayout" Target="../slideLayouts/slideLayout443.xml"/><Relationship Id="rId268" Type="http://schemas.openxmlformats.org/officeDocument/2006/relationships/slideLayout" Target="../slideLayouts/slideLayout278.xml"/><Relationship Id="rId475" Type="http://schemas.openxmlformats.org/officeDocument/2006/relationships/slideLayout" Target="../slideLayouts/slideLayout485.xml"/><Relationship Id="rId32" Type="http://schemas.openxmlformats.org/officeDocument/2006/relationships/slideLayout" Target="../slideLayouts/slideLayout42.xml"/><Relationship Id="rId74" Type="http://schemas.openxmlformats.org/officeDocument/2006/relationships/slideLayout" Target="../slideLayouts/slideLayout84.xml"/><Relationship Id="rId128" Type="http://schemas.openxmlformats.org/officeDocument/2006/relationships/slideLayout" Target="../slideLayouts/slideLayout138.xml"/><Relationship Id="rId335" Type="http://schemas.openxmlformats.org/officeDocument/2006/relationships/slideLayout" Target="../slideLayouts/slideLayout345.xml"/><Relationship Id="rId377" Type="http://schemas.openxmlformats.org/officeDocument/2006/relationships/slideLayout" Target="../slideLayouts/slideLayout387.xml"/><Relationship Id="rId5" Type="http://schemas.openxmlformats.org/officeDocument/2006/relationships/slideLayout" Target="../slideLayouts/slideLayout15.xml"/><Relationship Id="rId181" Type="http://schemas.openxmlformats.org/officeDocument/2006/relationships/slideLayout" Target="../slideLayouts/slideLayout191.xml"/><Relationship Id="rId237" Type="http://schemas.openxmlformats.org/officeDocument/2006/relationships/slideLayout" Target="../slideLayouts/slideLayout247.xml"/><Relationship Id="rId402" Type="http://schemas.openxmlformats.org/officeDocument/2006/relationships/slideLayout" Target="../slideLayouts/slideLayout412.xml"/><Relationship Id="rId279" Type="http://schemas.openxmlformats.org/officeDocument/2006/relationships/slideLayout" Target="../slideLayouts/slideLayout289.xml"/><Relationship Id="rId444" Type="http://schemas.openxmlformats.org/officeDocument/2006/relationships/slideLayout" Target="../slideLayouts/slideLayout454.xml"/><Relationship Id="rId486" Type="http://schemas.openxmlformats.org/officeDocument/2006/relationships/slideLayout" Target="../slideLayouts/slideLayout496.xml"/><Relationship Id="rId43" Type="http://schemas.openxmlformats.org/officeDocument/2006/relationships/slideLayout" Target="../slideLayouts/slideLayout53.xml"/><Relationship Id="rId139" Type="http://schemas.openxmlformats.org/officeDocument/2006/relationships/slideLayout" Target="../slideLayouts/slideLayout149.xml"/><Relationship Id="rId290" Type="http://schemas.openxmlformats.org/officeDocument/2006/relationships/slideLayout" Target="../slideLayouts/slideLayout300.xml"/><Relationship Id="rId304" Type="http://schemas.openxmlformats.org/officeDocument/2006/relationships/slideLayout" Target="../slideLayouts/slideLayout314.xml"/><Relationship Id="rId346" Type="http://schemas.openxmlformats.org/officeDocument/2006/relationships/slideLayout" Target="../slideLayouts/slideLayout356.xml"/><Relationship Id="rId388" Type="http://schemas.openxmlformats.org/officeDocument/2006/relationships/slideLayout" Target="../slideLayouts/slideLayout398.xml"/><Relationship Id="rId85" Type="http://schemas.openxmlformats.org/officeDocument/2006/relationships/slideLayout" Target="../slideLayouts/slideLayout95.xml"/><Relationship Id="rId150" Type="http://schemas.openxmlformats.org/officeDocument/2006/relationships/slideLayout" Target="../slideLayouts/slideLayout160.xml"/><Relationship Id="rId192" Type="http://schemas.openxmlformats.org/officeDocument/2006/relationships/slideLayout" Target="../slideLayouts/slideLayout202.xml"/><Relationship Id="rId206" Type="http://schemas.openxmlformats.org/officeDocument/2006/relationships/slideLayout" Target="../slideLayouts/slideLayout216.xml"/><Relationship Id="rId413" Type="http://schemas.openxmlformats.org/officeDocument/2006/relationships/slideLayout" Target="../slideLayouts/slideLayout423.xml"/><Relationship Id="rId248" Type="http://schemas.openxmlformats.org/officeDocument/2006/relationships/slideLayout" Target="../slideLayouts/slideLayout258.xml"/><Relationship Id="rId455" Type="http://schemas.openxmlformats.org/officeDocument/2006/relationships/slideLayout" Target="../slideLayouts/slideLayout465.xml"/><Relationship Id="rId12" Type="http://schemas.openxmlformats.org/officeDocument/2006/relationships/slideLayout" Target="../slideLayouts/slideLayout22.xml"/><Relationship Id="rId108" Type="http://schemas.openxmlformats.org/officeDocument/2006/relationships/slideLayout" Target="../slideLayouts/slideLayout118.xml"/><Relationship Id="rId315" Type="http://schemas.openxmlformats.org/officeDocument/2006/relationships/slideLayout" Target="../slideLayouts/slideLayout325.xml"/><Relationship Id="rId357" Type="http://schemas.openxmlformats.org/officeDocument/2006/relationships/slideLayout" Target="../slideLayouts/slideLayout367.xml"/><Relationship Id="rId54" Type="http://schemas.openxmlformats.org/officeDocument/2006/relationships/slideLayout" Target="../slideLayouts/slideLayout64.xml"/><Relationship Id="rId96" Type="http://schemas.openxmlformats.org/officeDocument/2006/relationships/slideLayout" Target="../slideLayouts/slideLayout106.xml"/><Relationship Id="rId161" Type="http://schemas.openxmlformats.org/officeDocument/2006/relationships/slideLayout" Target="../slideLayouts/slideLayout171.xml"/><Relationship Id="rId217" Type="http://schemas.openxmlformats.org/officeDocument/2006/relationships/slideLayout" Target="../slideLayouts/slideLayout227.xml"/><Relationship Id="rId399" Type="http://schemas.openxmlformats.org/officeDocument/2006/relationships/slideLayout" Target="../slideLayouts/slideLayout409.xml"/><Relationship Id="rId259" Type="http://schemas.openxmlformats.org/officeDocument/2006/relationships/slideLayout" Target="../slideLayouts/slideLayout269.xml"/><Relationship Id="rId424" Type="http://schemas.openxmlformats.org/officeDocument/2006/relationships/slideLayout" Target="../slideLayouts/slideLayout434.xml"/><Relationship Id="rId466" Type="http://schemas.openxmlformats.org/officeDocument/2006/relationships/slideLayout" Target="../slideLayouts/slideLayout476.xml"/><Relationship Id="rId23" Type="http://schemas.openxmlformats.org/officeDocument/2006/relationships/slideLayout" Target="../slideLayouts/slideLayout33.xml"/><Relationship Id="rId119" Type="http://schemas.openxmlformats.org/officeDocument/2006/relationships/slideLayout" Target="../slideLayouts/slideLayout129.xml"/><Relationship Id="rId270" Type="http://schemas.openxmlformats.org/officeDocument/2006/relationships/slideLayout" Target="../slideLayouts/slideLayout280.xml"/><Relationship Id="rId326" Type="http://schemas.openxmlformats.org/officeDocument/2006/relationships/slideLayout" Target="../slideLayouts/slideLayout336.xml"/><Relationship Id="rId65" Type="http://schemas.openxmlformats.org/officeDocument/2006/relationships/slideLayout" Target="../slideLayouts/slideLayout75.xml"/><Relationship Id="rId130" Type="http://schemas.openxmlformats.org/officeDocument/2006/relationships/slideLayout" Target="../slideLayouts/slideLayout140.xml"/><Relationship Id="rId368" Type="http://schemas.openxmlformats.org/officeDocument/2006/relationships/slideLayout" Target="../slideLayouts/slideLayout378.xml"/><Relationship Id="rId172" Type="http://schemas.openxmlformats.org/officeDocument/2006/relationships/slideLayout" Target="../slideLayouts/slideLayout182.xml"/><Relationship Id="rId228" Type="http://schemas.openxmlformats.org/officeDocument/2006/relationships/slideLayout" Target="../slideLayouts/slideLayout238.xml"/><Relationship Id="rId435" Type="http://schemas.openxmlformats.org/officeDocument/2006/relationships/slideLayout" Target="../slideLayouts/slideLayout445.xml"/><Relationship Id="rId477" Type="http://schemas.openxmlformats.org/officeDocument/2006/relationships/slideLayout" Target="../slideLayouts/slideLayout487.xml"/><Relationship Id="rId281" Type="http://schemas.openxmlformats.org/officeDocument/2006/relationships/slideLayout" Target="../slideLayouts/slideLayout291.xml"/><Relationship Id="rId337" Type="http://schemas.openxmlformats.org/officeDocument/2006/relationships/slideLayout" Target="../slideLayouts/slideLayout347.xml"/><Relationship Id="rId34" Type="http://schemas.openxmlformats.org/officeDocument/2006/relationships/slideLayout" Target="../slideLayouts/slideLayout44.xml"/><Relationship Id="rId76" Type="http://schemas.openxmlformats.org/officeDocument/2006/relationships/slideLayout" Target="../slideLayouts/slideLayout86.xml"/><Relationship Id="rId141" Type="http://schemas.openxmlformats.org/officeDocument/2006/relationships/slideLayout" Target="../slideLayouts/slideLayout151.xml"/><Relationship Id="rId379" Type="http://schemas.openxmlformats.org/officeDocument/2006/relationships/slideLayout" Target="../slideLayouts/slideLayout389.xml"/><Relationship Id="rId7" Type="http://schemas.openxmlformats.org/officeDocument/2006/relationships/slideLayout" Target="../slideLayouts/slideLayout17.xml"/><Relationship Id="rId183" Type="http://schemas.openxmlformats.org/officeDocument/2006/relationships/slideLayout" Target="../slideLayouts/slideLayout193.xml"/><Relationship Id="rId239" Type="http://schemas.openxmlformats.org/officeDocument/2006/relationships/slideLayout" Target="../slideLayouts/slideLayout249.xml"/><Relationship Id="rId390" Type="http://schemas.openxmlformats.org/officeDocument/2006/relationships/slideLayout" Target="../slideLayouts/slideLayout400.xml"/><Relationship Id="rId404" Type="http://schemas.openxmlformats.org/officeDocument/2006/relationships/slideLayout" Target="../slideLayouts/slideLayout414.xml"/><Relationship Id="rId446" Type="http://schemas.openxmlformats.org/officeDocument/2006/relationships/slideLayout" Target="../slideLayouts/slideLayout456.xml"/><Relationship Id="rId250" Type="http://schemas.openxmlformats.org/officeDocument/2006/relationships/slideLayout" Target="../slideLayouts/slideLayout260.xml"/><Relationship Id="rId292" Type="http://schemas.openxmlformats.org/officeDocument/2006/relationships/slideLayout" Target="../slideLayouts/slideLayout302.xml"/><Relationship Id="rId306" Type="http://schemas.openxmlformats.org/officeDocument/2006/relationships/slideLayout" Target="../slideLayouts/slideLayout316.xml"/><Relationship Id="rId488" Type="http://schemas.openxmlformats.org/officeDocument/2006/relationships/slideLayout" Target="../slideLayouts/slideLayout498.xml"/><Relationship Id="rId45" Type="http://schemas.openxmlformats.org/officeDocument/2006/relationships/slideLayout" Target="../slideLayouts/slideLayout55.xml"/><Relationship Id="rId87" Type="http://schemas.openxmlformats.org/officeDocument/2006/relationships/slideLayout" Target="../slideLayouts/slideLayout97.xml"/><Relationship Id="rId110" Type="http://schemas.openxmlformats.org/officeDocument/2006/relationships/slideLayout" Target="../slideLayouts/slideLayout120.xml"/><Relationship Id="rId348" Type="http://schemas.openxmlformats.org/officeDocument/2006/relationships/slideLayout" Target="../slideLayouts/slideLayout358.xml"/><Relationship Id="rId152" Type="http://schemas.openxmlformats.org/officeDocument/2006/relationships/slideLayout" Target="../slideLayouts/slideLayout162.xml"/><Relationship Id="rId194" Type="http://schemas.openxmlformats.org/officeDocument/2006/relationships/slideLayout" Target="../slideLayouts/slideLayout204.xml"/><Relationship Id="rId208" Type="http://schemas.openxmlformats.org/officeDocument/2006/relationships/slideLayout" Target="../slideLayouts/slideLayout218.xml"/><Relationship Id="rId415" Type="http://schemas.openxmlformats.org/officeDocument/2006/relationships/slideLayout" Target="../slideLayouts/slideLayout425.xml"/><Relationship Id="rId457" Type="http://schemas.openxmlformats.org/officeDocument/2006/relationships/slideLayout" Target="../slideLayouts/slideLayout467.xml"/><Relationship Id="rId261" Type="http://schemas.openxmlformats.org/officeDocument/2006/relationships/slideLayout" Target="../slideLayouts/slideLayout271.xml"/><Relationship Id="rId14" Type="http://schemas.openxmlformats.org/officeDocument/2006/relationships/slideLayout" Target="../slideLayouts/slideLayout24.xml"/><Relationship Id="rId56" Type="http://schemas.openxmlformats.org/officeDocument/2006/relationships/slideLayout" Target="../slideLayouts/slideLayout66.xml"/><Relationship Id="rId317" Type="http://schemas.openxmlformats.org/officeDocument/2006/relationships/slideLayout" Target="../slideLayouts/slideLayout327.xml"/><Relationship Id="rId359" Type="http://schemas.openxmlformats.org/officeDocument/2006/relationships/slideLayout" Target="../slideLayouts/slideLayout369.xml"/><Relationship Id="rId98" Type="http://schemas.openxmlformats.org/officeDocument/2006/relationships/slideLayout" Target="../slideLayouts/slideLayout108.xml"/><Relationship Id="rId121" Type="http://schemas.openxmlformats.org/officeDocument/2006/relationships/slideLayout" Target="../slideLayouts/slideLayout131.xml"/><Relationship Id="rId163" Type="http://schemas.openxmlformats.org/officeDocument/2006/relationships/slideLayout" Target="../slideLayouts/slideLayout173.xml"/><Relationship Id="rId219" Type="http://schemas.openxmlformats.org/officeDocument/2006/relationships/slideLayout" Target="../slideLayouts/slideLayout229.xml"/><Relationship Id="rId370" Type="http://schemas.openxmlformats.org/officeDocument/2006/relationships/slideLayout" Target="../slideLayouts/slideLayout380.xml"/><Relationship Id="rId426" Type="http://schemas.openxmlformats.org/officeDocument/2006/relationships/slideLayout" Target="../slideLayouts/slideLayout436.xml"/><Relationship Id="rId230" Type="http://schemas.openxmlformats.org/officeDocument/2006/relationships/slideLayout" Target="../slideLayouts/slideLayout240.xml"/><Relationship Id="rId468" Type="http://schemas.openxmlformats.org/officeDocument/2006/relationships/slideLayout" Target="../slideLayouts/slideLayout478.xml"/><Relationship Id="rId25" Type="http://schemas.openxmlformats.org/officeDocument/2006/relationships/slideLayout" Target="../slideLayouts/slideLayout35.xml"/><Relationship Id="rId67" Type="http://schemas.openxmlformats.org/officeDocument/2006/relationships/slideLayout" Target="../slideLayouts/slideLayout77.xml"/><Relationship Id="rId272" Type="http://schemas.openxmlformats.org/officeDocument/2006/relationships/slideLayout" Target="../slideLayouts/slideLayout282.xml"/><Relationship Id="rId328" Type="http://schemas.openxmlformats.org/officeDocument/2006/relationships/slideLayout" Target="../slideLayouts/slideLayout338.xml"/><Relationship Id="rId132" Type="http://schemas.openxmlformats.org/officeDocument/2006/relationships/slideLayout" Target="../slideLayouts/slideLayout142.xml"/><Relationship Id="rId174" Type="http://schemas.openxmlformats.org/officeDocument/2006/relationships/slideLayout" Target="../slideLayouts/slideLayout184.xml"/><Relationship Id="rId381" Type="http://schemas.openxmlformats.org/officeDocument/2006/relationships/slideLayout" Target="../slideLayouts/slideLayout391.xml"/><Relationship Id="rId241" Type="http://schemas.openxmlformats.org/officeDocument/2006/relationships/slideLayout" Target="../slideLayouts/slideLayout251.xml"/><Relationship Id="rId437" Type="http://schemas.openxmlformats.org/officeDocument/2006/relationships/slideLayout" Target="../slideLayouts/slideLayout447.xml"/><Relationship Id="rId479" Type="http://schemas.openxmlformats.org/officeDocument/2006/relationships/slideLayout" Target="../slideLayouts/slideLayout489.xml"/><Relationship Id="rId36" Type="http://schemas.openxmlformats.org/officeDocument/2006/relationships/slideLayout" Target="../slideLayouts/slideLayout46.xml"/><Relationship Id="rId283" Type="http://schemas.openxmlformats.org/officeDocument/2006/relationships/slideLayout" Target="../slideLayouts/slideLayout293.xml"/><Relationship Id="rId339" Type="http://schemas.openxmlformats.org/officeDocument/2006/relationships/slideLayout" Target="../slideLayouts/slideLayout349.xml"/><Relationship Id="rId78" Type="http://schemas.openxmlformats.org/officeDocument/2006/relationships/slideLayout" Target="../slideLayouts/slideLayout88.xml"/><Relationship Id="rId101" Type="http://schemas.openxmlformats.org/officeDocument/2006/relationships/slideLayout" Target="../slideLayouts/slideLayout111.xml"/><Relationship Id="rId143" Type="http://schemas.openxmlformats.org/officeDocument/2006/relationships/slideLayout" Target="../slideLayouts/slideLayout153.xml"/><Relationship Id="rId185" Type="http://schemas.openxmlformats.org/officeDocument/2006/relationships/slideLayout" Target="../slideLayouts/slideLayout195.xml"/><Relationship Id="rId350" Type="http://schemas.openxmlformats.org/officeDocument/2006/relationships/slideLayout" Target="../slideLayouts/slideLayout360.xml"/><Relationship Id="rId406" Type="http://schemas.openxmlformats.org/officeDocument/2006/relationships/slideLayout" Target="../slideLayouts/slideLayout416.xml"/><Relationship Id="rId9" Type="http://schemas.openxmlformats.org/officeDocument/2006/relationships/slideLayout" Target="../slideLayouts/slideLayout19.xml"/><Relationship Id="rId210" Type="http://schemas.openxmlformats.org/officeDocument/2006/relationships/slideLayout" Target="../slideLayouts/slideLayout220.xml"/><Relationship Id="rId392" Type="http://schemas.openxmlformats.org/officeDocument/2006/relationships/slideLayout" Target="../slideLayouts/slideLayout402.xml"/><Relationship Id="rId448" Type="http://schemas.openxmlformats.org/officeDocument/2006/relationships/slideLayout" Target="../slideLayouts/slideLayout458.xml"/><Relationship Id="rId252" Type="http://schemas.openxmlformats.org/officeDocument/2006/relationships/slideLayout" Target="../slideLayouts/slideLayout262.xml"/><Relationship Id="rId294" Type="http://schemas.openxmlformats.org/officeDocument/2006/relationships/slideLayout" Target="../slideLayouts/slideLayout304.xml"/><Relationship Id="rId308" Type="http://schemas.openxmlformats.org/officeDocument/2006/relationships/slideLayout" Target="../slideLayouts/slideLayout318.xml"/><Relationship Id="rId47" Type="http://schemas.openxmlformats.org/officeDocument/2006/relationships/slideLayout" Target="../slideLayouts/slideLayout57.xml"/><Relationship Id="rId89" Type="http://schemas.openxmlformats.org/officeDocument/2006/relationships/slideLayout" Target="../slideLayouts/slideLayout99.xml"/><Relationship Id="rId112" Type="http://schemas.openxmlformats.org/officeDocument/2006/relationships/slideLayout" Target="../slideLayouts/slideLayout122.xml"/><Relationship Id="rId154" Type="http://schemas.openxmlformats.org/officeDocument/2006/relationships/slideLayout" Target="../slideLayouts/slideLayout164.xml"/><Relationship Id="rId361" Type="http://schemas.openxmlformats.org/officeDocument/2006/relationships/slideLayout" Target="../slideLayouts/slideLayout371.xml"/><Relationship Id="rId196" Type="http://schemas.openxmlformats.org/officeDocument/2006/relationships/slideLayout" Target="../slideLayouts/slideLayout206.xml"/><Relationship Id="rId417" Type="http://schemas.openxmlformats.org/officeDocument/2006/relationships/slideLayout" Target="../slideLayouts/slideLayout427.xml"/><Relationship Id="rId459" Type="http://schemas.openxmlformats.org/officeDocument/2006/relationships/slideLayout" Target="../slideLayouts/slideLayout469.xml"/><Relationship Id="rId16" Type="http://schemas.openxmlformats.org/officeDocument/2006/relationships/slideLayout" Target="../slideLayouts/slideLayout26.xml"/><Relationship Id="rId221" Type="http://schemas.openxmlformats.org/officeDocument/2006/relationships/slideLayout" Target="../slideLayouts/slideLayout231.xml"/><Relationship Id="rId263" Type="http://schemas.openxmlformats.org/officeDocument/2006/relationships/slideLayout" Target="../slideLayouts/slideLayout273.xml"/><Relationship Id="rId319" Type="http://schemas.openxmlformats.org/officeDocument/2006/relationships/slideLayout" Target="../slideLayouts/slideLayout329.xml"/><Relationship Id="rId470" Type="http://schemas.openxmlformats.org/officeDocument/2006/relationships/slideLayout" Target="../slideLayouts/slideLayout480.xml"/><Relationship Id="rId58" Type="http://schemas.openxmlformats.org/officeDocument/2006/relationships/slideLayout" Target="../slideLayouts/slideLayout68.xml"/><Relationship Id="rId123" Type="http://schemas.openxmlformats.org/officeDocument/2006/relationships/slideLayout" Target="../slideLayouts/slideLayout133.xml"/><Relationship Id="rId330" Type="http://schemas.openxmlformats.org/officeDocument/2006/relationships/slideLayout" Target="../slideLayouts/slideLayout340.xml"/><Relationship Id="rId165" Type="http://schemas.openxmlformats.org/officeDocument/2006/relationships/slideLayout" Target="../slideLayouts/slideLayout175.xml"/><Relationship Id="rId372" Type="http://schemas.openxmlformats.org/officeDocument/2006/relationships/slideLayout" Target="../slideLayouts/slideLayout382.xml"/><Relationship Id="rId428" Type="http://schemas.openxmlformats.org/officeDocument/2006/relationships/slideLayout" Target="../slideLayouts/slideLayout438.xml"/><Relationship Id="rId232" Type="http://schemas.openxmlformats.org/officeDocument/2006/relationships/slideLayout" Target="../slideLayouts/slideLayout242.xml"/><Relationship Id="rId274" Type="http://schemas.openxmlformats.org/officeDocument/2006/relationships/slideLayout" Target="../slideLayouts/slideLayout284.xml"/><Relationship Id="rId481" Type="http://schemas.openxmlformats.org/officeDocument/2006/relationships/slideLayout" Target="../slideLayouts/slideLayout491.xml"/><Relationship Id="rId27" Type="http://schemas.openxmlformats.org/officeDocument/2006/relationships/slideLayout" Target="../slideLayouts/slideLayout37.xml"/><Relationship Id="rId69" Type="http://schemas.openxmlformats.org/officeDocument/2006/relationships/slideLayout" Target="../slideLayouts/slideLayout79.xml"/><Relationship Id="rId134" Type="http://schemas.openxmlformats.org/officeDocument/2006/relationships/slideLayout" Target="../slideLayouts/slideLayout144.xml"/><Relationship Id="rId80" Type="http://schemas.openxmlformats.org/officeDocument/2006/relationships/slideLayout" Target="../slideLayouts/slideLayout90.xml"/><Relationship Id="rId176" Type="http://schemas.openxmlformats.org/officeDocument/2006/relationships/slideLayout" Target="../slideLayouts/slideLayout186.xml"/><Relationship Id="rId341" Type="http://schemas.openxmlformats.org/officeDocument/2006/relationships/slideLayout" Target="../slideLayouts/slideLayout351.xml"/><Relationship Id="rId383" Type="http://schemas.openxmlformats.org/officeDocument/2006/relationships/slideLayout" Target="../slideLayouts/slideLayout393.xml"/><Relationship Id="rId439" Type="http://schemas.openxmlformats.org/officeDocument/2006/relationships/slideLayout" Target="../slideLayouts/slideLayout449.xml"/><Relationship Id="rId201" Type="http://schemas.openxmlformats.org/officeDocument/2006/relationships/slideLayout" Target="../slideLayouts/slideLayout211.xml"/><Relationship Id="rId243" Type="http://schemas.openxmlformats.org/officeDocument/2006/relationships/slideLayout" Target="../slideLayouts/slideLayout253.xml"/><Relationship Id="rId285" Type="http://schemas.openxmlformats.org/officeDocument/2006/relationships/slideLayout" Target="../slideLayouts/slideLayout295.xml"/><Relationship Id="rId450" Type="http://schemas.openxmlformats.org/officeDocument/2006/relationships/slideLayout" Target="../slideLayouts/slideLayout460.xml"/><Relationship Id="rId38" Type="http://schemas.openxmlformats.org/officeDocument/2006/relationships/slideLayout" Target="../slideLayouts/slideLayout48.xml"/><Relationship Id="rId103" Type="http://schemas.openxmlformats.org/officeDocument/2006/relationships/slideLayout" Target="../slideLayouts/slideLayout113.xml"/><Relationship Id="rId310" Type="http://schemas.openxmlformats.org/officeDocument/2006/relationships/slideLayout" Target="../slideLayouts/slideLayout320.xml"/><Relationship Id="rId91" Type="http://schemas.openxmlformats.org/officeDocument/2006/relationships/slideLayout" Target="../slideLayouts/slideLayout101.xml"/><Relationship Id="rId145" Type="http://schemas.openxmlformats.org/officeDocument/2006/relationships/slideLayout" Target="../slideLayouts/slideLayout155.xml"/><Relationship Id="rId187" Type="http://schemas.openxmlformats.org/officeDocument/2006/relationships/slideLayout" Target="../slideLayouts/slideLayout197.xml"/><Relationship Id="rId352" Type="http://schemas.openxmlformats.org/officeDocument/2006/relationships/slideLayout" Target="../slideLayouts/slideLayout362.xml"/><Relationship Id="rId394" Type="http://schemas.openxmlformats.org/officeDocument/2006/relationships/slideLayout" Target="../slideLayouts/slideLayout404.xml"/><Relationship Id="rId408" Type="http://schemas.openxmlformats.org/officeDocument/2006/relationships/slideLayout" Target="../slideLayouts/slideLayout418.xml"/><Relationship Id="rId212" Type="http://schemas.openxmlformats.org/officeDocument/2006/relationships/slideLayout" Target="../slideLayouts/slideLayout222.xml"/><Relationship Id="rId254" Type="http://schemas.openxmlformats.org/officeDocument/2006/relationships/slideLayout" Target="../slideLayouts/slideLayout264.xml"/><Relationship Id="rId49" Type="http://schemas.openxmlformats.org/officeDocument/2006/relationships/slideLayout" Target="../slideLayouts/slideLayout59.xml"/><Relationship Id="rId114" Type="http://schemas.openxmlformats.org/officeDocument/2006/relationships/slideLayout" Target="../slideLayouts/slideLayout124.xml"/><Relationship Id="rId296" Type="http://schemas.openxmlformats.org/officeDocument/2006/relationships/slideLayout" Target="../slideLayouts/slideLayout306.xml"/><Relationship Id="rId461" Type="http://schemas.openxmlformats.org/officeDocument/2006/relationships/slideLayout" Target="../slideLayouts/slideLayout471.xml"/><Relationship Id="rId60" Type="http://schemas.openxmlformats.org/officeDocument/2006/relationships/slideLayout" Target="../slideLayouts/slideLayout70.xml"/><Relationship Id="rId156" Type="http://schemas.openxmlformats.org/officeDocument/2006/relationships/slideLayout" Target="../slideLayouts/slideLayout166.xml"/><Relationship Id="rId198" Type="http://schemas.openxmlformats.org/officeDocument/2006/relationships/slideLayout" Target="../slideLayouts/slideLayout208.xml"/><Relationship Id="rId321" Type="http://schemas.openxmlformats.org/officeDocument/2006/relationships/slideLayout" Target="../slideLayouts/slideLayout331.xml"/><Relationship Id="rId363" Type="http://schemas.openxmlformats.org/officeDocument/2006/relationships/slideLayout" Target="../slideLayouts/slideLayout373.xml"/><Relationship Id="rId419" Type="http://schemas.openxmlformats.org/officeDocument/2006/relationships/slideLayout" Target="../slideLayouts/slideLayout429.xml"/><Relationship Id="rId223" Type="http://schemas.openxmlformats.org/officeDocument/2006/relationships/slideLayout" Target="../slideLayouts/slideLayout233.xml"/><Relationship Id="rId430" Type="http://schemas.openxmlformats.org/officeDocument/2006/relationships/slideLayout" Target="../slideLayouts/slideLayout440.xml"/><Relationship Id="rId18" Type="http://schemas.openxmlformats.org/officeDocument/2006/relationships/slideLayout" Target="../slideLayouts/slideLayout28.xml"/><Relationship Id="rId265" Type="http://schemas.openxmlformats.org/officeDocument/2006/relationships/slideLayout" Target="../slideLayouts/slideLayout275.xml"/><Relationship Id="rId472" Type="http://schemas.openxmlformats.org/officeDocument/2006/relationships/slideLayout" Target="../slideLayouts/slideLayout482.xml"/><Relationship Id="rId125" Type="http://schemas.openxmlformats.org/officeDocument/2006/relationships/slideLayout" Target="../slideLayouts/slideLayout135.xml"/><Relationship Id="rId167" Type="http://schemas.openxmlformats.org/officeDocument/2006/relationships/slideLayout" Target="../slideLayouts/slideLayout177.xml"/><Relationship Id="rId332" Type="http://schemas.openxmlformats.org/officeDocument/2006/relationships/slideLayout" Target="../slideLayouts/slideLayout342.xml"/><Relationship Id="rId374" Type="http://schemas.openxmlformats.org/officeDocument/2006/relationships/slideLayout" Target="../slideLayouts/slideLayout384.xml"/><Relationship Id="rId71" Type="http://schemas.openxmlformats.org/officeDocument/2006/relationships/slideLayout" Target="../slideLayouts/slideLayout81.xml"/><Relationship Id="rId234" Type="http://schemas.openxmlformats.org/officeDocument/2006/relationships/slideLayout" Target="../slideLayouts/slideLayout244.xml"/><Relationship Id="rId2" Type="http://schemas.openxmlformats.org/officeDocument/2006/relationships/slideLayout" Target="../slideLayouts/slideLayout12.xml"/><Relationship Id="rId29" Type="http://schemas.openxmlformats.org/officeDocument/2006/relationships/slideLayout" Target="../slideLayouts/slideLayout39.xml"/><Relationship Id="rId276" Type="http://schemas.openxmlformats.org/officeDocument/2006/relationships/slideLayout" Target="../slideLayouts/slideLayout286.xml"/><Relationship Id="rId441" Type="http://schemas.openxmlformats.org/officeDocument/2006/relationships/slideLayout" Target="../slideLayouts/slideLayout451.xml"/><Relationship Id="rId483" Type="http://schemas.openxmlformats.org/officeDocument/2006/relationships/slideLayout" Target="../slideLayouts/slideLayout493.xml"/><Relationship Id="rId40" Type="http://schemas.openxmlformats.org/officeDocument/2006/relationships/slideLayout" Target="../slideLayouts/slideLayout50.xml"/><Relationship Id="rId136" Type="http://schemas.openxmlformats.org/officeDocument/2006/relationships/slideLayout" Target="../slideLayouts/slideLayout146.xml"/><Relationship Id="rId178" Type="http://schemas.openxmlformats.org/officeDocument/2006/relationships/slideLayout" Target="../slideLayouts/slideLayout188.xml"/><Relationship Id="rId301" Type="http://schemas.openxmlformats.org/officeDocument/2006/relationships/slideLayout" Target="../slideLayouts/slideLayout311.xml"/><Relationship Id="rId343" Type="http://schemas.openxmlformats.org/officeDocument/2006/relationships/slideLayout" Target="../slideLayouts/slideLayout353.xml"/><Relationship Id="rId82" Type="http://schemas.openxmlformats.org/officeDocument/2006/relationships/slideLayout" Target="../slideLayouts/slideLayout92.xml"/><Relationship Id="rId203" Type="http://schemas.openxmlformats.org/officeDocument/2006/relationships/slideLayout" Target="../slideLayouts/slideLayout213.xml"/><Relationship Id="rId385" Type="http://schemas.openxmlformats.org/officeDocument/2006/relationships/slideLayout" Target="../slideLayouts/slideLayout395.xml"/><Relationship Id="rId245" Type="http://schemas.openxmlformats.org/officeDocument/2006/relationships/slideLayout" Target="../slideLayouts/slideLayout255.xml"/><Relationship Id="rId287" Type="http://schemas.openxmlformats.org/officeDocument/2006/relationships/slideLayout" Target="../slideLayouts/slideLayout297.xml"/><Relationship Id="rId410" Type="http://schemas.openxmlformats.org/officeDocument/2006/relationships/slideLayout" Target="../slideLayouts/slideLayout420.xml"/><Relationship Id="rId452" Type="http://schemas.openxmlformats.org/officeDocument/2006/relationships/slideLayout" Target="../slideLayouts/slideLayout462.xml"/><Relationship Id="rId105" Type="http://schemas.openxmlformats.org/officeDocument/2006/relationships/slideLayout" Target="../slideLayouts/slideLayout115.xml"/><Relationship Id="rId147" Type="http://schemas.openxmlformats.org/officeDocument/2006/relationships/slideLayout" Target="../slideLayouts/slideLayout157.xml"/><Relationship Id="rId312" Type="http://schemas.openxmlformats.org/officeDocument/2006/relationships/slideLayout" Target="../slideLayouts/slideLayout322.xml"/><Relationship Id="rId354" Type="http://schemas.openxmlformats.org/officeDocument/2006/relationships/slideLayout" Target="../slideLayouts/slideLayout364.xml"/><Relationship Id="rId51" Type="http://schemas.openxmlformats.org/officeDocument/2006/relationships/slideLayout" Target="../slideLayouts/slideLayout61.xml"/><Relationship Id="rId93" Type="http://schemas.openxmlformats.org/officeDocument/2006/relationships/slideLayout" Target="../slideLayouts/slideLayout103.xml"/><Relationship Id="rId189" Type="http://schemas.openxmlformats.org/officeDocument/2006/relationships/slideLayout" Target="../slideLayouts/slideLayout199.xml"/><Relationship Id="rId396" Type="http://schemas.openxmlformats.org/officeDocument/2006/relationships/slideLayout" Target="../slideLayouts/slideLayout406.xml"/><Relationship Id="rId214" Type="http://schemas.openxmlformats.org/officeDocument/2006/relationships/slideLayout" Target="../slideLayouts/slideLayout224.xml"/><Relationship Id="rId256" Type="http://schemas.openxmlformats.org/officeDocument/2006/relationships/slideLayout" Target="../slideLayouts/slideLayout266.xml"/><Relationship Id="rId298" Type="http://schemas.openxmlformats.org/officeDocument/2006/relationships/slideLayout" Target="../slideLayouts/slideLayout308.xml"/><Relationship Id="rId421" Type="http://schemas.openxmlformats.org/officeDocument/2006/relationships/slideLayout" Target="../slideLayouts/slideLayout431.xml"/><Relationship Id="rId463" Type="http://schemas.openxmlformats.org/officeDocument/2006/relationships/slideLayout" Target="../slideLayouts/slideLayout473.xml"/><Relationship Id="rId116" Type="http://schemas.openxmlformats.org/officeDocument/2006/relationships/slideLayout" Target="../slideLayouts/slideLayout126.xml"/><Relationship Id="rId158" Type="http://schemas.openxmlformats.org/officeDocument/2006/relationships/slideLayout" Target="../slideLayouts/slideLayout168.xml"/><Relationship Id="rId323" Type="http://schemas.openxmlformats.org/officeDocument/2006/relationships/slideLayout" Target="../slideLayouts/slideLayout333.xml"/><Relationship Id="rId20" Type="http://schemas.openxmlformats.org/officeDocument/2006/relationships/slideLayout" Target="../slideLayouts/slideLayout30.xml"/><Relationship Id="rId41" Type="http://schemas.openxmlformats.org/officeDocument/2006/relationships/slideLayout" Target="../slideLayouts/slideLayout51.xml"/><Relationship Id="rId62" Type="http://schemas.openxmlformats.org/officeDocument/2006/relationships/slideLayout" Target="../slideLayouts/slideLayout72.xml"/><Relationship Id="rId83" Type="http://schemas.openxmlformats.org/officeDocument/2006/relationships/slideLayout" Target="../slideLayouts/slideLayout93.xml"/><Relationship Id="rId179" Type="http://schemas.openxmlformats.org/officeDocument/2006/relationships/slideLayout" Target="../slideLayouts/slideLayout189.xml"/><Relationship Id="rId365" Type="http://schemas.openxmlformats.org/officeDocument/2006/relationships/slideLayout" Target="../slideLayouts/slideLayout375.xml"/><Relationship Id="rId386" Type="http://schemas.openxmlformats.org/officeDocument/2006/relationships/slideLayout" Target="../slideLayouts/slideLayout396.xml"/><Relationship Id="rId190" Type="http://schemas.openxmlformats.org/officeDocument/2006/relationships/slideLayout" Target="../slideLayouts/slideLayout200.xml"/><Relationship Id="rId204" Type="http://schemas.openxmlformats.org/officeDocument/2006/relationships/slideLayout" Target="../slideLayouts/slideLayout214.xml"/><Relationship Id="rId225" Type="http://schemas.openxmlformats.org/officeDocument/2006/relationships/slideLayout" Target="../slideLayouts/slideLayout235.xml"/><Relationship Id="rId246" Type="http://schemas.openxmlformats.org/officeDocument/2006/relationships/slideLayout" Target="../slideLayouts/slideLayout256.xml"/><Relationship Id="rId267" Type="http://schemas.openxmlformats.org/officeDocument/2006/relationships/slideLayout" Target="../slideLayouts/slideLayout277.xml"/><Relationship Id="rId288" Type="http://schemas.openxmlformats.org/officeDocument/2006/relationships/slideLayout" Target="../slideLayouts/slideLayout298.xml"/><Relationship Id="rId411" Type="http://schemas.openxmlformats.org/officeDocument/2006/relationships/slideLayout" Target="../slideLayouts/slideLayout421.xml"/><Relationship Id="rId432" Type="http://schemas.openxmlformats.org/officeDocument/2006/relationships/slideLayout" Target="../slideLayouts/slideLayout442.xml"/><Relationship Id="rId453" Type="http://schemas.openxmlformats.org/officeDocument/2006/relationships/slideLayout" Target="../slideLayouts/slideLayout463.xml"/><Relationship Id="rId474" Type="http://schemas.openxmlformats.org/officeDocument/2006/relationships/slideLayout" Target="../slideLayouts/slideLayout484.xml"/><Relationship Id="rId106" Type="http://schemas.openxmlformats.org/officeDocument/2006/relationships/slideLayout" Target="../slideLayouts/slideLayout116.xml"/><Relationship Id="rId127" Type="http://schemas.openxmlformats.org/officeDocument/2006/relationships/slideLayout" Target="../slideLayouts/slideLayout137.xml"/><Relationship Id="rId313" Type="http://schemas.openxmlformats.org/officeDocument/2006/relationships/slideLayout" Target="../slideLayouts/slideLayout323.xml"/><Relationship Id="rId10" Type="http://schemas.openxmlformats.org/officeDocument/2006/relationships/slideLayout" Target="../slideLayouts/slideLayout20.xml"/><Relationship Id="rId31" Type="http://schemas.openxmlformats.org/officeDocument/2006/relationships/slideLayout" Target="../slideLayouts/slideLayout41.xml"/><Relationship Id="rId52" Type="http://schemas.openxmlformats.org/officeDocument/2006/relationships/slideLayout" Target="../slideLayouts/slideLayout62.xml"/><Relationship Id="rId73" Type="http://schemas.openxmlformats.org/officeDocument/2006/relationships/slideLayout" Target="../slideLayouts/slideLayout83.xml"/><Relationship Id="rId94" Type="http://schemas.openxmlformats.org/officeDocument/2006/relationships/slideLayout" Target="../slideLayouts/slideLayout104.xml"/><Relationship Id="rId148" Type="http://schemas.openxmlformats.org/officeDocument/2006/relationships/slideLayout" Target="../slideLayouts/slideLayout158.xml"/><Relationship Id="rId169" Type="http://schemas.openxmlformats.org/officeDocument/2006/relationships/slideLayout" Target="../slideLayouts/slideLayout179.xml"/><Relationship Id="rId334" Type="http://schemas.openxmlformats.org/officeDocument/2006/relationships/slideLayout" Target="../slideLayouts/slideLayout344.xml"/><Relationship Id="rId355" Type="http://schemas.openxmlformats.org/officeDocument/2006/relationships/slideLayout" Target="../slideLayouts/slideLayout365.xml"/><Relationship Id="rId376" Type="http://schemas.openxmlformats.org/officeDocument/2006/relationships/slideLayout" Target="../slideLayouts/slideLayout386.xml"/><Relationship Id="rId397" Type="http://schemas.openxmlformats.org/officeDocument/2006/relationships/slideLayout" Target="../slideLayouts/slideLayout407.xml"/><Relationship Id="rId4" Type="http://schemas.openxmlformats.org/officeDocument/2006/relationships/slideLayout" Target="../slideLayouts/slideLayout14.xml"/><Relationship Id="rId180" Type="http://schemas.openxmlformats.org/officeDocument/2006/relationships/slideLayout" Target="../slideLayouts/slideLayout190.xml"/><Relationship Id="rId215" Type="http://schemas.openxmlformats.org/officeDocument/2006/relationships/slideLayout" Target="../slideLayouts/slideLayout225.xml"/><Relationship Id="rId236" Type="http://schemas.openxmlformats.org/officeDocument/2006/relationships/slideLayout" Target="../slideLayouts/slideLayout246.xml"/><Relationship Id="rId257" Type="http://schemas.openxmlformats.org/officeDocument/2006/relationships/slideLayout" Target="../slideLayouts/slideLayout267.xml"/><Relationship Id="rId278" Type="http://schemas.openxmlformats.org/officeDocument/2006/relationships/slideLayout" Target="../slideLayouts/slideLayout288.xml"/><Relationship Id="rId401" Type="http://schemas.openxmlformats.org/officeDocument/2006/relationships/slideLayout" Target="../slideLayouts/slideLayout411.xml"/><Relationship Id="rId422" Type="http://schemas.openxmlformats.org/officeDocument/2006/relationships/slideLayout" Target="../slideLayouts/slideLayout432.xml"/><Relationship Id="rId443" Type="http://schemas.openxmlformats.org/officeDocument/2006/relationships/slideLayout" Target="../slideLayouts/slideLayout453.xml"/><Relationship Id="rId464" Type="http://schemas.openxmlformats.org/officeDocument/2006/relationships/slideLayout" Target="../slideLayouts/slideLayout474.xml"/><Relationship Id="rId303" Type="http://schemas.openxmlformats.org/officeDocument/2006/relationships/slideLayout" Target="../slideLayouts/slideLayout313.xml"/><Relationship Id="rId485" Type="http://schemas.openxmlformats.org/officeDocument/2006/relationships/slideLayout" Target="../slideLayouts/slideLayout495.xml"/><Relationship Id="rId42" Type="http://schemas.openxmlformats.org/officeDocument/2006/relationships/slideLayout" Target="../slideLayouts/slideLayout52.xml"/><Relationship Id="rId84" Type="http://schemas.openxmlformats.org/officeDocument/2006/relationships/slideLayout" Target="../slideLayouts/slideLayout94.xml"/><Relationship Id="rId138" Type="http://schemas.openxmlformats.org/officeDocument/2006/relationships/slideLayout" Target="../slideLayouts/slideLayout148.xml"/><Relationship Id="rId345" Type="http://schemas.openxmlformats.org/officeDocument/2006/relationships/slideLayout" Target="../slideLayouts/slideLayout355.xml"/><Relationship Id="rId387" Type="http://schemas.openxmlformats.org/officeDocument/2006/relationships/slideLayout" Target="../slideLayouts/slideLayout397.xml"/><Relationship Id="rId191" Type="http://schemas.openxmlformats.org/officeDocument/2006/relationships/slideLayout" Target="../slideLayouts/slideLayout201.xml"/><Relationship Id="rId205" Type="http://schemas.openxmlformats.org/officeDocument/2006/relationships/slideLayout" Target="../slideLayouts/slideLayout215.xml"/><Relationship Id="rId247" Type="http://schemas.openxmlformats.org/officeDocument/2006/relationships/slideLayout" Target="../slideLayouts/slideLayout257.xml"/><Relationship Id="rId412" Type="http://schemas.openxmlformats.org/officeDocument/2006/relationships/slideLayout" Target="../slideLayouts/slideLayout422.xml"/><Relationship Id="rId107" Type="http://schemas.openxmlformats.org/officeDocument/2006/relationships/slideLayout" Target="../slideLayouts/slideLayout117.xml"/><Relationship Id="rId289" Type="http://schemas.openxmlformats.org/officeDocument/2006/relationships/slideLayout" Target="../slideLayouts/slideLayout299.xml"/><Relationship Id="rId454" Type="http://schemas.openxmlformats.org/officeDocument/2006/relationships/slideLayout" Target="../slideLayouts/slideLayout464.xml"/><Relationship Id="rId11" Type="http://schemas.openxmlformats.org/officeDocument/2006/relationships/slideLayout" Target="../slideLayouts/slideLayout21.xml"/><Relationship Id="rId53" Type="http://schemas.openxmlformats.org/officeDocument/2006/relationships/slideLayout" Target="../slideLayouts/slideLayout63.xml"/><Relationship Id="rId149" Type="http://schemas.openxmlformats.org/officeDocument/2006/relationships/slideLayout" Target="../slideLayouts/slideLayout159.xml"/><Relationship Id="rId314" Type="http://schemas.openxmlformats.org/officeDocument/2006/relationships/slideLayout" Target="../slideLayouts/slideLayout324.xml"/><Relationship Id="rId356" Type="http://schemas.openxmlformats.org/officeDocument/2006/relationships/slideLayout" Target="../slideLayouts/slideLayout366.xml"/><Relationship Id="rId398" Type="http://schemas.openxmlformats.org/officeDocument/2006/relationships/slideLayout" Target="../slideLayouts/slideLayout408.xml"/><Relationship Id="rId95" Type="http://schemas.openxmlformats.org/officeDocument/2006/relationships/slideLayout" Target="../slideLayouts/slideLayout105.xml"/><Relationship Id="rId160" Type="http://schemas.openxmlformats.org/officeDocument/2006/relationships/slideLayout" Target="../slideLayouts/slideLayout170.xml"/><Relationship Id="rId216" Type="http://schemas.openxmlformats.org/officeDocument/2006/relationships/slideLayout" Target="../slideLayouts/slideLayout226.xml"/><Relationship Id="rId423" Type="http://schemas.openxmlformats.org/officeDocument/2006/relationships/slideLayout" Target="../slideLayouts/slideLayout433.xml"/><Relationship Id="rId258" Type="http://schemas.openxmlformats.org/officeDocument/2006/relationships/slideLayout" Target="../slideLayouts/slideLayout268.xml"/><Relationship Id="rId465" Type="http://schemas.openxmlformats.org/officeDocument/2006/relationships/slideLayout" Target="../slideLayouts/slideLayout475.xml"/><Relationship Id="rId22" Type="http://schemas.openxmlformats.org/officeDocument/2006/relationships/slideLayout" Target="../slideLayouts/slideLayout32.xml"/><Relationship Id="rId64" Type="http://schemas.openxmlformats.org/officeDocument/2006/relationships/slideLayout" Target="../slideLayouts/slideLayout74.xml"/><Relationship Id="rId118" Type="http://schemas.openxmlformats.org/officeDocument/2006/relationships/slideLayout" Target="../slideLayouts/slideLayout128.xml"/><Relationship Id="rId325" Type="http://schemas.openxmlformats.org/officeDocument/2006/relationships/slideLayout" Target="../slideLayouts/slideLayout335.xml"/><Relationship Id="rId367" Type="http://schemas.openxmlformats.org/officeDocument/2006/relationships/slideLayout" Target="../slideLayouts/slideLayout377.xml"/><Relationship Id="rId171" Type="http://schemas.openxmlformats.org/officeDocument/2006/relationships/slideLayout" Target="../slideLayouts/slideLayout181.xml"/><Relationship Id="rId227" Type="http://schemas.openxmlformats.org/officeDocument/2006/relationships/slideLayout" Target="../slideLayouts/slideLayout237.xml"/><Relationship Id="rId269" Type="http://schemas.openxmlformats.org/officeDocument/2006/relationships/slideLayout" Target="../slideLayouts/slideLayout279.xml"/><Relationship Id="rId434" Type="http://schemas.openxmlformats.org/officeDocument/2006/relationships/slideLayout" Target="../slideLayouts/slideLayout444.xml"/><Relationship Id="rId476" Type="http://schemas.openxmlformats.org/officeDocument/2006/relationships/slideLayout" Target="../slideLayouts/slideLayout486.xml"/><Relationship Id="rId33" Type="http://schemas.openxmlformats.org/officeDocument/2006/relationships/slideLayout" Target="../slideLayouts/slideLayout43.xml"/><Relationship Id="rId129" Type="http://schemas.openxmlformats.org/officeDocument/2006/relationships/slideLayout" Target="../slideLayouts/slideLayout139.xml"/><Relationship Id="rId280" Type="http://schemas.openxmlformats.org/officeDocument/2006/relationships/slideLayout" Target="../slideLayouts/slideLayout290.xml"/><Relationship Id="rId336" Type="http://schemas.openxmlformats.org/officeDocument/2006/relationships/slideLayout" Target="../slideLayouts/slideLayout346.xml"/><Relationship Id="rId75" Type="http://schemas.openxmlformats.org/officeDocument/2006/relationships/slideLayout" Target="../slideLayouts/slideLayout85.xml"/><Relationship Id="rId140" Type="http://schemas.openxmlformats.org/officeDocument/2006/relationships/slideLayout" Target="../slideLayouts/slideLayout150.xml"/><Relationship Id="rId182" Type="http://schemas.openxmlformats.org/officeDocument/2006/relationships/slideLayout" Target="../slideLayouts/slideLayout192.xml"/><Relationship Id="rId378" Type="http://schemas.openxmlformats.org/officeDocument/2006/relationships/slideLayout" Target="../slideLayouts/slideLayout388.xml"/><Relationship Id="rId403" Type="http://schemas.openxmlformats.org/officeDocument/2006/relationships/slideLayout" Target="../slideLayouts/slideLayout413.xml"/><Relationship Id="rId6" Type="http://schemas.openxmlformats.org/officeDocument/2006/relationships/slideLayout" Target="../slideLayouts/slideLayout16.xml"/><Relationship Id="rId238" Type="http://schemas.openxmlformats.org/officeDocument/2006/relationships/slideLayout" Target="../slideLayouts/slideLayout248.xml"/><Relationship Id="rId445" Type="http://schemas.openxmlformats.org/officeDocument/2006/relationships/slideLayout" Target="../slideLayouts/slideLayout455.xml"/><Relationship Id="rId487" Type="http://schemas.openxmlformats.org/officeDocument/2006/relationships/slideLayout" Target="../slideLayouts/slideLayout497.xml"/><Relationship Id="rId291" Type="http://schemas.openxmlformats.org/officeDocument/2006/relationships/slideLayout" Target="../slideLayouts/slideLayout301.xml"/><Relationship Id="rId305" Type="http://schemas.openxmlformats.org/officeDocument/2006/relationships/slideLayout" Target="../slideLayouts/slideLayout315.xml"/><Relationship Id="rId347" Type="http://schemas.openxmlformats.org/officeDocument/2006/relationships/slideLayout" Target="../slideLayouts/slideLayout357.xml"/><Relationship Id="rId44" Type="http://schemas.openxmlformats.org/officeDocument/2006/relationships/slideLayout" Target="../slideLayouts/slideLayout54.xml"/><Relationship Id="rId86" Type="http://schemas.openxmlformats.org/officeDocument/2006/relationships/slideLayout" Target="../slideLayouts/slideLayout96.xml"/><Relationship Id="rId151" Type="http://schemas.openxmlformats.org/officeDocument/2006/relationships/slideLayout" Target="../slideLayouts/slideLayout161.xml"/><Relationship Id="rId389" Type="http://schemas.openxmlformats.org/officeDocument/2006/relationships/slideLayout" Target="../slideLayouts/slideLayout399.xml"/><Relationship Id="rId193" Type="http://schemas.openxmlformats.org/officeDocument/2006/relationships/slideLayout" Target="../slideLayouts/slideLayout203.xml"/><Relationship Id="rId207" Type="http://schemas.openxmlformats.org/officeDocument/2006/relationships/slideLayout" Target="../slideLayouts/slideLayout217.xml"/><Relationship Id="rId249" Type="http://schemas.openxmlformats.org/officeDocument/2006/relationships/slideLayout" Target="../slideLayouts/slideLayout259.xml"/><Relationship Id="rId414" Type="http://schemas.openxmlformats.org/officeDocument/2006/relationships/slideLayout" Target="../slideLayouts/slideLayout424.xml"/><Relationship Id="rId456" Type="http://schemas.openxmlformats.org/officeDocument/2006/relationships/slideLayout" Target="../slideLayouts/slideLayout466.xml"/><Relationship Id="rId13" Type="http://schemas.openxmlformats.org/officeDocument/2006/relationships/slideLayout" Target="../slideLayouts/slideLayout23.xml"/><Relationship Id="rId109" Type="http://schemas.openxmlformats.org/officeDocument/2006/relationships/slideLayout" Target="../slideLayouts/slideLayout119.xml"/><Relationship Id="rId260" Type="http://schemas.openxmlformats.org/officeDocument/2006/relationships/slideLayout" Target="../slideLayouts/slideLayout270.xml"/><Relationship Id="rId316" Type="http://schemas.openxmlformats.org/officeDocument/2006/relationships/slideLayout" Target="../slideLayouts/slideLayout326.xml"/><Relationship Id="rId55" Type="http://schemas.openxmlformats.org/officeDocument/2006/relationships/slideLayout" Target="../slideLayouts/slideLayout65.xml"/><Relationship Id="rId97" Type="http://schemas.openxmlformats.org/officeDocument/2006/relationships/slideLayout" Target="../slideLayouts/slideLayout107.xml"/><Relationship Id="rId120" Type="http://schemas.openxmlformats.org/officeDocument/2006/relationships/slideLayout" Target="../slideLayouts/slideLayout130.xml"/><Relationship Id="rId358" Type="http://schemas.openxmlformats.org/officeDocument/2006/relationships/slideLayout" Target="../slideLayouts/slideLayout368.xml"/><Relationship Id="rId162" Type="http://schemas.openxmlformats.org/officeDocument/2006/relationships/slideLayout" Target="../slideLayouts/slideLayout172.xml"/><Relationship Id="rId218" Type="http://schemas.openxmlformats.org/officeDocument/2006/relationships/slideLayout" Target="../slideLayouts/slideLayout228.xml"/><Relationship Id="rId425" Type="http://schemas.openxmlformats.org/officeDocument/2006/relationships/slideLayout" Target="../slideLayouts/slideLayout435.xml"/><Relationship Id="rId467" Type="http://schemas.openxmlformats.org/officeDocument/2006/relationships/slideLayout" Target="../slideLayouts/slideLayout477.xml"/><Relationship Id="rId271" Type="http://schemas.openxmlformats.org/officeDocument/2006/relationships/slideLayout" Target="../slideLayouts/slideLayout281.xml"/><Relationship Id="rId24" Type="http://schemas.openxmlformats.org/officeDocument/2006/relationships/slideLayout" Target="../slideLayouts/slideLayout34.xml"/><Relationship Id="rId66" Type="http://schemas.openxmlformats.org/officeDocument/2006/relationships/slideLayout" Target="../slideLayouts/slideLayout76.xml"/><Relationship Id="rId131" Type="http://schemas.openxmlformats.org/officeDocument/2006/relationships/slideLayout" Target="../slideLayouts/slideLayout141.xml"/><Relationship Id="rId327" Type="http://schemas.openxmlformats.org/officeDocument/2006/relationships/slideLayout" Target="../slideLayouts/slideLayout337.xml"/><Relationship Id="rId369" Type="http://schemas.openxmlformats.org/officeDocument/2006/relationships/slideLayout" Target="../slideLayouts/slideLayout379.xml"/><Relationship Id="rId173" Type="http://schemas.openxmlformats.org/officeDocument/2006/relationships/slideLayout" Target="../slideLayouts/slideLayout183.xml"/><Relationship Id="rId229" Type="http://schemas.openxmlformats.org/officeDocument/2006/relationships/slideLayout" Target="../slideLayouts/slideLayout239.xml"/><Relationship Id="rId380" Type="http://schemas.openxmlformats.org/officeDocument/2006/relationships/slideLayout" Target="../slideLayouts/slideLayout390.xml"/><Relationship Id="rId436" Type="http://schemas.openxmlformats.org/officeDocument/2006/relationships/slideLayout" Target="../slideLayouts/slideLayout446.xml"/><Relationship Id="rId240" Type="http://schemas.openxmlformats.org/officeDocument/2006/relationships/slideLayout" Target="../slideLayouts/slideLayout250.xml"/><Relationship Id="rId478" Type="http://schemas.openxmlformats.org/officeDocument/2006/relationships/slideLayout" Target="../slideLayouts/slideLayout488.xml"/><Relationship Id="rId35" Type="http://schemas.openxmlformats.org/officeDocument/2006/relationships/slideLayout" Target="../slideLayouts/slideLayout45.xml"/><Relationship Id="rId77" Type="http://schemas.openxmlformats.org/officeDocument/2006/relationships/slideLayout" Target="../slideLayouts/slideLayout87.xml"/><Relationship Id="rId100" Type="http://schemas.openxmlformats.org/officeDocument/2006/relationships/slideLayout" Target="../slideLayouts/slideLayout110.xml"/><Relationship Id="rId282" Type="http://schemas.openxmlformats.org/officeDocument/2006/relationships/slideLayout" Target="../slideLayouts/slideLayout292.xml"/><Relationship Id="rId338" Type="http://schemas.openxmlformats.org/officeDocument/2006/relationships/slideLayout" Target="../slideLayouts/slideLayout348.xml"/><Relationship Id="rId8" Type="http://schemas.openxmlformats.org/officeDocument/2006/relationships/slideLayout" Target="../slideLayouts/slideLayout18.xml"/><Relationship Id="rId142" Type="http://schemas.openxmlformats.org/officeDocument/2006/relationships/slideLayout" Target="../slideLayouts/slideLayout152.xml"/><Relationship Id="rId184" Type="http://schemas.openxmlformats.org/officeDocument/2006/relationships/slideLayout" Target="../slideLayouts/slideLayout194.xml"/><Relationship Id="rId391" Type="http://schemas.openxmlformats.org/officeDocument/2006/relationships/slideLayout" Target="../slideLayouts/slideLayout401.xml"/><Relationship Id="rId405" Type="http://schemas.openxmlformats.org/officeDocument/2006/relationships/slideLayout" Target="../slideLayouts/slideLayout415.xml"/><Relationship Id="rId447" Type="http://schemas.openxmlformats.org/officeDocument/2006/relationships/slideLayout" Target="../slideLayouts/slideLayout457.xml"/><Relationship Id="rId251" Type="http://schemas.openxmlformats.org/officeDocument/2006/relationships/slideLayout" Target="../slideLayouts/slideLayout261.xml"/><Relationship Id="rId489" Type="http://schemas.openxmlformats.org/officeDocument/2006/relationships/theme" Target="../theme/theme2.xml"/><Relationship Id="rId46" Type="http://schemas.openxmlformats.org/officeDocument/2006/relationships/slideLayout" Target="../slideLayouts/slideLayout56.xml"/><Relationship Id="rId293" Type="http://schemas.openxmlformats.org/officeDocument/2006/relationships/slideLayout" Target="../slideLayouts/slideLayout303.xml"/><Relationship Id="rId307" Type="http://schemas.openxmlformats.org/officeDocument/2006/relationships/slideLayout" Target="../slideLayouts/slideLayout317.xml"/><Relationship Id="rId349" Type="http://schemas.openxmlformats.org/officeDocument/2006/relationships/slideLayout" Target="../slideLayouts/slideLayout359.xml"/><Relationship Id="rId88" Type="http://schemas.openxmlformats.org/officeDocument/2006/relationships/slideLayout" Target="../slideLayouts/slideLayout98.xml"/><Relationship Id="rId111" Type="http://schemas.openxmlformats.org/officeDocument/2006/relationships/slideLayout" Target="../slideLayouts/slideLayout121.xml"/><Relationship Id="rId153" Type="http://schemas.openxmlformats.org/officeDocument/2006/relationships/slideLayout" Target="../slideLayouts/slideLayout163.xml"/><Relationship Id="rId195" Type="http://schemas.openxmlformats.org/officeDocument/2006/relationships/slideLayout" Target="../slideLayouts/slideLayout205.xml"/><Relationship Id="rId209" Type="http://schemas.openxmlformats.org/officeDocument/2006/relationships/slideLayout" Target="../slideLayouts/slideLayout219.xml"/><Relationship Id="rId360" Type="http://schemas.openxmlformats.org/officeDocument/2006/relationships/slideLayout" Target="../slideLayouts/slideLayout370.xml"/><Relationship Id="rId416" Type="http://schemas.openxmlformats.org/officeDocument/2006/relationships/slideLayout" Target="../slideLayouts/slideLayout426.xml"/><Relationship Id="rId220" Type="http://schemas.openxmlformats.org/officeDocument/2006/relationships/slideLayout" Target="../slideLayouts/slideLayout230.xml"/><Relationship Id="rId458" Type="http://schemas.openxmlformats.org/officeDocument/2006/relationships/slideLayout" Target="../slideLayouts/slideLayout468.xml"/><Relationship Id="rId15" Type="http://schemas.openxmlformats.org/officeDocument/2006/relationships/slideLayout" Target="../slideLayouts/slideLayout25.xml"/><Relationship Id="rId57" Type="http://schemas.openxmlformats.org/officeDocument/2006/relationships/slideLayout" Target="../slideLayouts/slideLayout67.xml"/><Relationship Id="rId262" Type="http://schemas.openxmlformats.org/officeDocument/2006/relationships/slideLayout" Target="../slideLayouts/slideLayout272.xml"/><Relationship Id="rId318" Type="http://schemas.openxmlformats.org/officeDocument/2006/relationships/slideLayout" Target="../slideLayouts/slideLayout328.xml"/><Relationship Id="rId99" Type="http://schemas.openxmlformats.org/officeDocument/2006/relationships/slideLayout" Target="../slideLayouts/slideLayout109.xml"/><Relationship Id="rId122" Type="http://schemas.openxmlformats.org/officeDocument/2006/relationships/slideLayout" Target="../slideLayouts/slideLayout132.xml"/><Relationship Id="rId164" Type="http://schemas.openxmlformats.org/officeDocument/2006/relationships/slideLayout" Target="../slideLayouts/slideLayout174.xml"/><Relationship Id="rId371" Type="http://schemas.openxmlformats.org/officeDocument/2006/relationships/slideLayout" Target="../slideLayouts/slideLayout381.xml"/><Relationship Id="rId427" Type="http://schemas.openxmlformats.org/officeDocument/2006/relationships/slideLayout" Target="../slideLayouts/slideLayout437.xml"/><Relationship Id="rId469" Type="http://schemas.openxmlformats.org/officeDocument/2006/relationships/slideLayout" Target="../slideLayouts/slideLayout479.xml"/><Relationship Id="rId26" Type="http://schemas.openxmlformats.org/officeDocument/2006/relationships/slideLayout" Target="../slideLayouts/slideLayout36.xml"/><Relationship Id="rId231" Type="http://schemas.openxmlformats.org/officeDocument/2006/relationships/slideLayout" Target="../slideLayouts/slideLayout241.xml"/><Relationship Id="rId273" Type="http://schemas.openxmlformats.org/officeDocument/2006/relationships/slideLayout" Target="../slideLayouts/slideLayout283.xml"/><Relationship Id="rId329" Type="http://schemas.openxmlformats.org/officeDocument/2006/relationships/slideLayout" Target="../slideLayouts/slideLayout339.xml"/><Relationship Id="rId480" Type="http://schemas.openxmlformats.org/officeDocument/2006/relationships/slideLayout" Target="../slideLayouts/slideLayout490.xml"/><Relationship Id="rId68" Type="http://schemas.openxmlformats.org/officeDocument/2006/relationships/slideLayout" Target="../slideLayouts/slideLayout78.xml"/><Relationship Id="rId133" Type="http://schemas.openxmlformats.org/officeDocument/2006/relationships/slideLayout" Target="../slideLayouts/slideLayout143.xml"/><Relationship Id="rId175" Type="http://schemas.openxmlformats.org/officeDocument/2006/relationships/slideLayout" Target="../slideLayouts/slideLayout185.xml"/><Relationship Id="rId340" Type="http://schemas.openxmlformats.org/officeDocument/2006/relationships/slideLayout" Target="../slideLayouts/slideLayout350.xml"/><Relationship Id="rId200" Type="http://schemas.openxmlformats.org/officeDocument/2006/relationships/slideLayout" Target="../slideLayouts/slideLayout210.xml"/><Relationship Id="rId382" Type="http://schemas.openxmlformats.org/officeDocument/2006/relationships/slideLayout" Target="../slideLayouts/slideLayout392.xml"/><Relationship Id="rId438" Type="http://schemas.openxmlformats.org/officeDocument/2006/relationships/slideLayout" Target="../slideLayouts/slideLayout448.xml"/><Relationship Id="rId242" Type="http://schemas.openxmlformats.org/officeDocument/2006/relationships/slideLayout" Target="../slideLayouts/slideLayout252.xml"/><Relationship Id="rId284" Type="http://schemas.openxmlformats.org/officeDocument/2006/relationships/slideLayout" Target="../slideLayouts/slideLayout294.xml"/><Relationship Id="rId37" Type="http://schemas.openxmlformats.org/officeDocument/2006/relationships/slideLayout" Target="../slideLayouts/slideLayout47.xml"/><Relationship Id="rId79" Type="http://schemas.openxmlformats.org/officeDocument/2006/relationships/slideLayout" Target="../slideLayouts/slideLayout89.xml"/><Relationship Id="rId102" Type="http://schemas.openxmlformats.org/officeDocument/2006/relationships/slideLayout" Target="../slideLayouts/slideLayout112.xml"/><Relationship Id="rId144" Type="http://schemas.openxmlformats.org/officeDocument/2006/relationships/slideLayout" Target="../slideLayouts/slideLayout154.xml"/><Relationship Id="rId90" Type="http://schemas.openxmlformats.org/officeDocument/2006/relationships/slideLayout" Target="../slideLayouts/slideLayout100.xml"/><Relationship Id="rId186" Type="http://schemas.openxmlformats.org/officeDocument/2006/relationships/slideLayout" Target="../slideLayouts/slideLayout196.xml"/><Relationship Id="rId351" Type="http://schemas.openxmlformats.org/officeDocument/2006/relationships/slideLayout" Target="../slideLayouts/slideLayout361.xml"/><Relationship Id="rId393" Type="http://schemas.openxmlformats.org/officeDocument/2006/relationships/slideLayout" Target="../slideLayouts/slideLayout403.xml"/><Relationship Id="rId407" Type="http://schemas.openxmlformats.org/officeDocument/2006/relationships/slideLayout" Target="../slideLayouts/slideLayout417.xml"/><Relationship Id="rId449" Type="http://schemas.openxmlformats.org/officeDocument/2006/relationships/slideLayout" Target="../slideLayouts/slideLayout459.xml"/><Relationship Id="rId211" Type="http://schemas.openxmlformats.org/officeDocument/2006/relationships/slideLayout" Target="../slideLayouts/slideLayout221.xml"/><Relationship Id="rId253" Type="http://schemas.openxmlformats.org/officeDocument/2006/relationships/slideLayout" Target="../slideLayouts/slideLayout263.xml"/><Relationship Id="rId295" Type="http://schemas.openxmlformats.org/officeDocument/2006/relationships/slideLayout" Target="../slideLayouts/slideLayout305.xml"/><Relationship Id="rId309" Type="http://schemas.openxmlformats.org/officeDocument/2006/relationships/slideLayout" Target="../slideLayouts/slideLayout319.xml"/><Relationship Id="rId460" Type="http://schemas.openxmlformats.org/officeDocument/2006/relationships/slideLayout" Target="../slideLayouts/slideLayout470.xml"/><Relationship Id="rId48" Type="http://schemas.openxmlformats.org/officeDocument/2006/relationships/slideLayout" Target="../slideLayouts/slideLayout58.xml"/><Relationship Id="rId113" Type="http://schemas.openxmlformats.org/officeDocument/2006/relationships/slideLayout" Target="../slideLayouts/slideLayout123.xml"/><Relationship Id="rId320" Type="http://schemas.openxmlformats.org/officeDocument/2006/relationships/slideLayout" Target="../slideLayouts/slideLayout330.xml"/><Relationship Id="rId155" Type="http://schemas.openxmlformats.org/officeDocument/2006/relationships/slideLayout" Target="../slideLayouts/slideLayout165.xml"/><Relationship Id="rId197" Type="http://schemas.openxmlformats.org/officeDocument/2006/relationships/slideLayout" Target="../slideLayouts/slideLayout207.xml"/><Relationship Id="rId362" Type="http://schemas.openxmlformats.org/officeDocument/2006/relationships/slideLayout" Target="../slideLayouts/slideLayout372.xml"/><Relationship Id="rId418" Type="http://schemas.openxmlformats.org/officeDocument/2006/relationships/slideLayout" Target="../slideLayouts/slideLayout428.xml"/><Relationship Id="rId222" Type="http://schemas.openxmlformats.org/officeDocument/2006/relationships/slideLayout" Target="../slideLayouts/slideLayout232.xml"/><Relationship Id="rId264" Type="http://schemas.openxmlformats.org/officeDocument/2006/relationships/slideLayout" Target="../slideLayouts/slideLayout274.xml"/><Relationship Id="rId471" Type="http://schemas.openxmlformats.org/officeDocument/2006/relationships/slideLayout" Target="../slideLayouts/slideLayout481.xml"/><Relationship Id="rId17" Type="http://schemas.openxmlformats.org/officeDocument/2006/relationships/slideLayout" Target="../slideLayouts/slideLayout27.xml"/><Relationship Id="rId59" Type="http://schemas.openxmlformats.org/officeDocument/2006/relationships/slideLayout" Target="../slideLayouts/slideLayout69.xml"/><Relationship Id="rId124" Type="http://schemas.openxmlformats.org/officeDocument/2006/relationships/slideLayout" Target="../slideLayouts/slideLayout134.xml"/><Relationship Id="rId70" Type="http://schemas.openxmlformats.org/officeDocument/2006/relationships/slideLayout" Target="../slideLayouts/slideLayout80.xml"/><Relationship Id="rId166" Type="http://schemas.openxmlformats.org/officeDocument/2006/relationships/slideLayout" Target="../slideLayouts/slideLayout176.xml"/><Relationship Id="rId331" Type="http://schemas.openxmlformats.org/officeDocument/2006/relationships/slideLayout" Target="../slideLayouts/slideLayout341.xml"/><Relationship Id="rId373" Type="http://schemas.openxmlformats.org/officeDocument/2006/relationships/slideLayout" Target="../slideLayouts/slideLayout383.xml"/><Relationship Id="rId429" Type="http://schemas.openxmlformats.org/officeDocument/2006/relationships/slideLayout" Target="../slideLayouts/slideLayout439.xml"/><Relationship Id="rId1" Type="http://schemas.openxmlformats.org/officeDocument/2006/relationships/slideLayout" Target="../slideLayouts/slideLayout11.xml"/><Relationship Id="rId233" Type="http://schemas.openxmlformats.org/officeDocument/2006/relationships/slideLayout" Target="../slideLayouts/slideLayout243.xml"/><Relationship Id="rId440" Type="http://schemas.openxmlformats.org/officeDocument/2006/relationships/slideLayout" Target="../slideLayouts/slideLayout450.xml"/><Relationship Id="rId28" Type="http://schemas.openxmlformats.org/officeDocument/2006/relationships/slideLayout" Target="../slideLayouts/slideLayout38.xml"/><Relationship Id="rId275" Type="http://schemas.openxmlformats.org/officeDocument/2006/relationships/slideLayout" Target="../slideLayouts/slideLayout285.xml"/><Relationship Id="rId300" Type="http://schemas.openxmlformats.org/officeDocument/2006/relationships/slideLayout" Target="../slideLayouts/slideLayout310.xml"/><Relationship Id="rId482" Type="http://schemas.openxmlformats.org/officeDocument/2006/relationships/slideLayout" Target="../slideLayouts/slideLayout492.xml"/><Relationship Id="rId81" Type="http://schemas.openxmlformats.org/officeDocument/2006/relationships/slideLayout" Target="../slideLayouts/slideLayout91.xml"/><Relationship Id="rId135" Type="http://schemas.openxmlformats.org/officeDocument/2006/relationships/slideLayout" Target="../slideLayouts/slideLayout145.xml"/><Relationship Id="rId177" Type="http://schemas.openxmlformats.org/officeDocument/2006/relationships/slideLayout" Target="../slideLayouts/slideLayout187.xml"/><Relationship Id="rId342" Type="http://schemas.openxmlformats.org/officeDocument/2006/relationships/slideLayout" Target="../slideLayouts/slideLayout352.xml"/><Relationship Id="rId384" Type="http://schemas.openxmlformats.org/officeDocument/2006/relationships/slideLayout" Target="../slideLayouts/slideLayout394.xml"/><Relationship Id="rId202" Type="http://schemas.openxmlformats.org/officeDocument/2006/relationships/slideLayout" Target="../slideLayouts/slideLayout212.xml"/><Relationship Id="rId244" Type="http://schemas.openxmlformats.org/officeDocument/2006/relationships/slideLayout" Target="../slideLayouts/slideLayout254.xml"/><Relationship Id="rId39" Type="http://schemas.openxmlformats.org/officeDocument/2006/relationships/slideLayout" Target="../slideLayouts/slideLayout49.xml"/><Relationship Id="rId286" Type="http://schemas.openxmlformats.org/officeDocument/2006/relationships/slideLayout" Target="../slideLayouts/slideLayout296.xml"/><Relationship Id="rId451" Type="http://schemas.openxmlformats.org/officeDocument/2006/relationships/slideLayout" Target="../slideLayouts/slideLayout461.xml"/><Relationship Id="rId50" Type="http://schemas.openxmlformats.org/officeDocument/2006/relationships/slideLayout" Target="../slideLayouts/slideLayout60.xml"/><Relationship Id="rId104" Type="http://schemas.openxmlformats.org/officeDocument/2006/relationships/slideLayout" Target="../slideLayouts/slideLayout114.xml"/><Relationship Id="rId146" Type="http://schemas.openxmlformats.org/officeDocument/2006/relationships/slideLayout" Target="../slideLayouts/slideLayout156.xml"/><Relationship Id="rId188" Type="http://schemas.openxmlformats.org/officeDocument/2006/relationships/slideLayout" Target="../slideLayouts/slideLayout198.xml"/><Relationship Id="rId311" Type="http://schemas.openxmlformats.org/officeDocument/2006/relationships/slideLayout" Target="../slideLayouts/slideLayout321.xml"/><Relationship Id="rId353" Type="http://schemas.openxmlformats.org/officeDocument/2006/relationships/slideLayout" Target="../slideLayouts/slideLayout363.xml"/><Relationship Id="rId395" Type="http://schemas.openxmlformats.org/officeDocument/2006/relationships/slideLayout" Target="../slideLayouts/slideLayout405.xml"/><Relationship Id="rId409" Type="http://schemas.openxmlformats.org/officeDocument/2006/relationships/slideLayout" Target="../slideLayouts/slideLayout419.xml"/><Relationship Id="rId92" Type="http://schemas.openxmlformats.org/officeDocument/2006/relationships/slideLayout" Target="../slideLayouts/slideLayout102.xml"/><Relationship Id="rId213" Type="http://schemas.openxmlformats.org/officeDocument/2006/relationships/slideLayout" Target="../slideLayouts/slideLayout223.xml"/><Relationship Id="rId420" Type="http://schemas.openxmlformats.org/officeDocument/2006/relationships/slideLayout" Target="../slideLayouts/slideLayout430.xml"/><Relationship Id="rId255" Type="http://schemas.openxmlformats.org/officeDocument/2006/relationships/slideLayout" Target="../slideLayouts/slideLayout265.xml"/><Relationship Id="rId297" Type="http://schemas.openxmlformats.org/officeDocument/2006/relationships/slideLayout" Target="../slideLayouts/slideLayout307.xml"/><Relationship Id="rId462" Type="http://schemas.openxmlformats.org/officeDocument/2006/relationships/slideLayout" Target="../slideLayouts/slideLayout472.xml"/><Relationship Id="rId115" Type="http://schemas.openxmlformats.org/officeDocument/2006/relationships/slideLayout" Target="../slideLayouts/slideLayout125.xml"/><Relationship Id="rId157" Type="http://schemas.openxmlformats.org/officeDocument/2006/relationships/slideLayout" Target="../slideLayouts/slideLayout167.xml"/><Relationship Id="rId322" Type="http://schemas.openxmlformats.org/officeDocument/2006/relationships/slideLayout" Target="../slideLayouts/slideLayout332.xml"/><Relationship Id="rId364" Type="http://schemas.openxmlformats.org/officeDocument/2006/relationships/slideLayout" Target="../slideLayouts/slideLayout374.xml"/><Relationship Id="rId61" Type="http://schemas.openxmlformats.org/officeDocument/2006/relationships/slideLayout" Target="../slideLayouts/slideLayout71.xml"/><Relationship Id="rId199" Type="http://schemas.openxmlformats.org/officeDocument/2006/relationships/slideLayout" Target="../slideLayouts/slideLayout209.xml"/><Relationship Id="rId19" Type="http://schemas.openxmlformats.org/officeDocument/2006/relationships/slideLayout" Target="../slideLayouts/slideLayout29.xml"/><Relationship Id="rId224" Type="http://schemas.openxmlformats.org/officeDocument/2006/relationships/slideLayout" Target="../slideLayouts/slideLayout234.xml"/><Relationship Id="rId266" Type="http://schemas.openxmlformats.org/officeDocument/2006/relationships/slideLayout" Target="../slideLayouts/slideLayout276.xml"/><Relationship Id="rId431" Type="http://schemas.openxmlformats.org/officeDocument/2006/relationships/slideLayout" Target="../slideLayouts/slideLayout441.xml"/><Relationship Id="rId473" Type="http://schemas.openxmlformats.org/officeDocument/2006/relationships/slideLayout" Target="../slideLayouts/slideLayout483.xml"/><Relationship Id="rId30" Type="http://schemas.openxmlformats.org/officeDocument/2006/relationships/slideLayout" Target="../slideLayouts/slideLayout40.xml"/><Relationship Id="rId126" Type="http://schemas.openxmlformats.org/officeDocument/2006/relationships/slideLayout" Target="../slideLayouts/slideLayout136.xml"/><Relationship Id="rId168" Type="http://schemas.openxmlformats.org/officeDocument/2006/relationships/slideLayout" Target="../slideLayouts/slideLayout178.xml"/><Relationship Id="rId333" Type="http://schemas.openxmlformats.org/officeDocument/2006/relationships/slideLayout" Target="../slideLayouts/slideLayout343.xml"/><Relationship Id="rId72" Type="http://schemas.openxmlformats.org/officeDocument/2006/relationships/slideLayout" Target="../slideLayouts/slideLayout82.xml"/><Relationship Id="rId375" Type="http://schemas.openxmlformats.org/officeDocument/2006/relationships/slideLayout" Target="../slideLayouts/slideLayout385.xml"/><Relationship Id="rId3" Type="http://schemas.openxmlformats.org/officeDocument/2006/relationships/slideLayout" Target="../slideLayouts/slideLayout13.xml"/><Relationship Id="rId235" Type="http://schemas.openxmlformats.org/officeDocument/2006/relationships/slideLayout" Target="../slideLayouts/slideLayout245.xml"/><Relationship Id="rId277" Type="http://schemas.openxmlformats.org/officeDocument/2006/relationships/slideLayout" Target="../slideLayouts/slideLayout287.xml"/><Relationship Id="rId400" Type="http://schemas.openxmlformats.org/officeDocument/2006/relationships/slideLayout" Target="../slideLayouts/slideLayout410.xml"/><Relationship Id="rId442" Type="http://schemas.openxmlformats.org/officeDocument/2006/relationships/slideLayout" Target="../slideLayouts/slideLayout452.xml"/><Relationship Id="rId484" Type="http://schemas.openxmlformats.org/officeDocument/2006/relationships/slideLayout" Target="../slideLayouts/slideLayout494.xml"/><Relationship Id="rId137" Type="http://schemas.openxmlformats.org/officeDocument/2006/relationships/slideLayout" Target="../slideLayouts/slideLayout147.xml"/><Relationship Id="rId302" Type="http://schemas.openxmlformats.org/officeDocument/2006/relationships/slideLayout" Target="../slideLayouts/slideLayout312.xml"/><Relationship Id="rId344" Type="http://schemas.openxmlformats.org/officeDocument/2006/relationships/slideLayout" Target="../slideLayouts/slideLayout354.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615.xml"/><Relationship Id="rId21" Type="http://schemas.openxmlformats.org/officeDocument/2006/relationships/slideLayout" Target="../slideLayouts/slideLayout519.xml"/><Relationship Id="rId63" Type="http://schemas.openxmlformats.org/officeDocument/2006/relationships/slideLayout" Target="../slideLayouts/slideLayout561.xml"/><Relationship Id="rId159" Type="http://schemas.openxmlformats.org/officeDocument/2006/relationships/slideLayout" Target="../slideLayouts/slideLayout657.xml"/><Relationship Id="rId170" Type="http://schemas.openxmlformats.org/officeDocument/2006/relationships/slideLayout" Target="../slideLayouts/slideLayout668.xml"/><Relationship Id="rId226" Type="http://schemas.openxmlformats.org/officeDocument/2006/relationships/slideLayout" Target="../slideLayouts/slideLayout724.xml"/><Relationship Id="rId268" Type="http://schemas.openxmlformats.org/officeDocument/2006/relationships/slideLayout" Target="../slideLayouts/slideLayout766.xml"/><Relationship Id="rId32" Type="http://schemas.openxmlformats.org/officeDocument/2006/relationships/slideLayout" Target="../slideLayouts/slideLayout530.xml"/><Relationship Id="rId74" Type="http://schemas.openxmlformats.org/officeDocument/2006/relationships/slideLayout" Target="../slideLayouts/slideLayout572.xml"/><Relationship Id="rId128" Type="http://schemas.openxmlformats.org/officeDocument/2006/relationships/slideLayout" Target="../slideLayouts/slideLayout626.xml"/><Relationship Id="rId5" Type="http://schemas.openxmlformats.org/officeDocument/2006/relationships/slideLayout" Target="../slideLayouts/slideLayout503.xml"/><Relationship Id="rId95" Type="http://schemas.openxmlformats.org/officeDocument/2006/relationships/slideLayout" Target="../slideLayouts/slideLayout593.xml"/><Relationship Id="rId160" Type="http://schemas.openxmlformats.org/officeDocument/2006/relationships/slideLayout" Target="../slideLayouts/slideLayout658.xml"/><Relationship Id="rId181" Type="http://schemas.openxmlformats.org/officeDocument/2006/relationships/slideLayout" Target="../slideLayouts/slideLayout679.xml"/><Relationship Id="rId216" Type="http://schemas.openxmlformats.org/officeDocument/2006/relationships/slideLayout" Target="../slideLayouts/slideLayout714.xml"/><Relationship Id="rId237" Type="http://schemas.openxmlformats.org/officeDocument/2006/relationships/slideLayout" Target="../slideLayouts/slideLayout735.xml"/><Relationship Id="rId258" Type="http://schemas.openxmlformats.org/officeDocument/2006/relationships/slideLayout" Target="../slideLayouts/slideLayout756.xml"/><Relationship Id="rId22" Type="http://schemas.openxmlformats.org/officeDocument/2006/relationships/slideLayout" Target="../slideLayouts/slideLayout520.xml"/><Relationship Id="rId43" Type="http://schemas.openxmlformats.org/officeDocument/2006/relationships/slideLayout" Target="../slideLayouts/slideLayout541.xml"/><Relationship Id="rId64" Type="http://schemas.openxmlformats.org/officeDocument/2006/relationships/slideLayout" Target="../slideLayouts/slideLayout562.xml"/><Relationship Id="rId118" Type="http://schemas.openxmlformats.org/officeDocument/2006/relationships/slideLayout" Target="../slideLayouts/slideLayout616.xml"/><Relationship Id="rId139" Type="http://schemas.openxmlformats.org/officeDocument/2006/relationships/slideLayout" Target="../slideLayouts/slideLayout637.xml"/><Relationship Id="rId85" Type="http://schemas.openxmlformats.org/officeDocument/2006/relationships/slideLayout" Target="../slideLayouts/slideLayout583.xml"/><Relationship Id="rId150" Type="http://schemas.openxmlformats.org/officeDocument/2006/relationships/slideLayout" Target="../slideLayouts/slideLayout648.xml"/><Relationship Id="rId171" Type="http://schemas.openxmlformats.org/officeDocument/2006/relationships/slideLayout" Target="../slideLayouts/slideLayout669.xml"/><Relationship Id="rId192" Type="http://schemas.openxmlformats.org/officeDocument/2006/relationships/slideLayout" Target="../slideLayouts/slideLayout690.xml"/><Relationship Id="rId206" Type="http://schemas.openxmlformats.org/officeDocument/2006/relationships/slideLayout" Target="../slideLayouts/slideLayout704.xml"/><Relationship Id="rId227" Type="http://schemas.openxmlformats.org/officeDocument/2006/relationships/slideLayout" Target="../slideLayouts/slideLayout725.xml"/><Relationship Id="rId248" Type="http://schemas.openxmlformats.org/officeDocument/2006/relationships/slideLayout" Target="../slideLayouts/slideLayout746.xml"/><Relationship Id="rId269" Type="http://schemas.openxmlformats.org/officeDocument/2006/relationships/slideLayout" Target="../slideLayouts/slideLayout767.xml"/><Relationship Id="rId12" Type="http://schemas.openxmlformats.org/officeDocument/2006/relationships/slideLayout" Target="../slideLayouts/slideLayout510.xml"/><Relationship Id="rId33" Type="http://schemas.openxmlformats.org/officeDocument/2006/relationships/slideLayout" Target="../slideLayouts/slideLayout531.xml"/><Relationship Id="rId108" Type="http://schemas.openxmlformats.org/officeDocument/2006/relationships/slideLayout" Target="../slideLayouts/slideLayout606.xml"/><Relationship Id="rId129" Type="http://schemas.openxmlformats.org/officeDocument/2006/relationships/slideLayout" Target="../slideLayouts/slideLayout627.xml"/><Relationship Id="rId54" Type="http://schemas.openxmlformats.org/officeDocument/2006/relationships/slideLayout" Target="../slideLayouts/slideLayout552.xml"/><Relationship Id="rId75" Type="http://schemas.openxmlformats.org/officeDocument/2006/relationships/slideLayout" Target="../slideLayouts/slideLayout573.xml"/><Relationship Id="rId96" Type="http://schemas.openxmlformats.org/officeDocument/2006/relationships/slideLayout" Target="../slideLayouts/slideLayout594.xml"/><Relationship Id="rId140" Type="http://schemas.openxmlformats.org/officeDocument/2006/relationships/slideLayout" Target="../slideLayouts/slideLayout638.xml"/><Relationship Id="rId161" Type="http://schemas.openxmlformats.org/officeDocument/2006/relationships/slideLayout" Target="../slideLayouts/slideLayout659.xml"/><Relationship Id="rId182" Type="http://schemas.openxmlformats.org/officeDocument/2006/relationships/slideLayout" Target="../slideLayouts/slideLayout680.xml"/><Relationship Id="rId217" Type="http://schemas.openxmlformats.org/officeDocument/2006/relationships/slideLayout" Target="../slideLayouts/slideLayout715.xml"/><Relationship Id="rId6" Type="http://schemas.openxmlformats.org/officeDocument/2006/relationships/slideLayout" Target="../slideLayouts/slideLayout504.xml"/><Relationship Id="rId238" Type="http://schemas.openxmlformats.org/officeDocument/2006/relationships/slideLayout" Target="../slideLayouts/slideLayout736.xml"/><Relationship Id="rId259" Type="http://schemas.openxmlformats.org/officeDocument/2006/relationships/slideLayout" Target="../slideLayouts/slideLayout757.xml"/><Relationship Id="rId23" Type="http://schemas.openxmlformats.org/officeDocument/2006/relationships/slideLayout" Target="../slideLayouts/slideLayout521.xml"/><Relationship Id="rId119" Type="http://schemas.openxmlformats.org/officeDocument/2006/relationships/slideLayout" Target="../slideLayouts/slideLayout617.xml"/><Relationship Id="rId270" Type="http://schemas.openxmlformats.org/officeDocument/2006/relationships/slideLayout" Target="../slideLayouts/slideLayout768.xml"/><Relationship Id="rId44" Type="http://schemas.openxmlformats.org/officeDocument/2006/relationships/slideLayout" Target="../slideLayouts/slideLayout542.xml"/><Relationship Id="rId65" Type="http://schemas.openxmlformats.org/officeDocument/2006/relationships/slideLayout" Target="../slideLayouts/slideLayout563.xml"/><Relationship Id="rId86" Type="http://schemas.openxmlformats.org/officeDocument/2006/relationships/slideLayout" Target="../slideLayouts/slideLayout584.xml"/><Relationship Id="rId130" Type="http://schemas.openxmlformats.org/officeDocument/2006/relationships/slideLayout" Target="../slideLayouts/slideLayout628.xml"/><Relationship Id="rId151" Type="http://schemas.openxmlformats.org/officeDocument/2006/relationships/slideLayout" Target="../slideLayouts/slideLayout649.xml"/><Relationship Id="rId172" Type="http://schemas.openxmlformats.org/officeDocument/2006/relationships/slideLayout" Target="../slideLayouts/slideLayout670.xml"/><Relationship Id="rId193" Type="http://schemas.openxmlformats.org/officeDocument/2006/relationships/slideLayout" Target="../slideLayouts/slideLayout691.xml"/><Relationship Id="rId207" Type="http://schemas.openxmlformats.org/officeDocument/2006/relationships/slideLayout" Target="../slideLayouts/slideLayout705.xml"/><Relationship Id="rId228" Type="http://schemas.openxmlformats.org/officeDocument/2006/relationships/slideLayout" Target="../slideLayouts/slideLayout726.xml"/><Relationship Id="rId249" Type="http://schemas.openxmlformats.org/officeDocument/2006/relationships/slideLayout" Target="../slideLayouts/slideLayout747.xml"/><Relationship Id="rId13" Type="http://schemas.openxmlformats.org/officeDocument/2006/relationships/slideLayout" Target="../slideLayouts/slideLayout511.xml"/><Relationship Id="rId109" Type="http://schemas.openxmlformats.org/officeDocument/2006/relationships/slideLayout" Target="../slideLayouts/slideLayout607.xml"/><Relationship Id="rId260" Type="http://schemas.openxmlformats.org/officeDocument/2006/relationships/slideLayout" Target="../slideLayouts/slideLayout758.xml"/><Relationship Id="rId34" Type="http://schemas.openxmlformats.org/officeDocument/2006/relationships/slideLayout" Target="../slideLayouts/slideLayout532.xml"/><Relationship Id="rId55" Type="http://schemas.openxmlformats.org/officeDocument/2006/relationships/slideLayout" Target="../slideLayouts/slideLayout553.xml"/><Relationship Id="rId76" Type="http://schemas.openxmlformats.org/officeDocument/2006/relationships/slideLayout" Target="../slideLayouts/slideLayout574.xml"/><Relationship Id="rId97" Type="http://schemas.openxmlformats.org/officeDocument/2006/relationships/slideLayout" Target="../slideLayouts/slideLayout595.xml"/><Relationship Id="rId120" Type="http://schemas.openxmlformats.org/officeDocument/2006/relationships/slideLayout" Target="../slideLayouts/slideLayout618.xml"/><Relationship Id="rId141" Type="http://schemas.openxmlformats.org/officeDocument/2006/relationships/slideLayout" Target="../slideLayouts/slideLayout639.xml"/><Relationship Id="rId7" Type="http://schemas.openxmlformats.org/officeDocument/2006/relationships/slideLayout" Target="../slideLayouts/slideLayout505.xml"/><Relationship Id="rId162" Type="http://schemas.openxmlformats.org/officeDocument/2006/relationships/slideLayout" Target="../slideLayouts/slideLayout660.xml"/><Relationship Id="rId183" Type="http://schemas.openxmlformats.org/officeDocument/2006/relationships/slideLayout" Target="../slideLayouts/slideLayout681.xml"/><Relationship Id="rId218" Type="http://schemas.openxmlformats.org/officeDocument/2006/relationships/slideLayout" Target="../slideLayouts/slideLayout716.xml"/><Relationship Id="rId239" Type="http://schemas.openxmlformats.org/officeDocument/2006/relationships/slideLayout" Target="../slideLayouts/slideLayout737.xml"/><Relationship Id="rId250" Type="http://schemas.openxmlformats.org/officeDocument/2006/relationships/slideLayout" Target="../slideLayouts/slideLayout748.xml"/><Relationship Id="rId271" Type="http://schemas.openxmlformats.org/officeDocument/2006/relationships/slideLayout" Target="../slideLayouts/slideLayout769.xml"/><Relationship Id="rId24" Type="http://schemas.openxmlformats.org/officeDocument/2006/relationships/slideLayout" Target="../slideLayouts/slideLayout522.xml"/><Relationship Id="rId45" Type="http://schemas.openxmlformats.org/officeDocument/2006/relationships/slideLayout" Target="../slideLayouts/slideLayout543.xml"/><Relationship Id="rId66" Type="http://schemas.openxmlformats.org/officeDocument/2006/relationships/slideLayout" Target="../slideLayouts/slideLayout564.xml"/><Relationship Id="rId87" Type="http://schemas.openxmlformats.org/officeDocument/2006/relationships/slideLayout" Target="../slideLayouts/slideLayout585.xml"/><Relationship Id="rId110" Type="http://schemas.openxmlformats.org/officeDocument/2006/relationships/slideLayout" Target="../slideLayouts/slideLayout608.xml"/><Relationship Id="rId131" Type="http://schemas.openxmlformats.org/officeDocument/2006/relationships/slideLayout" Target="../slideLayouts/slideLayout629.xml"/><Relationship Id="rId152" Type="http://schemas.openxmlformats.org/officeDocument/2006/relationships/slideLayout" Target="../slideLayouts/slideLayout650.xml"/><Relationship Id="rId173" Type="http://schemas.openxmlformats.org/officeDocument/2006/relationships/slideLayout" Target="../slideLayouts/slideLayout671.xml"/><Relationship Id="rId194" Type="http://schemas.openxmlformats.org/officeDocument/2006/relationships/slideLayout" Target="../slideLayouts/slideLayout692.xml"/><Relationship Id="rId208" Type="http://schemas.openxmlformats.org/officeDocument/2006/relationships/slideLayout" Target="../slideLayouts/slideLayout706.xml"/><Relationship Id="rId229" Type="http://schemas.openxmlformats.org/officeDocument/2006/relationships/slideLayout" Target="../slideLayouts/slideLayout727.xml"/><Relationship Id="rId240" Type="http://schemas.openxmlformats.org/officeDocument/2006/relationships/slideLayout" Target="../slideLayouts/slideLayout738.xml"/><Relationship Id="rId261" Type="http://schemas.openxmlformats.org/officeDocument/2006/relationships/slideLayout" Target="../slideLayouts/slideLayout759.xml"/><Relationship Id="rId14" Type="http://schemas.openxmlformats.org/officeDocument/2006/relationships/slideLayout" Target="../slideLayouts/slideLayout512.xml"/><Relationship Id="rId35" Type="http://schemas.openxmlformats.org/officeDocument/2006/relationships/slideLayout" Target="../slideLayouts/slideLayout533.xml"/><Relationship Id="rId56" Type="http://schemas.openxmlformats.org/officeDocument/2006/relationships/slideLayout" Target="../slideLayouts/slideLayout554.xml"/><Relationship Id="rId77" Type="http://schemas.openxmlformats.org/officeDocument/2006/relationships/slideLayout" Target="../slideLayouts/slideLayout575.xml"/><Relationship Id="rId100" Type="http://schemas.openxmlformats.org/officeDocument/2006/relationships/slideLayout" Target="../slideLayouts/slideLayout598.xml"/><Relationship Id="rId8" Type="http://schemas.openxmlformats.org/officeDocument/2006/relationships/slideLayout" Target="../slideLayouts/slideLayout506.xml"/><Relationship Id="rId98" Type="http://schemas.openxmlformats.org/officeDocument/2006/relationships/slideLayout" Target="../slideLayouts/slideLayout596.xml"/><Relationship Id="rId121" Type="http://schemas.openxmlformats.org/officeDocument/2006/relationships/slideLayout" Target="../slideLayouts/slideLayout619.xml"/><Relationship Id="rId142" Type="http://schemas.openxmlformats.org/officeDocument/2006/relationships/slideLayout" Target="../slideLayouts/slideLayout640.xml"/><Relationship Id="rId163" Type="http://schemas.openxmlformats.org/officeDocument/2006/relationships/slideLayout" Target="../slideLayouts/slideLayout661.xml"/><Relationship Id="rId184" Type="http://schemas.openxmlformats.org/officeDocument/2006/relationships/slideLayout" Target="../slideLayouts/slideLayout682.xml"/><Relationship Id="rId219" Type="http://schemas.openxmlformats.org/officeDocument/2006/relationships/slideLayout" Target="../slideLayouts/slideLayout717.xml"/><Relationship Id="rId230" Type="http://schemas.openxmlformats.org/officeDocument/2006/relationships/slideLayout" Target="../slideLayouts/slideLayout728.xml"/><Relationship Id="rId251" Type="http://schemas.openxmlformats.org/officeDocument/2006/relationships/slideLayout" Target="../slideLayouts/slideLayout749.xml"/><Relationship Id="rId25" Type="http://schemas.openxmlformats.org/officeDocument/2006/relationships/slideLayout" Target="../slideLayouts/slideLayout523.xml"/><Relationship Id="rId46" Type="http://schemas.openxmlformats.org/officeDocument/2006/relationships/slideLayout" Target="../slideLayouts/slideLayout544.xml"/><Relationship Id="rId67" Type="http://schemas.openxmlformats.org/officeDocument/2006/relationships/slideLayout" Target="../slideLayouts/slideLayout565.xml"/><Relationship Id="rId272" Type="http://schemas.openxmlformats.org/officeDocument/2006/relationships/slideLayout" Target="../slideLayouts/slideLayout770.xml"/><Relationship Id="rId88" Type="http://schemas.openxmlformats.org/officeDocument/2006/relationships/slideLayout" Target="../slideLayouts/slideLayout586.xml"/><Relationship Id="rId111" Type="http://schemas.openxmlformats.org/officeDocument/2006/relationships/slideLayout" Target="../slideLayouts/slideLayout609.xml"/><Relationship Id="rId132" Type="http://schemas.openxmlformats.org/officeDocument/2006/relationships/slideLayout" Target="../slideLayouts/slideLayout630.xml"/><Relationship Id="rId153" Type="http://schemas.openxmlformats.org/officeDocument/2006/relationships/slideLayout" Target="../slideLayouts/slideLayout651.xml"/><Relationship Id="rId174" Type="http://schemas.openxmlformats.org/officeDocument/2006/relationships/slideLayout" Target="../slideLayouts/slideLayout672.xml"/><Relationship Id="rId195" Type="http://schemas.openxmlformats.org/officeDocument/2006/relationships/slideLayout" Target="../slideLayouts/slideLayout693.xml"/><Relationship Id="rId209" Type="http://schemas.openxmlformats.org/officeDocument/2006/relationships/slideLayout" Target="../slideLayouts/slideLayout707.xml"/><Relationship Id="rId220" Type="http://schemas.openxmlformats.org/officeDocument/2006/relationships/slideLayout" Target="../slideLayouts/slideLayout718.xml"/><Relationship Id="rId241" Type="http://schemas.openxmlformats.org/officeDocument/2006/relationships/slideLayout" Target="../slideLayouts/slideLayout739.xml"/><Relationship Id="rId15" Type="http://schemas.openxmlformats.org/officeDocument/2006/relationships/slideLayout" Target="../slideLayouts/slideLayout513.xml"/><Relationship Id="rId36" Type="http://schemas.openxmlformats.org/officeDocument/2006/relationships/slideLayout" Target="../slideLayouts/slideLayout534.xml"/><Relationship Id="rId57" Type="http://schemas.openxmlformats.org/officeDocument/2006/relationships/slideLayout" Target="../slideLayouts/slideLayout555.xml"/><Relationship Id="rId262" Type="http://schemas.openxmlformats.org/officeDocument/2006/relationships/slideLayout" Target="../slideLayouts/slideLayout760.xml"/><Relationship Id="rId78" Type="http://schemas.openxmlformats.org/officeDocument/2006/relationships/slideLayout" Target="../slideLayouts/slideLayout576.xml"/><Relationship Id="rId99" Type="http://schemas.openxmlformats.org/officeDocument/2006/relationships/slideLayout" Target="../slideLayouts/slideLayout597.xml"/><Relationship Id="rId101" Type="http://schemas.openxmlformats.org/officeDocument/2006/relationships/slideLayout" Target="../slideLayouts/slideLayout599.xml"/><Relationship Id="rId122" Type="http://schemas.openxmlformats.org/officeDocument/2006/relationships/slideLayout" Target="../slideLayouts/slideLayout620.xml"/><Relationship Id="rId143" Type="http://schemas.openxmlformats.org/officeDocument/2006/relationships/slideLayout" Target="../slideLayouts/slideLayout641.xml"/><Relationship Id="rId164" Type="http://schemas.openxmlformats.org/officeDocument/2006/relationships/slideLayout" Target="../slideLayouts/slideLayout662.xml"/><Relationship Id="rId185" Type="http://schemas.openxmlformats.org/officeDocument/2006/relationships/slideLayout" Target="../slideLayouts/slideLayout683.xml"/><Relationship Id="rId9" Type="http://schemas.openxmlformats.org/officeDocument/2006/relationships/slideLayout" Target="../slideLayouts/slideLayout507.xml"/><Relationship Id="rId210" Type="http://schemas.openxmlformats.org/officeDocument/2006/relationships/slideLayout" Target="../slideLayouts/slideLayout708.xml"/><Relationship Id="rId26" Type="http://schemas.openxmlformats.org/officeDocument/2006/relationships/slideLayout" Target="../slideLayouts/slideLayout524.xml"/><Relationship Id="rId231" Type="http://schemas.openxmlformats.org/officeDocument/2006/relationships/slideLayout" Target="../slideLayouts/slideLayout729.xml"/><Relationship Id="rId252" Type="http://schemas.openxmlformats.org/officeDocument/2006/relationships/slideLayout" Target="../slideLayouts/slideLayout750.xml"/><Relationship Id="rId273" Type="http://schemas.openxmlformats.org/officeDocument/2006/relationships/slideLayout" Target="../slideLayouts/slideLayout771.xml"/><Relationship Id="rId47" Type="http://schemas.openxmlformats.org/officeDocument/2006/relationships/slideLayout" Target="../slideLayouts/slideLayout545.xml"/><Relationship Id="rId68" Type="http://schemas.openxmlformats.org/officeDocument/2006/relationships/slideLayout" Target="../slideLayouts/slideLayout566.xml"/><Relationship Id="rId89" Type="http://schemas.openxmlformats.org/officeDocument/2006/relationships/slideLayout" Target="../slideLayouts/slideLayout587.xml"/><Relationship Id="rId112" Type="http://schemas.openxmlformats.org/officeDocument/2006/relationships/slideLayout" Target="../slideLayouts/slideLayout610.xml"/><Relationship Id="rId133" Type="http://schemas.openxmlformats.org/officeDocument/2006/relationships/slideLayout" Target="../slideLayouts/slideLayout631.xml"/><Relationship Id="rId154" Type="http://schemas.openxmlformats.org/officeDocument/2006/relationships/slideLayout" Target="../slideLayouts/slideLayout652.xml"/><Relationship Id="rId175" Type="http://schemas.openxmlformats.org/officeDocument/2006/relationships/slideLayout" Target="../slideLayouts/slideLayout673.xml"/><Relationship Id="rId196" Type="http://schemas.openxmlformats.org/officeDocument/2006/relationships/slideLayout" Target="../slideLayouts/slideLayout694.xml"/><Relationship Id="rId200" Type="http://schemas.openxmlformats.org/officeDocument/2006/relationships/slideLayout" Target="../slideLayouts/slideLayout698.xml"/><Relationship Id="rId16" Type="http://schemas.openxmlformats.org/officeDocument/2006/relationships/slideLayout" Target="../slideLayouts/slideLayout514.xml"/><Relationship Id="rId221" Type="http://schemas.openxmlformats.org/officeDocument/2006/relationships/slideLayout" Target="../slideLayouts/slideLayout719.xml"/><Relationship Id="rId242" Type="http://schemas.openxmlformats.org/officeDocument/2006/relationships/slideLayout" Target="../slideLayouts/slideLayout740.xml"/><Relationship Id="rId263" Type="http://schemas.openxmlformats.org/officeDocument/2006/relationships/slideLayout" Target="../slideLayouts/slideLayout761.xml"/><Relationship Id="rId37" Type="http://schemas.openxmlformats.org/officeDocument/2006/relationships/slideLayout" Target="../slideLayouts/slideLayout535.xml"/><Relationship Id="rId58" Type="http://schemas.openxmlformats.org/officeDocument/2006/relationships/slideLayout" Target="../slideLayouts/slideLayout556.xml"/><Relationship Id="rId79" Type="http://schemas.openxmlformats.org/officeDocument/2006/relationships/slideLayout" Target="../slideLayouts/slideLayout577.xml"/><Relationship Id="rId102" Type="http://schemas.openxmlformats.org/officeDocument/2006/relationships/slideLayout" Target="../slideLayouts/slideLayout600.xml"/><Relationship Id="rId123" Type="http://schemas.openxmlformats.org/officeDocument/2006/relationships/slideLayout" Target="../slideLayouts/slideLayout621.xml"/><Relationship Id="rId144" Type="http://schemas.openxmlformats.org/officeDocument/2006/relationships/slideLayout" Target="../slideLayouts/slideLayout642.xml"/><Relationship Id="rId90" Type="http://schemas.openxmlformats.org/officeDocument/2006/relationships/slideLayout" Target="../slideLayouts/slideLayout588.xml"/><Relationship Id="rId165" Type="http://schemas.openxmlformats.org/officeDocument/2006/relationships/slideLayout" Target="../slideLayouts/slideLayout663.xml"/><Relationship Id="rId186" Type="http://schemas.openxmlformats.org/officeDocument/2006/relationships/slideLayout" Target="../slideLayouts/slideLayout684.xml"/><Relationship Id="rId211" Type="http://schemas.openxmlformats.org/officeDocument/2006/relationships/slideLayout" Target="../slideLayouts/slideLayout709.xml"/><Relationship Id="rId232" Type="http://schemas.openxmlformats.org/officeDocument/2006/relationships/slideLayout" Target="../slideLayouts/slideLayout730.xml"/><Relationship Id="rId253" Type="http://schemas.openxmlformats.org/officeDocument/2006/relationships/slideLayout" Target="../slideLayouts/slideLayout751.xml"/><Relationship Id="rId274" Type="http://schemas.openxmlformats.org/officeDocument/2006/relationships/theme" Target="../theme/theme3.xml"/><Relationship Id="rId27" Type="http://schemas.openxmlformats.org/officeDocument/2006/relationships/slideLayout" Target="../slideLayouts/slideLayout525.xml"/><Relationship Id="rId48" Type="http://schemas.openxmlformats.org/officeDocument/2006/relationships/slideLayout" Target="../slideLayouts/slideLayout546.xml"/><Relationship Id="rId69" Type="http://schemas.openxmlformats.org/officeDocument/2006/relationships/slideLayout" Target="../slideLayouts/slideLayout567.xml"/><Relationship Id="rId113" Type="http://schemas.openxmlformats.org/officeDocument/2006/relationships/slideLayout" Target="../slideLayouts/slideLayout611.xml"/><Relationship Id="rId134" Type="http://schemas.openxmlformats.org/officeDocument/2006/relationships/slideLayout" Target="../slideLayouts/slideLayout632.xml"/><Relationship Id="rId80" Type="http://schemas.openxmlformats.org/officeDocument/2006/relationships/slideLayout" Target="../slideLayouts/slideLayout578.xml"/><Relationship Id="rId155" Type="http://schemas.openxmlformats.org/officeDocument/2006/relationships/slideLayout" Target="../slideLayouts/slideLayout653.xml"/><Relationship Id="rId176" Type="http://schemas.openxmlformats.org/officeDocument/2006/relationships/slideLayout" Target="../slideLayouts/slideLayout674.xml"/><Relationship Id="rId197" Type="http://schemas.openxmlformats.org/officeDocument/2006/relationships/slideLayout" Target="../slideLayouts/slideLayout695.xml"/><Relationship Id="rId201" Type="http://schemas.openxmlformats.org/officeDocument/2006/relationships/slideLayout" Target="../slideLayouts/slideLayout699.xml"/><Relationship Id="rId222" Type="http://schemas.openxmlformats.org/officeDocument/2006/relationships/slideLayout" Target="../slideLayouts/slideLayout720.xml"/><Relationship Id="rId243" Type="http://schemas.openxmlformats.org/officeDocument/2006/relationships/slideLayout" Target="../slideLayouts/slideLayout741.xml"/><Relationship Id="rId264" Type="http://schemas.openxmlformats.org/officeDocument/2006/relationships/slideLayout" Target="../slideLayouts/slideLayout762.xml"/><Relationship Id="rId17" Type="http://schemas.openxmlformats.org/officeDocument/2006/relationships/slideLayout" Target="../slideLayouts/slideLayout515.xml"/><Relationship Id="rId38" Type="http://schemas.openxmlformats.org/officeDocument/2006/relationships/slideLayout" Target="../slideLayouts/slideLayout536.xml"/><Relationship Id="rId59" Type="http://schemas.openxmlformats.org/officeDocument/2006/relationships/slideLayout" Target="../slideLayouts/slideLayout557.xml"/><Relationship Id="rId103" Type="http://schemas.openxmlformats.org/officeDocument/2006/relationships/slideLayout" Target="../slideLayouts/slideLayout601.xml"/><Relationship Id="rId124" Type="http://schemas.openxmlformats.org/officeDocument/2006/relationships/slideLayout" Target="../slideLayouts/slideLayout622.xml"/><Relationship Id="rId70" Type="http://schemas.openxmlformats.org/officeDocument/2006/relationships/slideLayout" Target="../slideLayouts/slideLayout568.xml"/><Relationship Id="rId91" Type="http://schemas.openxmlformats.org/officeDocument/2006/relationships/slideLayout" Target="../slideLayouts/slideLayout589.xml"/><Relationship Id="rId145" Type="http://schemas.openxmlformats.org/officeDocument/2006/relationships/slideLayout" Target="../slideLayouts/slideLayout643.xml"/><Relationship Id="rId166" Type="http://schemas.openxmlformats.org/officeDocument/2006/relationships/slideLayout" Target="../slideLayouts/slideLayout664.xml"/><Relationship Id="rId187" Type="http://schemas.openxmlformats.org/officeDocument/2006/relationships/slideLayout" Target="../slideLayouts/slideLayout685.xml"/><Relationship Id="rId1" Type="http://schemas.openxmlformats.org/officeDocument/2006/relationships/slideLayout" Target="../slideLayouts/slideLayout499.xml"/><Relationship Id="rId212" Type="http://schemas.openxmlformats.org/officeDocument/2006/relationships/slideLayout" Target="../slideLayouts/slideLayout710.xml"/><Relationship Id="rId233" Type="http://schemas.openxmlformats.org/officeDocument/2006/relationships/slideLayout" Target="../slideLayouts/slideLayout731.xml"/><Relationship Id="rId254" Type="http://schemas.openxmlformats.org/officeDocument/2006/relationships/slideLayout" Target="../slideLayouts/slideLayout752.xml"/><Relationship Id="rId28" Type="http://schemas.openxmlformats.org/officeDocument/2006/relationships/slideLayout" Target="../slideLayouts/slideLayout526.xml"/><Relationship Id="rId49" Type="http://schemas.openxmlformats.org/officeDocument/2006/relationships/slideLayout" Target="../slideLayouts/slideLayout547.xml"/><Relationship Id="rId114" Type="http://schemas.openxmlformats.org/officeDocument/2006/relationships/slideLayout" Target="../slideLayouts/slideLayout612.xml"/><Relationship Id="rId60" Type="http://schemas.openxmlformats.org/officeDocument/2006/relationships/slideLayout" Target="../slideLayouts/slideLayout558.xml"/><Relationship Id="rId81" Type="http://schemas.openxmlformats.org/officeDocument/2006/relationships/slideLayout" Target="../slideLayouts/slideLayout579.xml"/><Relationship Id="rId135" Type="http://schemas.openxmlformats.org/officeDocument/2006/relationships/slideLayout" Target="../slideLayouts/slideLayout633.xml"/><Relationship Id="rId156" Type="http://schemas.openxmlformats.org/officeDocument/2006/relationships/slideLayout" Target="../slideLayouts/slideLayout654.xml"/><Relationship Id="rId177" Type="http://schemas.openxmlformats.org/officeDocument/2006/relationships/slideLayout" Target="../slideLayouts/slideLayout675.xml"/><Relationship Id="rId198" Type="http://schemas.openxmlformats.org/officeDocument/2006/relationships/slideLayout" Target="../slideLayouts/slideLayout696.xml"/><Relationship Id="rId202" Type="http://schemas.openxmlformats.org/officeDocument/2006/relationships/slideLayout" Target="../slideLayouts/slideLayout700.xml"/><Relationship Id="rId223" Type="http://schemas.openxmlformats.org/officeDocument/2006/relationships/slideLayout" Target="../slideLayouts/slideLayout721.xml"/><Relationship Id="rId244" Type="http://schemas.openxmlformats.org/officeDocument/2006/relationships/slideLayout" Target="../slideLayouts/slideLayout742.xml"/><Relationship Id="rId18" Type="http://schemas.openxmlformats.org/officeDocument/2006/relationships/slideLayout" Target="../slideLayouts/slideLayout516.xml"/><Relationship Id="rId39" Type="http://schemas.openxmlformats.org/officeDocument/2006/relationships/slideLayout" Target="../slideLayouts/slideLayout537.xml"/><Relationship Id="rId265" Type="http://schemas.openxmlformats.org/officeDocument/2006/relationships/slideLayout" Target="../slideLayouts/slideLayout763.xml"/><Relationship Id="rId50" Type="http://schemas.openxmlformats.org/officeDocument/2006/relationships/slideLayout" Target="../slideLayouts/slideLayout548.xml"/><Relationship Id="rId104" Type="http://schemas.openxmlformats.org/officeDocument/2006/relationships/slideLayout" Target="../slideLayouts/slideLayout602.xml"/><Relationship Id="rId125" Type="http://schemas.openxmlformats.org/officeDocument/2006/relationships/slideLayout" Target="../slideLayouts/slideLayout623.xml"/><Relationship Id="rId146" Type="http://schemas.openxmlformats.org/officeDocument/2006/relationships/slideLayout" Target="../slideLayouts/slideLayout644.xml"/><Relationship Id="rId167" Type="http://schemas.openxmlformats.org/officeDocument/2006/relationships/slideLayout" Target="../slideLayouts/slideLayout665.xml"/><Relationship Id="rId188" Type="http://schemas.openxmlformats.org/officeDocument/2006/relationships/slideLayout" Target="../slideLayouts/slideLayout686.xml"/><Relationship Id="rId71" Type="http://schemas.openxmlformats.org/officeDocument/2006/relationships/slideLayout" Target="../slideLayouts/slideLayout569.xml"/><Relationship Id="rId92" Type="http://schemas.openxmlformats.org/officeDocument/2006/relationships/slideLayout" Target="../slideLayouts/slideLayout590.xml"/><Relationship Id="rId213" Type="http://schemas.openxmlformats.org/officeDocument/2006/relationships/slideLayout" Target="../slideLayouts/slideLayout711.xml"/><Relationship Id="rId234" Type="http://schemas.openxmlformats.org/officeDocument/2006/relationships/slideLayout" Target="../slideLayouts/slideLayout732.xml"/><Relationship Id="rId2" Type="http://schemas.openxmlformats.org/officeDocument/2006/relationships/slideLayout" Target="../slideLayouts/slideLayout500.xml"/><Relationship Id="rId29" Type="http://schemas.openxmlformats.org/officeDocument/2006/relationships/slideLayout" Target="../slideLayouts/slideLayout527.xml"/><Relationship Id="rId255" Type="http://schemas.openxmlformats.org/officeDocument/2006/relationships/slideLayout" Target="../slideLayouts/slideLayout753.xml"/><Relationship Id="rId40" Type="http://schemas.openxmlformats.org/officeDocument/2006/relationships/slideLayout" Target="../slideLayouts/slideLayout538.xml"/><Relationship Id="rId115" Type="http://schemas.openxmlformats.org/officeDocument/2006/relationships/slideLayout" Target="../slideLayouts/slideLayout613.xml"/><Relationship Id="rId136" Type="http://schemas.openxmlformats.org/officeDocument/2006/relationships/slideLayout" Target="../slideLayouts/slideLayout634.xml"/><Relationship Id="rId157" Type="http://schemas.openxmlformats.org/officeDocument/2006/relationships/slideLayout" Target="../slideLayouts/slideLayout655.xml"/><Relationship Id="rId178" Type="http://schemas.openxmlformats.org/officeDocument/2006/relationships/slideLayout" Target="../slideLayouts/slideLayout676.xml"/><Relationship Id="rId61" Type="http://schemas.openxmlformats.org/officeDocument/2006/relationships/slideLayout" Target="../slideLayouts/slideLayout559.xml"/><Relationship Id="rId82" Type="http://schemas.openxmlformats.org/officeDocument/2006/relationships/slideLayout" Target="../slideLayouts/slideLayout580.xml"/><Relationship Id="rId199" Type="http://schemas.openxmlformats.org/officeDocument/2006/relationships/slideLayout" Target="../slideLayouts/slideLayout697.xml"/><Relationship Id="rId203" Type="http://schemas.openxmlformats.org/officeDocument/2006/relationships/slideLayout" Target="../slideLayouts/slideLayout701.xml"/><Relationship Id="rId19" Type="http://schemas.openxmlformats.org/officeDocument/2006/relationships/slideLayout" Target="../slideLayouts/slideLayout517.xml"/><Relationship Id="rId224" Type="http://schemas.openxmlformats.org/officeDocument/2006/relationships/slideLayout" Target="../slideLayouts/slideLayout722.xml"/><Relationship Id="rId245" Type="http://schemas.openxmlformats.org/officeDocument/2006/relationships/slideLayout" Target="../slideLayouts/slideLayout743.xml"/><Relationship Id="rId266" Type="http://schemas.openxmlformats.org/officeDocument/2006/relationships/slideLayout" Target="../slideLayouts/slideLayout764.xml"/><Relationship Id="rId30" Type="http://schemas.openxmlformats.org/officeDocument/2006/relationships/slideLayout" Target="../slideLayouts/slideLayout528.xml"/><Relationship Id="rId105" Type="http://schemas.openxmlformats.org/officeDocument/2006/relationships/slideLayout" Target="../slideLayouts/slideLayout603.xml"/><Relationship Id="rId126" Type="http://schemas.openxmlformats.org/officeDocument/2006/relationships/slideLayout" Target="../slideLayouts/slideLayout624.xml"/><Relationship Id="rId147" Type="http://schemas.openxmlformats.org/officeDocument/2006/relationships/slideLayout" Target="../slideLayouts/slideLayout645.xml"/><Relationship Id="rId168" Type="http://schemas.openxmlformats.org/officeDocument/2006/relationships/slideLayout" Target="../slideLayouts/slideLayout666.xml"/><Relationship Id="rId51" Type="http://schemas.openxmlformats.org/officeDocument/2006/relationships/slideLayout" Target="../slideLayouts/slideLayout549.xml"/><Relationship Id="rId72" Type="http://schemas.openxmlformats.org/officeDocument/2006/relationships/slideLayout" Target="../slideLayouts/slideLayout570.xml"/><Relationship Id="rId93" Type="http://schemas.openxmlformats.org/officeDocument/2006/relationships/slideLayout" Target="../slideLayouts/slideLayout591.xml"/><Relationship Id="rId189" Type="http://schemas.openxmlformats.org/officeDocument/2006/relationships/slideLayout" Target="../slideLayouts/slideLayout687.xml"/><Relationship Id="rId3" Type="http://schemas.openxmlformats.org/officeDocument/2006/relationships/slideLayout" Target="../slideLayouts/slideLayout501.xml"/><Relationship Id="rId214" Type="http://schemas.openxmlformats.org/officeDocument/2006/relationships/slideLayout" Target="../slideLayouts/slideLayout712.xml"/><Relationship Id="rId235" Type="http://schemas.openxmlformats.org/officeDocument/2006/relationships/slideLayout" Target="../slideLayouts/slideLayout733.xml"/><Relationship Id="rId256" Type="http://schemas.openxmlformats.org/officeDocument/2006/relationships/slideLayout" Target="../slideLayouts/slideLayout754.xml"/><Relationship Id="rId116" Type="http://schemas.openxmlformats.org/officeDocument/2006/relationships/slideLayout" Target="../slideLayouts/slideLayout614.xml"/><Relationship Id="rId137" Type="http://schemas.openxmlformats.org/officeDocument/2006/relationships/slideLayout" Target="../slideLayouts/slideLayout635.xml"/><Relationship Id="rId158" Type="http://schemas.openxmlformats.org/officeDocument/2006/relationships/slideLayout" Target="../slideLayouts/slideLayout656.xml"/><Relationship Id="rId20" Type="http://schemas.openxmlformats.org/officeDocument/2006/relationships/slideLayout" Target="../slideLayouts/slideLayout518.xml"/><Relationship Id="rId41" Type="http://schemas.openxmlformats.org/officeDocument/2006/relationships/slideLayout" Target="../slideLayouts/slideLayout539.xml"/><Relationship Id="rId62" Type="http://schemas.openxmlformats.org/officeDocument/2006/relationships/slideLayout" Target="../slideLayouts/slideLayout560.xml"/><Relationship Id="rId83" Type="http://schemas.openxmlformats.org/officeDocument/2006/relationships/slideLayout" Target="../slideLayouts/slideLayout581.xml"/><Relationship Id="rId179" Type="http://schemas.openxmlformats.org/officeDocument/2006/relationships/slideLayout" Target="../slideLayouts/slideLayout677.xml"/><Relationship Id="rId190" Type="http://schemas.openxmlformats.org/officeDocument/2006/relationships/slideLayout" Target="../slideLayouts/slideLayout688.xml"/><Relationship Id="rId204" Type="http://schemas.openxmlformats.org/officeDocument/2006/relationships/slideLayout" Target="../slideLayouts/slideLayout702.xml"/><Relationship Id="rId225" Type="http://schemas.openxmlformats.org/officeDocument/2006/relationships/slideLayout" Target="../slideLayouts/slideLayout723.xml"/><Relationship Id="rId246" Type="http://schemas.openxmlformats.org/officeDocument/2006/relationships/slideLayout" Target="../slideLayouts/slideLayout744.xml"/><Relationship Id="rId267" Type="http://schemas.openxmlformats.org/officeDocument/2006/relationships/slideLayout" Target="../slideLayouts/slideLayout765.xml"/><Relationship Id="rId106" Type="http://schemas.openxmlformats.org/officeDocument/2006/relationships/slideLayout" Target="../slideLayouts/slideLayout604.xml"/><Relationship Id="rId127" Type="http://schemas.openxmlformats.org/officeDocument/2006/relationships/slideLayout" Target="../slideLayouts/slideLayout625.xml"/><Relationship Id="rId10" Type="http://schemas.openxmlformats.org/officeDocument/2006/relationships/slideLayout" Target="../slideLayouts/slideLayout508.xml"/><Relationship Id="rId31" Type="http://schemas.openxmlformats.org/officeDocument/2006/relationships/slideLayout" Target="../slideLayouts/slideLayout529.xml"/><Relationship Id="rId52" Type="http://schemas.openxmlformats.org/officeDocument/2006/relationships/slideLayout" Target="../slideLayouts/slideLayout550.xml"/><Relationship Id="rId73" Type="http://schemas.openxmlformats.org/officeDocument/2006/relationships/slideLayout" Target="../slideLayouts/slideLayout571.xml"/><Relationship Id="rId94" Type="http://schemas.openxmlformats.org/officeDocument/2006/relationships/slideLayout" Target="../slideLayouts/slideLayout592.xml"/><Relationship Id="rId148" Type="http://schemas.openxmlformats.org/officeDocument/2006/relationships/slideLayout" Target="../slideLayouts/slideLayout646.xml"/><Relationship Id="rId169" Type="http://schemas.openxmlformats.org/officeDocument/2006/relationships/slideLayout" Target="../slideLayouts/slideLayout667.xml"/><Relationship Id="rId4" Type="http://schemas.openxmlformats.org/officeDocument/2006/relationships/slideLayout" Target="../slideLayouts/slideLayout502.xml"/><Relationship Id="rId180" Type="http://schemas.openxmlformats.org/officeDocument/2006/relationships/slideLayout" Target="../slideLayouts/slideLayout678.xml"/><Relationship Id="rId215" Type="http://schemas.openxmlformats.org/officeDocument/2006/relationships/slideLayout" Target="../slideLayouts/slideLayout713.xml"/><Relationship Id="rId236" Type="http://schemas.openxmlformats.org/officeDocument/2006/relationships/slideLayout" Target="../slideLayouts/slideLayout734.xml"/><Relationship Id="rId257" Type="http://schemas.openxmlformats.org/officeDocument/2006/relationships/slideLayout" Target="../slideLayouts/slideLayout755.xml"/><Relationship Id="rId42" Type="http://schemas.openxmlformats.org/officeDocument/2006/relationships/slideLayout" Target="../slideLayouts/slideLayout540.xml"/><Relationship Id="rId84" Type="http://schemas.openxmlformats.org/officeDocument/2006/relationships/slideLayout" Target="../slideLayouts/slideLayout582.xml"/><Relationship Id="rId138" Type="http://schemas.openxmlformats.org/officeDocument/2006/relationships/slideLayout" Target="../slideLayouts/slideLayout636.xml"/><Relationship Id="rId191" Type="http://schemas.openxmlformats.org/officeDocument/2006/relationships/slideLayout" Target="../slideLayouts/slideLayout689.xml"/><Relationship Id="rId205" Type="http://schemas.openxmlformats.org/officeDocument/2006/relationships/slideLayout" Target="../slideLayouts/slideLayout703.xml"/><Relationship Id="rId247" Type="http://schemas.openxmlformats.org/officeDocument/2006/relationships/slideLayout" Target="../slideLayouts/slideLayout745.xml"/><Relationship Id="rId107" Type="http://schemas.openxmlformats.org/officeDocument/2006/relationships/slideLayout" Target="../slideLayouts/slideLayout605.xml"/><Relationship Id="rId11" Type="http://schemas.openxmlformats.org/officeDocument/2006/relationships/slideLayout" Target="../slideLayouts/slideLayout509.xml"/><Relationship Id="rId53" Type="http://schemas.openxmlformats.org/officeDocument/2006/relationships/slideLayout" Target="../slideLayouts/slideLayout551.xml"/><Relationship Id="rId149" Type="http://schemas.openxmlformats.org/officeDocument/2006/relationships/slideLayout" Target="../slideLayouts/slideLayout647.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888.xml"/><Relationship Id="rId671" Type="http://schemas.openxmlformats.org/officeDocument/2006/relationships/slideLayout" Target="../slideLayouts/slideLayout1442.xml"/><Relationship Id="rId21" Type="http://schemas.openxmlformats.org/officeDocument/2006/relationships/slideLayout" Target="../slideLayouts/slideLayout792.xml"/><Relationship Id="rId324" Type="http://schemas.openxmlformats.org/officeDocument/2006/relationships/slideLayout" Target="../slideLayouts/slideLayout1095.xml"/><Relationship Id="rId531" Type="http://schemas.openxmlformats.org/officeDocument/2006/relationships/slideLayout" Target="../slideLayouts/slideLayout1302.xml"/><Relationship Id="rId629" Type="http://schemas.openxmlformats.org/officeDocument/2006/relationships/slideLayout" Target="../slideLayouts/slideLayout1400.xml"/><Relationship Id="rId170" Type="http://schemas.openxmlformats.org/officeDocument/2006/relationships/slideLayout" Target="../slideLayouts/slideLayout941.xml"/><Relationship Id="rId268" Type="http://schemas.openxmlformats.org/officeDocument/2006/relationships/slideLayout" Target="../slideLayouts/slideLayout1039.xml"/><Relationship Id="rId475" Type="http://schemas.openxmlformats.org/officeDocument/2006/relationships/slideLayout" Target="../slideLayouts/slideLayout1246.xml"/><Relationship Id="rId682" Type="http://schemas.openxmlformats.org/officeDocument/2006/relationships/slideLayout" Target="../slideLayouts/slideLayout1453.xml"/><Relationship Id="rId32" Type="http://schemas.openxmlformats.org/officeDocument/2006/relationships/slideLayout" Target="../slideLayouts/slideLayout803.xml"/><Relationship Id="rId128" Type="http://schemas.openxmlformats.org/officeDocument/2006/relationships/slideLayout" Target="../slideLayouts/slideLayout899.xml"/><Relationship Id="rId335" Type="http://schemas.openxmlformats.org/officeDocument/2006/relationships/slideLayout" Target="../slideLayouts/slideLayout1106.xml"/><Relationship Id="rId542" Type="http://schemas.openxmlformats.org/officeDocument/2006/relationships/slideLayout" Target="../slideLayouts/slideLayout1313.xml"/><Relationship Id="rId181" Type="http://schemas.openxmlformats.org/officeDocument/2006/relationships/slideLayout" Target="../slideLayouts/slideLayout952.xml"/><Relationship Id="rId402" Type="http://schemas.openxmlformats.org/officeDocument/2006/relationships/slideLayout" Target="../slideLayouts/slideLayout1173.xml"/><Relationship Id="rId279" Type="http://schemas.openxmlformats.org/officeDocument/2006/relationships/slideLayout" Target="../slideLayouts/slideLayout1050.xml"/><Relationship Id="rId486" Type="http://schemas.openxmlformats.org/officeDocument/2006/relationships/slideLayout" Target="../slideLayouts/slideLayout1257.xml"/><Relationship Id="rId693" Type="http://schemas.openxmlformats.org/officeDocument/2006/relationships/slideLayout" Target="../slideLayouts/slideLayout1464.xml"/><Relationship Id="rId707" Type="http://schemas.openxmlformats.org/officeDocument/2006/relationships/slideLayout" Target="../slideLayouts/slideLayout1478.xml"/><Relationship Id="rId43" Type="http://schemas.openxmlformats.org/officeDocument/2006/relationships/slideLayout" Target="../slideLayouts/slideLayout814.xml"/><Relationship Id="rId139" Type="http://schemas.openxmlformats.org/officeDocument/2006/relationships/slideLayout" Target="../slideLayouts/slideLayout910.xml"/><Relationship Id="rId346" Type="http://schemas.openxmlformats.org/officeDocument/2006/relationships/slideLayout" Target="../slideLayouts/slideLayout1117.xml"/><Relationship Id="rId553" Type="http://schemas.openxmlformats.org/officeDocument/2006/relationships/slideLayout" Target="../slideLayouts/slideLayout1324.xml"/><Relationship Id="rId760" Type="http://schemas.openxmlformats.org/officeDocument/2006/relationships/slideLayout" Target="../slideLayouts/slideLayout1531.xml"/><Relationship Id="rId192" Type="http://schemas.openxmlformats.org/officeDocument/2006/relationships/slideLayout" Target="../slideLayouts/slideLayout963.xml"/><Relationship Id="rId206" Type="http://schemas.openxmlformats.org/officeDocument/2006/relationships/slideLayout" Target="../slideLayouts/slideLayout977.xml"/><Relationship Id="rId413" Type="http://schemas.openxmlformats.org/officeDocument/2006/relationships/slideLayout" Target="../slideLayouts/slideLayout1184.xml"/><Relationship Id="rId497" Type="http://schemas.openxmlformats.org/officeDocument/2006/relationships/slideLayout" Target="../slideLayouts/slideLayout1268.xml"/><Relationship Id="rId620" Type="http://schemas.openxmlformats.org/officeDocument/2006/relationships/slideLayout" Target="../slideLayouts/slideLayout1391.xml"/><Relationship Id="rId718" Type="http://schemas.openxmlformats.org/officeDocument/2006/relationships/slideLayout" Target="../slideLayouts/slideLayout1489.xml"/><Relationship Id="rId357" Type="http://schemas.openxmlformats.org/officeDocument/2006/relationships/slideLayout" Target="../slideLayouts/slideLayout1128.xml"/><Relationship Id="rId54" Type="http://schemas.openxmlformats.org/officeDocument/2006/relationships/slideLayout" Target="../slideLayouts/slideLayout825.xml"/><Relationship Id="rId217" Type="http://schemas.openxmlformats.org/officeDocument/2006/relationships/slideLayout" Target="../slideLayouts/slideLayout988.xml"/><Relationship Id="rId564" Type="http://schemas.openxmlformats.org/officeDocument/2006/relationships/slideLayout" Target="../slideLayouts/slideLayout1335.xml"/><Relationship Id="rId424" Type="http://schemas.openxmlformats.org/officeDocument/2006/relationships/slideLayout" Target="../slideLayouts/slideLayout1195.xml"/><Relationship Id="rId631" Type="http://schemas.openxmlformats.org/officeDocument/2006/relationships/slideLayout" Target="../slideLayouts/slideLayout1402.xml"/><Relationship Id="rId729" Type="http://schemas.openxmlformats.org/officeDocument/2006/relationships/slideLayout" Target="../slideLayouts/slideLayout1500.xml"/><Relationship Id="rId270" Type="http://schemas.openxmlformats.org/officeDocument/2006/relationships/slideLayout" Target="../slideLayouts/slideLayout1041.xml"/><Relationship Id="rId65" Type="http://schemas.openxmlformats.org/officeDocument/2006/relationships/slideLayout" Target="../slideLayouts/slideLayout836.xml"/><Relationship Id="rId130" Type="http://schemas.openxmlformats.org/officeDocument/2006/relationships/slideLayout" Target="../slideLayouts/slideLayout901.xml"/><Relationship Id="rId368" Type="http://schemas.openxmlformats.org/officeDocument/2006/relationships/slideLayout" Target="../slideLayouts/slideLayout1139.xml"/><Relationship Id="rId575" Type="http://schemas.openxmlformats.org/officeDocument/2006/relationships/slideLayout" Target="../slideLayouts/slideLayout1346.xml"/><Relationship Id="rId228" Type="http://schemas.openxmlformats.org/officeDocument/2006/relationships/slideLayout" Target="../slideLayouts/slideLayout999.xml"/><Relationship Id="rId435" Type="http://schemas.openxmlformats.org/officeDocument/2006/relationships/slideLayout" Target="../slideLayouts/slideLayout1206.xml"/><Relationship Id="rId642" Type="http://schemas.openxmlformats.org/officeDocument/2006/relationships/slideLayout" Target="../slideLayouts/slideLayout1413.xml"/><Relationship Id="rId281" Type="http://schemas.openxmlformats.org/officeDocument/2006/relationships/slideLayout" Target="../slideLayouts/slideLayout1052.xml"/><Relationship Id="rId502" Type="http://schemas.openxmlformats.org/officeDocument/2006/relationships/slideLayout" Target="../slideLayouts/slideLayout1273.xml"/><Relationship Id="rId76" Type="http://schemas.openxmlformats.org/officeDocument/2006/relationships/slideLayout" Target="../slideLayouts/slideLayout847.xml"/><Relationship Id="rId141" Type="http://schemas.openxmlformats.org/officeDocument/2006/relationships/slideLayout" Target="../slideLayouts/slideLayout912.xml"/><Relationship Id="rId379" Type="http://schemas.openxmlformats.org/officeDocument/2006/relationships/slideLayout" Target="../slideLayouts/slideLayout1150.xml"/><Relationship Id="rId586" Type="http://schemas.openxmlformats.org/officeDocument/2006/relationships/slideLayout" Target="../slideLayouts/slideLayout1357.xml"/><Relationship Id="rId7" Type="http://schemas.openxmlformats.org/officeDocument/2006/relationships/slideLayout" Target="../slideLayouts/slideLayout778.xml"/><Relationship Id="rId239" Type="http://schemas.openxmlformats.org/officeDocument/2006/relationships/slideLayout" Target="../slideLayouts/slideLayout1010.xml"/><Relationship Id="rId446" Type="http://schemas.openxmlformats.org/officeDocument/2006/relationships/slideLayout" Target="../slideLayouts/slideLayout1217.xml"/><Relationship Id="rId653" Type="http://schemas.openxmlformats.org/officeDocument/2006/relationships/slideLayout" Target="../slideLayouts/slideLayout1424.xml"/><Relationship Id="rId292" Type="http://schemas.openxmlformats.org/officeDocument/2006/relationships/slideLayout" Target="../slideLayouts/slideLayout1063.xml"/><Relationship Id="rId306" Type="http://schemas.openxmlformats.org/officeDocument/2006/relationships/slideLayout" Target="../slideLayouts/slideLayout1077.xml"/><Relationship Id="rId87" Type="http://schemas.openxmlformats.org/officeDocument/2006/relationships/slideLayout" Target="../slideLayouts/slideLayout858.xml"/><Relationship Id="rId513" Type="http://schemas.openxmlformats.org/officeDocument/2006/relationships/slideLayout" Target="../slideLayouts/slideLayout1284.xml"/><Relationship Id="rId597" Type="http://schemas.openxmlformats.org/officeDocument/2006/relationships/slideLayout" Target="../slideLayouts/slideLayout1368.xml"/><Relationship Id="rId720" Type="http://schemas.openxmlformats.org/officeDocument/2006/relationships/slideLayout" Target="../slideLayouts/slideLayout1491.xml"/><Relationship Id="rId152" Type="http://schemas.openxmlformats.org/officeDocument/2006/relationships/slideLayout" Target="../slideLayouts/slideLayout923.xml"/><Relationship Id="rId457" Type="http://schemas.openxmlformats.org/officeDocument/2006/relationships/slideLayout" Target="../slideLayouts/slideLayout1228.xml"/><Relationship Id="rId664" Type="http://schemas.openxmlformats.org/officeDocument/2006/relationships/slideLayout" Target="../slideLayouts/slideLayout1435.xml"/><Relationship Id="rId14" Type="http://schemas.openxmlformats.org/officeDocument/2006/relationships/slideLayout" Target="../slideLayouts/slideLayout785.xml"/><Relationship Id="rId317" Type="http://schemas.openxmlformats.org/officeDocument/2006/relationships/slideLayout" Target="../slideLayouts/slideLayout1088.xml"/><Relationship Id="rId524" Type="http://schemas.openxmlformats.org/officeDocument/2006/relationships/slideLayout" Target="../slideLayouts/slideLayout1295.xml"/><Relationship Id="rId731" Type="http://schemas.openxmlformats.org/officeDocument/2006/relationships/slideLayout" Target="../slideLayouts/slideLayout1502.xml"/><Relationship Id="rId98" Type="http://schemas.openxmlformats.org/officeDocument/2006/relationships/slideLayout" Target="../slideLayouts/slideLayout869.xml"/><Relationship Id="rId163" Type="http://schemas.openxmlformats.org/officeDocument/2006/relationships/slideLayout" Target="../slideLayouts/slideLayout934.xml"/><Relationship Id="rId370" Type="http://schemas.openxmlformats.org/officeDocument/2006/relationships/slideLayout" Target="../slideLayouts/slideLayout1141.xml"/><Relationship Id="rId230" Type="http://schemas.openxmlformats.org/officeDocument/2006/relationships/slideLayout" Target="../slideLayouts/slideLayout1001.xml"/><Relationship Id="rId468" Type="http://schemas.openxmlformats.org/officeDocument/2006/relationships/slideLayout" Target="../slideLayouts/slideLayout1239.xml"/><Relationship Id="rId675" Type="http://schemas.openxmlformats.org/officeDocument/2006/relationships/slideLayout" Target="../slideLayouts/slideLayout1446.xml"/><Relationship Id="rId25" Type="http://schemas.openxmlformats.org/officeDocument/2006/relationships/slideLayout" Target="../slideLayouts/slideLayout796.xml"/><Relationship Id="rId328" Type="http://schemas.openxmlformats.org/officeDocument/2006/relationships/slideLayout" Target="../slideLayouts/slideLayout1099.xml"/><Relationship Id="rId535" Type="http://schemas.openxmlformats.org/officeDocument/2006/relationships/slideLayout" Target="../slideLayouts/slideLayout1306.xml"/><Relationship Id="rId742" Type="http://schemas.openxmlformats.org/officeDocument/2006/relationships/slideLayout" Target="../slideLayouts/slideLayout1513.xml"/><Relationship Id="rId174" Type="http://schemas.openxmlformats.org/officeDocument/2006/relationships/slideLayout" Target="../slideLayouts/slideLayout945.xml"/><Relationship Id="rId381" Type="http://schemas.openxmlformats.org/officeDocument/2006/relationships/slideLayout" Target="../slideLayouts/slideLayout1152.xml"/><Relationship Id="rId602" Type="http://schemas.openxmlformats.org/officeDocument/2006/relationships/slideLayout" Target="../slideLayouts/slideLayout1373.xml"/><Relationship Id="rId241" Type="http://schemas.openxmlformats.org/officeDocument/2006/relationships/slideLayout" Target="../slideLayouts/slideLayout1012.xml"/><Relationship Id="rId479" Type="http://schemas.openxmlformats.org/officeDocument/2006/relationships/slideLayout" Target="../slideLayouts/slideLayout1250.xml"/><Relationship Id="rId686" Type="http://schemas.openxmlformats.org/officeDocument/2006/relationships/slideLayout" Target="../slideLayouts/slideLayout1457.xml"/><Relationship Id="rId36" Type="http://schemas.openxmlformats.org/officeDocument/2006/relationships/slideLayout" Target="../slideLayouts/slideLayout807.xml"/><Relationship Id="rId339" Type="http://schemas.openxmlformats.org/officeDocument/2006/relationships/slideLayout" Target="../slideLayouts/slideLayout1110.xml"/><Relationship Id="rId546" Type="http://schemas.openxmlformats.org/officeDocument/2006/relationships/slideLayout" Target="../slideLayouts/slideLayout1317.xml"/><Relationship Id="rId753" Type="http://schemas.openxmlformats.org/officeDocument/2006/relationships/slideLayout" Target="../slideLayouts/slideLayout1524.xml"/><Relationship Id="rId101" Type="http://schemas.openxmlformats.org/officeDocument/2006/relationships/slideLayout" Target="../slideLayouts/slideLayout872.xml"/><Relationship Id="rId185" Type="http://schemas.openxmlformats.org/officeDocument/2006/relationships/slideLayout" Target="../slideLayouts/slideLayout956.xml"/><Relationship Id="rId406" Type="http://schemas.openxmlformats.org/officeDocument/2006/relationships/slideLayout" Target="../slideLayouts/slideLayout1177.xml"/><Relationship Id="rId392" Type="http://schemas.openxmlformats.org/officeDocument/2006/relationships/slideLayout" Target="../slideLayouts/slideLayout1163.xml"/><Relationship Id="rId613" Type="http://schemas.openxmlformats.org/officeDocument/2006/relationships/slideLayout" Target="../slideLayouts/slideLayout1384.xml"/><Relationship Id="rId697" Type="http://schemas.openxmlformats.org/officeDocument/2006/relationships/slideLayout" Target="../slideLayouts/slideLayout1468.xml"/><Relationship Id="rId252" Type="http://schemas.openxmlformats.org/officeDocument/2006/relationships/slideLayout" Target="../slideLayouts/slideLayout1023.xml"/><Relationship Id="rId47" Type="http://schemas.openxmlformats.org/officeDocument/2006/relationships/slideLayout" Target="../slideLayouts/slideLayout818.xml"/><Relationship Id="rId112" Type="http://schemas.openxmlformats.org/officeDocument/2006/relationships/slideLayout" Target="../slideLayouts/slideLayout883.xml"/><Relationship Id="rId557" Type="http://schemas.openxmlformats.org/officeDocument/2006/relationships/slideLayout" Target="../slideLayouts/slideLayout1328.xml"/><Relationship Id="rId764" Type="http://schemas.openxmlformats.org/officeDocument/2006/relationships/slideLayout" Target="../slideLayouts/slideLayout1535.xml"/><Relationship Id="rId196" Type="http://schemas.openxmlformats.org/officeDocument/2006/relationships/slideLayout" Target="../slideLayouts/slideLayout967.xml"/><Relationship Id="rId417" Type="http://schemas.openxmlformats.org/officeDocument/2006/relationships/slideLayout" Target="../slideLayouts/slideLayout1188.xml"/><Relationship Id="rId624" Type="http://schemas.openxmlformats.org/officeDocument/2006/relationships/slideLayout" Target="../slideLayouts/slideLayout1395.xml"/><Relationship Id="rId263" Type="http://schemas.openxmlformats.org/officeDocument/2006/relationships/slideLayout" Target="../slideLayouts/slideLayout1034.xml"/><Relationship Id="rId470" Type="http://schemas.openxmlformats.org/officeDocument/2006/relationships/slideLayout" Target="../slideLayouts/slideLayout1241.xml"/><Relationship Id="rId58" Type="http://schemas.openxmlformats.org/officeDocument/2006/relationships/slideLayout" Target="../slideLayouts/slideLayout829.xml"/><Relationship Id="rId123" Type="http://schemas.openxmlformats.org/officeDocument/2006/relationships/slideLayout" Target="../slideLayouts/slideLayout894.xml"/><Relationship Id="rId330" Type="http://schemas.openxmlformats.org/officeDocument/2006/relationships/slideLayout" Target="../slideLayouts/slideLayout1101.xml"/><Relationship Id="rId568" Type="http://schemas.openxmlformats.org/officeDocument/2006/relationships/slideLayout" Target="../slideLayouts/slideLayout1339.xml"/><Relationship Id="rId428" Type="http://schemas.openxmlformats.org/officeDocument/2006/relationships/slideLayout" Target="../slideLayouts/slideLayout1199.xml"/><Relationship Id="rId635" Type="http://schemas.openxmlformats.org/officeDocument/2006/relationships/slideLayout" Target="../slideLayouts/slideLayout1406.xml"/><Relationship Id="rId274" Type="http://schemas.openxmlformats.org/officeDocument/2006/relationships/slideLayout" Target="../slideLayouts/slideLayout1045.xml"/><Relationship Id="rId481" Type="http://schemas.openxmlformats.org/officeDocument/2006/relationships/slideLayout" Target="../slideLayouts/slideLayout1252.xml"/><Relationship Id="rId702" Type="http://schemas.openxmlformats.org/officeDocument/2006/relationships/slideLayout" Target="../slideLayouts/slideLayout1473.xml"/><Relationship Id="rId69" Type="http://schemas.openxmlformats.org/officeDocument/2006/relationships/slideLayout" Target="../slideLayouts/slideLayout840.xml"/><Relationship Id="rId134" Type="http://schemas.openxmlformats.org/officeDocument/2006/relationships/slideLayout" Target="../slideLayouts/slideLayout905.xml"/><Relationship Id="rId579" Type="http://schemas.openxmlformats.org/officeDocument/2006/relationships/slideLayout" Target="../slideLayouts/slideLayout1350.xml"/><Relationship Id="rId341" Type="http://schemas.openxmlformats.org/officeDocument/2006/relationships/slideLayout" Target="../slideLayouts/slideLayout1112.xml"/><Relationship Id="rId439" Type="http://schemas.openxmlformats.org/officeDocument/2006/relationships/slideLayout" Target="../slideLayouts/slideLayout1210.xml"/><Relationship Id="rId646" Type="http://schemas.openxmlformats.org/officeDocument/2006/relationships/slideLayout" Target="../slideLayouts/slideLayout1417.xml"/><Relationship Id="rId201" Type="http://schemas.openxmlformats.org/officeDocument/2006/relationships/slideLayout" Target="../slideLayouts/slideLayout972.xml"/><Relationship Id="rId285" Type="http://schemas.openxmlformats.org/officeDocument/2006/relationships/slideLayout" Target="../slideLayouts/slideLayout1056.xml"/><Relationship Id="rId506" Type="http://schemas.openxmlformats.org/officeDocument/2006/relationships/slideLayout" Target="../slideLayouts/slideLayout1277.xml"/><Relationship Id="rId492" Type="http://schemas.openxmlformats.org/officeDocument/2006/relationships/slideLayout" Target="../slideLayouts/slideLayout1263.xml"/><Relationship Id="rId713" Type="http://schemas.openxmlformats.org/officeDocument/2006/relationships/slideLayout" Target="../slideLayouts/slideLayout1484.xml"/><Relationship Id="rId145" Type="http://schemas.openxmlformats.org/officeDocument/2006/relationships/slideLayout" Target="../slideLayouts/slideLayout916.xml"/><Relationship Id="rId352" Type="http://schemas.openxmlformats.org/officeDocument/2006/relationships/slideLayout" Target="../slideLayouts/slideLayout1123.xml"/><Relationship Id="rId212" Type="http://schemas.openxmlformats.org/officeDocument/2006/relationships/slideLayout" Target="../slideLayouts/slideLayout983.xml"/><Relationship Id="rId657" Type="http://schemas.openxmlformats.org/officeDocument/2006/relationships/slideLayout" Target="../slideLayouts/slideLayout1428.xml"/><Relationship Id="rId296" Type="http://schemas.openxmlformats.org/officeDocument/2006/relationships/slideLayout" Target="../slideLayouts/slideLayout1067.xml"/><Relationship Id="rId517" Type="http://schemas.openxmlformats.org/officeDocument/2006/relationships/slideLayout" Target="../slideLayouts/slideLayout1288.xml"/><Relationship Id="rId724" Type="http://schemas.openxmlformats.org/officeDocument/2006/relationships/slideLayout" Target="../slideLayouts/slideLayout1495.xml"/><Relationship Id="rId60" Type="http://schemas.openxmlformats.org/officeDocument/2006/relationships/slideLayout" Target="../slideLayouts/slideLayout831.xml"/><Relationship Id="rId156" Type="http://schemas.openxmlformats.org/officeDocument/2006/relationships/slideLayout" Target="../slideLayouts/slideLayout927.xml"/><Relationship Id="rId363" Type="http://schemas.openxmlformats.org/officeDocument/2006/relationships/slideLayout" Target="../slideLayouts/slideLayout1134.xml"/><Relationship Id="rId570" Type="http://schemas.openxmlformats.org/officeDocument/2006/relationships/slideLayout" Target="../slideLayouts/slideLayout1341.xml"/><Relationship Id="rId223" Type="http://schemas.openxmlformats.org/officeDocument/2006/relationships/slideLayout" Target="../slideLayouts/slideLayout994.xml"/><Relationship Id="rId430" Type="http://schemas.openxmlformats.org/officeDocument/2006/relationships/slideLayout" Target="../slideLayouts/slideLayout1201.xml"/><Relationship Id="rId668" Type="http://schemas.openxmlformats.org/officeDocument/2006/relationships/slideLayout" Target="../slideLayouts/slideLayout1439.xml"/><Relationship Id="rId18" Type="http://schemas.openxmlformats.org/officeDocument/2006/relationships/slideLayout" Target="../slideLayouts/slideLayout789.xml"/><Relationship Id="rId528" Type="http://schemas.openxmlformats.org/officeDocument/2006/relationships/slideLayout" Target="../slideLayouts/slideLayout1299.xml"/><Relationship Id="rId735" Type="http://schemas.openxmlformats.org/officeDocument/2006/relationships/slideLayout" Target="../slideLayouts/slideLayout1506.xml"/><Relationship Id="rId167" Type="http://schemas.openxmlformats.org/officeDocument/2006/relationships/slideLayout" Target="../slideLayouts/slideLayout938.xml"/><Relationship Id="rId374" Type="http://schemas.openxmlformats.org/officeDocument/2006/relationships/slideLayout" Target="../slideLayouts/slideLayout1145.xml"/><Relationship Id="rId581" Type="http://schemas.openxmlformats.org/officeDocument/2006/relationships/slideLayout" Target="../slideLayouts/slideLayout1352.xml"/><Relationship Id="rId71" Type="http://schemas.openxmlformats.org/officeDocument/2006/relationships/slideLayout" Target="../slideLayouts/slideLayout842.xml"/><Relationship Id="rId234" Type="http://schemas.openxmlformats.org/officeDocument/2006/relationships/slideLayout" Target="../slideLayouts/slideLayout1005.xml"/><Relationship Id="rId679" Type="http://schemas.openxmlformats.org/officeDocument/2006/relationships/slideLayout" Target="../slideLayouts/slideLayout1450.xml"/><Relationship Id="rId2" Type="http://schemas.openxmlformats.org/officeDocument/2006/relationships/slideLayout" Target="../slideLayouts/slideLayout773.xml"/><Relationship Id="rId29" Type="http://schemas.openxmlformats.org/officeDocument/2006/relationships/slideLayout" Target="../slideLayouts/slideLayout800.xml"/><Relationship Id="rId441" Type="http://schemas.openxmlformats.org/officeDocument/2006/relationships/slideLayout" Target="../slideLayouts/slideLayout1212.xml"/><Relationship Id="rId539" Type="http://schemas.openxmlformats.org/officeDocument/2006/relationships/slideLayout" Target="../slideLayouts/slideLayout1310.xml"/><Relationship Id="rId746" Type="http://schemas.openxmlformats.org/officeDocument/2006/relationships/slideLayout" Target="../slideLayouts/slideLayout1517.xml"/><Relationship Id="rId178" Type="http://schemas.openxmlformats.org/officeDocument/2006/relationships/slideLayout" Target="../slideLayouts/slideLayout949.xml"/><Relationship Id="rId301" Type="http://schemas.openxmlformats.org/officeDocument/2006/relationships/slideLayout" Target="../slideLayouts/slideLayout1072.xml"/><Relationship Id="rId82" Type="http://schemas.openxmlformats.org/officeDocument/2006/relationships/slideLayout" Target="../slideLayouts/slideLayout853.xml"/><Relationship Id="rId385" Type="http://schemas.openxmlformats.org/officeDocument/2006/relationships/slideLayout" Target="../slideLayouts/slideLayout1156.xml"/><Relationship Id="rId592" Type="http://schemas.openxmlformats.org/officeDocument/2006/relationships/slideLayout" Target="../slideLayouts/slideLayout1363.xml"/><Relationship Id="rId606" Type="http://schemas.openxmlformats.org/officeDocument/2006/relationships/slideLayout" Target="../slideLayouts/slideLayout1377.xml"/><Relationship Id="rId245" Type="http://schemas.openxmlformats.org/officeDocument/2006/relationships/slideLayout" Target="../slideLayouts/slideLayout1016.xml"/><Relationship Id="rId452" Type="http://schemas.openxmlformats.org/officeDocument/2006/relationships/slideLayout" Target="../slideLayouts/slideLayout1223.xml"/><Relationship Id="rId105" Type="http://schemas.openxmlformats.org/officeDocument/2006/relationships/slideLayout" Target="../slideLayouts/slideLayout876.xml"/><Relationship Id="rId312" Type="http://schemas.openxmlformats.org/officeDocument/2006/relationships/slideLayout" Target="../slideLayouts/slideLayout1083.xml"/><Relationship Id="rId757" Type="http://schemas.openxmlformats.org/officeDocument/2006/relationships/slideLayout" Target="../slideLayouts/slideLayout1528.xml"/><Relationship Id="rId93" Type="http://schemas.openxmlformats.org/officeDocument/2006/relationships/slideLayout" Target="../slideLayouts/slideLayout864.xml"/><Relationship Id="rId189" Type="http://schemas.openxmlformats.org/officeDocument/2006/relationships/slideLayout" Target="../slideLayouts/slideLayout960.xml"/><Relationship Id="rId396" Type="http://schemas.openxmlformats.org/officeDocument/2006/relationships/slideLayout" Target="../slideLayouts/slideLayout1167.xml"/><Relationship Id="rId617" Type="http://schemas.openxmlformats.org/officeDocument/2006/relationships/slideLayout" Target="../slideLayouts/slideLayout1388.xml"/><Relationship Id="rId256" Type="http://schemas.openxmlformats.org/officeDocument/2006/relationships/slideLayout" Target="../slideLayouts/slideLayout1027.xml"/><Relationship Id="rId463" Type="http://schemas.openxmlformats.org/officeDocument/2006/relationships/slideLayout" Target="../slideLayouts/slideLayout1234.xml"/><Relationship Id="rId670" Type="http://schemas.openxmlformats.org/officeDocument/2006/relationships/slideLayout" Target="../slideLayouts/slideLayout1441.xml"/><Relationship Id="rId116" Type="http://schemas.openxmlformats.org/officeDocument/2006/relationships/slideLayout" Target="../slideLayouts/slideLayout887.xml"/><Relationship Id="rId323" Type="http://schemas.openxmlformats.org/officeDocument/2006/relationships/slideLayout" Target="../slideLayouts/slideLayout1094.xml"/><Relationship Id="rId530" Type="http://schemas.openxmlformats.org/officeDocument/2006/relationships/slideLayout" Target="../slideLayouts/slideLayout1301.xml"/><Relationship Id="rId20" Type="http://schemas.openxmlformats.org/officeDocument/2006/relationships/slideLayout" Target="../slideLayouts/slideLayout791.xml"/><Relationship Id="rId628" Type="http://schemas.openxmlformats.org/officeDocument/2006/relationships/slideLayout" Target="../slideLayouts/slideLayout1399.xml"/><Relationship Id="rId267" Type="http://schemas.openxmlformats.org/officeDocument/2006/relationships/slideLayout" Target="../slideLayouts/slideLayout1038.xml"/><Relationship Id="rId474" Type="http://schemas.openxmlformats.org/officeDocument/2006/relationships/slideLayout" Target="../slideLayouts/slideLayout1245.xml"/><Relationship Id="rId127" Type="http://schemas.openxmlformats.org/officeDocument/2006/relationships/slideLayout" Target="../slideLayouts/slideLayout898.xml"/><Relationship Id="rId681" Type="http://schemas.openxmlformats.org/officeDocument/2006/relationships/slideLayout" Target="../slideLayouts/slideLayout1452.xml"/><Relationship Id="rId31" Type="http://schemas.openxmlformats.org/officeDocument/2006/relationships/slideLayout" Target="../slideLayouts/slideLayout802.xml"/><Relationship Id="rId334" Type="http://schemas.openxmlformats.org/officeDocument/2006/relationships/slideLayout" Target="../slideLayouts/slideLayout1105.xml"/><Relationship Id="rId541" Type="http://schemas.openxmlformats.org/officeDocument/2006/relationships/slideLayout" Target="../slideLayouts/slideLayout1312.xml"/><Relationship Id="rId639" Type="http://schemas.openxmlformats.org/officeDocument/2006/relationships/slideLayout" Target="../slideLayouts/slideLayout1410.xml"/><Relationship Id="rId180" Type="http://schemas.openxmlformats.org/officeDocument/2006/relationships/slideLayout" Target="../slideLayouts/slideLayout951.xml"/><Relationship Id="rId278" Type="http://schemas.openxmlformats.org/officeDocument/2006/relationships/slideLayout" Target="../slideLayouts/slideLayout1049.xml"/><Relationship Id="rId401" Type="http://schemas.openxmlformats.org/officeDocument/2006/relationships/slideLayout" Target="../slideLayouts/slideLayout1172.xml"/><Relationship Id="rId303" Type="http://schemas.openxmlformats.org/officeDocument/2006/relationships/slideLayout" Target="../slideLayouts/slideLayout1074.xml"/><Relationship Id="rId485" Type="http://schemas.openxmlformats.org/officeDocument/2006/relationships/slideLayout" Target="../slideLayouts/slideLayout1256.xml"/><Relationship Id="rId692" Type="http://schemas.openxmlformats.org/officeDocument/2006/relationships/slideLayout" Target="../slideLayouts/slideLayout1463.xml"/><Relationship Id="rId706" Type="http://schemas.openxmlformats.org/officeDocument/2006/relationships/slideLayout" Target="../slideLayouts/slideLayout1477.xml"/><Relationship Id="rId748" Type="http://schemas.openxmlformats.org/officeDocument/2006/relationships/slideLayout" Target="../slideLayouts/slideLayout1519.xml"/><Relationship Id="rId42" Type="http://schemas.openxmlformats.org/officeDocument/2006/relationships/slideLayout" Target="../slideLayouts/slideLayout813.xml"/><Relationship Id="rId84" Type="http://schemas.openxmlformats.org/officeDocument/2006/relationships/slideLayout" Target="../slideLayouts/slideLayout855.xml"/><Relationship Id="rId138" Type="http://schemas.openxmlformats.org/officeDocument/2006/relationships/slideLayout" Target="../slideLayouts/slideLayout909.xml"/><Relationship Id="rId345" Type="http://schemas.openxmlformats.org/officeDocument/2006/relationships/slideLayout" Target="../slideLayouts/slideLayout1116.xml"/><Relationship Id="rId387" Type="http://schemas.openxmlformats.org/officeDocument/2006/relationships/slideLayout" Target="../slideLayouts/slideLayout1158.xml"/><Relationship Id="rId510" Type="http://schemas.openxmlformats.org/officeDocument/2006/relationships/slideLayout" Target="../slideLayouts/slideLayout1281.xml"/><Relationship Id="rId552" Type="http://schemas.openxmlformats.org/officeDocument/2006/relationships/slideLayout" Target="../slideLayouts/slideLayout1323.xml"/><Relationship Id="rId594" Type="http://schemas.openxmlformats.org/officeDocument/2006/relationships/slideLayout" Target="../slideLayouts/slideLayout1365.xml"/><Relationship Id="rId608" Type="http://schemas.openxmlformats.org/officeDocument/2006/relationships/slideLayout" Target="../slideLayouts/slideLayout1379.xml"/><Relationship Id="rId191" Type="http://schemas.openxmlformats.org/officeDocument/2006/relationships/slideLayout" Target="../slideLayouts/slideLayout962.xml"/><Relationship Id="rId205" Type="http://schemas.openxmlformats.org/officeDocument/2006/relationships/slideLayout" Target="../slideLayouts/slideLayout976.xml"/><Relationship Id="rId247" Type="http://schemas.openxmlformats.org/officeDocument/2006/relationships/slideLayout" Target="../slideLayouts/slideLayout1018.xml"/><Relationship Id="rId412" Type="http://schemas.openxmlformats.org/officeDocument/2006/relationships/slideLayout" Target="../slideLayouts/slideLayout1183.xml"/><Relationship Id="rId107" Type="http://schemas.openxmlformats.org/officeDocument/2006/relationships/slideLayout" Target="../slideLayouts/slideLayout878.xml"/><Relationship Id="rId289" Type="http://schemas.openxmlformats.org/officeDocument/2006/relationships/slideLayout" Target="../slideLayouts/slideLayout1060.xml"/><Relationship Id="rId454" Type="http://schemas.openxmlformats.org/officeDocument/2006/relationships/slideLayout" Target="../slideLayouts/slideLayout1225.xml"/><Relationship Id="rId496" Type="http://schemas.openxmlformats.org/officeDocument/2006/relationships/slideLayout" Target="../slideLayouts/slideLayout1267.xml"/><Relationship Id="rId661" Type="http://schemas.openxmlformats.org/officeDocument/2006/relationships/slideLayout" Target="../slideLayouts/slideLayout1432.xml"/><Relationship Id="rId717" Type="http://schemas.openxmlformats.org/officeDocument/2006/relationships/slideLayout" Target="../slideLayouts/slideLayout1488.xml"/><Relationship Id="rId759" Type="http://schemas.openxmlformats.org/officeDocument/2006/relationships/slideLayout" Target="../slideLayouts/slideLayout1530.xml"/><Relationship Id="rId11" Type="http://schemas.openxmlformats.org/officeDocument/2006/relationships/slideLayout" Target="../slideLayouts/slideLayout782.xml"/><Relationship Id="rId53" Type="http://schemas.openxmlformats.org/officeDocument/2006/relationships/slideLayout" Target="../slideLayouts/slideLayout824.xml"/><Relationship Id="rId149" Type="http://schemas.openxmlformats.org/officeDocument/2006/relationships/slideLayout" Target="../slideLayouts/slideLayout920.xml"/><Relationship Id="rId314" Type="http://schemas.openxmlformats.org/officeDocument/2006/relationships/slideLayout" Target="../slideLayouts/slideLayout1085.xml"/><Relationship Id="rId356" Type="http://schemas.openxmlformats.org/officeDocument/2006/relationships/slideLayout" Target="../slideLayouts/slideLayout1127.xml"/><Relationship Id="rId398" Type="http://schemas.openxmlformats.org/officeDocument/2006/relationships/slideLayout" Target="../slideLayouts/slideLayout1169.xml"/><Relationship Id="rId521" Type="http://schemas.openxmlformats.org/officeDocument/2006/relationships/slideLayout" Target="../slideLayouts/slideLayout1292.xml"/><Relationship Id="rId563" Type="http://schemas.openxmlformats.org/officeDocument/2006/relationships/slideLayout" Target="../slideLayouts/slideLayout1334.xml"/><Relationship Id="rId619" Type="http://schemas.openxmlformats.org/officeDocument/2006/relationships/slideLayout" Target="../slideLayouts/slideLayout1390.xml"/><Relationship Id="rId95" Type="http://schemas.openxmlformats.org/officeDocument/2006/relationships/slideLayout" Target="../slideLayouts/slideLayout866.xml"/><Relationship Id="rId160" Type="http://schemas.openxmlformats.org/officeDocument/2006/relationships/slideLayout" Target="../slideLayouts/slideLayout931.xml"/><Relationship Id="rId216" Type="http://schemas.openxmlformats.org/officeDocument/2006/relationships/slideLayout" Target="../slideLayouts/slideLayout987.xml"/><Relationship Id="rId423" Type="http://schemas.openxmlformats.org/officeDocument/2006/relationships/slideLayout" Target="../slideLayouts/slideLayout1194.xml"/><Relationship Id="rId258" Type="http://schemas.openxmlformats.org/officeDocument/2006/relationships/slideLayout" Target="../slideLayouts/slideLayout1029.xml"/><Relationship Id="rId465" Type="http://schemas.openxmlformats.org/officeDocument/2006/relationships/slideLayout" Target="../slideLayouts/slideLayout1236.xml"/><Relationship Id="rId630" Type="http://schemas.openxmlformats.org/officeDocument/2006/relationships/slideLayout" Target="../slideLayouts/slideLayout1401.xml"/><Relationship Id="rId672" Type="http://schemas.openxmlformats.org/officeDocument/2006/relationships/slideLayout" Target="../slideLayouts/slideLayout1443.xml"/><Relationship Id="rId728" Type="http://schemas.openxmlformats.org/officeDocument/2006/relationships/slideLayout" Target="../slideLayouts/slideLayout1499.xml"/><Relationship Id="rId22" Type="http://schemas.openxmlformats.org/officeDocument/2006/relationships/slideLayout" Target="../slideLayouts/slideLayout793.xml"/><Relationship Id="rId64" Type="http://schemas.openxmlformats.org/officeDocument/2006/relationships/slideLayout" Target="../slideLayouts/slideLayout835.xml"/><Relationship Id="rId118" Type="http://schemas.openxmlformats.org/officeDocument/2006/relationships/slideLayout" Target="../slideLayouts/slideLayout889.xml"/><Relationship Id="rId325" Type="http://schemas.openxmlformats.org/officeDocument/2006/relationships/slideLayout" Target="../slideLayouts/slideLayout1096.xml"/><Relationship Id="rId367" Type="http://schemas.openxmlformats.org/officeDocument/2006/relationships/slideLayout" Target="../slideLayouts/slideLayout1138.xml"/><Relationship Id="rId532" Type="http://schemas.openxmlformats.org/officeDocument/2006/relationships/slideLayout" Target="../slideLayouts/slideLayout1303.xml"/><Relationship Id="rId574" Type="http://schemas.openxmlformats.org/officeDocument/2006/relationships/slideLayout" Target="../slideLayouts/slideLayout1345.xml"/><Relationship Id="rId171" Type="http://schemas.openxmlformats.org/officeDocument/2006/relationships/slideLayout" Target="../slideLayouts/slideLayout942.xml"/><Relationship Id="rId227" Type="http://schemas.openxmlformats.org/officeDocument/2006/relationships/slideLayout" Target="../slideLayouts/slideLayout998.xml"/><Relationship Id="rId269" Type="http://schemas.openxmlformats.org/officeDocument/2006/relationships/slideLayout" Target="../slideLayouts/slideLayout1040.xml"/><Relationship Id="rId434" Type="http://schemas.openxmlformats.org/officeDocument/2006/relationships/slideLayout" Target="../slideLayouts/slideLayout1205.xml"/><Relationship Id="rId476" Type="http://schemas.openxmlformats.org/officeDocument/2006/relationships/slideLayout" Target="../slideLayouts/slideLayout1247.xml"/><Relationship Id="rId641" Type="http://schemas.openxmlformats.org/officeDocument/2006/relationships/slideLayout" Target="../slideLayouts/slideLayout1412.xml"/><Relationship Id="rId683" Type="http://schemas.openxmlformats.org/officeDocument/2006/relationships/slideLayout" Target="../slideLayouts/slideLayout1454.xml"/><Relationship Id="rId739" Type="http://schemas.openxmlformats.org/officeDocument/2006/relationships/slideLayout" Target="../slideLayouts/slideLayout1510.xml"/><Relationship Id="rId33" Type="http://schemas.openxmlformats.org/officeDocument/2006/relationships/slideLayout" Target="../slideLayouts/slideLayout804.xml"/><Relationship Id="rId129" Type="http://schemas.openxmlformats.org/officeDocument/2006/relationships/slideLayout" Target="../slideLayouts/slideLayout900.xml"/><Relationship Id="rId280" Type="http://schemas.openxmlformats.org/officeDocument/2006/relationships/slideLayout" Target="../slideLayouts/slideLayout1051.xml"/><Relationship Id="rId336" Type="http://schemas.openxmlformats.org/officeDocument/2006/relationships/slideLayout" Target="../slideLayouts/slideLayout1107.xml"/><Relationship Id="rId501" Type="http://schemas.openxmlformats.org/officeDocument/2006/relationships/slideLayout" Target="../slideLayouts/slideLayout1272.xml"/><Relationship Id="rId543" Type="http://schemas.openxmlformats.org/officeDocument/2006/relationships/slideLayout" Target="../slideLayouts/slideLayout1314.xml"/><Relationship Id="rId75" Type="http://schemas.openxmlformats.org/officeDocument/2006/relationships/slideLayout" Target="../slideLayouts/slideLayout846.xml"/><Relationship Id="rId140" Type="http://schemas.openxmlformats.org/officeDocument/2006/relationships/slideLayout" Target="../slideLayouts/slideLayout911.xml"/><Relationship Id="rId182" Type="http://schemas.openxmlformats.org/officeDocument/2006/relationships/slideLayout" Target="../slideLayouts/slideLayout953.xml"/><Relationship Id="rId378" Type="http://schemas.openxmlformats.org/officeDocument/2006/relationships/slideLayout" Target="../slideLayouts/slideLayout1149.xml"/><Relationship Id="rId403" Type="http://schemas.openxmlformats.org/officeDocument/2006/relationships/slideLayout" Target="../slideLayouts/slideLayout1174.xml"/><Relationship Id="rId585" Type="http://schemas.openxmlformats.org/officeDocument/2006/relationships/slideLayout" Target="../slideLayouts/slideLayout1356.xml"/><Relationship Id="rId750" Type="http://schemas.openxmlformats.org/officeDocument/2006/relationships/slideLayout" Target="../slideLayouts/slideLayout1521.xml"/><Relationship Id="rId6" Type="http://schemas.openxmlformats.org/officeDocument/2006/relationships/slideLayout" Target="../slideLayouts/slideLayout777.xml"/><Relationship Id="rId238" Type="http://schemas.openxmlformats.org/officeDocument/2006/relationships/slideLayout" Target="../slideLayouts/slideLayout1009.xml"/><Relationship Id="rId445" Type="http://schemas.openxmlformats.org/officeDocument/2006/relationships/slideLayout" Target="../slideLayouts/slideLayout1216.xml"/><Relationship Id="rId487" Type="http://schemas.openxmlformats.org/officeDocument/2006/relationships/slideLayout" Target="../slideLayouts/slideLayout1258.xml"/><Relationship Id="rId610" Type="http://schemas.openxmlformats.org/officeDocument/2006/relationships/slideLayout" Target="../slideLayouts/slideLayout1381.xml"/><Relationship Id="rId652" Type="http://schemas.openxmlformats.org/officeDocument/2006/relationships/slideLayout" Target="../slideLayouts/slideLayout1423.xml"/><Relationship Id="rId694" Type="http://schemas.openxmlformats.org/officeDocument/2006/relationships/slideLayout" Target="../slideLayouts/slideLayout1465.xml"/><Relationship Id="rId708" Type="http://schemas.openxmlformats.org/officeDocument/2006/relationships/slideLayout" Target="../slideLayouts/slideLayout1479.xml"/><Relationship Id="rId291" Type="http://schemas.openxmlformats.org/officeDocument/2006/relationships/slideLayout" Target="../slideLayouts/slideLayout1062.xml"/><Relationship Id="rId305" Type="http://schemas.openxmlformats.org/officeDocument/2006/relationships/slideLayout" Target="../slideLayouts/slideLayout1076.xml"/><Relationship Id="rId347" Type="http://schemas.openxmlformats.org/officeDocument/2006/relationships/slideLayout" Target="../slideLayouts/slideLayout1118.xml"/><Relationship Id="rId512" Type="http://schemas.openxmlformats.org/officeDocument/2006/relationships/slideLayout" Target="../slideLayouts/slideLayout1283.xml"/><Relationship Id="rId44" Type="http://schemas.openxmlformats.org/officeDocument/2006/relationships/slideLayout" Target="../slideLayouts/slideLayout815.xml"/><Relationship Id="rId86" Type="http://schemas.openxmlformats.org/officeDocument/2006/relationships/slideLayout" Target="../slideLayouts/slideLayout857.xml"/><Relationship Id="rId151" Type="http://schemas.openxmlformats.org/officeDocument/2006/relationships/slideLayout" Target="../slideLayouts/slideLayout922.xml"/><Relationship Id="rId389" Type="http://schemas.openxmlformats.org/officeDocument/2006/relationships/slideLayout" Target="../slideLayouts/slideLayout1160.xml"/><Relationship Id="rId554" Type="http://schemas.openxmlformats.org/officeDocument/2006/relationships/slideLayout" Target="../slideLayouts/slideLayout1325.xml"/><Relationship Id="rId596" Type="http://schemas.openxmlformats.org/officeDocument/2006/relationships/slideLayout" Target="../slideLayouts/slideLayout1367.xml"/><Relationship Id="rId761" Type="http://schemas.openxmlformats.org/officeDocument/2006/relationships/slideLayout" Target="../slideLayouts/slideLayout1532.xml"/><Relationship Id="rId193" Type="http://schemas.openxmlformats.org/officeDocument/2006/relationships/slideLayout" Target="../slideLayouts/slideLayout964.xml"/><Relationship Id="rId207" Type="http://schemas.openxmlformats.org/officeDocument/2006/relationships/slideLayout" Target="../slideLayouts/slideLayout978.xml"/><Relationship Id="rId249" Type="http://schemas.openxmlformats.org/officeDocument/2006/relationships/slideLayout" Target="../slideLayouts/slideLayout1020.xml"/><Relationship Id="rId414" Type="http://schemas.openxmlformats.org/officeDocument/2006/relationships/slideLayout" Target="../slideLayouts/slideLayout1185.xml"/><Relationship Id="rId456" Type="http://schemas.openxmlformats.org/officeDocument/2006/relationships/slideLayout" Target="../slideLayouts/slideLayout1227.xml"/><Relationship Id="rId498" Type="http://schemas.openxmlformats.org/officeDocument/2006/relationships/slideLayout" Target="../slideLayouts/slideLayout1269.xml"/><Relationship Id="rId621" Type="http://schemas.openxmlformats.org/officeDocument/2006/relationships/slideLayout" Target="../slideLayouts/slideLayout1392.xml"/><Relationship Id="rId663" Type="http://schemas.openxmlformats.org/officeDocument/2006/relationships/slideLayout" Target="../slideLayouts/slideLayout1434.xml"/><Relationship Id="rId13" Type="http://schemas.openxmlformats.org/officeDocument/2006/relationships/slideLayout" Target="../slideLayouts/slideLayout784.xml"/><Relationship Id="rId109" Type="http://schemas.openxmlformats.org/officeDocument/2006/relationships/slideLayout" Target="../slideLayouts/slideLayout880.xml"/><Relationship Id="rId260" Type="http://schemas.openxmlformats.org/officeDocument/2006/relationships/slideLayout" Target="../slideLayouts/slideLayout1031.xml"/><Relationship Id="rId316" Type="http://schemas.openxmlformats.org/officeDocument/2006/relationships/slideLayout" Target="../slideLayouts/slideLayout1087.xml"/><Relationship Id="rId523" Type="http://schemas.openxmlformats.org/officeDocument/2006/relationships/slideLayout" Target="../slideLayouts/slideLayout1294.xml"/><Relationship Id="rId719" Type="http://schemas.openxmlformats.org/officeDocument/2006/relationships/slideLayout" Target="../slideLayouts/slideLayout1490.xml"/><Relationship Id="rId55" Type="http://schemas.openxmlformats.org/officeDocument/2006/relationships/slideLayout" Target="../slideLayouts/slideLayout826.xml"/><Relationship Id="rId97" Type="http://schemas.openxmlformats.org/officeDocument/2006/relationships/slideLayout" Target="../slideLayouts/slideLayout868.xml"/><Relationship Id="rId120" Type="http://schemas.openxmlformats.org/officeDocument/2006/relationships/slideLayout" Target="../slideLayouts/slideLayout891.xml"/><Relationship Id="rId358" Type="http://schemas.openxmlformats.org/officeDocument/2006/relationships/slideLayout" Target="../slideLayouts/slideLayout1129.xml"/><Relationship Id="rId565" Type="http://schemas.openxmlformats.org/officeDocument/2006/relationships/slideLayout" Target="../slideLayouts/slideLayout1336.xml"/><Relationship Id="rId730" Type="http://schemas.openxmlformats.org/officeDocument/2006/relationships/slideLayout" Target="../slideLayouts/slideLayout1501.xml"/><Relationship Id="rId162" Type="http://schemas.openxmlformats.org/officeDocument/2006/relationships/slideLayout" Target="../slideLayouts/slideLayout933.xml"/><Relationship Id="rId218" Type="http://schemas.openxmlformats.org/officeDocument/2006/relationships/slideLayout" Target="../slideLayouts/slideLayout989.xml"/><Relationship Id="rId425" Type="http://schemas.openxmlformats.org/officeDocument/2006/relationships/slideLayout" Target="../slideLayouts/slideLayout1196.xml"/><Relationship Id="rId467" Type="http://schemas.openxmlformats.org/officeDocument/2006/relationships/slideLayout" Target="../slideLayouts/slideLayout1238.xml"/><Relationship Id="rId632" Type="http://schemas.openxmlformats.org/officeDocument/2006/relationships/slideLayout" Target="../slideLayouts/slideLayout1403.xml"/><Relationship Id="rId271" Type="http://schemas.openxmlformats.org/officeDocument/2006/relationships/slideLayout" Target="../slideLayouts/slideLayout1042.xml"/><Relationship Id="rId674" Type="http://schemas.openxmlformats.org/officeDocument/2006/relationships/slideLayout" Target="../slideLayouts/slideLayout1445.xml"/><Relationship Id="rId24" Type="http://schemas.openxmlformats.org/officeDocument/2006/relationships/slideLayout" Target="../slideLayouts/slideLayout795.xml"/><Relationship Id="rId66" Type="http://schemas.openxmlformats.org/officeDocument/2006/relationships/slideLayout" Target="../slideLayouts/slideLayout837.xml"/><Relationship Id="rId131" Type="http://schemas.openxmlformats.org/officeDocument/2006/relationships/slideLayout" Target="../slideLayouts/slideLayout902.xml"/><Relationship Id="rId327" Type="http://schemas.openxmlformats.org/officeDocument/2006/relationships/slideLayout" Target="../slideLayouts/slideLayout1098.xml"/><Relationship Id="rId369" Type="http://schemas.openxmlformats.org/officeDocument/2006/relationships/slideLayout" Target="../slideLayouts/slideLayout1140.xml"/><Relationship Id="rId534" Type="http://schemas.openxmlformats.org/officeDocument/2006/relationships/slideLayout" Target="../slideLayouts/slideLayout1305.xml"/><Relationship Id="rId576" Type="http://schemas.openxmlformats.org/officeDocument/2006/relationships/slideLayout" Target="../slideLayouts/slideLayout1347.xml"/><Relationship Id="rId741" Type="http://schemas.openxmlformats.org/officeDocument/2006/relationships/slideLayout" Target="../slideLayouts/slideLayout1512.xml"/><Relationship Id="rId173" Type="http://schemas.openxmlformats.org/officeDocument/2006/relationships/slideLayout" Target="../slideLayouts/slideLayout944.xml"/><Relationship Id="rId229" Type="http://schemas.openxmlformats.org/officeDocument/2006/relationships/slideLayout" Target="../slideLayouts/slideLayout1000.xml"/><Relationship Id="rId380" Type="http://schemas.openxmlformats.org/officeDocument/2006/relationships/slideLayout" Target="../slideLayouts/slideLayout1151.xml"/><Relationship Id="rId436" Type="http://schemas.openxmlformats.org/officeDocument/2006/relationships/slideLayout" Target="../slideLayouts/slideLayout1207.xml"/><Relationship Id="rId601" Type="http://schemas.openxmlformats.org/officeDocument/2006/relationships/slideLayout" Target="../slideLayouts/slideLayout1372.xml"/><Relationship Id="rId643" Type="http://schemas.openxmlformats.org/officeDocument/2006/relationships/slideLayout" Target="../slideLayouts/slideLayout1414.xml"/><Relationship Id="rId240" Type="http://schemas.openxmlformats.org/officeDocument/2006/relationships/slideLayout" Target="../slideLayouts/slideLayout1011.xml"/><Relationship Id="rId478" Type="http://schemas.openxmlformats.org/officeDocument/2006/relationships/slideLayout" Target="../slideLayouts/slideLayout1249.xml"/><Relationship Id="rId685" Type="http://schemas.openxmlformats.org/officeDocument/2006/relationships/slideLayout" Target="../slideLayouts/slideLayout1456.xml"/><Relationship Id="rId35" Type="http://schemas.openxmlformats.org/officeDocument/2006/relationships/slideLayout" Target="../slideLayouts/slideLayout806.xml"/><Relationship Id="rId77" Type="http://schemas.openxmlformats.org/officeDocument/2006/relationships/slideLayout" Target="../slideLayouts/slideLayout848.xml"/><Relationship Id="rId100" Type="http://schemas.openxmlformats.org/officeDocument/2006/relationships/slideLayout" Target="../slideLayouts/slideLayout871.xml"/><Relationship Id="rId282" Type="http://schemas.openxmlformats.org/officeDocument/2006/relationships/slideLayout" Target="../slideLayouts/slideLayout1053.xml"/><Relationship Id="rId338" Type="http://schemas.openxmlformats.org/officeDocument/2006/relationships/slideLayout" Target="../slideLayouts/slideLayout1109.xml"/><Relationship Id="rId503" Type="http://schemas.openxmlformats.org/officeDocument/2006/relationships/slideLayout" Target="../slideLayouts/slideLayout1274.xml"/><Relationship Id="rId545" Type="http://schemas.openxmlformats.org/officeDocument/2006/relationships/slideLayout" Target="../slideLayouts/slideLayout1316.xml"/><Relationship Id="rId587" Type="http://schemas.openxmlformats.org/officeDocument/2006/relationships/slideLayout" Target="../slideLayouts/slideLayout1358.xml"/><Relationship Id="rId710" Type="http://schemas.openxmlformats.org/officeDocument/2006/relationships/slideLayout" Target="../slideLayouts/slideLayout1481.xml"/><Relationship Id="rId752" Type="http://schemas.openxmlformats.org/officeDocument/2006/relationships/slideLayout" Target="../slideLayouts/slideLayout1523.xml"/><Relationship Id="rId8" Type="http://schemas.openxmlformats.org/officeDocument/2006/relationships/slideLayout" Target="../slideLayouts/slideLayout779.xml"/><Relationship Id="rId142" Type="http://schemas.openxmlformats.org/officeDocument/2006/relationships/slideLayout" Target="../slideLayouts/slideLayout913.xml"/><Relationship Id="rId184" Type="http://schemas.openxmlformats.org/officeDocument/2006/relationships/slideLayout" Target="../slideLayouts/slideLayout955.xml"/><Relationship Id="rId391" Type="http://schemas.openxmlformats.org/officeDocument/2006/relationships/slideLayout" Target="../slideLayouts/slideLayout1162.xml"/><Relationship Id="rId405" Type="http://schemas.openxmlformats.org/officeDocument/2006/relationships/slideLayout" Target="../slideLayouts/slideLayout1176.xml"/><Relationship Id="rId447" Type="http://schemas.openxmlformats.org/officeDocument/2006/relationships/slideLayout" Target="../slideLayouts/slideLayout1218.xml"/><Relationship Id="rId612" Type="http://schemas.openxmlformats.org/officeDocument/2006/relationships/slideLayout" Target="../slideLayouts/slideLayout1383.xml"/><Relationship Id="rId251" Type="http://schemas.openxmlformats.org/officeDocument/2006/relationships/slideLayout" Target="../slideLayouts/slideLayout1022.xml"/><Relationship Id="rId489" Type="http://schemas.openxmlformats.org/officeDocument/2006/relationships/slideLayout" Target="../slideLayouts/slideLayout1260.xml"/><Relationship Id="rId654" Type="http://schemas.openxmlformats.org/officeDocument/2006/relationships/slideLayout" Target="../slideLayouts/slideLayout1425.xml"/><Relationship Id="rId696" Type="http://schemas.openxmlformats.org/officeDocument/2006/relationships/slideLayout" Target="../slideLayouts/slideLayout1467.xml"/><Relationship Id="rId46" Type="http://schemas.openxmlformats.org/officeDocument/2006/relationships/slideLayout" Target="../slideLayouts/slideLayout817.xml"/><Relationship Id="rId293" Type="http://schemas.openxmlformats.org/officeDocument/2006/relationships/slideLayout" Target="../slideLayouts/slideLayout1064.xml"/><Relationship Id="rId307" Type="http://schemas.openxmlformats.org/officeDocument/2006/relationships/slideLayout" Target="../slideLayouts/slideLayout1078.xml"/><Relationship Id="rId349" Type="http://schemas.openxmlformats.org/officeDocument/2006/relationships/slideLayout" Target="../slideLayouts/slideLayout1120.xml"/><Relationship Id="rId514" Type="http://schemas.openxmlformats.org/officeDocument/2006/relationships/slideLayout" Target="../slideLayouts/slideLayout1285.xml"/><Relationship Id="rId556" Type="http://schemas.openxmlformats.org/officeDocument/2006/relationships/slideLayout" Target="../slideLayouts/slideLayout1327.xml"/><Relationship Id="rId721" Type="http://schemas.openxmlformats.org/officeDocument/2006/relationships/slideLayout" Target="../slideLayouts/slideLayout1492.xml"/><Relationship Id="rId763" Type="http://schemas.openxmlformats.org/officeDocument/2006/relationships/slideLayout" Target="../slideLayouts/slideLayout1534.xml"/><Relationship Id="rId88" Type="http://schemas.openxmlformats.org/officeDocument/2006/relationships/slideLayout" Target="../slideLayouts/slideLayout859.xml"/><Relationship Id="rId111" Type="http://schemas.openxmlformats.org/officeDocument/2006/relationships/slideLayout" Target="../slideLayouts/slideLayout882.xml"/><Relationship Id="rId153" Type="http://schemas.openxmlformats.org/officeDocument/2006/relationships/slideLayout" Target="../slideLayouts/slideLayout924.xml"/><Relationship Id="rId195" Type="http://schemas.openxmlformats.org/officeDocument/2006/relationships/slideLayout" Target="../slideLayouts/slideLayout966.xml"/><Relationship Id="rId209" Type="http://schemas.openxmlformats.org/officeDocument/2006/relationships/slideLayout" Target="../slideLayouts/slideLayout980.xml"/><Relationship Id="rId360" Type="http://schemas.openxmlformats.org/officeDocument/2006/relationships/slideLayout" Target="../slideLayouts/slideLayout1131.xml"/><Relationship Id="rId416" Type="http://schemas.openxmlformats.org/officeDocument/2006/relationships/slideLayout" Target="../slideLayouts/slideLayout1187.xml"/><Relationship Id="rId598" Type="http://schemas.openxmlformats.org/officeDocument/2006/relationships/slideLayout" Target="../slideLayouts/slideLayout1369.xml"/><Relationship Id="rId220" Type="http://schemas.openxmlformats.org/officeDocument/2006/relationships/slideLayout" Target="../slideLayouts/slideLayout991.xml"/><Relationship Id="rId458" Type="http://schemas.openxmlformats.org/officeDocument/2006/relationships/slideLayout" Target="../slideLayouts/slideLayout1229.xml"/><Relationship Id="rId623" Type="http://schemas.openxmlformats.org/officeDocument/2006/relationships/slideLayout" Target="../slideLayouts/slideLayout1394.xml"/><Relationship Id="rId665" Type="http://schemas.openxmlformats.org/officeDocument/2006/relationships/slideLayout" Target="../slideLayouts/slideLayout1436.xml"/><Relationship Id="rId15" Type="http://schemas.openxmlformats.org/officeDocument/2006/relationships/slideLayout" Target="../slideLayouts/slideLayout786.xml"/><Relationship Id="rId57" Type="http://schemas.openxmlformats.org/officeDocument/2006/relationships/slideLayout" Target="../slideLayouts/slideLayout828.xml"/><Relationship Id="rId262" Type="http://schemas.openxmlformats.org/officeDocument/2006/relationships/slideLayout" Target="../slideLayouts/slideLayout1033.xml"/><Relationship Id="rId318" Type="http://schemas.openxmlformats.org/officeDocument/2006/relationships/slideLayout" Target="../slideLayouts/slideLayout1089.xml"/><Relationship Id="rId525" Type="http://schemas.openxmlformats.org/officeDocument/2006/relationships/slideLayout" Target="../slideLayouts/slideLayout1296.xml"/><Relationship Id="rId567" Type="http://schemas.openxmlformats.org/officeDocument/2006/relationships/slideLayout" Target="../slideLayouts/slideLayout1338.xml"/><Relationship Id="rId732" Type="http://schemas.openxmlformats.org/officeDocument/2006/relationships/slideLayout" Target="../slideLayouts/slideLayout1503.xml"/><Relationship Id="rId99" Type="http://schemas.openxmlformats.org/officeDocument/2006/relationships/slideLayout" Target="../slideLayouts/slideLayout870.xml"/><Relationship Id="rId122" Type="http://schemas.openxmlformats.org/officeDocument/2006/relationships/slideLayout" Target="../slideLayouts/slideLayout893.xml"/><Relationship Id="rId164" Type="http://schemas.openxmlformats.org/officeDocument/2006/relationships/slideLayout" Target="../slideLayouts/slideLayout935.xml"/><Relationship Id="rId371" Type="http://schemas.openxmlformats.org/officeDocument/2006/relationships/slideLayout" Target="../slideLayouts/slideLayout1142.xml"/><Relationship Id="rId427" Type="http://schemas.openxmlformats.org/officeDocument/2006/relationships/slideLayout" Target="../slideLayouts/slideLayout1198.xml"/><Relationship Id="rId469" Type="http://schemas.openxmlformats.org/officeDocument/2006/relationships/slideLayout" Target="../slideLayouts/slideLayout1240.xml"/><Relationship Id="rId634" Type="http://schemas.openxmlformats.org/officeDocument/2006/relationships/slideLayout" Target="../slideLayouts/slideLayout1405.xml"/><Relationship Id="rId676" Type="http://schemas.openxmlformats.org/officeDocument/2006/relationships/slideLayout" Target="../slideLayouts/slideLayout1447.xml"/><Relationship Id="rId26" Type="http://schemas.openxmlformats.org/officeDocument/2006/relationships/slideLayout" Target="../slideLayouts/slideLayout797.xml"/><Relationship Id="rId231" Type="http://schemas.openxmlformats.org/officeDocument/2006/relationships/slideLayout" Target="../slideLayouts/slideLayout1002.xml"/><Relationship Id="rId273" Type="http://schemas.openxmlformats.org/officeDocument/2006/relationships/slideLayout" Target="../slideLayouts/slideLayout1044.xml"/><Relationship Id="rId329" Type="http://schemas.openxmlformats.org/officeDocument/2006/relationships/slideLayout" Target="../slideLayouts/slideLayout1100.xml"/><Relationship Id="rId480" Type="http://schemas.openxmlformats.org/officeDocument/2006/relationships/slideLayout" Target="../slideLayouts/slideLayout1251.xml"/><Relationship Id="rId536" Type="http://schemas.openxmlformats.org/officeDocument/2006/relationships/slideLayout" Target="../slideLayouts/slideLayout1307.xml"/><Relationship Id="rId701" Type="http://schemas.openxmlformats.org/officeDocument/2006/relationships/slideLayout" Target="../slideLayouts/slideLayout1472.xml"/><Relationship Id="rId68" Type="http://schemas.openxmlformats.org/officeDocument/2006/relationships/slideLayout" Target="../slideLayouts/slideLayout839.xml"/><Relationship Id="rId133" Type="http://schemas.openxmlformats.org/officeDocument/2006/relationships/slideLayout" Target="../slideLayouts/slideLayout904.xml"/><Relationship Id="rId175" Type="http://schemas.openxmlformats.org/officeDocument/2006/relationships/slideLayout" Target="../slideLayouts/slideLayout946.xml"/><Relationship Id="rId340" Type="http://schemas.openxmlformats.org/officeDocument/2006/relationships/slideLayout" Target="../slideLayouts/slideLayout1111.xml"/><Relationship Id="rId578" Type="http://schemas.openxmlformats.org/officeDocument/2006/relationships/slideLayout" Target="../slideLayouts/slideLayout1349.xml"/><Relationship Id="rId743" Type="http://schemas.openxmlformats.org/officeDocument/2006/relationships/slideLayout" Target="../slideLayouts/slideLayout1514.xml"/><Relationship Id="rId200" Type="http://schemas.openxmlformats.org/officeDocument/2006/relationships/slideLayout" Target="../slideLayouts/slideLayout971.xml"/><Relationship Id="rId382" Type="http://schemas.openxmlformats.org/officeDocument/2006/relationships/slideLayout" Target="../slideLayouts/slideLayout1153.xml"/><Relationship Id="rId438" Type="http://schemas.openxmlformats.org/officeDocument/2006/relationships/slideLayout" Target="../slideLayouts/slideLayout1209.xml"/><Relationship Id="rId603" Type="http://schemas.openxmlformats.org/officeDocument/2006/relationships/slideLayout" Target="../slideLayouts/slideLayout1374.xml"/><Relationship Id="rId645" Type="http://schemas.openxmlformats.org/officeDocument/2006/relationships/slideLayout" Target="../slideLayouts/slideLayout1416.xml"/><Relationship Id="rId687" Type="http://schemas.openxmlformats.org/officeDocument/2006/relationships/slideLayout" Target="../slideLayouts/slideLayout1458.xml"/><Relationship Id="rId242" Type="http://schemas.openxmlformats.org/officeDocument/2006/relationships/slideLayout" Target="../slideLayouts/slideLayout1013.xml"/><Relationship Id="rId284" Type="http://schemas.openxmlformats.org/officeDocument/2006/relationships/slideLayout" Target="../slideLayouts/slideLayout1055.xml"/><Relationship Id="rId491" Type="http://schemas.openxmlformats.org/officeDocument/2006/relationships/slideLayout" Target="../slideLayouts/slideLayout1262.xml"/><Relationship Id="rId505" Type="http://schemas.openxmlformats.org/officeDocument/2006/relationships/slideLayout" Target="../slideLayouts/slideLayout1276.xml"/><Relationship Id="rId712" Type="http://schemas.openxmlformats.org/officeDocument/2006/relationships/slideLayout" Target="../slideLayouts/slideLayout1483.xml"/><Relationship Id="rId37" Type="http://schemas.openxmlformats.org/officeDocument/2006/relationships/slideLayout" Target="../slideLayouts/slideLayout808.xml"/><Relationship Id="rId79" Type="http://schemas.openxmlformats.org/officeDocument/2006/relationships/slideLayout" Target="../slideLayouts/slideLayout850.xml"/><Relationship Id="rId102" Type="http://schemas.openxmlformats.org/officeDocument/2006/relationships/slideLayout" Target="../slideLayouts/slideLayout873.xml"/><Relationship Id="rId144" Type="http://schemas.openxmlformats.org/officeDocument/2006/relationships/slideLayout" Target="../slideLayouts/slideLayout915.xml"/><Relationship Id="rId547" Type="http://schemas.openxmlformats.org/officeDocument/2006/relationships/slideLayout" Target="../slideLayouts/slideLayout1318.xml"/><Relationship Id="rId589" Type="http://schemas.openxmlformats.org/officeDocument/2006/relationships/slideLayout" Target="../slideLayouts/slideLayout1360.xml"/><Relationship Id="rId754" Type="http://schemas.openxmlformats.org/officeDocument/2006/relationships/slideLayout" Target="../slideLayouts/slideLayout1525.xml"/><Relationship Id="rId90" Type="http://schemas.openxmlformats.org/officeDocument/2006/relationships/slideLayout" Target="../slideLayouts/slideLayout861.xml"/><Relationship Id="rId186" Type="http://schemas.openxmlformats.org/officeDocument/2006/relationships/slideLayout" Target="../slideLayouts/slideLayout957.xml"/><Relationship Id="rId351" Type="http://schemas.openxmlformats.org/officeDocument/2006/relationships/slideLayout" Target="../slideLayouts/slideLayout1122.xml"/><Relationship Id="rId393" Type="http://schemas.openxmlformats.org/officeDocument/2006/relationships/slideLayout" Target="../slideLayouts/slideLayout1164.xml"/><Relationship Id="rId407" Type="http://schemas.openxmlformats.org/officeDocument/2006/relationships/slideLayout" Target="../slideLayouts/slideLayout1178.xml"/><Relationship Id="rId449" Type="http://schemas.openxmlformats.org/officeDocument/2006/relationships/slideLayout" Target="../slideLayouts/slideLayout1220.xml"/><Relationship Id="rId614" Type="http://schemas.openxmlformats.org/officeDocument/2006/relationships/slideLayout" Target="../slideLayouts/slideLayout1385.xml"/><Relationship Id="rId656" Type="http://schemas.openxmlformats.org/officeDocument/2006/relationships/slideLayout" Target="../slideLayouts/slideLayout1427.xml"/><Relationship Id="rId211" Type="http://schemas.openxmlformats.org/officeDocument/2006/relationships/slideLayout" Target="../slideLayouts/slideLayout982.xml"/><Relationship Id="rId253" Type="http://schemas.openxmlformats.org/officeDocument/2006/relationships/slideLayout" Target="../slideLayouts/slideLayout1024.xml"/><Relationship Id="rId295" Type="http://schemas.openxmlformats.org/officeDocument/2006/relationships/slideLayout" Target="../slideLayouts/slideLayout1066.xml"/><Relationship Id="rId309" Type="http://schemas.openxmlformats.org/officeDocument/2006/relationships/slideLayout" Target="../slideLayouts/slideLayout1080.xml"/><Relationship Id="rId460" Type="http://schemas.openxmlformats.org/officeDocument/2006/relationships/slideLayout" Target="../slideLayouts/slideLayout1231.xml"/><Relationship Id="rId516" Type="http://schemas.openxmlformats.org/officeDocument/2006/relationships/slideLayout" Target="../slideLayouts/slideLayout1287.xml"/><Relationship Id="rId698" Type="http://schemas.openxmlformats.org/officeDocument/2006/relationships/slideLayout" Target="../slideLayouts/slideLayout1469.xml"/><Relationship Id="rId48" Type="http://schemas.openxmlformats.org/officeDocument/2006/relationships/slideLayout" Target="../slideLayouts/slideLayout819.xml"/><Relationship Id="rId113" Type="http://schemas.openxmlformats.org/officeDocument/2006/relationships/slideLayout" Target="../slideLayouts/slideLayout884.xml"/><Relationship Id="rId320" Type="http://schemas.openxmlformats.org/officeDocument/2006/relationships/slideLayout" Target="../slideLayouts/slideLayout1091.xml"/><Relationship Id="rId558" Type="http://schemas.openxmlformats.org/officeDocument/2006/relationships/slideLayout" Target="../slideLayouts/slideLayout1329.xml"/><Relationship Id="rId723" Type="http://schemas.openxmlformats.org/officeDocument/2006/relationships/slideLayout" Target="../slideLayouts/slideLayout1494.xml"/><Relationship Id="rId765" Type="http://schemas.openxmlformats.org/officeDocument/2006/relationships/slideLayout" Target="../slideLayouts/slideLayout1536.xml"/><Relationship Id="rId155" Type="http://schemas.openxmlformats.org/officeDocument/2006/relationships/slideLayout" Target="../slideLayouts/slideLayout926.xml"/><Relationship Id="rId197" Type="http://schemas.openxmlformats.org/officeDocument/2006/relationships/slideLayout" Target="../slideLayouts/slideLayout968.xml"/><Relationship Id="rId362" Type="http://schemas.openxmlformats.org/officeDocument/2006/relationships/slideLayout" Target="../slideLayouts/slideLayout1133.xml"/><Relationship Id="rId418" Type="http://schemas.openxmlformats.org/officeDocument/2006/relationships/slideLayout" Target="../slideLayouts/slideLayout1189.xml"/><Relationship Id="rId625" Type="http://schemas.openxmlformats.org/officeDocument/2006/relationships/slideLayout" Target="../slideLayouts/slideLayout1396.xml"/><Relationship Id="rId222" Type="http://schemas.openxmlformats.org/officeDocument/2006/relationships/slideLayout" Target="../slideLayouts/slideLayout993.xml"/><Relationship Id="rId264" Type="http://schemas.openxmlformats.org/officeDocument/2006/relationships/slideLayout" Target="../slideLayouts/slideLayout1035.xml"/><Relationship Id="rId471" Type="http://schemas.openxmlformats.org/officeDocument/2006/relationships/slideLayout" Target="../slideLayouts/slideLayout1242.xml"/><Relationship Id="rId667" Type="http://schemas.openxmlformats.org/officeDocument/2006/relationships/slideLayout" Target="../slideLayouts/slideLayout1438.xml"/><Relationship Id="rId17" Type="http://schemas.openxmlformats.org/officeDocument/2006/relationships/slideLayout" Target="../slideLayouts/slideLayout788.xml"/><Relationship Id="rId59" Type="http://schemas.openxmlformats.org/officeDocument/2006/relationships/slideLayout" Target="../slideLayouts/slideLayout830.xml"/><Relationship Id="rId124" Type="http://schemas.openxmlformats.org/officeDocument/2006/relationships/slideLayout" Target="../slideLayouts/slideLayout895.xml"/><Relationship Id="rId527" Type="http://schemas.openxmlformats.org/officeDocument/2006/relationships/slideLayout" Target="../slideLayouts/slideLayout1298.xml"/><Relationship Id="rId569" Type="http://schemas.openxmlformats.org/officeDocument/2006/relationships/slideLayout" Target="../slideLayouts/slideLayout1340.xml"/><Relationship Id="rId734" Type="http://schemas.openxmlformats.org/officeDocument/2006/relationships/slideLayout" Target="../slideLayouts/slideLayout1505.xml"/><Relationship Id="rId70" Type="http://schemas.openxmlformats.org/officeDocument/2006/relationships/slideLayout" Target="../slideLayouts/slideLayout841.xml"/><Relationship Id="rId166" Type="http://schemas.openxmlformats.org/officeDocument/2006/relationships/slideLayout" Target="../slideLayouts/slideLayout937.xml"/><Relationship Id="rId331" Type="http://schemas.openxmlformats.org/officeDocument/2006/relationships/slideLayout" Target="../slideLayouts/slideLayout1102.xml"/><Relationship Id="rId373" Type="http://schemas.openxmlformats.org/officeDocument/2006/relationships/slideLayout" Target="../slideLayouts/slideLayout1144.xml"/><Relationship Id="rId429" Type="http://schemas.openxmlformats.org/officeDocument/2006/relationships/slideLayout" Target="../slideLayouts/slideLayout1200.xml"/><Relationship Id="rId580" Type="http://schemas.openxmlformats.org/officeDocument/2006/relationships/slideLayout" Target="../slideLayouts/slideLayout1351.xml"/><Relationship Id="rId636" Type="http://schemas.openxmlformats.org/officeDocument/2006/relationships/slideLayout" Target="../slideLayouts/slideLayout1407.xml"/><Relationship Id="rId1" Type="http://schemas.openxmlformats.org/officeDocument/2006/relationships/slideLayout" Target="../slideLayouts/slideLayout772.xml"/><Relationship Id="rId233" Type="http://schemas.openxmlformats.org/officeDocument/2006/relationships/slideLayout" Target="../slideLayouts/slideLayout1004.xml"/><Relationship Id="rId440" Type="http://schemas.openxmlformats.org/officeDocument/2006/relationships/slideLayout" Target="../slideLayouts/slideLayout1211.xml"/><Relationship Id="rId678" Type="http://schemas.openxmlformats.org/officeDocument/2006/relationships/slideLayout" Target="../slideLayouts/slideLayout1449.xml"/><Relationship Id="rId28" Type="http://schemas.openxmlformats.org/officeDocument/2006/relationships/slideLayout" Target="../slideLayouts/slideLayout799.xml"/><Relationship Id="rId275" Type="http://schemas.openxmlformats.org/officeDocument/2006/relationships/slideLayout" Target="../slideLayouts/slideLayout1046.xml"/><Relationship Id="rId300" Type="http://schemas.openxmlformats.org/officeDocument/2006/relationships/slideLayout" Target="../slideLayouts/slideLayout1071.xml"/><Relationship Id="rId482" Type="http://schemas.openxmlformats.org/officeDocument/2006/relationships/slideLayout" Target="../slideLayouts/slideLayout1253.xml"/><Relationship Id="rId538" Type="http://schemas.openxmlformats.org/officeDocument/2006/relationships/slideLayout" Target="../slideLayouts/slideLayout1309.xml"/><Relationship Id="rId703" Type="http://schemas.openxmlformats.org/officeDocument/2006/relationships/slideLayout" Target="../slideLayouts/slideLayout1474.xml"/><Relationship Id="rId745" Type="http://schemas.openxmlformats.org/officeDocument/2006/relationships/slideLayout" Target="../slideLayouts/slideLayout1516.xml"/><Relationship Id="rId81" Type="http://schemas.openxmlformats.org/officeDocument/2006/relationships/slideLayout" Target="../slideLayouts/slideLayout852.xml"/><Relationship Id="rId135" Type="http://schemas.openxmlformats.org/officeDocument/2006/relationships/slideLayout" Target="../slideLayouts/slideLayout906.xml"/><Relationship Id="rId177" Type="http://schemas.openxmlformats.org/officeDocument/2006/relationships/slideLayout" Target="../slideLayouts/slideLayout948.xml"/><Relationship Id="rId342" Type="http://schemas.openxmlformats.org/officeDocument/2006/relationships/slideLayout" Target="../slideLayouts/slideLayout1113.xml"/><Relationship Id="rId384" Type="http://schemas.openxmlformats.org/officeDocument/2006/relationships/slideLayout" Target="../slideLayouts/slideLayout1155.xml"/><Relationship Id="rId591" Type="http://schemas.openxmlformats.org/officeDocument/2006/relationships/slideLayout" Target="../slideLayouts/slideLayout1362.xml"/><Relationship Id="rId605" Type="http://schemas.openxmlformats.org/officeDocument/2006/relationships/slideLayout" Target="../slideLayouts/slideLayout1376.xml"/><Relationship Id="rId202" Type="http://schemas.openxmlformats.org/officeDocument/2006/relationships/slideLayout" Target="../slideLayouts/slideLayout973.xml"/><Relationship Id="rId244" Type="http://schemas.openxmlformats.org/officeDocument/2006/relationships/slideLayout" Target="../slideLayouts/slideLayout1015.xml"/><Relationship Id="rId647" Type="http://schemas.openxmlformats.org/officeDocument/2006/relationships/slideLayout" Target="../slideLayouts/slideLayout1418.xml"/><Relationship Id="rId689" Type="http://schemas.openxmlformats.org/officeDocument/2006/relationships/slideLayout" Target="../slideLayouts/slideLayout1460.xml"/><Relationship Id="rId39" Type="http://schemas.openxmlformats.org/officeDocument/2006/relationships/slideLayout" Target="../slideLayouts/slideLayout810.xml"/><Relationship Id="rId286" Type="http://schemas.openxmlformats.org/officeDocument/2006/relationships/slideLayout" Target="../slideLayouts/slideLayout1057.xml"/><Relationship Id="rId451" Type="http://schemas.openxmlformats.org/officeDocument/2006/relationships/slideLayout" Target="../slideLayouts/slideLayout1222.xml"/><Relationship Id="rId493" Type="http://schemas.openxmlformats.org/officeDocument/2006/relationships/slideLayout" Target="../slideLayouts/slideLayout1264.xml"/><Relationship Id="rId507" Type="http://schemas.openxmlformats.org/officeDocument/2006/relationships/slideLayout" Target="../slideLayouts/slideLayout1278.xml"/><Relationship Id="rId549" Type="http://schemas.openxmlformats.org/officeDocument/2006/relationships/slideLayout" Target="../slideLayouts/slideLayout1320.xml"/><Relationship Id="rId714" Type="http://schemas.openxmlformats.org/officeDocument/2006/relationships/slideLayout" Target="../slideLayouts/slideLayout1485.xml"/><Relationship Id="rId756" Type="http://schemas.openxmlformats.org/officeDocument/2006/relationships/slideLayout" Target="../slideLayouts/slideLayout1527.xml"/><Relationship Id="rId50" Type="http://schemas.openxmlformats.org/officeDocument/2006/relationships/slideLayout" Target="../slideLayouts/slideLayout821.xml"/><Relationship Id="rId104" Type="http://schemas.openxmlformats.org/officeDocument/2006/relationships/slideLayout" Target="../slideLayouts/slideLayout875.xml"/><Relationship Id="rId146" Type="http://schemas.openxmlformats.org/officeDocument/2006/relationships/slideLayout" Target="../slideLayouts/slideLayout917.xml"/><Relationship Id="rId188" Type="http://schemas.openxmlformats.org/officeDocument/2006/relationships/slideLayout" Target="../slideLayouts/slideLayout959.xml"/><Relationship Id="rId311" Type="http://schemas.openxmlformats.org/officeDocument/2006/relationships/slideLayout" Target="../slideLayouts/slideLayout1082.xml"/><Relationship Id="rId353" Type="http://schemas.openxmlformats.org/officeDocument/2006/relationships/slideLayout" Target="../slideLayouts/slideLayout1124.xml"/><Relationship Id="rId395" Type="http://schemas.openxmlformats.org/officeDocument/2006/relationships/slideLayout" Target="../slideLayouts/slideLayout1166.xml"/><Relationship Id="rId409" Type="http://schemas.openxmlformats.org/officeDocument/2006/relationships/slideLayout" Target="../slideLayouts/slideLayout1180.xml"/><Relationship Id="rId560" Type="http://schemas.openxmlformats.org/officeDocument/2006/relationships/slideLayout" Target="../slideLayouts/slideLayout1331.xml"/><Relationship Id="rId92" Type="http://schemas.openxmlformats.org/officeDocument/2006/relationships/slideLayout" Target="../slideLayouts/slideLayout863.xml"/><Relationship Id="rId213" Type="http://schemas.openxmlformats.org/officeDocument/2006/relationships/slideLayout" Target="../slideLayouts/slideLayout984.xml"/><Relationship Id="rId420" Type="http://schemas.openxmlformats.org/officeDocument/2006/relationships/slideLayout" Target="../slideLayouts/slideLayout1191.xml"/><Relationship Id="rId616" Type="http://schemas.openxmlformats.org/officeDocument/2006/relationships/slideLayout" Target="../slideLayouts/slideLayout1387.xml"/><Relationship Id="rId658" Type="http://schemas.openxmlformats.org/officeDocument/2006/relationships/slideLayout" Target="../slideLayouts/slideLayout1429.xml"/><Relationship Id="rId255" Type="http://schemas.openxmlformats.org/officeDocument/2006/relationships/slideLayout" Target="../slideLayouts/slideLayout1026.xml"/><Relationship Id="rId297" Type="http://schemas.openxmlformats.org/officeDocument/2006/relationships/slideLayout" Target="../slideLayouts/slideLayout1068.xml"/><Relationship Id="rId462" Type="http://schemas.openxmlformats.org/officeDocument/2006/relationships/slideLayout" Target="../slideLayouts/slideLayout1233.xml"/><Relationship Id="rId518" Type="http://schemas.openxmlformats.org/officeDocument/2006/relationships/slideLayout" Target="../slideLayouts/slideLayout1289.xml"/><Relationship Id="rId725" Type="http://schemas.openxmlformats.org/officeDocument/2006/relationships/slideLayout" Target="../slideLayouts/slideLayout1496.xml"/><Relationship Id="rId115" Type="http://schemas.openxmlformats.org/officeDocument/2006/relationships/slideLayout" Target="../slideLayouts/slideLayout886.xml"/><Relationship Id="rId157" Type="http://schemas.openxmlformats.org/officeDocument/2006/relationships/slideLayout" Target="../slideLayouts/slideLayout928.xml"/><Relationship Id="rId322" Type="http://schemas.openxmlformats.org/officeDocument/2006/relationships/slideLayout" Target="../slideLayouts/slideLayout1093.xml"/><Relationship Id="rId364" Type="http://schemas.openxmlformats.org/officeDocument/2006/relationships/slideLayout" Target="../slideLayouts/slideLayout1135.xml"/><Relationship Id="rId767" Type="http://schemas.openxmlformats.org/officeDocument/2006/relationships/theme" Target="../theme/theme4.xml"/><Relationship Id="rId61" Type="http://schemas.openxmlformats.org/officeDocument/2006/relationships/slideLayout" Target="../slideLayouts/slideLayout832.xml"/><Relationship Id="rId199" Type="http://schemas.openxmlformats.org/officeDocument/2006/relationships/slideLayout" Target="../slideLayouts/slideLayout970.xml"/><Relationship Id="rId571" Type="http://schemas.openxmlformats.org/officeDocument/2006/relationships/slideLayout" Target="../slideLayouts/slideLayout1342.xml"/><Relationship Id="rId627" Type="http://schemas.openxmlformats.org/officeDocument/2006/relationships/slideLayout" Target="../slideLayouts/slideLayout1398.xml"/><Relationship Id="rId669" Type="http://schemas.openxmlformats.org/officeDocument/2006/relationships/slideLayout" Target="../slideLayouts/slideLayout1440.xml"/><Relationship Id="rId19" Type="http://schemas.openxmlformats.org/officeDocument/2006/relationships/slideLayout" Target="../slideLayouts/slideLayout790.xml"/><Relationship Id="rId224" Type="http://schemas.openxmlformats.org/officeDocument/2006/relationships/slideLayout" Target="../slideLayouts/slideLayout995.xml"/><Relationship Id="rId266" Type="http://schemas.openxmlformats.org/officeDocument/2006/relationships/slideLayout" Target="../slideLayouts/slideLayout1037.xml"/><Relationship Id="rId431" Type="http://schemas.openxmlformats.org/officeDocument/2006/relationships/slideLayout" Target="../slideLayouts/slideLayout1202.xml"/><Relationship Id="rId473" Type="http://schemas.openxmlformats.org/officeDocument/2006/relationships/slideLayout" Target="../slideLayouts/slideLayout1244.xml"/><Relationship Id="rId529" Type="http://schemas.openxmlformats.org/officeDocument/2006/relationships/slideLayout" Target="../slideLayouts/slideLayout1300.xml"/><Relationship Id="rId680" Type="http://schemas.openxmlformats.org/officeDocument/2006/relationships/slideLayout" Target="../slideLayouts/slideLayout1451.xml"/><Relationship Id="rId736" Type="http://schemas.openxmlformats.org/officeDocument/2006/relationships/slideLayout" Target="../slideLayouts/slideLayout1507.xml"/><Relationship Id="rId30" Type="http://schemas.openxmlformats.org/officeDocument/2006/relationships/slideLayout" Target="../slideLayouts/slideLayout801.xml"/><Relationship Id="rId126" Type="http://schemas.openxmlformats.org/officeDocument/2006/relationships/slideLayout" Target="../slideLayouts/slideLayout897.xml"/><Relationship Id="rId168" Type="http://schemas.openxmlformats.org/officeDocument/2006/relationships/slideLayout" Target="../slideLayouts/slideLayout939.xml"/><Relationship Id="rId333" Type="http://schemas.openxmlformats.org/officeDocument/2006/relationships/slideLayout" Target="../slideLayouts/slideLayout1104.xml"/><Relationship Id="rId540" Type="http://schemas.openxmlformats.org/officeDocument/2006/relationships/slideLayout" Target="../slideLayouts/slideLayout1311.xml"/><Relationship Id="rId72" Type="http://schemas.openxmlformats.org/officeDocument/2006/relationships/slideLayout" Target="../slideLayouts/slideLayout843.xml"/><Relationship Id="rId375" Type="http://schemas.openxmlformats.org/officeDocument/2006/relationships/slideLayout" Target="../slideLayouts/slideLayout1146.xml"/><Relationship Id="rId582" Type="http://schemas.openxmlformats.org/officeDocument/2006/relationships/slideLayout" Target="../slideLayouts/slideLayout1353.xml"/><Relationship Id="rId638" Type="http://schemas.openxmlformats.org/officeDocument/2006/relationships/slideLayout" Target="../slideLayouts/slideLayout1409.xml"/><Relationship Id="rId3" Type="http://schemas.openxmlformats.org/officeDocument/2006/relationships/slideLayout" Target="../slideLayouts/slideLayout774.xml"/><Relationship Id="rId235" Type="http://schemas.openxmlformats.org/officeDocument/2006/relationships/slideLayout" Target="../slideLayouts/slideLayout1006.xml"/><Relationship Id="rId277" Type="http://schemas.openxmlformats.org/officeDocument/2006/relationships/slideLayout" Target="../slideLayouts/slideLayout1048.xml"/><Relationship Id="rId400" Type="http://schemas.openxmlformats.org/officeDocument/2006/relationships/slideLayout" Target="../slideLayouts/slideLayout1171.xml"/><Relationship Id="rId442" Type="http://schemas.openxmlformats.org/officeDocument/2006/relationships/slideLayout" Target="../slideLayouts/slideLayout1213.xml"/><Relationship Id="rId484" Type="http://schemas.openxmlformats.org/officeDocument/2006/relationships/slideLayout" Target="../slideLayouts/slideLayout1255.xml"/><Relationship Id="rId705" Type="http://schemas.openxmlformats.org/officeDocument/2006/relationships/slideLayout" Target="../slideLayouts/slideLayout1476.xml"/><Relationship Id="rId137" Type="http://schemas.openxmlformats.org/officeDocument/2006/relationships/slideLayout" Target="../slideLayouts/slideLayout908.xml"/><Relationship Id="rId302" Type="http://schemas.openxmlformats.org/officeDocument/2006/relationships/slideLayout" Target="../slideLayouts/slideLayout1073.xml"/><Relationship Id="rId344" Type="http://schemas.openxmlformats.org/officeDocument/2006/relationships/slideLayout" Target="../slideLayouts/slideLayout1115.xml"/><Relationship Id="rId691" Type="http://schemas.openxmlformats.org/officeDocument/2006/relationships/slideLayout" Target="../slideLayouts/slideLayout1462.xml"/><Relationship Id="rId747" Type="http://schemas.openxmlformats.org/officeDocument/2006/relationships/slideLayout" Target="../slideLayouts/slideLayout1518.xml"/><Relationship Id="rId41" Type="http://schemas.openxmlformats.org/officeDocument/2006/relationships/slideLayout" Target="../slideLayouts/slideLayout812.xml"/><Relationship Id="rId83" Type="http://schemas.openxmlformats.org/officeDocument/2006/relationships/slideLayout" Target="../slideLayouts/slideLayout854.xml"/><Relationship Id="rId179" Type="http://schemas.openxmlformats.org/officeDocument/2006/relationships/slideLayout" Target="../slideLayouts/slideLayout950.xml"/><Relationship Id="rId386" Type="http://schemas.openxmlformats.org/officeDocument/2006/relationships/slideLayout" Target="../slideLayouts/slideLayout1157.xml"/><Relationship Id="rId551" Type="http://schemas.openxmlformats.org/officeDocument/2006/relationships/slideLayout" Target="../slideLayouts/slideLayout1322.xml"/><Relationship Id="rId593" Type="http://schemas.openxmlformats.org/officeDocument/2006/relationships/slideLayout" Target="../slideLayouts/slideLayout1364.xml"/><Relationship Id="rId607" Type="http://schemas.openxmlformats.org/officeDocument/2006/relationships/slideLayout" Target="../slideLayouts/slideLayout1378.xml"/><Relationship Id="rId649" Type="http://schemas.openxmlformats.org/officeDocument/2006/relationships/slideLayout" Target="../slideLayouts/slideLayout1420.xml"/><Relationship Id="rId190" Type="http://schemas.openxmlformats.org/officeDocument/2006/relationships/slideLayout" Target="../slideLayouts/slideLayout961.xml"/><Relationship Id="rId204" Type="http://schemas.openxmlformats.org/officeDocument/2006/relationships/slideLayout" Target="../slideLayouts/slideLayout975.xml"/><Relationship Id="rId246" Type="http://schemas.openxmlformats.org/officeDocument/2006/relationships/slideLayout" Target="../slideLayouts/slideLayout1017.xml"/><Relationship Id="rId288" Type="http://schemas.openxmlformats.org/officeDocument/2006/relationships/slideLayout" Target="../slideLayouts/slideLayout1059.xml"/><Relationship Id="rId411" Type="http://schemas.openxmlformats.org/officeDocument/2006/relationships/slideLayout" Target="../slideLayouts/slideLayout1182.xml"/><Relationship Id="rId453" Type="http://schemas.openxmlformats.org/officeDocument/2006/relationships/slideLayout" Target="../slideLayouts/slideLayout1224.xml"/><Relationship Id="rId509" Type="http://schemas.openxmlformats.org/officeDocument/2006/relationships/slideLayout" Target="../slideLayouts/slideLayout1280.xml"/><Relationship Id="rId660" Type="http://schemas.openxmlformats.org/officeDocument/2006/relationships/slideLayout" Target="../slideLayouts/slideLayout1431.xml"/><Relationship Id="rId106" Type="http://schemas.openxmlformats.org/officeDocument/2006/relationships/slideLayout" Target="../slideLayouts/slideLayout877.xml"/><Relationship Id="rId313" Type="http://schemas.openxmlformats.org/officeDocument/2006/relationships/slideLayout" Target="../slideLayouts/slideLayout1084.xml"/><Relationship Id="rId495" Type="http://schemas.openxmlformats.org/officeDocument/2006/relationships/slideLayout" Target="../slideLayouts/slideLayout1266.xml"/><Relationship Id="rId716" Type="http://schemas.openxmlformats.org/officeDocument/2006/relationships/slideLayout" Target="../slideLayouts/slideLayout1487.xml"/><Relationship Id="rId758" Type="http://schemas.openxmlformats.org/officeDocument/2006/relationships/slideLayout" Target="../slideLayouts/slideLayout1529.xml"/><Relationship Id="rId10" Type="http://schemas.openxmlformats.org/officeDocument/2006/relationships/slideLayout" Target="../slideLayouts/slideLayout781.xml"/><Relationship Id="rId52" Type="http://schemas.openxmlformats.org/officeDocument/2006/relationships/slideLayout" Target="../slideLayouts/slideLayout823.xml"/><Relationship Id="rId94" Type="http://schemas.openxmlformats.org/officeDocument/2006/relationships/slideLayout" Target="../slideLayouts/slideLayout865.xml"/><Relationship Id="rId148" Type="http://schemas.openxmlformats.org/officeDocument/2006/relationships/slideLayout" Target="../slideLayouts/slideLayout919.xml"/><Relationship Id="rId355" Type="http://schemas.openxmlformats.org/officeDocument/2006/relationships/slideLayout" Target="../slideLayouts/slideLayout1126.xml"/><Relationship Id="rId397" Type="http://schemas.openxmlformats.org/officeDocument/2006/relationships/slideLayout" Target="../slideLayouts/slideLayout1168.xml"/><Relationship Id="rId520" Type="http://schemas.openxmlformats.org/officeDocument/2006/relationships/slideLayout" Target="../slideLayouts/slideLayout1291.xml"/><Relationship Id="rId562" Type="http://schemas.openxmlformats.org/officeDocument/2006/relationships/slideLayout" Target="../slideLayouts/slideLayout1333.xml"/><Relationship Id="rId618" Type="http://schemas.openxmlformats.org/officeDocument/2006/relationships/slideLayout" Target="../slideLayouts/slideLayout1389.xml"/><Relationship Id="rId215" Type="http://schemas.openxmlformats.org/officeDocument/2006/relationships/slideLayout" Target="../slideLayouts/slideLayout986.xml"/><Relationship Id="rId257" Type="http://schemas.openxmlformats.org/officeDocument/2006/relationships/slideLayout" Target="../slideLayouts/slideLayout1028.xml"/><Relationship Id="rId422" Type="http://schemas.openxmlformats.org/officeDocument/2006/relationships/slideLayout" Target="../slideLayouts/slideLayout1193.xml"/><Relationship Id="rId464" Type="http://schemas.openxmlformats.org/officeDocument/2006/relationships/slideLayout" Target="../slideLayouts/slideLayout1235.xml"/><Relationship Id="rId299" Type="http://schemas.openxmlformats.org/officeDocument/2006/relationships/slideLayout" Target="../slideLayouts/slideLayout1070.xml"/><Relationship Id="rId727" Type="http://schemas.openxmlformats.org/officeDocument/2006/relationships/slideLayout" Target="../slideLayouts/slideLayout1498.xml"/><Relationship Id="rId63" Type="http://schemas.openxmlformats.org/officeDocument/2006/relationships/slideLayout" Target="../slideLayouts/slideLayout834.xml"/><Relationship Id="rId159" Type="http://schemas.openxmlformats.org/officeDocument/2006/relationships/slideLayout" Target="../slideLayouts/slideLayout930.xml"/><Relationship Id="rId366" Type="http://schemas.openxmlformats.org/officeDocument/2006/relationships/slideLayout" Target="../slideLayouts/slideLayout1137.xml"/><Relationship Id="rId573" Type="http://schemas.openxmlformats.org/officeDocument/2006/relationships/slideLayout" Target="../slideLayouts/slideLayout1344.xml"/><Relationship Id="rId226" Type="http://schemas.openxmlformats.org/officeDocument/2006/relationships/slideLayout" Target="../slideLayouts/slideLayout997.xml"/><Relationship Id="rId433" Type="http://schemas.openxmlformats.org/officeDocument/2006/relationships/slideLayout" Target="../slideLayouts/slideLayout1204.xml"/><Relationship Id="rId640" Type="http://schemas.openxmlformats.org/officeDocument/2006/relationships/slideLayout" Target="../slideLayouts/slideLayout1411.xml"/><Relationship Id="rId738" Type="http://schemas.openxmlformats.org/officeDocument/2006/relationships/slideLayout" Target="../slideLayouts/slideLayout1509.xml"/><Relationship Id="rId74" Type="http://schemas.openxmlformats.org/officeDocument/2006/relationships/slideLayout" Target="../slideLayouts/slideLayout845.xml"/><Relationship Id="rId377" Type="http://schemas.openxmlformats.org/officeDocument/2006/relationships/slideLayout" Target="../slideLayouts/slideLayout1148.xml"/><Relationship Id="rId500" Type="http://schemas.openxmlformats.org/officeDocument/2006/relationships/slideLayout" Target="../slideLayouts/slideLayout1271.xml"/><Relationship Id="rId584" Type="http://schemas.openxmlformats.org/officeDocument/2006/relationships/slideLayout" Target="../slideLayouts/slideLayout1355.xml"/><Relationship Id="rId5" Type="http://schemas.openxmlformats.org/officeDocument/2006/relationships/slideLayout" Target="../slideLayouts/slideLayout776.xml"/><Relationship Id="rId237" Type="http://schemas.openxmlformats.org/officeDocument/2006/relationships/slideLayout" Target="../slideLayouts/slideLayout1008.xml"/><Relationship Id="rId444" Type="http://schemas.openxmlformats.org/officeDocument/2006/relationships/slideLayout" Target="../slideLayouts/slideLayout1215.xml"/><Relationship Id="rId651" Type="http://schemas.openxmlformats.org/officeDocument/2006/relationships/slideLayout" Target="../slideLayouts/slideLayout1422.xml"/><Relationship Id="rId749" Type="http://schemas.openxmlformats.org/officeDocument/2006/relationships/slideLayout" Target="../slideLayouts/slideLayout1520.xml"/><Relationship Id="rId290" Type="http://schemas.openxmlformats.org/officeDocument/2006/relationships/slideLayout" Target="../slideLayouts/slideLayout1061.xml"/><Relationship Id="rId304" Type="http://schemas.openxmlformats.org/officeDocument/2006/relationships/slideLayout" Target="../slideLayouts/slideLayout1075.xml"/><Relationship Id="rId388" Type="http://schemas.openxmlformats.org/officeDocument/2006/relationships/slideLayout" Target="../slideLayouts/slideLayout1159.xml"/><Relationship Id="rId511" Type="http://schemas.openxmlformats.org/officeDocument/2006/relationships/slideLayout" Target="../slideLayouts/slideLayout1282.xml"/><Relationship Id="rId609" Type="http://schemas.openxmlformats.org/officeDocument/2006/relationships/slideLayout" Target="../slideLayouts/slideLayout1380.xml"/><Relationship Id="rId85" Type="http://schemas.openxmlformats.org/officeDocument/2006/relationships/slideLayout" Target="../slideLayouts/slideLayout856.xml"/><Relationship Id="rId150" Type="http://schemas.openxmlformats.org/officeDocument/2006/relationships/slideLayout" Target="../slideLayouts/slideLayout921.xml"/><Relationship Id="rId595" Type="http://schemas.openxmlformats.org/officeDocument/2006/relationships/slideLayout" Target="../slideLayouts/slideLayout1366.xml"/><Relationship Id="rId248" Type="http://schemas.openxmlformats.org/officeDocument/2006/relationships/slideLayout" Target="../slideLayouts/slideLayout1019.xml"/><Relationship Id="rId455" Type="http://schemas.openxmlformats.org/officeDocument/2006/relationships/slideLayout" Target="../slideLayouts/slideLayout1226.xml"/><Relationship Id="rId662" Type="http://schemas.openxmlformats.org/officeDocument/2006/relationships/slideLayout" Target="../slideLayouts/slideLayout1433.xml"/><Relationship Id="rId12" Type="http://schemas.openxmlformats.org/officeDocument/2006/relationships/slideLayout" Target="../slideLayouts/slideLayout783.xml"/><Relationship Id="rId108" Type="http://schemas.openxmlformats.org/officeDocument/2006/relationships/slideLayout" Target="../slideLayouts/slideLayout879.xml"/><Relationship Id="rId315" Type="http://schemas.openxmlformats.org/officeDocument/2006/relationships/slideLayout" Target="../slideLayouts/slideLayout1086.xml"/><Relationship Id="rId522" Type="http://schemas.openxmlformats.org/officeDocument/2006/relationships/slideLayout" Target="../slideLayouts/slideLayout1293.xml"/><Relationship Id="rId96" Type="http://schemas.openxmlformats.org/officeDocument/2006/relationships/slideLayout" Target="../slideLayouts/slideLayout867.xml"/><Relationship Id="rId161" Type="http://schemas.openxmlformats.org/officeDocument/2006/relationships/slideLayout" Target="../slideLayouts/slideLayout932.xml"/><Relationship Id="rId399" Type="http://schemas.openxmlformats.org/officeDocument/2006/relationships/slideLayout" Target="../slideLayouts/slideLayout1170.xml"/><Relationship Id="rId259" Type="http://schemas.openxmlformats.org/officeDocument/2006/relationships/slideLayout" Target="../slideLayouts/slideLayout1030.xml"/><Relationship Id="rId466" Type="http://schemas.openxmlformats.org/officeDocument/2006/relationships/slideLayout" Target="../slideLayouts/slideLayout1237.xml"/><Relationship Id="rId673" Type="http://schemas.openxmlformats.org/officeDocument/2006/relationships/slideLayout" Target="../slideLayouts/slideLayout1444.xml"/><Relationship Id="rId23" Type="http://schemas.openxmlformats.org/officeDocument/2006/relationships/slideLayout" Target="../slideLayouts/slideLayout794.xml"/><Relationship Id="rId119" Type="http://schemas.openxmlformats.org/officeDocument/2006/relationships/slideLayout" Target="../slideLayouts/slideLayout890.xml"/><Relationship Id="rId326" Type="http://schemas.openxmlformats.org/officeDocument/2006/relationships/slideLayout" Target="../slideLayouts/slideLayout1097.xml"/><Relationship Id="rId533" Type="http://schemas.openxmlformats.org/officeDocument/2006/relationships/slideLayout" Target="../slideLayouts/slideLayout1304.xml"/><Relationship Id="rId740" Type="http://schemas.openxmlformats.org/officeDocument/2006/relationships/slideLayout" Target="../slideLayouts/slideLayout1511.xml"/><Relationship Id="rId172" Type="http://schemas.openxmlformats.org/officeDocument/2006/relationships/slideLayout" Target="../slideLayouts/slideLayout943.xml"/><Relationship Id="rId477" Type="http://schemas.openxmlformats.org/officeDocument/2006/relationships/slideLayout" Target="../slideLayouts/slideLayout1248.xml"/><Relationship Id="rId600" Type="http://schemas.openxmlformats.org/officeDocument/2006/relationships/slideLayout" Target="../slideLayouts/slideLayout1371.xml"/><Relationship Id="rId684" Type="http://schemas.openxmlformats.org/officeDocument/2006/relationships/slideLayout" Target="../slideLayouts/slideLayout1455.xml"/><Relationship Id="rId337" Type="http://schemas.openxmlformats.org/officeDocument/2006/relationships/slideLayout" Target="../slideLayouts/slideLayout1108.xml"/><Relationship Id="rId34" Type="http://schemas.openxmlformats.org/officeDocument/2006/relationships/slideLayout" Target="../slideLayouts/slideLayout805.xml"/><Relationship Id="rId544" Type="http://schemas.openxmlformats.org/officeDocument/2006/relationships/slideLayout" Target="../slideLayouts/slideLayout1315.xml"/><Relationship Id="rId751" Type="http://schemas.openxmlformats.org/officeDocument/2006/relationships/slideLayout" Target="../slideLayouts/slideLayout1522.xml"/><Relationship Id="rId183" Type="http://schemas.openxmlformats.org/officeDocument/2006/relationships/slideLayout" Target="../slideLayouts/slideLayout954.xml"/><Relationship Id="rId390" Type="http://schemas.openxmlformats.org/officeDocument/2006/relationships/slideLayout" Target="../slideLayouts/slideLayout1161.xml"/><Relationship Id="rId404" Type="http://schemas.openxmlformats.org/officeDocument/2006/relationships/slideLayout" Target="../slideLayouts/slideLayout1175.xml"/><Relationship Id="rId611" Type="http://schemas.openxmlformats.org/officeDocument/2006/relationships/slideLayout" Target="../slideLayouts/slideLayout1382.xml"/><Relationship Id="rId250" Type="http://schemas.openxmlformats.org/officeDocument/2006/relationships/slideLayout" Target="../slideLayouts/slideLayout1021.xml"/><Relationship Id="rId488" Type="http://schemas.openxmlformats.org/officeDocument/2006/relationships/slideLayout" Target="../slideLayouts/slideLayout1259.xml"/><Relationship Id="rId695" Type="http://schemas.openxmlformats.org/officeDocument/2006/relationships/slideLayout" Target="../slideLayouts/slideLayout1466.xml"/><Relationship Id="rId709" Type="http://schemas.openxmlformats.org/officeDocument/2006/relationships/slideLayout" Target="../slideLayouts/slideLayout1480.xml"/><Relationship Id="rId45" Type="http://schemas.openxmlformats.org/officeDocument/2006/relationships/slideLayout" Target="../slideLayouts/slideLayout816.xml"/><Relationship Id="rId110" Type="http://schemas.openxmlformats.org/officeDocument/2006/relationships/slideLayout" Target="../slideLayouts/slideLayout881.xml"/><Relationship Id="rId348" Type="http://schemas.openxmlformats.org/officeDocument/2006/relationships/slideLayout" Target="../slideLayouts/slideLayout1119.xml"/><Relationship Id="rId555" Type="http://schemas.openxmlformats.org/officeDocument/2006/relationships/slideLayout" Target="../slideLayouts/slideLayout1326.xml"/><Relationship Id="rId762" Type="http://schemas.openxmlformats.org/officeDocument/2006/relationships/slideLayout" Target="../slideLayouts/slideLayout1533.xml"/><Relationship Id="rId194" Type="http://schemas.openxmlformats.org/officeDocument/2006/relationships/slideLayout" Target="../slideLayouts/slideLayout965.xml"/><Relationship Id="rId208" Type="http://schemas.openxmlformats.org/officeDocument/2006/relationships/slideLayout" Target="../slideLayouts/slideLayout979.xml"/><Relationship Id="rId415" Type="http://schemas.openxmlformats.org/officeDocument/2006/relationships/slideLayout" Target="../slideLayouts/slideLayout1186.xml"/><Relationship Id="rId622" Type="http://schemas.openxmlformats.org/officeDocument/2006/relationships/slideLayout" Target="../slideLayouts/slideLayout1393.xml"/><Relationship Id="rId261" Type="http://schemas.openxmlformats.org/officeDocument/2006/relationships/slideLayout" Target="../slideLayouts/slideLayout1032.xml"/><Relationship Id="rId499" Type="http://schemas.openxmlformats.org/officeDocument/2006/relationships/slideLayout" Target="../slideLayouts/slideLayout1270.xml"/><Relationship Id="rId56" Type="http://schemas.openxmlformats.org/officeDocument/2006/relationships/slideLayout" Target="../slideLayouts/slideLayout827.xml"/><Relationship Id="rId359" Type="http://schemas.openxmlformats.org/officeDocument/2006/relationships/slideLayout" Target="../slideLayouts/slideLayout1130.xml"/><Relationship Id="rId566" Type="http://schemas.openxmlformats.org/officeDocument/2006/relationships/slideLayout" Target="../slideLayouts/slideLayout1337.xml"/><Relationship Id="rId121" Type="http://schemas.openxmlformats.org/officeDocument/2006/relationships/slideLayout" Target="../slideLayouts/slideLayout892.xml"/><Relationship Id="rId219" Type="http://schemas.openxmlformats.org/officeDocument/2006/relationships/slideLayout" Target="../slideLayouts/slideLayout990.xml"/><Relationship Id="rId426" Type="http://schemas.openxmlformats.org/officeDocument/2006/relationships/slideLayout" Target="../slideLayouts/slideLayout1197.xml"/><Relationship Id="rId633" Type="http://schemas.openxmlformats.org/officeDocument/2006/relationships/slideLayout" Target="../slideLayouts/slideLayout1404.xml"/><Relationship Id="rId67" Type="http://schemas.openxmlformats.org/officeDocument/2006/relationships/slideLayout" Target="../slideLayouts/slideLayout838.xml"/><Relationship Id="rId272" Type="http://schemas.openxmlformats.org/officeDocument/2006/relationships/slideLayout" Target="../slideLayouts/slideLayout1043.xml"/><Relationship Id="rId577" Type="http://schemas.openxmlformats.org/officeDocument/2006/relationships/slideLayout" Target="../slideLayouts/slideLayout1348.xml"/><Relationship Id="rId700" Type="http://schemas.openxmlformats.org/officeDocument/2006/relationships/slideLayout" Target="../slideLayouts/slideLayout1471.xml"/><Relationship Id="rId132" Type="http://schemas.openxmlformats.org/officeDocument/2006/relationships/slideLayout" Target="../slideLayouts/slideLayout903.xml"/><Relationship Id="rId437" Type="http://schemas.openxmlformats.org/officeDocument/2006/relationships/slideLayout" Target="../slideLayouts/slideLayout1208.xml"/><Relationship Id="rId644" Type="http://schemas.openxmlformats.org/officeDocument/2006/relationships/slideLayout" Target="../slideLayouts/slideLayout1415.xml"/><Relationship Id="rId283" Type="http://schemas.openxmlformats.org/officeDocument/2006/relationships/slideLayout" Target="../slideLayouts/slideLayout1054.xml"/><Relationship Id="rId490" Type="http://schemas.openxmlformats.org/officeDocument/2006/relationships/slideLayout" Target="../slideLayouts/slideLayout1261.xml"/><Relationship Id="rId504" Type="http://schemas.openxmlformats.org/officeDocument/2006/relationships/slideLayout" Target="../slideLayouts/slideLayout1275.xml"/><Relationship Id="rId711" Type="http://schemas.openxmlformats.org/officeDocument/2006/relationships/slideLayout" Target="../slideLayouts/slideLayout1482.xml"/><Relationship Id="rId78" Type="http://schemas.openxmlformats.org/officeDocument/2006/relationships/slideLayout" Target="../slideLayouts/slideLayout849.xml"/><Relationship Id="rId143" Type="http://schemas.openxmlformats.org/officeDocument/2006/relationships/slideLayout" Target="../slideLayouts/slideLayout914.xml"/><Relationship Id="rId350" Type="http://schemas.openxmlformats.org/officeDocument/2006/relationships/slideLayout" Target="../slideLayouts/slideLayout1121.xml"/><Relationship Id="rId588" Type="http://schemas.openxmlformats.org/officeDocument/2006/relationships/slideLayout" Target="../slideLayouts/slideLayout1359.xml"/><Relationship Id="rId9" Type="http://schemas.openxmlformats.org/officeDocument/2006/relationships/slideLayout" Target="../slideLayouts/slideLayout780.xml"/><Relationship Id="rId210" Type="http://schemas.openxmlformats.org/officeDocument/2006/relationships/slideLayout" Target="../slideLayouts/slideLayout981.xml"/><Relationship Id="rId448" Type="http://schemas.openxmlformats.org/officeDocument/2006/relationships/slideLayout" Target="../slideLayouts/slideLayout1219.xml"/><Relationship Id="rId655" Type="http://schemas.openxmlformats.org/officeDocument/2006/relationships/slideLayout" Target="../slideLayouts/slideLayout1426.xml"/><Relationship Id="rId294" Type="http://schemas.openxmlformats.org/officeDocument/2006/relationships/slideLayout" Target="../slideLayouts/slideLayout1065.xml"/><Relationship Id="rId308" Type="http://schemas.openxmlformats.org/officeDocument/2006/relationships/slideLayout" Target="../slideLayouts/slideLayout1079.xml"/><Relationship Id="rId515" Type="http://schemas.openxmlformats.org/officeDocument/2006/relationships/slideLayout" Target="../slideLayouts/slideLayout1286.xml"/><Relationship Id="rId722" Type="http://schemas.openxmlformats.org/officeDocument/2006/relationships/slideLayout" Target="../slideLayouts/slideLayout1493.xml"/><Relationship Id="rId89" Type="http://schemas.openxmlformats.org/officeDocument/2006/relationships/slideLayout" Target="../slideLayouts/slideLayout860.xml"/><Relationship Id="rId154" Type="http://schemas.openxmlformats.org/officeDocument/2006/relationships/slideLayout" Target="../slideLayouts/slideLayout925.xml"/><Relationship Id="rId361" Type="http://schemas.openxmlformats.org/officeDocument/2006/relationships/slideLayout" Target="../slideLayouts/slideLayout1132.xml"/><Relationship Id="rId599" Type="http://schemas.openxmlformats.org/officeDocument/2006/relationships/slideLayout" Target="../slideLayouts/slideLayout1370.xml"/><Relationship Id="rId459" Type="http://schemas.openxmlformats.org/officeDocument/2006/relationships/slideLayout" Target="../slideLayouts/slideLayout1230.xml"/><Relationship Id="rId666" Type="http://schemas.openxmlformats.org/officeDocument/2006/relationships/slideLayout" Target="../slideLayouts/slideLayout1437.xml"/><Relationship Id="rId16" Type="http://schemas.openxmlformats.org/officeDocument/2006/relationships/slideLayout" Target="../slideLayouts/slideLayout787.xml"/><Relationship Id="rId221" Type="http://schemas.openxmlformats.org/officeDocument/2006/relationships/slideLayout" Target="../slideLayouts/slideLayout992.xml"/><Relationship Id="rId319" Type="http://schemas.openxmlformats.org/officeDocument/2006/relationships/slideLayout" Target="../slideLayouts/slideLayout1090.xml"/><Relationship Id="rId526" Type="http://schemas.openxmlformats.org/officeDocument/2006/relationships/slideLayout" Target="../slideLayouts/slideLayout1297.xml"/><Relationship Id="rId733" Type="http://schemas.openxmlformats.org/officeDocument/2006/relationships/slideLayout" Target="../slideLayouts/slideLayout1504.xml"/><Relationship Id="rId165" Type="http://schemas.openxmlformats.org/officeDocument/2006/relationships/slideLayout" Target="../slideLayouts/slideLayout936.xml"/><Relationship Id="rId372" Type="http://schemas.openxmlformats.org/officeDocument/2006/relationships/slideLayout" Target="../slideLayouts/slideLayout1143.xml"/><Relationship Id="rId677" Type="http://schemas.openxmlformats.org/officeDocument/2006/relationships/slideLayout" Target="../slideLayouts/slideLayout1448.xml"/><Relationship Id="rId232" Type="http://schemas.openxmlformats.org/officeDocument/2006/relationships/slideLayout" Target="../slideLayouts/slideLayout1003.xml"/><Relationship Id="rId27" Type="http://schemas.openxmlformats.org/officeDocument/2006/relationships/slideLayout" Target="../slideLayouts/slideLayout798.xml"/><Relationship Id="rId537" Type="http://schemas.openxmlformats.org/officeDocument/2006/relationships/slideLayout" Target="../slideLayouts/slideLayout1308.xml"/><Relationship Id="rId744" Type="http://schemas.openxmlformats.org/officeDocument/2006/relationships/slideLayout" Target="../slideLayouts/slideLayout1515.xml"/><Relationship Id="rId80" Type="http://schemas.openxmlformats.org/officeDocument/2006/relationships/slideLayout" Target="../slideLayouts/slideLayout851.xml"/><Relationship Id="rId176" Type="http://schemas.openxmlformats.org/officeDocument/2006/relationships/slideLayout" Target="../slideLayouts/slideLayout947.xml"/><Relationship Id="rId383" Type="http://schemas.openxmlformats.org/officeDocument/2006/relationships/slideLayout" Target="../slideLayouts/slideLayout1154.xml"/><Relationship Id="rId590" Type="http://schemas.openxmlformats.org/officeDocument/2006/relationships/slideLayout" Target="../slideLayouts/slideLayout1361.xml"/><Relationship Id="rId604" Type="http://schemas.openxmlformats.org/officeDocument/2006/relationships/slideLayout" Target="../slideLayouts/slideLayout1375.xml"/><Relationship Id="rId243" Type="http://schemas.openxmlformats.org/officeDocument/2006/relationships/slideLayout" Target="../slideLayouts/slideLayout1014.xml"/><Relationship Id="rId450" Type="http://schemas.openxmlformats.org/officeDocument/2006/relationships/slideLayout" Target="../slideLayouts/slideLayout1221.xml"/><Relationship Id="rId688" Type="http://schemas.openxmlformats.org/officeDocument/2006/relationships/slideLayout" Target="../slideLayouts/slideLayout1459.xml"/><Relationship Id="rId38" Type="http://schemas.openxmlformats.org/officeDocument/2006/relationships/slideLayout" Target="../slideLayouts/slideLayout809.xml"/><Relationship Id="rId103" Type="http://schemas.openxmlformats.org/officeDocument/2006/relationships/slideLayout" Target="../slideLayouts/slideLayout874.xml"/><Relationship Id="rId310" Type="http://schemas.openxmlformats.org/officeDocument/2006/relationships/slideLayout" Target="../slideLayouts/slideLayout1081.xml"/><Relationship Id="rId548" Type="http://schemas.openxmlformats.org/officeDocument/2006/relationships/slideLayout" Target="../slideLayouts/slideLayout1319.xml"/><Relationship Id="rId755" Type="http://schemas.openxmlformats.org/officeDocument/2006/relationships/slideLayout" Target="../slideLayouts/slideLayout1526.xml"/><Relationship Id="rId91" Type="http://schemas.openxmlformats.org/officeDocument/2006/relationships/slideLayout" Target="../slideLayouts/slideLayout862.xml"/><Relationship Id="rId187" Type="http://schemas.openxmlformats.org/officeDocument/2006/relationships/slideLayout" Target="../slideLayouts/slideLayout958.xml"/><Relationship Id="rId394" Type="http://schemas.openxmlformats.org/officeDocument/2006/relationships/slideLayout" Target="../slideLayouts/slideLayout1165.xml"/><Relationship Id="rId408" Type="http://schemas.openxmlformats.org/officeDocument/2006/relationships/slideLayout" Target="../slideLayouts/slideLayout1179.xml"/><Relationship Id="rId615" Type="http://schemas.openxmlformats.org/officeDocument/2006/relationships/slideLayout" Target="../slideLayouts/slideLayout1386.xml"/><Relationship Id="rId254" Type="http://schemas.openxmlformats.org/officeDocument/2006/relationships/slideLayout" Target="../slideLayouts/slideLayout1025.xml"/><Relationship Id="rId699" Type="http://schemas.openxmlformats.org/officeDocument/2006/relationships/slideLayout" Target="../slideLayouts/slideLayout1470.xml"/><Relationship Id="rId49" Type="http://schemas.openxmlformats.org/officeDocument/2006/relationships/slideLayout" Target="../slideLayouts/slideLayout820.xml"/><Relationship Id="rId114" Type="http://schemas.openxmlformats.org/officeDocument/2006/relationships/slideLayout" Target="../slideLayouts/slideLayout885.xml"/><Relationship Id="rId461" Type="http://schemas.openxmlformats.org/officeDocument/2006/relationships/slideLayout" Target="../slideLayouts/slideLayout1232.xml"/><Relationship Id="rId559" Type="http://schemas.openxmlformats.org/officeDocument/2006/relationships/slideLayout" Target="../slideLayouts/slideLayout1330.xml"/><Relationship Id="rId766" Type="http://schemas.openxmlformats.org/officeDocument/2006/relationships/slideLayout" Target="../slideLayouts/slideLayout1537.xml"/><Relationship Id="rId198" Type="http://schemas.openxmlformats.org/officeDocument/2006/relationships/slideLayout" Target="../slideLayouts/slideLayout969.xml"/><Relationship Id="rId321" Type="http://schemas.openxmlformats.org/officeDocument/2006/relationships/slideLayout" Target="../slideLayouts/slideLayout1092.xml"/><Relationship Id="rId419" Type="http://schemas.openxmlformats.org/officeDocument/2006/relationships/slideLayout" Target="../slideLayouts/slideLayout1190.xml"/><Relationship Id="rId626" Type="http://schemas.openxmlformats.org/officeDocument/2006/relationships/slideLayout" Target="../slideLayouts/slideLayout1397.xml"/><Relationship Id="rId265" Type="http://schemas.openxmlformats.org/officeDocument/2006/relationships/slideLayout" Target="../slideLayouts/slideLayout1036.xml"/><Relationship Id="rId472" Type="http://schemas.openxmlformats.org/officeDocument/2006/relationships/slideLayout" Target="../slideLayouts/slideLayout1243.xml"/><Relationship Id="rId125" Type="http://schemas.openxmlformats.org/officeDocument/2006/relationships/slideLayout" Target="../slideLayouts/slideLayout896.xml"/><Relationship Id="rId332" Type="http://schemas.openxmlformats.org/officeDocument/2006/relationships/slideLayout" Target="../slideLayouts/slideLayout1103.xml"/><Relationship Id="rId637" Type="http://schemas.openxmlformats.org/officeDocument/2006/relationships/slideLayout" Target="../slideLayouts/slideLayout1408.xml"/><Relationship Id="rId276" Type="http://schemas.openxmlformats.org/officeDocument/2006/relationships/slideLayout" Target="../slideLayouts/slideLayout1047.xml"/><Relationship Id="rId483" Type="http://schemas.openxmlformats.org/officeDocument/2006/relationships/slideLayout" Target="../slideLayouts/slideLayout1254.xml"/><Relationship Id="rId690" Type="http://schemas.openxmlformats.org/officeDocument/2006/relationships/slideLayout" Target="../slideLayouts/slideLayout1461.xml"/><Relationship Id="rId704" Type="http://schemas.openxmlformats.org/officeDocument/2006/relationships/slideLayout" Target="../slideLayouts/slideLayout1475.xml"/><Relationship Id="rId40" Type="http://schemas.openxmlformats.org/officeDocument/2006/relationships/slideLayout" Target="../slideLayouts/slideLayout811.xml"/><Relationship Id="rId136" Type="http://schemas.openxmlformats.org/officeDocument/2006/relationships/slideLayout" Target="../slideLayouts/slideLayout907.xml"/><Relationship Id="rId343" Type="http://schemas.openxmlformats.org/officeDocument/2006/relationships/slideLayout" Target="../slideLayouts/slideLayout1114.xml"/><Relationship Id="rId550" Type="http://schemas.openxmlformats.org/officeDocument/2006/relationships/slideLayout" Target="../slideLayouts/slideLayout1321.xml"/><Relationship Id="rId203" Type="http://schemas.openxmlformats.org/officeDocument/2006/relationships/slideLayout" Target="../slideLayouts/slideLayout974.xml"/><Relationship Id="rId648" Type="http://schemas.openxmlformats.org/officeDocument/2006/relationships/slideLayout" Target="../slideLayouts/slideLayout1419.xml"/><Relationship Id="rId287" Type="http://schemas.openxmlformats.org/officeDocument/2006/relationships/slideLayout" Target="../slideLayouts/slideLayout1058.xml"/><Relationship Id="rId410" Type="http://schemas.openxmlformats.org/officeDocument/2006/relationships/slideLayout" Target="../slideLayouts/slideLayout1181.xml"/><Relationship Id="rId494" Type="http://schemas.openxmlformats.org/officeDocument/2006/relationships/slideLayout" Target="../slideLayouts/slideLayout1265.xml"/><Relationship Id="rId508" Type="http://schemas.openxmlformats.org/officeDocument/2006/relationships/slideLayout" Target="../slideLayouts/slideLayout1279.xml"/><Relationship Id="rId715" Type="http://schemas.openxmlformats.org/officeDocument/2006/relationships/slideLayout" Target="../slideLayouts/slideLayout1486.xml"/><Relationship Id="rId147" Type="http://schemas.openxmlformats.org/officeDocument/2006/relationships/slideLayout" Target="../slideLayouts/slideLayout918.xml"/><Relationship Id="rId354" Type="http://schemas.openxmlformats.org/officeDocument/2006/relationships/slideLayout" Target="../slideLayouts/slideLayout1125.xml"/><Relationship Id="rId51" Type="http://schemas.openxmlformats.org/officeDocument/2006/relationships/slideLayout" Target="../slideLayouts/slideLayout822.xml"/><Relationship Id="rId561" Type="http://schemas.openxmlformats.org/officeDocument/2006/relationships/slideLayout" Target="../slideLayouts/slideLayout1332.xml"/><Relationship Id="rId659" Type="http://schemas.openxmlformats.org/officeDocument/2006/relationships/slideLayout" Target="../slideLayouts/slideLayout1430.xml"/><Relationship Id="rId214" Type="http://schemas.openxmlformats.org/officeDocument/2006/relationships/slideLayout" Target="../slideLayouts/slideLayout985.xml"/><Relationship Id="rId298" Type="http://schemas.openxmlformats.org/officeDocument/2006/relationships/slideLayout" Target="../slideLayouts/slideLayout1069.xml"/><Relationship Id="rId421" Type="http://schemas.openxmlformats.org/officeDocument/2006/relationships/slideLayout" Target="../slideLayouts/slideLayout1192.xml"/><Relationship Id="rId519" Type="http://schemas.openxmlformats.org/officeDocument/2006/relationships/slideLayout" Target="../slideLayouts/slideLayout1290.xml"/><Relationship Id="rId158" Type="http://schemas.openxmlformats.org/officeDocument/2006/relationships/slideLayout" Target="../slideLayouts/slideLayout929.xml"/><Relationship Id="rId726" Type="http://schemas.openxmlformats.org/officeDocument/2006/relationships/slideLayout" Target="../slideLayouts/slideLayout1497.xml"/><Relationship Id="rId62" Type="http://schemas.openxmlformats.org/officeDocument/2006/relationships/slideLayout" Target="../slideLayouts/slideLayout833.xml"/><Relationship Id="rId365" Type="http://schemas.openxmlformats.org/officeDocument/2006/relationships/slideLayout" Target="../slideLayouts/slideLayout1136.xml"/><Relationship Id="rId572" Type="http://schemas.openxmlformats.org/officeDocument/2006/relationships/slideLayout" Target="../slideLayouts/slideLayout1343.xml"/><Relationship Id="rId225" Type="http://schemas.openxmlformats.org/officeDocument/2006/relationships/slideLayout" Target="../slideLayouts/slideLayout996.xml"/><Relationship Id="rId432" Type="http://schemas.openxmlformats.org/officeDocument/2006/relationships/slideLayout" Target="../slideLayouts/slideLayout1203.xml"/><Relationship Id="rId737" Type="http://schemas.openxmlformats.org/officeDocument/2006/relationships/slideLayout" Target="../slideLayouts/slideLayout1508.xml"/><Relationship Id="rId73" Type="http://schemas.openxmlformats.org/officeDocument/2006/relationships/slideLayout" Target="../slideLayouts/slideLayout844.xml"/><Relationship Id="rId169" Type="http://schemas.openxmlformats.org/officeDocument/2006/relationships/slideLayout" Target="../slideLayouts/slideLayout940.xml"/><Relationship Id="rId376" Type="http://schemas.openxmlformats.org/officeDocument/2006/relationships/slideLayout" Target="../slideLayouts/slideLayout1147.xml"/><Relationship Id="rId583" Type="http://schemas.openxmlformats.org/officeDocument/2006/relationships/slideLayout" Target="../slideLayouts/slideLayout1354.xml"/><Relationship Id="rId4" Type="http://schemas.openxmlformats.org/officeDocument/2006/relationships/slideLayout" Target="../slideLayouts/slideLayout775.xml"/><Relationship Id="rId236" Type="http://schemas.openxmlformats.org/officeDocument/2006/relationships/slideLayout" Target="../slideLayouts/slideLayout1007.xml"/><Relationship Id="rId443" Type="http://schemas.openxmlformats.org/officeDocument/2006/relationships/slideLayout" Target="../slideLayouts/slideLayout1214.xml"/><Relationship Id="rId650" Type="http://schemas.openxmlformats.org/officeDocument/2006/relationships/slideLayout" Target="../slideLayouts/slideLayout1421.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1654.xml"/><Relationship Id="rId671" Type="http://schemas.openxmlformats.org/officeDocument/2006/relationships/slideLayout" Target="../slideLayouts/slideLayout2208.xml"/><Relationship Id="rId21" Type="http://schemas.openxmlformats.org/officeDocument/2006/relationships/slideLayout" Target="../slideLayouts/slideLayout1558.xml"/><Relationship Id="rId324" Type="http://schemas.openxmlformats.org/officeDocument/2006/relationships/slideLayout" Target="../slideLayouts/slideLayout1861.xml"/><Relationship Id="rId531" Type="http://schemas.openxmlformats.org/officeDocument/2006/relationships/slideLayout" Target="../slideLayouts/slideLayout2068.xml"/><Relationship Id="rId629" Type="http://schemas.openxmlformats.org/officeDocument/2006/relationships/slideLayout" Target="../slideLayouts/slideLayout2166.xml"/><Relationship Id="rId170" Type="http://schemas.openxmlformats.org/officeDocument/2006/relationships/slideLayout" Target="../slideLayouts/slideLayout1707.xml"/><Relationship Id="rId268" Type="http://schemas.openxmlformats.org/officeDocument/2006/relationships/slideLayout" Target="../slideLayouts/slideLayout1805.xml"/><Relationship Id="rId475" Type="http://schemas.openxmlformats.org/officeDocument/2006/relationships/slideLayout" Target="../slideLayouts/slideLayout2012.xml"/><Relationship Id="rId682" Type="http://schemas.openxmlformats.org/officeDocument/2006/relationships/slideLayout" Target="../slideLayouts/slideLayout2219.xml"/><Relationship Id="rId32" Type="http://schemas.openxmlformats.org/officeDocument/2006/relationships/slideLayout" Target="../slideLayouts/slideLayout1569.xml"/><Relationship Id="rId128" Type="http://schemas.openxmlformats.org/officeDocument/2006/relationships/slideLayout" Target="../slideLayouts/slideLayout1665.xml"/><Relationship Id="rId335" Type="http://schemas.openxmlformats.org/officeDocument/2006/relationships/slideLayout" Target="../slideLayouts/slideLayout1872.xml"/><Relationship Id="rId542" Type="http://schemas.openxmlformats.org/officeDocument/2006/relationships/slideLayout" Target="../slideLayouts/slideLayout2079.xml"/><Relationship Id="rId181" Type="http://schemas.openxmlformats.org/officeDocument/2006/relationships/slideLayout" Target="../slideLayouts/slideLayout1718.xml"/><Relationship Id="rId402" Type="http://schemas.openxmlformats.org/officeDocument/2006/relationships/slideLayout" Target="../slideLayouts/slideLayout1939.xml"/><Relationship Id="rId279" Type="http://schemas.openxmlformats.org/officeDocument/2006/relationships/slideLayout" Target="../slideLayouts/slideLayout1816.xml"/><Relationship Id="rId486" Type="http://schemas.openxmlformats.org/officeDocument/2006/relationships/slideLayout" Target="../slideLayouts/slideLayout2023.xml"/><Relationship Id="rId693" Type="http://schemas.openxmlformats.org/officeDocument/2006/relationships/slideLayout" Target="../slideLayouts/slideLayout2230.xml"/><Relationship Id="rId707" Type="http://schemas.openxmlformats.org/officeDocument/2006/relationships/slideLayout" Target="../slideLayouts/slideLayout2244.xml"/><Relationship Id="rId43" Type="http://schemas.openxmlformats.org/officeDocument/2006/relationships/slideLayout" Target="../slideLayouts/slideLayout1580.xml"/><Relationship Id="rId139" Type="http://schemas.openxmlformats.org/officeDocument/2006/relationships/slideLayout" Target="../slideLayouts/slideLayout1676.xml"/><Relationship Id="rId346" Type="http://schemas.openxmlformats.org/officeDocument/2006/relationships/slideLayout" Target="../slideLayouts/slideLayout1883.xml"/><Relationship Id="rId553" Type="http://schemas.openxmlformats.org/officeDocument/2006/relationships/slideLayout" Target="../slideLayouts/slideLayout2090.xml"/><Relationship Id="rId192" Type="http://schemas.openxmlformats.org/officeDocument/2006/relationships/slideLayout" Target="../slideLayouts/slideLayout1729.xml"/><Relationship Id="rId206" Type="http://schemas.openxmlformats.org/officeDocument/2006/relationships/slideLayout" Target="../slideLayouts/slideLayout1743.xml"/><Relationship Id="rId413" Type="http://schemas.openxmlformats.org/officeDocument/2006/relationships/slideLayout" Target="../slideLayouts/slideLayout1950.xml"/><Relationship Id="rId497" Type="http://schemas.openxmlformats.org/officeDocument/2006/relationships/slideLayout" Target="../slideLayouts/slideLayout2034.xml"/><Relationship Id="rId620" Type="http://schemas.openxmlformats.org/officeDocument/2006/relationships/slideLayout" Target="../slideLayouts/slideLayout2157.xml"/><Relationship Id="rId718" Type="http://schemas.openxmlformats.org/officeDocument/2006/relationships/slideLayout" Target="../slideLayouts/slideLayout2255.xml"/><Relationship Id="rId357" Type="http://schemas.openxmlformats.org/officeDocument/2006/relationships/slideLayout" Target="../slideLayouts/slideLayout1894.xml"/><Relationship Id="rId54" Type="http://schemas.openxmlformats.org/officeDocument/2006/relationships/slideLayout" Target="../slideLayouts/slideLayout1591.xml"/><Relationship Id="rId217" Type="http://schemas.openxmlformats.org/officeDocument/2006/relationships/slideLayout" Target="../slideLayouts/slideLayout1754.xml"/><Relationship Id="rId564" Type="http://schemas.openxmlformats.org/officeDocument/2006/relationships/slideLayout" Target="../slideLayouts/slideLayout2101.xml"/><Relationship Id="rId424" Type="http://schemas.openxmlformats.org/officeDocument/2006/relationships/slideLayout" Target="../slideLayouts/slideLayout1961.xml"/><Relationship Id="rId631" Type="http://schemas.openxmlformats.org/officeDocument/2006/relationships/slideLayout" Target="../slideLayouts/slideLayout2168.xml"/><Relationship Id="rId270" Type="http://schemas.openxmlformats.org/officeDocument/2006/relationships/slideLayout" Target="../slideLayouts/slideLayout1807.xml"/><Relationship Id="rId65" Type="http://schemas.openxmlformats.org/officeDocument/2006/relationships/slideLayout" Target="../slideLayouts/slideLayout1602.xml"/><Relationship Id="rId130" Type="http://schemas.openxmlformats.org/officeDocument/2006/relationships/slideLayout" Target="../slideLayouts/slideLayout1667.xml"/><Relationship Id="rId368" Type="http://schemas.openxmlformats.org/officeDocument/2006/relationships/slideLayout" Target="../slideLayouts/slideLayout1905.xml"/><Relationship Id="rId575" Type="http://schemas.openxmlformats.org/officeDocument/2006/relationships/slideLayout" Target="../slideLayouts/slideLayout2112.xml"/><Relationship Id="rId228" Type="http://schemas.openxmlformats.org/officeDocument/2006/relationships/slideLayout" Target="../slideLayouts/slideLayout1765.xml"/><Relationship Id="rId435" Type="http://schemas.openxmlformats.org/officeDocument/2006/relationships/slideLayout" Target="../slideLayouts/slideLayout1972.xml"/><Relationship Id="rId642" Type="http://schemas.openxmlformats.org/officeDocument/2006/relationships/slideLayout" Target="../slideLayouts/slideLayout2179.xml"/><Relationship Id="rId281" Type="http://schemas.openxmlformats.org/officeDocument/2006/relationships/slideLayout" Target="../slideLayouts/slideLayout1818.xml"/><Relationship Id="rId502" Type="http://schemas.openxmlformats.org/officeDocument/2006/relationships/slideLayout" Target="../slideLayouts/slideLayout2039.xml"/><Relationship Id="rId76" Type="http://schemas.openxmlformats.org/officeDocument/2006/relationships/slideLayout" Target="../slideLayouts/slideLayout1613.xml"/><Relationship Id="rId141" Type="http://schemas.openxmlformats.org/officeDocument/2006/relationships/slideLayout" Target="../slideLayouts/slideLayout1678.xml"/><Relationship Id="rId379" Type="http://schemas.openxmlformats.org/officeDocument/2006/relationships/slideLayout" Target="../slideLayouts/slideLayout1916.xml"/><Relationship Id="rId586" Type="http://schemas.openxmlformats.org/officeDocument/2006/relationships/slideLayout" Target="../slideLayouts/slideLayout2123.xml"/><Relationship Id="rId7" Type="http://schemas.openxmlformats.org/officeDocument/2006/relationships/slideLayout" Target="../slideLayouts/slideLayout1544.xml"/><Relationship Id="rId239" Type="http://schemas.openxmlformats.org/officeDocument/2006/relationships/slideLayout" Target="../slideLayouts/slideLayout1776.xml"/><Relationship Id="rId446" Type="http://schemas.openxmlformats.org/officeDocument/2006/relationships/slideLayout" Target="../slideLayouts/slideLayout1983.xml"/><Relationship Id="rId653" Type="http://schemas.openxmlformats.org/officeDocument/2006/relationships/slideLayout" Target="../slideLayouts/slideLayout2190.xml"/><Relationship Id="rId292" Type="http://schemas.openxmlformats.org/officeDocument/2006/relationships/slideLayout" Target="../slideLayouts/slideLayout1829.xml"/><Relationship Id="rId306" Type="http://schemas.openxmlformats.org/officeDocument/2006/relationships/slideLayout" Target="../slideLayouts/slideLayout1843.xml"/><Relationship Id="rId87" Type="http://schemas.openxmlformats.org/officeDocument/2006/relationships/slideLayout" Target="../slideLayouts/slideLayout1624.xml"/><Relationship Id="rId513" Type="http://schemas.openxmlformats.org/officeDocument/2006/relationships/slideLayout" Target="../slideLayouts/slideLayout2050.xml"/><Relationship Id="rId597" Type="http://schemas.openxmlformats.org/officeDocument/2006/relationships/slideLayout" Target="../slideLayouts/slideLayout2134.xml"/><Relationship Id="rId720" Type="http://schemas.openxmlformats.org/officeDocument/2006/relationships/slideLayout" Target="../slideLayouts/slideLayout2257.xml"/><Relationship Id="rId152" Type="http://schemas.openxmlformats.org/officeDocument/2006/relationships/slideLayout" Target="../slideLayouts/slideLayout1689.xml"/><Relationship Id="rId457" Type="http://schemas.openxmlformats.org/officeDocument/2006/relationships/slideLayout" Target="../slideLayouts/slideLayout1994.xml"/><Relationship Id="rId664" Type="http://schemas.openxmlformats.org/officeDocument/2006/relationships/slideLayout" Target="../slideLayouts/slideLayout2201.xml"/><Relationship Id="rId14" Type="http://schemas.openxmlformats.org/officeDocument/2006/relationships/slideLayout" Target="../slideLayouts/slideLayout1551.xml"/><Relationship Id="rId317" Type="http://schemas.openxmlformats.org/officeDocument/2006/relationships/slideLayout" Target="../slideLayouts/slideLayout1854.xml"/><Relationship Id="rId524" Type="http://schemas.openxmlformats.org/officeDocument/2006/relationships/slideLayout" Target="../slideLayouts/slideLayout2061.xml"/><Relationship Id="rId98" Type="http://schemas.openxmlformats.org/officeDocument/2006/relationships/slideLayout" Target="../slideLayouts/slideLayout1635.xml"/><Relationship Id="rId163" Type="http://schemas.openxmlformats.org/officeDocument/2006/relationships/slideLayout" Target="../slideLayouts/slideLayout1700.xml"/><Relationship Id="rId370" Type="http://schemas.openxmlformats.org/officeDocument/2006/relationships/slideLayout" Target="../slideLayouts/slideLayout1907.xml"/><Relationship Id="rId230" Type="http://schemas.openxmlformats.org/officeDocument/2006/relationships/slideLayout" Target="../slideLayouts/slideLayout1767.xml"/><Relationship Id="rId468" Type="http://schemas.openxmlformats.org/officeDocument/2006/relationships/slideLayout" Target="../slideLayouts/slideLayout2005.xml"/><Relationship Id="rId675" Type="http://schemas.openxmlformats.org/officeDocument/2006/relationships/slideLayout" Target="../slideLayouts/slideLayout2212.xml"/><Relationship Id="rId25" Type="http://schemas.openxmlformats.org/officeDocument/2006/relationships/slideLayout" Target="../slideLayouts/slideLayout1562.xml"/><Relationship Id="rId328" Type="http://schemas.openxmlformats.org/officeDocument/2006/relationships/slideLayout" Target="../slideLayouts/slideLayout1865.xml"/><Relationship Id="rId535" Type="http://schemas.openxmlformats.org/officeDocument/2006/relationships/slideLayout" Target="../slideLayouts/slideLayout2072.xml"/><Relationship Id="rId174" Type="http://schemas.openxmlformats.org/officeDocument/2006/relationships/slideLayout" Target="../slideLayouts/slideLayout1711.xml"/><Relationship Id="rId381" Type="http://schemas.openxmlformats.org/officeDocument/2006/relationships/slideLayout" Target="../slideLayouts/slideLayout1918.xml"/><Relationship Id="rId602" Type="http://schemas.openxmlformats.org/officeDocument/2006/relationships/slideLayout" Target="../slideLayouts/slideLayout2139.xml"/><Relationship Id="rId241" Type="http://schemas.openxmlformats.org/officeDocument/2006/relationships/slideLayout" Target="../slideLayouts/slideLayout1778.xml"/><Relationship Id="rId479" Type="http://schemas.openxmlformats.org/officeDocument/2006/relationships/slideLayout" Target="../slideLayouts/slideLayout2016.xml"/><Relationship Id="rId686" Type="http://schemas.openxmlformats.org/officeDocument/2006/relationships/slideLayout" Target="../slideLayouts/slideLayout2223.xml"/><Relationship Id="rId36" Type="http://schemas.openxmlformats.org/officeDocument/2006/relationships/slideLayout" Target="../slideLayouts/slideLayout1573.xml"/><Relationship Id="rId339" Type="http://schemas.openxmlformats.org/officeDocument/2006/relationships/slideLayout" Target="../slideLayouts/slideLayout1876.xml"/><Relationship Id="rId546" Type="http://schemas.openxmlformats.org/officeDocument/2006/relationships/slideLayout" Target="../slideLayouts/slideLayout2083.xml"/><Relationship Id="rId101" Type="http://schemas.openxmlformats.org/officeDocument/2006/relationships/slideLayout" Target="../slideLayouts/slideLayout1638.xml"/><Relationship Id="rId185" Type="http://schemas.openxmlformats.org/officeDocument/2006/relationships/slideLayout" Target="../slideLayouts/slideLayout1722.xml"/><Relationship Id="rId406" Type="http://schemas.openxmlformats.org/officeDocument/2006/relationships/slideLayout" Target="../slideLayouts/slideLayout1943.xml"/><Relationship Id="rId392" Type="http://schemas.openxmlformats.org/officeDocument/2006/relationships/slideLayout" Target="../slideLayouts/slideLayout1929.xml"/><Relationship Id="rId613" Type="http://schemas.openxmlformats.org/officeDocument/2006/relationships/slideLayout" Target="../slideLayouts/slideLayout2150.xml"/><Relationship Id="rId697" Type="http://schemas.openxmlformats.org/officeDocument/2006/relationships/slideLayout" Target="../slideLayouts/slideLayout2234.xml"/><Relationship Id="rId252" Type="http://schemas.openxmlformats.org/officeDocument/2006/relationships/slideLayout" Target="../slideLayouts/slideLayout1789.xml"/><Relationship Id="rId47" Type="http://schemas.openxmlformats.org/officeDocument/2006/relationships/slideLayout" Target="../slideLayouts/slideLayout1584.xml"/><Relationship Id="rId112" Type="http://schemas.openxmlformats.org/officeDocument/2006/relationships/slideLayout" Target="../slideLayouts/slideLayout1649.xml"/><Relationship Id="rId557" Type="http://schemas.openxmlformats.org/officeDocument/2006/relationships/slideLayout" Target="../slideLayouts/slideLayout2094.xml"/><Relationship Id="rId196" Type="http://schemas.openxmlformats.org/officeDocument/2006/relationships/slideLayout" Target="../slideLayouts/slideLayout1733.xml"/><Relationship Id="rId417" Type="http://schemas.openxmlformats.org/officeDocument/2006/relationships/slideLayout" Target="../slideLayouts/slideLayout1954.xml"/><Relationship Id="rId624" Type="http://schemas.openxmlformats.org/officeDocument/2006/relationships/slideLayout" Target="../slideLayouts/slideLayout2161.xml"/><Relationship Id="rId263" Type="http://schemas.openxmlformats.org/officeDocument/2006/relationships/slideLayout" Target="../slideLayouts/slideLayout1800.xml"/><Relationship Id="rId470" Type="http://schemas.openxmlformats.org/officeDocument/2006/relationships/slideLayout" Target="../slideLayouts/slideLayout2007.xml"/><Relationship Id="rId58" Type="http://schemas.openxmlformats.org/officeDocument/2006/relationships/slideLayout" Target="../slideLayouts/slideLayout1595.xml"/><Relationship Id="rId123" Type="http://schemas.openxmlformats.org/officeDocument/2006/relationships/slideLayout" Target="../slideLayouts/slideLayout1660.xml"/><Relationship Id="rId330" Type="http://schemas.openxmlformats.org/officeDocument/2006/relationships/slideLayout" Target="../slideLayouts/slideLayout1867.xml"/><Relationship Id="rId568" Type="http://schemas.openxmlformats.org/officeDocument/2006/relationships/slideLayout" Target="../slideLayouts/slideLayout2105.xml"/><Relationship Id="rId428" Type="http://schemas.openxmlformats.org/officeDocument/2006/relationships/slideLayout" Target="../slideLayouts/slideLayout1965.xml"/><Relationship Id="rId635" Type="http://schemas.openxmlformats.org/officeDocument/2006/relationships/slideLayout" Target="../slideLayouts/slideLayout2172.xml"/><Relationship Id="rId274" Type="http://schemas.openxmlformats.org/officeDocument/2006/relationships/slideLayout" Target="../slideLayouts/slideLayout1811.xml"/><Relationship Id="rId481" Type="http://schemas.openxmlformats.org/officeDocument/2006/relationships/slideLayout" Target="../slideLayouts/slideLayout2018.xml"/><Relationship Id="rId702" Type="http://schemas.openxmlformats.org/officeDocument/2006/relationships/slideLayout" Target="../slideLayouts/slideLayout2239.xml"/><Relationship Id="rId69" Type="http://schemas.openxmlformats.org/officeDocument/2006/relationships/slideLayout" Target="../slideLayouts/slideLayout1606.xml"/><Relationship Id="rId134" Type="http://schemas.openxmlformats.org/officeDocument/2006/relationships/slideLayout" Target="../slideLayouts/slideLayout1671.xml"/><Relationship Id="rId579" Type="http://schemas.openxmlformats.org/officeDocument/2006/relationships/slideLayout" Target="../slideLayouts/slideLayout2116.xml"/><Relationship Id="rId341" Type="http://schemas.openxmlformats.org/officeDocument/2006/relationships/slideLayout" Target="../slideLayouts/slideLayout1878.xml"/><Relationship Id="rId439" Type="http://schemas.openxmlformats.org/officeDocument/2006/relationships/slideLayout" Target="../slideLayouts/slideLayout1976.xml"/><Relationship Id="rId646" Type="http://schemas.openxmlformats.org/officeDocument/2006/relationships/slideLayout" Target="../slideLayouts/slideLayout2183.xml"/><Relationship Id="rId201" Type="http://schemas.openxmlformats.org/officeDocument/2006/relationships/slideLayout" Target="../slideLayouts/slideLayout1738.xml"/><Relationship Id="rId285" Type="http://schemas.openxmlformats.org/officeDocument/2006/relationships/slideLayout" Target="../slideLayouts/slideLayout1822.xml"/><Relationship Id="rId506" Type="http://schemas.openxmlformats.org/officeDocument/2006/relationships/slideLayout" Target="../slideLayouts/slideLayout2043.xml"/><Relationship Id="rId492" Type="http://schemas.openxmlformats.org/officeDocument/2006/relationships/slideLayout" Target="../slideLayouts/slideLayout2029.xml"/><Relationship Id="rId713" Type="http://schemas.openxmlformats.org/officeDocument/2006/relationships/slideLayout" Target="../slideLayouts/slideLayout2250.xml"/><Relationship Id="rId145" Type="http://schemas.openxmlformats.org/officeDocument/2006/relationships/slideLayout" Target="../slideLayouts/slideLayout1682.xml"/><Relationship Id="rId352" Type="http://schemas.openxmlformats.org/officeDocument/2006/relationships/slideLayout" Target="../slideLayouts/slideLayout1889.xml"/><Relationship Id="rId212" Type="http://schemas.openxmlformats.org/officeDocument/2006/relationships/slideLayout" Target="../slideLayouts/slideLayout1749.xml"/><Relationship Id="rId657" Type="http://schemas.openxmlformats.org/officeDocument/2006/relationships/slideLayout" Target="../slideLayouts/slideLayout2194.xml"/><Relationship Id="rId296" Type="http://schemas.openxmlformats.org/officeDocument/2006/relationships/slideLayout" Target="../slideLayouts/slideLayout1833.xml"/><Relationship Id="rId517" Type="http://schemas.openxmlformats.org/officeDocument/2006/relationships/slideLayout" Target="../slideLayouts/slideLayout2054.xml"/><Relationship Id="rId724" Type="http://schemas.openxmlformats.org/officeDocument/2006/relationships/slideLayout" Target="../slideLayouts/slideLayout2261.xml"/><Relationship Id="rId60" Type="http://schemas.openxmlformats.org/officeDocument/2006/relationships/slideLayout" Target="../slideLayouts/slideLayout1597.xml"/><Relationship Id="rId156" Type="http://schemas.openxmlformats.org/officeDocument/2006/relationships/slideLayout" Target="../slideLayouts/slideLayout1693.xml"/><Relationship Id="rId363" Type="http://schemas.openxmlformats.org/officeDocument/2006/relationships/slideLayout" Target="../slideLayouts/slideLayout1900.xml"/><Relationship Id="rId570" Type="http://schemas.openxmlformats.org/officeDocument/2006/relationships/slideLayout" Target="../slideLayouts/slideLayout2107.xml"/><Relationship Id="rId223" Type="http://schemas.openxmlformats.org/officeDocument/2006/relationships/slideLayout" Target="../slideLayouts/slideLayout1760.xml"/><Relationship Id="rId430" Type="http://schemas.openxmlformats.org/officeDocument/2006/relationships/slideLayout" Target="../slideLayouts/slideLayout1967.xml"/><Relationship Id="rId668" Type="http://schemas.openxmlformats.org/officeDocument/2006/relationships/slideLayout" Target="../slideLayouts/slideLayout2205.xml"/><Relationship Id="rId18" Type="http://schemas.openxmlformats.org/officeDocument/2006/relationships/slideLayout" Target="../slideLayouts/slideLayout1555.xml"/><Relationship Id="rId528" Type="http://schemas.openxmlformats.org/officeDocument/2006/relationships/slideLayout" Target="../slideLayouts/slideLayout2065.xml"/><Relationship Id="rId167" Type="http://schemas.openxmlformats.org/officeDocument/2006/relationships/slideLayout" Target="../slideLayouts/slideLayout1704.xml"/><Relationship Id="rId374" Type="http://schemas.openxmlformats.org/officeDocument/2006/relationships/slideLayout" Target="../slideLayouts/slideLayout1911.xml"/><Relationship Id="rId581" Type="http://schemas.openxmlformats.org/officeDocument/2006/relationships/slideLayout" Target="../slideLayouts/slideLayout2118.xml"/><Relationship Id="rId71" Type="http://schemas.openxmlformats.org/officeDocument/2006/relationships/slideLayout" Target="../slideLayouts/slideLayout1608.xml"/><Relationship Id="rId234" Type="http://schemas.openxmlformats.org/officeDocument/2006/relationships/slideLayout" Target="../slideLayouts/slideLayout1771.xml"/><Relationship Id="rId679" Type="http://schemas.openxmlformats.org/officeDocument/2006/relationships/slideLayout" Target="../slideLayouts/slideLayout2216.xml"/><Relationship Id="rId2" Type="http://schemas.openxmlformats.org/officeDocument/2006/relationships/slideLayout" Target="../slideLayouts/slideLayout1539.xml"/><Relationship Id="rId29" Type="http://schemas.openxmlformats.org/officeDocument/2006/relationships/slideLayout" Target="../slideLayouts/slideLayout1566.xml"/><Relationship Id="rId441" Type="http://schemas.openxmlformats.org/officeDocument/2006/relationships/slideLayout" Target="../slideLayouts/slideLayout1978.xml"/><Relationship Id="rId539" Type="http://schemas.openxmlformats.org/officeDocument/2006/relationships/slideLayout" Target="../slideLayouts/slideLayout2076.xml"/><Relationship Id="rId178" Type="http://schemas.openxmlformats.org/officeDocument/2006/relationships/slideLayout" Target="../slideLayouts/slideLayout1715.xml"/><Relationship Id="rId301" Type="http://schemas.openxmlformats.org/officeDocument/2006/relationships/slideLayout" Target="../slideLayouts/slideLayout1838.xml"/><Relationship Id="rId82" Type="http://schemas.openxmlformats.org/officeDocument/2006/relationships/slideLayout" Target="../slideLayouts/slideLayout1619.xml"/><Relationship Id="rId385" Type="http://schemas.openxmlformats.org/officeDocument/2006/relationships/slideLayout" Target="../slideLayouts/slideLayout1922.xml"/><Relationship Id="rId592" Type="http://schemas.openxmlformats.org/officeDocument/2006/relationships/slideLayout" Target="../slideLayouts/slideLayout2129.xml"/><Relationship Id="rId606" Type="http://schemas.openxmlformats.org/officeDocument/2006/relationships/slideLayout" Target="../slideLayouts/slideLayout2143.xml"/><Relationship Id="rId245" Type="http://schemas.openxmlformats.org/officeDocument/2006/relationships/slideLayout" Target="../slideLayouts/slideLayout1782.xml"/><Relationship Id="rId287" Type="http://schemas.openxmlformats.org/officeDocument/2006/relationships/slideLayout" Target="../slideLayouts/slideLayout1824.xml"/><Relationship Id="rId410" Type="http://schemas.openxmlformats.org/officeDocument/2006/relationships/slideLayout" Target="../slideLayouts/slideLayout1947.xml"/><Relationship Id="rId452" Type="http://schemas.openxmlformats.org/officeDocument/2006/relationships/slideLayout" Target="../slideLayouts/slideLayout1989.xml"/><Relationship Id="rId494" Type="http://schemas.openxmlformats.org/officeDocument/2006/relationships/slideLayout" Target="../slideLayouts/slideLayout2031.xml"/><Relationship Id="rId508" Type="http://schemas.openxmlformats.org/officeDocument/2006/relationships/slideLayout" Target="../slideLayouts/slideLayout2045.xml"/><Relationship Id="rId715" Type="http://schemas.openxmlformats.org/officeDocument/2006/relationships/slideLayout" Target="../slideLayouts/slideLayout2252.xml"/><Relationship Id="rId105" Type="http://schemas.openxmlformats.org/officeDocument/2006/relationships/slideLayout" Target="../slideLayouts/slideLayout1642.xml"/><Relationship Id="rId147" Type="http://schemas.openxmlformats.org/officeDocument/2006/relationships/slideLayout" Target="../slideLayouts/slideLayout1684.xml"/><Relationship Id="rId312" Type="http://schemas.openxmlformats.org/officeDocument/2006/relationships/slideLayout" Target="../slideLayouts/slideLayout1849.xml"/><Relationship Id="rId354" Type="http://schemas.openxmlformats.org/officeDocument/2006/relationships/slideLayout" Target="../slideLayouts/slideLayout1891.xml"/><Relationship Id="rId51" Type="http://schemas.openxmlformats.org/officeDocument/2006/relationships/slideLayout" Target="../slideLayouts/slideLayout1588.xml"/><Relationship Id="rId93" Type="http://schemas.openxmlformats.org/officeDocument/2006/relationships/slideLayout" Target="../slideLayouts/slideLayout1630.xml"/><Relationship Id="rId189" Type="http://schemas.openxmlformats.org/officeDocument/2006/relationships/slideLayout" Target="../slideLayouts/slideLayout1726.xml"/><Relationship Id="rId396" Type="http://schemas.openxmlformats.org/officeDocument/2006/relationships/slideLayout" Target="../slideLayouts/slideLayout1933.xml"/><Relationship Id="rId561" Type="http://schemas.openxmlformats.org/officeDocument/2006/relationships/slideLayout" Target="../slideLayouts/slideLayout2098.xml"/><Relationship Id="rId617" Type="http://schemas.openxmlformats.org/officeDocument/2006/relationships/slideLayout" Target="../slideLayouts/slideLayout2154.xml"/><Relationship Id="rId659" Type="http://schemas.openxmlformats.org/officeDocument/2006/relationships/slideLayout" Target="../slideLayouts/slideLayout2196.xml"/><Relationship Id="rId214" Type="http://schemas.openxmlformats.org/officeDocument/2006/relationships/slideLayout" Target="../slideLayouts/slideLayout1751.xml"/><Relationship Id="rId256" Type="http://schemas.openxmlformats.org/officeDocument/2006/relationships/slideLayout" Target="../slideLayouts/slideLayout1793.xml"/><Relationship Id="rId298" Type="http://schemas.openxmlformats.org/officeDocument/2006/relationships/slideLayout" Target="../slideLayouts/slideLayout1835.xml"/><Relationship Id="rId421" Type="http://schemas.openxmlformats.org/officeDocument/2006/relationships/slideLayout" Target="../slideLayouts/slideLayout1958.xml"/><Relationship Id="rId463" Type="http://schemas.openxmlformats.org/officeDocument/2006/relationships/slideLayout" Target="../slideLayouts/slideLayout2000.xml"/><Relationship Id="rId519" Type="http://schemas.openxmlformats.org/officeDocument/2006/relationships/slideLayout" Target="../slideLayouts/slideLayout2056.xml"/><Relationship Id="rId670" Type="http://schemas.openxmlformats.org/officeDocument/2006/relationships/slideLayout" Target="../slideLayouts/slideLayout2207.xml"/><Relationship Id="rId116" Type="http://schemas.openxmlformats.org/officeDocument/2006/relationships/slideLayout" Target="../slideLayouts/slideLayout1653.xml"/><Relationship Id="rId158" Type="http://schemas.openxmlformats.org/officeDocument/2006/relationships/slideLayout" Target="../slideLayouts/slideLayout1695.xml"/><Relationship Id="rId323" Type="http://schemas.openxmlformats.org/officeDocument/2006/relationships/slideLayout" Target="../slideLayouts/slideLayout1860.xml"/><Relationship Id="rId530" Type="http://schemas.openxmlformats.org/officeDocument/2006/relationships/slideLayout" Target="../slideLayouts/slideLayout2067.xml"/><Relationship Id="rId726" Type="http://schemas.openxmlformats.org/officeDocument/2006/relationships/slideLayout" Target="../slideLayouts/slideLayout2263.xml"/><Relationship Id="rId20" Type="http://schemas.openxmlformats.org/officeDocument/2006/relationships/slideLayout" Target="../slideLayouts/slideLayout1557.xml"/><Relationship Id="rId62" Type="http://schemas.openxmlformats.org/officeDocument/2006/relationships/slideLayout" Target="../slideLayouts/slideLayout1599.xml"/><Relationship Id="rId365" Type="http://schemas.openxmlformats.org/officeDocument/2006/relationships/slideLayout" Target="../slideLayouts/slideLayout1902.xml"/><Relationship Id="rId572" Type="http://schemas.openxmlformats.org/officeDocument/2006/relationships/slideLayout" Target="../slideLayouts/slideLayout2109.xml"/><Relationship Id="rId628" Type="http://schemas.openxmlformats.org/officeDocument/2006/relationships/slideLayout" Target="../slideLayouts/slideLayout2165.xml"/><Relationship Id="rId225" Type="http://schemas.openxmlformats.org/officeDocument/2006/relationships/slideLayout" Target="../slideLayouts/slideLayout1762.xml"/><Relationship Id="rId267" Type="http://schemas.openxmlformats.org/officeDocument/2006/relationships/slideLayout" Target="../slideLayouts/slideLayout1804.xml"/><Relationship Id="rId432" Type="http://schemas.openxmlformats.org/officeDocument/2006/relationships/slideLayout" Target="../slideLayouts/slideLayout1969.xml"/><Relationship Id="rId474" Type="http://schemas.openxmlformats.org/officeDocument/2006/relationships/slideLayout" Target="../slideLayouts/slideLayout2011.xml"/><Relationship Id="rId127" Type="http://schemas.openxmlformats.org/officeDocument/2006/relationships/slideLayout" Target="../slideLayouts/slideLayout1664.xml"/><Relationship Id="rId681" Type="http://schemas.openxmlformats.org/officeDocument/2006/relationships/slideLayout" Target="../slideLayouts/slideLayout2218.xml"/><Relationship Id="rId31" Type="http://schemas.openxmlformats.org/officeDocument/2006/relationships/slideLayout" Target="../slideLayouts/slideLayout1568.xml"/><Relationship Id="rId73" Type="http://schemas.openxmlformats.org/officeDocument/2006/relationships/slideLayout" Target="../slideLayouts/slideLayout1610.xml"/><Relationship Id="rId169" Type="http://schemas.openxmlformats.org/officeDocument/2006/relationships/slideLayout" Target="../slideLayouts/slideLayout1706.xml"/><Relationship Id="rId334" Type="http://schemas.openxmlformats.org/officeDocument/2006/relationships/slideLayout" Target="../slideLayouts/slideLayout1871.xml"/><Relationship Id="rId376" Type="http://schemas.openxmlformats.org/officeDocument/2006/relationships/slideLayout" Target="../slideLayouts/slideLayout1913.xml"/><Relationship Id="rId541" Type="http://schemas.openxmlformats.org/officeDocument/2006/relationships/slideLayout" Target="../slideLayouts/slideLayout2078.xml"/><Relationship Id="rId583" Type="http://schemas.openxmlformats.org/officeDocument/2006/relationships/slideLayout" Target="../slideLayouts/slideLayout2120.xml"/><Relationship Id="rId639" Type="http://schemas.openxmlformats.org/officeDocument/2006/relationships/slideLayout" Target="../slideLayouts/slideLayout2176.xml"/><Relationship Id="rId4" Type="http://schemas.openxmlformats.org/officeDocument/2006/relationships/slideLayout" Target="../slideLayouts/slideLayout1541.xml"/><Relationship Id="rId180" Type="http://schemas.openxmlformats.org/officeDocument/2006/relationships/slideLayout" Target="../slideLayouts/slideLayout1717.xml"/><Relationship Id="rId236" Type="http://schemas.openxmlformats.org/officeDocument/2006/relationships/slideLayout" Target="../slideLayouts/slideLayout1773.xml"/><Relationship Id="rId278" Type="http://schemas.openxmlformats.org/officeDocument/2006/relationships/slideLayout" Target="../slideLayouts/slideLayout1815.xml"/><Relationship Id="rId401" Type="http://schemas.openxmlformats.org/officeDocument/2006/relationships/slideLayout" Target="../slideLayouts/slideLayout1938.xml"/><Relationship Id="rId443" Type="http://schemas.openxmlformats.org/officeDocument/2006/relationships/slideLayout" Target="../slideLayouts/slideLayout1980.xml"/><Relationship Id="rId650" Type="http://schemas.openxmlformats.org/officeDocument/2006/relationships/slideLayout" Target="../slideLayouts/slideLayout2187.xml"/><Relationship Id="rId303" Type="http://schemas.openxmlformats.org/officeDocument/2006/relationships/slideLayout" Target="../slideLayouts/slideLayout1840.xml"/><Relationship Id="rId485" Type="http://schemas.openxmlformats.org/officeDocument/2006/relationships/slideLayout" Target="../slideLayouts/slideLayout2022.xml"/><Relationship Id="rId692" Type="http://schemas.openxmlformats.org/officeDocument/2006/relationships/slideLayout" Target="../slideLayouts/slideLayout2229.xml"/><Relationship Id="rId706" Type="http://schemas.openxmlformats.org/officeDocument/2006/relationships/slideLayout" Target="../slideLayouts/slideLayout2243.xml"/><Relationship Id="rId42" Type="http://schemas.openxmlformats.org/officeDocument/2006/relationships/slideLayout" Target="../slideLayouts/slideLayout1579.xml"/><Relationship Id="rId84" Type="http://schemas.openxmlformats.org/officeDocument/2006/relationships/slideLayout" Target="../slideLayouts/slideLayout1621.xml"/><Relationship Id="rId138" Type="http://schemas.openxmlformats.org/officeDocument/2006/relationships/slideLayout" Target="../slideLayouts/slideLayout1675.xml"/><Relationship Id="rId345" Type="http://schemas.openxmlformats.org/officeDocument/2006/relationships/slideLayout" Target="../slideLayouts/slideLayout1882.xml"/><Relationship Id="rId387" Type="http://schemas.openxmlformats.org/officeDocument/2006/relationships/slideLayout" Target="../slideLayouts/slideLayout1924.xml"/><Relationship Id="rId510" Type="http://schemas.openxmlformats.org/officeDocument/2006/relationships/slideLayout" Target="../slideLayouts/slideLayout2047.xml"/><Relationship Id="rId552" Type="http://schemas.openxmlformats.org/officeDocument/2006/relationships/slideLayout" Target="../slideLayouts/slideLayout2089.xml"/><Relationship Id="rId594" Type="http://schemas.openxmlformats.org/officeDocument/2006/relationships/slideLayout" Target="../slideLayouts/slideLayout2131.xml"/><Relationship Id="rId608" Type="http://schemas.openxmlformats.org/officeDocument/2006/relationships/slideLayout" Target="../slideLayouts/slideLayout2145.xml"/><Relationship Id="rId191" Type="http://schemas.openxmlformats.org/officeDocument/2006/relationships/slideLayout" Target="../slideLayouts/slideLayout1728.xml"/><Relationship Id="rId205" Type="http://schemas.openxmlformats.org/officeDocument/2006/relationships/slideLayout" Target="../slideLayouts/slideLayout1742.xml"/><Relationship Id="rId247" Type="http://schemas.openxmlformats.org/officeDocument/2006/relationships/slideLayout" Target="../slideLayouts/slideLayout1784.xml"/><Relationship Id="rId412" Type="http://schemas.openxmlformats.org/officeDocument/2006/relationships/slideLayout" Target="../slideLayouts/slideLayout1949.xml"/><Relationship Id="rId107" Type="http://schemas.openxmlformats.org/officeDocument/2006/relationships/slideLayout" Target="../slideLayouts/slideLayout1644.xml"/><Relationship Id="rId289" Type="http://schemas.openxmlformats.org/officeDocument/2006/relationships/slideLayout" Target="../slideLayouts/slideLayout1826.xml"/><Relationship Id="rId454" Type="http://schemas.openxmlformats.org/officeDocument/2006/relationships/slideLayout" Target="../slideLayouts/slideLayout1991.xml"/><Relationship Id="rId496" Type="http://schemas.openxmlformats.org/officeDocument/2006/relationships/slideLayout" Target="../slideLayouts/slideLayout2033.xml"/><Relationship Id="rId661" Type="http://schemas.openxmlformats.org/officeDocument/2006/relationships/slideLayout" Target="../slideLayouts/slideLayout2198.xml"/><Relationship Id="rId717" Type="http://schemas.openxmlformats.org/officeDocument/2006/relationships/slideLayout" Target="../slideLayouts/slideLayout2254.xml"/><Relationship Id="rId11" Type="http://schemas.openxmlformats.org/officeDocument/2006/relationships/slideLayout" Target="../slideLayouts/slideLayout1548.xml"/><Relationship Id="rId53" Type="http://schemas.openxmlformats.org/officeDocument/2006/relationships/slideLayout" Target="../slideLayouts/slideLayout1590.xml"/><Relationship Id="rId149" Type="http://schemas.openxmlformats.org/officeDocument/2006/relationships/slideLayout" Target="../slideLayouts/slideLayout1686.xml"/><Relationship Id="rId314" Type="http://schemas.openxmlformats.org/officeDocument/2006/relationships/slideLayout" Target="../slideLayouts/slideLayout1851.xml"/><Relationship Id="rId356" Type="http://schemas.openxmlformats.org/officeDocument/2006/relationships/slideLayout" Target="../slideLayouts/slideLayout1893.xml"/><Relationship Id="rId398" Type="http://schemas.openxmlformats.org/officeDocument/2006/relationships/slideLayout" Target="../slideLayouts/slideLayout1935.xml"/><Relationship Id="rId521" Type="http://schemas.openxmlformats.org/officeDocument/2006/relationships/slideLayout" Target="../slideLayouts/slideLayout2058.xml"/><Relationship Id="rId563" Type="http://schemas.openxmlformats.org/officeDocument/2006/relationships/slideLayout" Target="../slideLayouts/slideLayout2100.xml"/><Relationship Id="rId619" Type="http://schemas.openxmlformats.org/officeDocument/2006/relationships/slideLayout" Target="../slideLayouts/slideLayout2156.xml"/><Relationship Id="rId95" Type="http://schemas.openxmlformats.org/officeDocument/2006/relationships/slideLayout" Target="../slideLayouts/slideLayout1632.xml"/><Relationship Id="rId160" Type="http://schemas.openxmlformats.org/officeDocument/2006/relationships/slideLayout" Target="../slideLayouts/slideLayout1697.xml"/><Relationship Id="rId216" Type="http://schemas.openxmlformats.org/officeDocument/2006/relationships/slideLayout" Target="../slideLayouts/slideLayout1753.xml"/><Relationship Id="rId423" Type="http://schemas.openxmlformats.org/officeDocument/2006/relationships/slideLayout" Target="../slideLayouts/slideLayout1960.xml"/><Relationship Id="rId258" Type="http://schemas.openxmlformats.org/officeDocument/2006/relationships/slideLayout" Target="../slideLayouts/slideLayout1795.xml"/><Relationship Id="rId465" Type="http://schemas.openxmlformats.org/officeDocument/2006/relationships/slideLayout" Target="../slideLayouts/slideLayout2002.xml"/><Relationship Id="rId630" Type="http://schemas.openxmlformats.org/officeDocument/2006/relationships/slideLayout" Target="../slideLayouts/slideLayout2167.xml"/><Relationship Id="rId672" Type="http://schemas.openxmlformats.org/officeDocument/2006/relationships/slideLayout" Target="../slideLayouts/slideLayout2209.xml"/><Relationship Id="rId22" Type="http://schemas.openxmlformats.org/officeDocument/2006/relationships/slideLayout" Target="../slideLayouts/slideLayout1559.xml"/><Relationship Id="rId64" Type="http://schemas.openxmlformats.org/officeDocument/2006/relationships/slideLayout" Target="../slideLayouts/slideLayout1601.xml"/><Relationship Id="rId118" Type="http://schemas.openxmlformats.org/officeDocument/2006/relationships/slideLayout" Target="../slideLayouts/slideLayout1655.xml"/><Relationship Id="rId325" Type="http://schemas.openxmlformats.org/officeDocument/2006/relationships/slideLayout" Target="../slideLayouts/slideLayout1862.xml"/><Relationship Id="rId367" Type="http://schemas.openxmlformats.org/officeDocument/2006/relationships/slideLayout" Target="../slideLayouts/slideLayout1904.xml"/><Relationship Id="rId532" Type="http://schemas.openxmlformats.org/officeDocument/2006/relationships/slideLayout" Target="../slideLayouts/slideLayout2069.xml"/><Relationship Id="rId574" Type="http://schemas.openxmlformats.org/officeDocument/2006/relationships/slideLayout" Target="../slideLayouts/slideLayout2111.xml"/><Relationship Id="rId171" Type="http://schemas.openxmlformats.org/officeDocument/2006/relationships/slideLayout" Target="../slideLayouts/slideLayout1708.xml"/><Relationship Id="rId227" Type="http://schemas.openxmlformats.org/officeDocument/2006/relationships/slideLayout" Target="../slideLayouts/slideLayout1764.xml"/><Relationship Id="rId269" Type="http://schemas.openxmlformats.org/officeDocument/2006/relationships/slideLayout" Target="../slideLayouts/slideLayout1806.xml"/><Relationship Id="rId434" Type="http://schemas.openxmlformats.org/officeDocument/2006/relationships/slideLayout" Target="../slideLayouts/slideLayout1971.xml"/><Relationship Id="rId476" Type="http://schemas.openxmlformats.org/officeDocument/2006/relationships/slideLayout" Target="../slideLayouts/slideLayout2013.xml"/><Relationship Id="rId641" Type="http://schemas.openxmlformats.org/officeDocument/2006/relationships/slideLayout" Target="../slideLayouts/slideLayout2178.xml"/><Relationship Id="rId683" Type="http://schemas.openxmlformats.org/officeDocument/2006/relationships/slideLayout" Target="../slideLayouts/slideLayout2220.xml"/><Relationship Id="rId33" Type="http://schemas.openxmlformats.org/officeDocument/2006/relationships/slideLayout" Target="../slideLayouts/slideLayout1570.xml"/><Relationship Id="rId129" Type="http://schemas.openxmlformats.org/officeDocument/2006/relationships/slideLayout" Target="../slideLayouts/slideLayout1666.xml"/><Relationship Id="rId280" Type="http://schemas.openxmlformats.org/officeDocument/2006/relationships/slideLayout" Target="../slideLayouts/slideLayout1817.xml"/><Relationship Id="rId336" Type="http://schemas.openxmlformats.org/officeDocument/2006/relationships/slideLayout" Target="../slideLayouts/slideLayout1873.xml"/><Relationship Id="rId501" Type="http://schemas.openxmlformats.org/officeDocument/2006/relationships/slideLayout" Target="../slideLayouts/slideLayout2038.xml"/><Relationship Id="rId543" Type="http://schemas.openxmlformats.org/officeDocument/2006/relationships/slideLayout" Target="../slideLayouts/slideLayout2080.xml"/><Relationship Id="rId75" Type="http://schemas.openxmlformats.org/officeDocument/2006/relationships/slideLayout" Target="../slideLayouts/slideLayout1612.xml"/><Relationship Id="rId140" Type="http://schemas.openxmlformats.org/officeDocument/2006/relationships/slideLayout" Target="../slideLayouts/slideLayout1677.xml"/><Relationship Id="rId182" Type="http://schemas.openxmlformats.org/officeDocument/2006/relationships/slideLayout" Target="../slideLayouts/slideLayout1719.xml"/><Relationship Id="rId378" Type="http://schemas.openxmlformats.org/officeDocument/2006/relationships/slideLayout" Target="../slideLayouts/slideLayout1915.xml"/><Relationship Id="rId403" Type="http://schemas.openxmlformats.org/officeDocument/2006/relationships/slideLayout" Target="../slideLayouts/slideLayout1940.xml"/><Relationship Id="rId585" Type="http://schemas.openxmlformats.org/officeDocument/2006/relationships/slideLayout" Target="../slideLayouts/slideLayout2122.xml"/><Relationship Id="rId6" Type="http://schemas.openxmlformats.org/officeDocument/2006/relationships/slideLayout" Target="../slideLayouts/slideLayout1543.xml"/><Relationship Id="rId238" Type="http://schemas.openxmlformats.org/officeDocument/2006/relationships/slideLayout" Target="../slideLayouts/slideLayout1775.xml"/><Relationship Id="rId445" Type="http://schemas.openxmlformats.org/officeDocument/2006/relationships/slideLayout" Target="../slideLayouts/slideLayout1982.xml"/><Relationship Id="rId487" Type="http://schemas.openxmlformats.org/officeDocument/2006/relationships/slideLayout" Target="../slideLayouts/slideLayout2024.xml"/><Relationship Id="rId610" Type="http://schemas.openxmlformats.org/officeDocument/2006/relationships/slideLayout" Target="../slideLayouts/slideLayout2147.xml"/><Relationship Id="rId652" Type="http://schemas.openxmlformats.org/officeDocument/2006/relationships/slideLayout" Target="../slideLayouts/slideLayout2189.xml"/><Relationship Id="rId694" Type="http://schemas.openxmlformats.org/officeDocument/2006/relationships/slideLayout" Target="../slideLayouts/slideLayout2231.xml"/><Relationship Id="rId708" Type="http://schemas.openxmlformats.org/officeDocument/2006/relationships/slideLayout" Target="../slideLayouts/slideLayout2245.xml"/><Relationship Id="rId291" Type="http://schemas.openxmlformats.org/officeDocument/2006/relationships/slideLayout" Target="../slideLayouts/slideLayout1828.xml"/><Relationship Id="rId305" Type="http://schemas.openxmlformats.org/officeDocument/2006/relationships/slideLayout" Target="../slideLayouts/slideLayout1842.xml"/><Relationship Id="rId347" Type="http://schemas.openxmlformats.org/officeDocument/2006/relationships/slideLayout" Target="../slideLayouts/slideLayout1884.xml"/><Relationship Id="rId512" Type="http://schemas.openxmlformats.org/officeDocument/2006/relationships/slideLayout" Target="../slideLayouts/slideLayout2049.xml"/><Relationship Id="rId44" Type="http://schemas.openxmlformats.org/officeDocument/2006/relationships/slideLayout" Target="../slideLayouts/slideLayout1581.xml"/><Relationship Id="rId86" Type="http://schemas.openxmlformats.org/officeDocument/2006/relationships/slideLayout" Target="../slideLayouts/slideLayout1623.xml"/><Relationship Id="rId151" Type="http://schemas.openxmlformats.org/officeDocument/2006/relationships/slideLayout" Target="../slideLayouts/slideLayout1688.xml"/><Relationship Id="rId389" Type="http://schemas.openxmlformats.org/officeDocument/2006/relationships/slideLayout" Target="../slideLayouts/slideLayout1926.xml"/><Relationship Id="rId554" Type="http://schemas.openxmlformats.org/officeDocument/2006/relationships/slideLayout" Target="../slideLayouts/slideLayout2091.xml"/><Relationship Id="rId596" Type="http://schemas.openxmlformats.org/officeDocument/2006/relationships/slideLayout" Target="../slideLayouts/slideLayout2133.xml"/><Relationship Id="rId193" Type="http://schemas.openxmlformats.org/officeDocument/2006/relationships/slideLayout" Target="../slideLayouts/slideLayout1730.xml"/><Relationship Id="rId207" Type="http://schemas.openxmlformats.org/officeDocument/2006/relationships/slideLayout" Target="../slideLayouts/slideLayout1744.xml"/><Relationship Id="rId249" Type="http://schemas.openxmlformats.org/officeDocument/2006/relationships/slideLayout" Target="../slideLayouts/slideLayout1786.xml"/><Relationship Id="rId414" Type="http://schemas.openxmlformats.org/officeDocument/2006/relationships/slideLayout" Target="../slideLayouts/slideLayout1951.xml"/><Relationship Id="rId456" Type="http://schemas.openxmlformats.org/officeDocument/2006/relationships/slideLayout" Target="../slideLayouts/slideLayout1993.xml"/><Relationship Id="rId498" Type="http://schemas.openxmlformats.org/officeDocument/2006/relationships/slideLayout" Target="../slideLayouts/slideLayout2035.xml"/><Relationship Id="rId621" Type="http://schemas.openxmlformats.org/officeDocument/2006/relationships/slideLayout" Target="../slideLayouts/slideLayout2158.xml"/><Relationship Id="rId663" Type="http://schemas.openxmlformats.org/officeDocument/2006/relationships/slideLayout" Target="../slideLayouts/slideLayout2200.xml"/><Relationship Id="rId13" Type="http://schemas.openxmlformats.org/officeDocument/2006/relationships/slideLayout" Target="../slideLayouts/slideLayout1550.xml"/><Relationship Id="rId109" Type="http://schemas.openxmlformats.org/officeDocument/2006/relationships/slideLayout" Target="../slideLayouts/slideLayout1646.xml"/><Relationship Id="rId260" Type="http://schemas.openxmlformats.org/officeDocument/2006/relationships/slideLayout" Target="../slideLayouts/slideLayout1797.xml"/><Relationship Id="rId316" Type="http://schemas.openxmlformats.org/officeDocument/2006/relationships/slideLayout" Target="../slideLayouts/slideLayout1853.xml"/><Relationship Id="rId523" Type="http://schemas.openxmlformats.org/officeDocument/2006/relationships/slideLayout" Target="../slideLayouts/slideLayout2060.xml"/><Relationship Id="rId719" Type="http://schemas.openxmlformats.org/officeDocument/2006/relationships/slideLayout" Target="../slideLayouts/slideLayout2256.xml"/><Relationship Id="rId55" Type="http://schemas.openxmlformats.org/officeDocument/2006/relationships/slideLayout" Target="../slideLayouts/slideLayout1592.xml"/><Relationship Id="rId97" Type="http://schemas.openxmlformats.org/officeDocument/2006/relationships/slideLayout" Target="../slideLayouts/slideLayout1634.xml"/><Relationship Id="rId120" Type="http://schemas.openxmlformats.org/officeDocument/2006/relationships/slideLayout" Target="../slideLayouts/slideLayout1657.xml"/><Relationship Id="rId358" Type="http://schemas.openxmlformats.org/officeDocument/2006/relationships/slideLayout" Target="../slideLayouts/slideLayout1895.xml"/><Relationship Id="rId565" Type="http://schemas.openxmlformats.org/officeDocument/2006/relationships/slideLayout" Target="../slideLayouts/slideLayout2102.xml"/><Relationship Id="rId162" Type="http://schemas.openxmlformats.org/officeDocument/2006/relationships/slideLayout" Target="../slideLayouts/slideLayout1699.xml"/><Relationship Id="rId218" Type="http://schemas.openxmlformats.org/officeDocument/2006/relationships/slideLayout" Target="../slideLayouts/slideLayout1755.xml"/><Relationship Id="rId425" Type="http://schemas.openxmlformats.org/officeDocument/2006/relationships/slideLayout" Target="../slideLayouts/slideLayout1962.xml"/><Relationship Id="rId467" Type="http://schemas.openxmlformats.org/officeDocument/2006/relationships/slideLayout" Target="../slideLayouts/slideLayout2004.xml"/><Relationship Id="rId632" Type="http://schemas.openxmlformats.org/officeDocument/2006/relationships/slideLayout" Target="../slideLayouts/slideLayout2169.xml"/><Relationship Id="rId271" Type="http://schemas.openxmlformats.org/officeDocument/2006/relationships/slideLayout" Target="../slideLayouts/slideLayout1808.xml"/><Relationship Id="rId674" Type="http://schemas.openxmlformats.org/officeDocument/2006/relationships/slideLayout" Target="../slideLayouts/slideLayout2211.xml"/><Relationship Id="rId24" Type="http://schemas.openxmlformats.org/officeDocument/2006/relationships/slideLayout" Target="../slideLayouts/slideLayout1561.xml"/><Relationship Id="rId66" Type="http://schemas.openxmlformats.org/officeDocument/2006/relationships/slideLayout" Target="../slideLayouts/slideLayout1603.xml"/><Relationship Id="rId131" Type="http://schemas.openxmlformats.org/officeDocument/2006/relationships/slideLayout" Target="../slideLayouts/slideLayout1668.xml"/><Relationship Id="rId327" Type="http://schemas.openxmlformats.org/officeDocument/2006/relationships/slideLayout" Target="../slideLayouts/slideLayout1864.xml"/><Relationship Id="rId369" Type="http://schemas.openxmlformats.org/officeDocument/2006/relationships/slideLayout" Target="../slideLayouts/slideLayout1906.xml"/><Relationship Id="rId534" Type="http://schemas.openxmlformats.org/officeDocument/2006/relationships/slideLayout" Target="../slideLayouts/slideLayout2071.xml"/><Relationship Id="rId576" Type="http://schemas.openxmlformats.org/officeDocument/2006/relationships/slideLayout" Target="../slideLayouts/slideLayout2113.xml"/><Relationship Id="rId173" Type="http://schemas.openxmlformats.org/officeDocument/2006/relationships/slideLayout" Target="../slideLayouts/slideLayout1710.xml"/><Relationship Id="rId229" Type="http://schemas.openxmlformats.org/officeDocument/2006/relationships/slideLayout" Target="../slideLayouts/slideLayout1766.xml"/><Relationship Id="rId380" Type="http://schemas.openxmlformats.org/officeDocument/2006/relationships/slideLayout" Target="../slideLayouts/slideLayout1917.xml"/><Relationship Id="rId436" Type="http://schemas.openxmlformats.org/officeDocument/2006/relationships/slideLayout" Target="../slideLayouts/slideLayout1973.xml"/><Relationship Id="rId601" Type="http://schemas.openxmlformats.org/officeDocument/2006/relationships/slideLayout" Target="../slideLayouts/slideLayout2138.xml"/><Relationship Id="rId643" Type="http://schemas.openxmlformats.org/officeDocument/2006/relationships/slideLayout" Target="../slideLayouts/slideLayout2180.xml"/><Relationship Id="rId240" Type="http://schemas.openxmlformats.org/officeDocument/2006/relationships/slideLayout" Target="../slideLayouts/slideLayout1777.xml"/><Relationship Id="rId478" Type="http://schemas.openxmlformats.org/officeDocument/2006/relationships/slideLayout" Target="../slideLayouts/slideLayout2015.xml"/><Relationship Id="rId685" Type="http://schemas.openxmlformats.org/officeDocument/2006/relationships/slideLayout" Target="../slideLayouts/slideLayout2222.xml"/><Relationship Id="rId35" Type="http://schemas.openxmlformats.org/officeDocument/2006/relationships/slideLayout" Target="../slideLayouts/slideLayout1572.xml"/><Relationship Id="rId77" Type="http://schemas.openxmlformats.org/officeDocument/2006/relationships/slideLayout" Target="../slideLayouts/slideLayout1614.xml"/><Relationship Id="rId100" Type="http://schemas.openxmlformats.org/officeDocument/2006/relationships/slideLayout" Target="../slideLayouts/slideLayout1637.xml"/><Relationship Id="rId282" Type="http://schemas.openxmlformats.org/officeDocument/2006/relationships/slideLayout" Target="../slideLayouts/slideLayout1819.xml"/><Relationship Id="rId338" Type="http://schemas.openxmlformats.org/officeDocument/2006/relationships/slideLayout" Target="../slideLayouts/slideLayout1875.xml"/><Relationship Id="rId503" Type="http://schemas.openxmlformats.org/officeDocument/2006/relationships/slideLayout" Target="../slideLayouts/slideLayout2040.xml"/><Relationship Id="rId545" Type="http://schemas.openxmlformats.org/officeDocument/2006/relationships/slideLayout" Target="../slideLayouts/slideLayout2082.xml"/><Relationship Id="rId587" Type="http://schemas.openxmlformats.org/officeDocument/2006/relationships/slideLayout" Target="../slideLayouts/slideLayout2124.xml"/><Relationship Id="rId710" Type="http://schemas.openxmlformats.org/officeDocument/2006/relationships/slideLayout" Target="../slideLayouts/slideLayout2247.xml"/><Relationship Id="rId8" Type="http://schemas.openxmlformats.org/officeDocument/2006/relationships/slideLayout" Target="../slideLayouts/slideLayout1545.xml"/><Relationship Id="rId142" Type="http://schemas.openxmlformats.org/officeDocument/2006/relationships/slideLayout" Target="../slideLayouts/slideLayout1679.xml"/><Relationship Id="rId184" Type="http://schemas.openxmlformats.org/officeDocument/2006/relationships/slideLayout" Target="../slideLayouts/slideLayout1721.xml"/><Relationship Id="rId391" Type="http://schemas.openxmlformats.org/officeDocument/2006/relationships/slideLayout" Target="../slideLayouts/slideLayout1928.xml"/><Relationship Id="rId405" Type="http://schemas.openxmlformats.org/officeDocument/2006/relationships/slideLayout" Target="../slideLayouts/slideLayout1942.xml"/><Relationship Id="rId447" Type="http://schemas.openxmlformats.org/officeDocument/2006/relationships/slideLayout" Target="../slideLayouts/slideLayout1984.xml"/><Relationship Id="rId612" Type="http://schemas.openxmlformats.org/officeDocument/2006/relationships/slideLayout" Target="../slideLayouts/slideLayout2149.xml"/><Relationship Id="rId251" Type="http://schemas.openxmlformats.org/officeDocument/2006/relationships/slideLayout" Target="../slideLayouts/slideLayout1788.xml"/><Relationship Id="rId489" Type="http://schemas.openxmlformats.org/officeDocument/2006/relationships/slideLayout" Target="../slideLayouts/slideLayout2026.xml"/><Relationship Id="rId654" Type="http://schemas.openxmlformats.org/officeDocument/2006/relationships/slideLayout" Target="../slideLayouts/slideLayout2191.xml"/><Relationship Id="rId696" Type="http://schemas.openxmlformats.org/officeDocument/2006/relationships/slideLayout" Target="../slideLayouts/slideLayout2233.xml"/><Relationship Id="rId46" Type="http://schemas.openxmlformats.org/officeDocument/2006/relationships/slideLayout" Target="../slideLayouts/slideLayout1583.xml"/><Relationship Id="rId293" Type="http://schemas.openxmlformats.org/officeDocument/2006/relationships/slideLayout" Target="../slideLayouts/slideLayout1830.xml"/><Relationship Id="rId307" Type="http://schemas.openxmlformats.org/officeDocument/2006/relationships/slideLayout" Target="../slideLayouts/slideLayout1844.xml"/><Relationship Id="rId349" Type="http://schemas.openxmlformats.org/officeDocument/2006/relationships/slideLayout" Target="../slideLayouts/slideLayout1886.xml"/><Relationship Id="rId514" Type="http://schemas.openxmlformats.org/officeDocument/2006/relationships/slideLayout" Target="../slideLayouts/slideLayout2051.xml"/><Relationship Id="rId556" Type="http://schemas.openxmlformats.org/officeDocument/2006/relationships/slideLayout" Target="../slideLayouts/slideLayout2093.xml"/><Relationship Id="rId721" Type="http://schemas.openxmlformats.org/officeDocument/2006/relationships/slideLayout" Target="../slideLayouts/slideLayout2258.xml"/><Relationship Id="rId88" Type="http://schemas.openxmlformats.org/officeDocument/2006/relationships/slideLayout" Target="../slideLayouts/slideLayout1625.xml"/><Relationship Id="rId111" Type="http://schemas.openxmlformats.org/officeDocument/2006/relationships/slideLayout" Target="../slideLayouts/slideLayout1648.xml"/><Relationship Id="rId153" Type="http://schemas.openxmlformats.org/officeDocument/2006/relationships/slideLayout" Target="../slideLayouts/slideLayout1690.xml"/><Relationship Id="rId195" Type="http://schemas.openxmlformats.org/officeDocument/2006/relationships/slideLayout" Target="../slideLayouts/slideLayout1732.xml"/><Relationship Id="rId209" Type="http://schemas.openxmlformats.org/officeDocument/2006/relationships/slideLayout" Target="../slideLayouts/slideLayout1746.xml"/><Relationship Id="rId360" Type="http://schemas.openxmlformats.org/officeDocument/2006/relationships/slideLayout" Target="../slideLayouts/slideLayout1897.xml"/><Relationship Id="rId416" Type="http://schemas.openxmlformats.org/officeDocument/2006/relationships/slideLayout" Target="../slideLayouts/slideLayout1953.xml"/><Relationship Id="rId598" Type="http://schemas.openxmlformats.org/officeDocument/2006/relationships/slideLayout" Target="../slideLayouts/slideLayout2135.xml"/><Relationship Id="rId220" Type="http://schemas.openxmlformats.org/officeDocument/2006/relationships/slideLayout" Target="../slideLayouts/slideLayout1757.xml"/><Relationship Id="rId458" Type="http://schemas.openxmlformats.org/officeDocument/2006/relationships/slideLayout" Target="../slideLayouts/slideLayout1995.xml"/><Relationship Id="rId623" Type="http://schemas.openxmlformats.org/officeDocument/2006/relationships/slideLayout" Target="../slideLayouts/slideLayout2160.xml"/><Relationship Id="rId665" Type="http://schemas.openxmlformats.org/officeDocument/2006/relationships/slideLayout" Target="../slideLayouts/slideLayout2202.xml"/><Relationship Id="rId15" Type="http://schemas.openxmlformats.org/officeDocument/2006/relationships/slideLayout" Target="../slideLayouts/slideLayout1552.xml"/><Relationship Id="rId57" Type="http://schemas.openxmlformats.org/officeDocument/2006/relationships/slideLayout" Target="../slideLayouts/slideLayout1594.xml"/><Relationship Id="rId262" Type="http://schemas.openxmlformats.org/officeDocument/2006/relationships/slideLayout" Target="../slideLayouts/slideLayout1799.xml"/><Relationship Id="rId318" Type="http://schemas.openxmlformats.org/officeDocument/2006/relationships/slideLayout" Target="../slideLayouts/slideLayout1855.xml"/><Relationship Id="rId525" Type="http://schemas.openxmlformats.org/officeDocument/2006/relationships/slideLayout" Target="../slideLayouts/slideLayout2062.xml"/><Relationship Id="rId567" Type="http://schemas.openxmlformats.org/officeDocument/2006/relationships/slideLayout" Target="../slideLayouts/slideLayout2104.xml"/><Relationship Id="rId99" Type="http://schemas.openxmlformats.org/officeDocument/2006/relationships/slideLayout" Target="../slideLayouts/slideLayout1636.xml"/><Relationship Id="rId122" Type="http://schemas.openxmlformats.org/officeDocument/2006/relationships/slideLayout" Target="../slideLayouts/slideLayout1659.xml"/><Relationship Id="rId164" Type="http://schemas.openxmlformats.org/officeDocument/2006/relationships/slideLayout" Target="../slideLayouts/slideLayout1701.xml"/><Relationship Id="rId371" Type="http://schemas.openxmlformats.org/officeDocument/2006/relationships/slideLayout" Target="../slideLayouts/slideLayout1908.xml"/><Relationship Id="rId427" Type="http://schemas.openxmlformats.org/officeDocument/2006/relationships/slideLayout" Target="../slideLayouts/slideLayout1964.xml"/><Relationship Id="rId469" Type="http://schemas.openxmlformats.org/officeDocument/2006/relationships/slideLayout" Target="../slideLayouts/slideLayout2006.xml"/><Relationship Id="rId634" Type="http://schemas.openxmlformats.org/officeDocument/2006/relationships/slideLayout" Target="../slideLayouts/slideLayout2171.xml"/><Relationship Id="rId676" Type="http://schemas.openxmlformats.org/officeDocument/2006/relationships/slideLayout" Target="../slideLayouts/slideLayout2213.xml"/><Relationship Id="rId26" Type="http://schemas.openxmlformats.org/officeDocument/2006/relationships/slideLayout" Target="../slideLayouts/slideLayout1563.xml"/><Relationship Id="rId231" Type="http://schemas.openxmlformats.org/officeDocument/2006/relationships/slideLayout" Target="../slideLayouts/slideLayout1768.xml"/><Relationship Id="rId273" Type="http://schemas.openxmlformats.org/officeDocument/2006/relationships/slideLayout" Target="../slideLayouts/slideLayout1810.xml"/><Relationship Id="rId329" Type="http://schemas.openxmlformats.org/officeDocument/2006/relationships/slideLayout" Target="../slideLayouts/slideLayout1866.xml"/><Relationship Id="rId480" Type="http://schemas.openxmlformats.org/officeDocument/2006/relationships/slideLayout" Target="../slideLayouts/slideLayout2017.xml"/><Relationship Id="rId536" Type="http://schemas.openxmlformats.org/officeDocument/2006/relationships/slideLayout" Target="../slideLayouts/slideLayout2073.xml"/><Relationship Id="rId701" Type="http://schemas.openxmlformats.org/officeDocument/2006/relationships/slideLayout" Target="../slideLayouts/slideLayout2238.xml"/><Relationship Id="rId68" Type="http://schemas.openxmlformats.org/officeDocument/2006/relationships/slideLayout" Target="../slideLayouts/slideLayout1605.xml"/><Relationship Id="rId133" Type="http://schemas.openxmlformats.org/officeDocument/2006/relationships/slideLayout" Target="../slideLayouts/slideLayout1670.xml"/><Relationship Id="rId175" Type="http://schemas.openxmlformats.org/officeDocument/2006/relationships/slideLayout" Target="../slideLayouts/slideLayout1712.xml"/><Relationship Id="rId340" Type="http://schemas.openxmlformats.org/officeDocument/2006/relationships/slideLayout" Target="../slideLayouts/slideLayout1877.xml"/><Relationship Id="rId578" Type="http://schemas.openxmlformats.org/officeDocument/2006/relationships/slideLayout" Target="../slideLayouts/slideLayout2115.xml"/><Relationship Id="rId200" Type="http://schemas.openxmlformats.org/officeDocument/2006/relationships/slideLayout" Target="../slideLayouts/slideLayout1737.xml"/><Relationship Id="rId382" Type="http://schemas.openxmlformats.org/officeDocument/2006/relationships/slideLayout" Target="../slideLayouts/slideLayout1919.xml"/><Relationship Id="rId438" Type="http://schemas.openxmlformats.org/officeDocument/2006/relationships/slideLayout" Target="../slideLayouts/slideLayout1975.xml"/><Relationship Id="rId603" Type="http://schemas.openxmlformats.org/officeDocument/2006/relationships/slideLayout" Target="../slideLayouts/slideLayout2140.xml"/><Relationship Id="rId645" Type="http://schemas.openxmlformats.org/officeDocument/2006/relationships/slideLayout" Target="../slideLayouts/slideLayout2182.xml"/><Relationship Id="rId687" Type="http://schemas.openxmlformats.org/officeDocument/2006/relationships/slideLayout" Target="../slideLayouts/slideLayout2224.xml"/><Relationship Id="rId242" Type="http://schemas.openxmlformats.org/officeDocument/2006/relationships/slideLayout" Target="../slideLayouts/slideLayout1779.xml"/><Relationship Id="rId284" Type="http://schemas.openxmlformats.org/officeDocument/2006/relationships/slideLayout" Target="../slideLayouts/slideLayout1821.xml"/><Relationship Id="rId491" Type="http://schemas.openxmlformats.org/officeDocument/2006/relationships/slideLayout" Target="../slideLayouts/slideLayout2028.xml"/><Relationship Id="rId505" Type="http://schemas.openxmlformats.org/officeDocument/2006/relationships/slideLayout" Target="../slideLayouts/slideLayout2042.xml"/><Relationship Id="rId712" Type="http://schemas.openxmlformats.org/officeDocument/2006/relationships/slideLayout" Target="../slideLayouts/slideLayout2249.xml"/><Relationship Id="rId37" Type="http://schemas.openxmlformats.org/officeDocument/2006/relationships/slideLayout" Target="../slideLayouts/slideLayout1574.xml"/><Relationship Id="rId79" Type="http://schemas.openxmlformats.org/officeDocument/2006/relationships/slideLayout" Target="../slideLayouts/slideLayout1616.xml"/><Relationship Id="rId102" Type="http://schemas.openxmlformats.org/officeDocument/2006/relationships/slideLayout" Target="../slideLayouts/slideLayout1639.xml"/><Relationship Id="rId144" Type="http://schemas.openxmlformats.org/officeDocument/2006/relationships/slideLayout" Target="../slideLayouts/slideLayout1681.xml"/><Relationship Id="rId547" Type="http://schemas.openxmlformats.org/officeDocument/2006/relationships/slideLayout" Target="../slideLayouts/slideLayout2084.xml"/><Relationship Id="rId589" Type="http://schemas.openxmlformats.org/officeDocument/2006/relationships/slideLayout" Target="../slideLayouts/slideLayout2126.xml"/><Relationship Id="rId90" Type="http://schemas.openxmlformats.org/officeDocument/2006/relationships/slideLayout" Target="../slideLayouts/slideLayout1627.xml"/><Relationship Id="rId186" Type="http://schemas.openxmlformats.org/officeDocument/2006/relationships/slideLayout" Target="../slideLayouts/slideLayout1723.xml"/><Relationship Id="rId351" Type="http://schemas.openxmlformats.org/officeDocument/2006/relationships/slideLayout" Target="../slideLayouts/slideLayout1888.xml"/><Relationship Id="rId393" Type="http://schemas.openxmlformats.org/officeDocument/2006/relationships/slideLayout" Target="../slideLayouts/slideLayout1930.xml"/><Relationship Id="rId407" Type="http://schemas.openxmlformats.org/officeDocument/2006/relationships/slideLayout" Target="../slideLayouts/slideLayout1944.xml"/><Relationship Id="rId449" Type="http://schemas.openxmlformats.org/officeDocument/2006/relationships/slideLayout" Target="../slideLayouts/slideLayout1986.xml"/><Relationship Id="rId614" Type="http://schemas.openxmlformats.org/officeDocument/2006/relationships/slideLayout" Target="../slideLayouts/slideLayout2151.xml"/><Relationship Id="rId656" Type="http://schemas.openxmlformats.org/officeDocument/2006/relationships/slideLayout" Target="../slideLayouts/slideLayout2193.xml"/><Relationship Id="rId211" Type="http://schemas.openxmlformats.org/officeDocument/2006/relationships/slideLayout" Target="../slideLayouts/slideLayout1748.xml"/><Relationship Id="rId253" Type="http://schemas.openxmlformats.org/officeDocument/2006/relationships/slideLayout" Target="../slideLayouts/slideLayout1790.xml"/><Relationship Id="rId295" Type="http://schemas.openxmlformats.org/officeDocument/2006/relationships/slideLayout" Target="../slideLayouts/slideLayout1832.xml"/><Relationship Id="rId309" Type="http://schemas.openxmlformats.org/officeDocument/2006/relationships/slideLayout" Target="../slideLayouts/slideLayout1846.xml"/><Relationship Id="rId460" Type="http://schemas.openxmlformats.org/officeDocument/2006/relationships/slideLayout" Target="../slideLayouts/slideLayout1997.xml"/><Relationship Id="rId516" Type="http://schemas.openxmlformats.org/officeDocument/2006/relationships/slideLayout" Target="../slideLayouts/slideLayout2053.xml"/><Relationship Id="rId698" Type="http://schemas.openxmlformats.org/officeDocument/2006/relationships/slideLayout" Target="../slideLayouts/slideLayout2235.xml"/><Relationship Id="rId48" Type="http://schemas.openxmlformats.org/officeDocument/2006/relationships/slideLayout" Target="../slideLayouts/slideLayout1585.xml"/><Relationship Id="rId113" Type="http://schemas.openxmlformats.org/officeDocument/2006/relationships/slideLayout" Target="../slideLayouts/slideLayout1650.xml"/><Relationship Id="rId320" Type="http://schemas.openxmlformats.org/officeDocument/2006/relationships/slideLayout" Target="../slideLayouts/slideLayout1857.xml"/><Relationship Id="rId558" Type="http://schemas.openxmlformats.org/officeDocument/2006/relationships/slideLayout" Target="../slideLayouts/slideLayout2095.xml"/><Relationship Id="rId723" Type="http://schemas.openxmlformats.org/officeDocument/2006/relationships/slideLayout" Target="../slideLayouts/slideLayout2260.xml"/><Relationship Id="rId155" Type="http://schemas.openxmlformats.org/officeDocument/2006/relationships/slideLayout" Target="../slideLayouts/slideLayout1692.xml"/><Relationship Id="rId197" Type="http://schemas.openxmlformats.org/officeDocument/2006/relationships/slideLayout" Target="../slideLayouts/slideLayout1734.xml"/><Relationship Id="rId362" Type="http://schemas.openxmlformats.org/officeDocument/2006/relationships/slideLayout" Target="../slideLayouts/slideLayout1899.xml"/><Relationship Id="rId418" Type="http://schemas.openxmlformats.org/officeDocument/2006/relationships/slideLayout" Target="../slideLayouts/slideLayout1955.xml"/><Relationship Id="rId625" Type="http://schemas.openxmlformats.org/officeDocument/2006/relationships/slideLayout" Target="../slideLayouts/slideLayout2162.xml"/><Relationship Id="rId222" Type="http://schemas.openxmlformats.org/officeDocument/2006/relationships/slideLayout" Target="../slideLayouts/slideLayout1759.xml"/><Relationship Id="rId264" Type="http://schemas.openxmlformats.org/officeDocument/2006/relationships/slideLayout" Target="../slideLayouts/slideLayout1801.xml"/><Relationship Id="rId471" Type="http://schemas.openxmlformats.org/officeDocument/2006/relationships/slideLayout" Target="../slideLayouts/slideLayout2008.xml"/><Relationship Id="rId667" Type="http://schemas.openxmlformats.org/officeDocument/2006/relationships/slideLayout" Target="../slideLayouts/slideLayout2204.xml"/><Relationship Id="rId17" Type="http://schemas.openxmlformats.org/officeDocument/2006/relationships/slideLayout" Target="../slideLayouts/slideLayout1554.xml"/><Relationship Id="rId59" Type="http://schemas.openxmlformats.org/officeDocument/2006/relationships/slideLayout" Target="../slideLayouts/slideLayout1596.xml"/><Relationship Id="rId124" Type="http://schemas.openxmlformats.org/officeDocument/2006/relationships/slideLayout" Target="../slideLayouts/slideLayout1661.xml"/><Relationship Id="rId527" Type="http://schemas.openxmlformats.org/officeDocument/2006/relationships/slideLayout" Target="../slideLayouts/slideLayout2064.xml"/><Relationship Id="rId569" Type="http://schemas.openxmlformats.org/officeDocument/2006/relationships/slideLayout" Target="../slideLayouts/slideLayout2106.xml"/><Relationship Id="rId70" Type="http://schemas.openxmlformats.org/officeDocument/2006/relationships/slideLayout" Target="../slideLayouts/slideLayout1607.xml"/><Relationship Id="rId166" Type="http://schemas.openxmlformats.org/officeDocument/2006/relationships/slideLayout" Target="../slideLayouts/slideLayout1703.xml"/><Relationship Id="rId331" Type="http://schemas.openxmlformats.org/officeDocument/2006/relationships/slideLayout" Target="../slideLayouts/slideLayout1868.xml"/><Relationship Id="rId373" Type="http://schemas.openxmlformats.org/officeDocument/2006/relationships/slideLayout" Target="../slideLayouts/slideLayout1910.xml"/><Relationship Id="rId429" Type="http://schemas.openxmlformats.org/officeDocument/2006/relationships/slideLayout" Target="../slideLayouts/slideLayout1966.xml"/><Relationship Id="rId580" Type="http://schemas.openxmlformats.org/officeDocument/2006/relationships/slideLayout" Target="../slideLayouts/slideLayout2117.xml"/><Relationship Id="rId636" Type="http://schemas.openxmlformats.org/officeDocument/2006/relationships/slideLayout" Target="../slideLayouts/slideLayout2173.xml"/><Relationship Id="rId1" Type="http://schemas.openxmlformats.org/officeDocument/2006/relationships/slideLayout" Target="../slideLayouts/slideLayout1538.xml"/><Relationship Id="rId233" Type="http://schemas.openxmlformats.org/officeDocument/2006/relationships/slideLayout" Target="../slideLayouts/slideLayout1770.xml"/><Relationship Id="rId440" Type="http://schemas.openxmlformats.org/officeDocument/2006/relationships/slideLayout" Target="../slideLayouts/slideLayout1977.xml"/><Relationship Id="rId678" Type="http://schemas.openxmlformats.org/officeDocument/2006/relationships/slideLayout" Target="../slideLayouts/slideLayout2215.xml"/><Relationship Id="rId28" Type="http://schemas.openxmlformats.org/officeDocument/2006/relationships/slideLayout" Target="../slideLayouts/slideLayout1565.xml"/><Relationship Id="rId275" Type="http://schemas.openxmlformats.org/officeDocument/2006/relationships/slideLayout" Target="../slideLayouts/slideLayout1812.xml"/><Relationship Id="rId300" Type="http://schemas.openxmlformats.org/officeDocument/2006/relationships/slideLayout" Target="../slideLayouts/slideLayout1837.xml"/><Relationship Id="rId482" Type="http://schemas.openxmlformats.org/officeDocument/2006/relationships/slideLayout" Target="../slideLayouts/slideLayout2019.xml"/><Relationship Id="rId538" Type="http://schemas.openxmlformats.org/officeDocument/2006/relationships/slideLayout" Target="../slideLayouts/slideLayout2075.xml"/><Relationship Id="rId703" Type="http://schemas.openxmlformats.org/officeDocument/2006/relationships/slideLayout" Target="../slideLayouts/slideLayout2240.xml"/><Relationship Id="rId81" Type="http://schemas.openxmlformats.org/officeDocument/2006/relationships/slideLayout" Target="../slideLayouts/slideLayout1618.xml"/><Relationship Id="rId135" Type="http://schemas.openxmlformats.org/officeDocument/2006/relationships/slideLayout" Target="../slideLayouts/slideLayout1672.xml"/><Relationship Id="rId177" Type="http://schemas.openxmlformats.org/officeDocument/2006/relationships/slideLayout" Target="../slideLayouts/slideLayout1714.xml"/><Relationship Id="rId342" Type="http://schemas.openxmlformats.org/officeDocument/2006/relationships/slideLayout" Target="../slideLayouts/slideLayout1879.xml"/><Relationship Id="rId384" Type="http://schemas.openxmlformats.org/officeDocument/2006/relationships/slideLayout" Target="../slideLayouts/slideLayout1921.xml"/><Relationship Id="rId591" Type="http://schemas.openxmlformats.org/officeDocument/2006/relationships/slideLayout" Target="../slideLayouts/slideLayout2128.xml"/><Relationship Id="rId605" Type="http://schemas.openxmlformats.org/officeDocument/2006/relationships/slideLayout" Target="../slideLayouts/slideLayout2142.xml"/><Relationship Id="rId202" Type="http://schemas.openxmlformats.org/officeDocument/2006/relationships/slideLayout" Target="../slideLayouts/slideLayout1739.xml"/><Relationship Id="rId244" Type="http://schemas.openxmlformats.org/officeDocument/2006/relationships/slideLayout" Target="../slideLayouts/slideLayout1781.xml"/><Relationship Id="rId647" Type="http://schemas.openxmlformats.org/officeDocument/2006/relationships/slideLayout" Target="../slideLayouts/slideLayout2184.xml"/><Relationship Id="rId689" Type="http://schemas.openxmlformats.org/officeDocument/2006/relationships/slideLayout" Target="../slideLayouts/slideLayout2226.xml"/><Relationship Id="rId39" Type="http://schemas.openxmlformats.org/officeDocument/2006/relationships/slideLayout" Target="../slideLayouts/slideLayout1576.xml"/><Relationship Id="rId286" Type="http://schemas.openxmlformats.org/officeDocument/2006/relationships/slideLayout" Target="../slideLayouts/slideLayout1823.xml"/><Relationship Id="rId451" Type="http://schemas.openxmlformats.org/officeDocument/2006/relationships/slideLayout" Target="../slideLayouts/slideLayout1988.xml"/><Relationship Id="rId493" Type="http://schemas.openxmlformats.org/officeDocument/2006/relationships/slideLayout" Target="../slideLayouts/slideLayout2030.xml"/><Relationship Id="rId507" Type="http://schemas.openxmlformats.org/officeDocument/2006/relationships/slideLayout" Target="../slideLayouts/slideLayout2044.xml"/><Relationship Id="rId549" Type="http://schemas.openxmlformats.org/officeDocument/2006/relationships/slideLayout" Target="../slideLayouts/slideLayout2086.xml"/><Relationship Id="rId714" Type="http://schemas.openxmlformats.org/officeDocument/2006/relationships/slideLayout" Target="../slideLayouts/slideLayout2251.xml"/><Relationship Id="rId50" Type="http://schemas.openxmlformats.org/officeDocument/2006/relationships/slideLayout" Target="../slideLayouts/slideLayout1587.xml"/><Relationship Id="rId104" Type="http://schemas.openxmlformats.org/officeDocument/2006/relationships/slideLayout" Target="../slideLayouts/slideLayout1641.xml"/><Relationship Id="rId146" Type="http://schemas.openxmlformats.org/officeDocument/2006/relationships/slideLayout" Target="../slideLayouts/slideLayout1683.xml"/><Relationship Id="rId188" Type="http://schemas.openxmlformats.org/officeDocument/2006/relationships/slideLayout" Target="../slideLayouts/slideLayout1725.xml"/><Relationship Id="rId311" Type="http://schemas.openxmlformats.org/officeDocument/2006/relationships/slideLayout" Target="../slideLayouts/slideLayout1848.xml"/><Relationship Id="rId353" Type="http://schemas.openxmlformats.org/officeDocument/2006/relationships/slideLayout" Target="../slideLayouts/slideLayout1890.xml"/><Relationship Id="rId395" Type="http://schemas.openxmlformats.org/officeDocument/2006/relationships/slideLayout" Target="../slideLayouts/slideLayout1932.xml"/><Relationship Id="rId409" Type="http://schemas.openxmlformats.org/officeDocument/2006/relationships/slideLayout" Target="../slideLayouts/slideLayout1946.xml"/><Relationship Id="rId560" Type="http://schemas.openxmlformats.org/officeDocument/2006/relationships/slideLayout" Target="../slideLayouts/slideLayout2097.xml"/><Relationship Id="rId92" Type="http://schemas.openxmlformats.org/officeDocument/2006/relationships/slideLayout" Target="../slideLayouts/slideLayout1629.xml"/><Relationship Id="rId213" Type="http://schemas.openxmlformats.org/officeDocument/2006/relationships/slideLayout" Target="../slideLayouts/slideLayout1750.xml"/><Relationship Id="rId420" Type="http://schemas.openxmlformats.org/officeDocument/2006/relationships/slideLayout" Target="../slideLayouts/slideLayout1957.xml"/><Relationship Id="rId616" Type="http://schemas.openxmlformats.org/officeDocument/2006/relationships/slideLayout" Target="../slideLayouts/slideLayout2153.xml"/><Relationship Id="rId658" Type="http://schemas.openxmlformats.org/officeDocument/2006/relationships/slideLayout" Target="../slideLayouts/slideLayout2195.xml"/><Relationship Id="rId255" Type="http://schemas.openxmlformats.org/officeDocument/2006/relationships/slideLayout" Target="../slideLayouts/slideLayout1792.xml"/><Relationship Id="rId297" Type="http://schemas.openxmlformats.org/officeDocument/2006/relationships/slideLayout" Target="../slideLayouts/slideLayout1834.xml"/><Relationship Id="rId462" Type="http://schemas.openxmlformats.org/officeDocument/2006/relationships/slideLayout" Target="../slideLayouts/slideLayout1999.xml"/><Relationship Id="rId518" Type="http://schemas.openxmlformats.org/officeDocument/2006/relationships/slideLayout" Target="../slideLayouts/slideLayout2055.xml"/><Relationship Id="rId725" Type="http://schemas.openxmlformats.org/officeDocument/2006/relationships/slideLayout" Target="../slideLayouts/slideLayout2262.xml"/><Relationship Id="rId115" Type="http://schemas.openxmlformats.org/officeDocument/2006/relationships/slideLayout" Target="../slideLayouts/slideLayout1652.xml"/><Relationship Id="rId157" Type="http://schemas.openxmlformats.org/officeDocument/2006/relationships/slideLayout" Target="../slideLayouts/slideLayout1694.xml"/><Relationship Id="rId322" Type="http://schemas.openxmlformats.org/officeDocument/2006/relationships/slideLayout" Target="../slideLayouts/slideLayout1859.xml"/><Relationship Id="rId364" Type="http://schemas.openxmlformats.org/officeDocument/2006/relationships/slideLayout" Target="../slideLayouts/slideLayout1901.xml"/><Relationship Id="rId61" Type="http://schemas.openxmlformats.org/officeDocument/2006/relationships/slideLayout" Target="../slideLayouts/slideLayout1598.xml"/><Relationship Id="rId199" Type="http://schemas.openxmlformats.org/officeDocument/2006/relationships/slideLayout" Target="../slideLayouts/slideLayout1736.xml"/><Relationship Id="rId571" Type="http://schemas.openxmlformats.org/officeDocument/2006/relationships/slideLayout" Target="../slideLayouts/slideLayout2108.xml"/><Relationship Id="rId627" Type="http://schemas.openxmlformats.org/officeDocument/2006/relationships/slideLayout" Target="../slideLayouts/slideLayout2164.xml"/><Relationship Id="rId669" Type="http://schemas.openxmlformats.org/officeDocument/2006/relationships/slideLayout" Target="../slideLayouts/slideLayout2206.xml"/><Relationship Id="rId19" Type="http://schemas.openxmlformats.org/officeDocument/2006/relationships/slideLayout" Target="../slideLayouts/slideLayout1556.xml"/><Relationship Id="rId224" Type="http://schemas.openxmlformats.org/officeDocument/2006/relationships/slideLayout" Target="../slideLayouts/slideLayout1761.xml"/><Relationship Id="rId266" Type="http://schemas.openxmlformats.org/officeDocument/2006/relationships/slideLayout" Target="../slideLayouts/slideLayout1803.xml"/><Relationship Id="rId431" Type="http://schemas.openxmlformats.org/officeDocument/2006/relationships/slideLayout" Target="../slideLayouts/slideLayout1968.xml"/><Relationship Id="rId473" Type="http://schemas.openxmlformats.org/officeDocument/2006/relationships/slideLayout" Target="../slideLayouts/slideLayout2010.xml"/><Relationship Id="rId529" Type="http://schemas.openxmlformats.org/officeDocument/2006/relationships/slideLayout" Target="../slideLayouts/slideLayout2066.xml"/><Relationship Id="rId680" Type="http://schemas.openxmlformats.org/officeDocument/2006/relationships/slideLayout" Target="../slideLayouts/slideLayout2217.xml"/><Relationship Id="rId30" Type="http://schemas.openxmlformats.org/officeDocument/2006/relationships/slideLayout" Target="../slideLayouts/slideLayout1567.xml"/><Relationship Id="rId126" Type="http://schemas.openxmlformats.org/officeDocument/2006/relationships/slideLayout" Target="../slideLayouts/slideLayout1663.xml"/><Relationship Id="rId168" Type="http://schemas.openxmlformats.org/officeDocument/2006/relationships/slideLayout" Target="../slideLayouts/slideLayout1705.xml"/><Relationship Id="rId333" Type="http://schemas.openxmlformats.org/officeDocument/2006/relationships/slideLayout" Target="../slideLayouts/slideLayout1870.xml"/><Relationship Id="rId540" Type="http://schemas.openxmlformats.org/officeDocument/2006/relationships/slideLayout" Target="../slideLayouts/slideLayout2077.xml"/><Relationship Id="rId72" Type="http://schemas.openxmlformats.org/officeDocument/2006/relationships/slideLayout" Target="../slideLayouts/slideLayout1609.xml"/><Relationship Id="rId375" Type="http://schemas.openxmlformats.org/officeDocument/2006/relationships/slideLayout" Target="../slideLayouts/slideLayout1912.xml"/><Relationship Id="rId582" Type="http://schemas.openxmlformats.org/officeDocument/2006/relationships/slideLayout" Target="../slideLayouts/slideLayout2119.xml"/><Relationship Id="rId638" Type="http://schemas.openxmlformats.org/officeDocument/2006/relationships/slideLayout" Target="../slideLayouts/slideLayout2175.xml"/><Relationship Id="rId3" Type="http://schemas.openxmlformats.org/officeDocument/2006/relationships/slideLayout" Target="../slideLayouts/slideLayout1540.xml"/><Relationship Id="rId235" Type="http://schemas.openxmlformats.org/officeDocument/2006/relationships/slideLayout" Target="../slideLayouts/slideLayout1772.xml"/><Relationship Id="rId277" Type="http://schemas.openxmlformats.org/officeDocument/2006/relationships/slideLayout" Target="../slideLayouts/slideLayout1814.xml"/><Relationship Id="rId400" Type="http://schemas.openxmlformats.org/officeDocument/2006/relationships/slideLayout" Target="../slideLayouts/slideLayout1937.xml"/><Relationship Id="rId442" Type="http://schemas.openxmlformats.org/officeDocument/2006/relationships/slideLayout" Target="../slideLayouts/slideLayout1979.xml"/><Relationship Id="rId484" Type="http://schemas.openxmlformats.org/officeDocument/2006/relationships/slideLayout" Target="../slideLayouts/slideLayout2021.xml"/><Relationship Id="rId705" Type="http://schemas.openxmlformats.org/officeDocument/2006/relationships/slideLayout" Target="../slideLayouts/slideLayout2242.xml"/><Relationship Id="rId137" Type="http://schemas.openxmlformats.org/officeDocument/2006/relationships/slideLayout" Target="../slideLayouts/slideLayout1674.xml"/><Relationship Id="rId302" Type="http://schemas.openxmlformats.org/officeDocument/2006/relationships/slideLayout" Target="../slideLayouts/slideLayout1839.xml"/><Relationship Id="rId344" Type="http://schemas.openxmlformats.org/officeDocument/2006/relationships/slideLayout" Target="../slideLayouts/slideLayout1881.xml"/><Relationship Id="rId691" Type="http://schemas.openxmlformats.org/officeDocument/2006/relationships/slideLayout" Target="../slideLayouts/slideLayout2228.xml"/><Relationship Id="rId41" Type="http://schemas.openxmlformats.org/officeDocument/2006/relationships/slideLayout" Target="../slideLayouts/slideLayout1578.xml"/><Relationship Id="rId83" Type="http://schemas.openxmlformats.org/officeDocument/2006/relationships/slideLayout" Target="../slideLayouts/slideLayout1620.xml"/><Relationship Id="rId179" Type="http://schemas.openxmlformats.org/officeDocument/2006/relationships/slideLayout" Target="../slideLayouts/slideLayout1716.xml"/><Relationship Id="rId386" Type="http://schemas.openxmlformats.org/officeDocument/2006/relationships/slideLayout" Target="../slideLayouts/slideLayout1923.xml"/><Relationship Id="rId551" Type="http://schemas.openxmlformats.org/officeDocument/2006/relationships/slideLayout" Target="../slideLayouts/slideLayout2088.xml"/><Relationship Id="rId593" Type="http://schemas.openxmlformats.org/officeDocument/2006/relationships/slideLayout" Target="../slideLayouts/slideLayout2130.xml"/><Relationship Id="rId607" Type="http://schemas.openxmlformats.org/officeDocument/2006/relationships/slideLayout" Target="../slideLayouts/slideLayout2144.xml"/><Relationship Id="rId649" Type="http://schemas.openxmlformats.org/officeDocument/2006/relationships/slideLayout" Target="../slideLayouts/slideLayout2186.xml"/><Relationship Id="rId190" Type="http://schemas.openxmlformats.org/officeDocument/2006/relationships/slideLayout" Target="../slideLayouts/slideLayout1727.xml"/><Relationship Id="rId204" Type="http://schemas.openxmlformats.org/officeDocument/2006/relationships/slideLayout" Target="../slideLayouts/slideLayout1741.xml"/><Relationship Id="rId246" Type="http://schemas.openxmlformats.org/officeDocument/2006/relationships/slideLayout" Target="../slideLayouts/slideLayout1783.xml"/><Relationship Id="rId288" Type="http://schemas.openxmlformats.org/officeDocument/2006/relationships/slideLayout" Target="../slideLayouts/slideLayout1825.xml"/><Relationship Id="rId411" Type="http://schemas.openxmlformats.org/officeDocument/2006/relationships/slideLayout" Target="../slideLayouts/slideLayout1948.xml"/><Relationship Id="rId453" Type="http://schemas.openxmlformats.org/officeDocument/2006/relationships/slideLayout" Target="../slideLayouts/slideLayout1990.xml"/><Relationship Id="rId509" Type="http://schemas.openxmlformats.org/officeDocument/2006/relationships/slideLayout" Target="../slideLayouts/slideLayout2046.xml"/><Relationship Id="rId660" Type="http://schemas.openxmlformats.org/officeDocument/2006/relationships/slideLayout" Target="../slideLayouts/slideLayout2197.xml"/><Relationship Id="rId106" Type="http://schemas.openxmlformats.org/officeDocument/2006/relationships/slideLayout" Target="../slideLayouts/slideLayout1643.xml"/><Relationship Id="rId313" Type="http://schemas.openxmlformats.org/officeDocument/2006/relationships/slideLayout" Target="../slideLayouts/slideLayout1850.xml"/><Relationship Id="rId495" Type="http://schemas.openxmlformats.org/officeDocument/2006/relationships/slideLayout" Target="../slideLayouts/slideLayout2032.xml"/><Relationship Id="rId716" Type="http://schemas.openxmlformats.org/officeDocument/2006/relationships/slideLayout" Target="../slideLayouts/slideLayout2253.xml"/><Relationship Id="rId10" Type="http://schemas.openxmlformats.org/officeDocument/2006/relationships/slideLayout" Target="../slideLayouts/slideLayout1547.xml"/><Relationship Id="rId52" Type="http://schemas.openxmlformats.org/officeDocument/2006/relationships/slideLayout" Target="../slideLayouts/slideLayout1589.xml"/><Relationship Id="rId94" Type="http://schemas.openxmlformats.org/officeDocument/2006/relationships/slideLayout" Target="../slideLayouts/slideLayout1631.xml"/><Relationship Id="rId148" Type="http://schemas.openxmlformats.org/officeDocument/2006/relationships/slideLayout" Target="../slideLayouts/slideLayout1685.xml"/><Relationship Id="rId355" Type="http://schemas.openxmlformats.org/officeDocument/2006/relationships/slideLayout" Target="../slideLayouts/slideLayout1892.xml"/><Relationship Id="rId397" Type="http://schemas.openxmlformats.org/officeDocument/2006/relationships/slideLayout" Target="../slideLayouts/slideLayout1934.xml"/><Relationship Id="rId520" Type="http://schemas.openxmlformats.org/officeDocument/2006/relationships/slideLayout" Target="../slideLayouts/slideLayout2057.xml"/><Relationship Id="rId562" Type="http://schemas.openxmlformats.org/officeDocument/2006/relationships/slideLayout" Target="../slideLayouts/slideLayout2099.xml"/><Relationship Id="rId618" Type="http://schemas.openxmlformats.org/officeDocument/2006/relationships/slideLayout" Target="../slideLayouts/slideLayout2155.xml"/><Relationship Id="rId215" Type="http://schemas.openxmlformats.org/officeDocument/2006/relationships/slideLayout" Target="../slideLayouts/slideLayout1752.xml"/><Relationship Id="rId257" Type="http://schemas.openxmlformats.org/officeDocument/2006/relationships/slideLayout" Target="../slideLayouts/slideLayout1794.xml"/><Relationship Id="rId422" Type="http://schemas.openxmlformats.org/officeDocument/2006/relationships/slideLayout" Target="../slideLayouts/slideLayout1959.xml"/><Relationship Id="rId464" Type="http://schemas.openxmlformats.org/officeDocument/2006/relationships/slideLayout" Target="../slideLayouts/slideLayout2001.xml"/><Relationship Id="rId299" Type="http://schemas.openxmlformats.org/officeDocument/2006/relationships/slideLayout" Target="../slideLayouts/slideLayout1836.xml"/><Relationship Id="rId727" Type="http://schemas.openxmlformats.org/officeDocument/2006/relationships/theme" Target="../theme/theme5.xml"/><Relationship Id="rId63" Type="http://schemas.openxmlformats.org/officeDocument/2006/relationships/slideLayout" Target="../slideLayouts/slideLayout1600.xml"/><Relationship Id="rId159" Type="http://schemas.openxmlformats.org/officeDocument/2006/relationships/slideLayout" Target="../slideLayouts/slideLayout1696.xml"/><Relationship Id="rId366" Type="http://schemas.openxmlformats.org/officeDocument/2006/relationships/slideLayout" Target="../slideLayouts/slideLayout1903.xml"/><Relationship Id="rId573" Type="http://schemas.openxmlformats.org/officeDocument/2006/relationships/slideLayout" Target="../slideLayouts/slideLayout2110.xml"/><Relationship Id="rId226" Type="http://schemas.openxmlformats.org/officeDocument/2006/relationships/slideLayout" Target="../slideLayouts/slideLayout1763.xml"/><Relationship Id="rId433" Type="http://schemas.openxmlformats.org/officeDocument/2006/relationships/slideLayout" Target="../slideLayouts/slideLayout1970.xml"/><Relationship Id="rId640" Type="http://schemas.openxmlformats.org/officeDocument/2006/relationships/slideLayout" Target="../slideLayouts/slideLayout2177.xml"/><Relationship Id="rId74" Type="http://schemas.openxmlformats.org/officeDocument/2006/relationships/slideLayout" Target="../slideLayouts/slideLayout1611.xml"/><Relationship Id="rId377" Type="http://schemas.openxmlformats.org/officeDocument/2006/relationships/slideLayout" Target="../slideLayouts/slideLayout1914.xml"/><Relationship Id="rId500" Type="http://schemas.openxmlformats.org/officeDocument/2006/relationships/slideLayout" Target="../slideLayouts/slideLayout2037.xml"/><Relationship Id="rId584" Type="http://schemas.openxmlformats.org/officeDocument/2006/relationships/slideLayout" Target="../slideLayouts/slideLayout2121.xml"/><Relationship Id="rId5" Type="http://schemas.openxmlformats.org/officeDocument/2006/relationships/slideLayout" Target="../slideLayouts/slideLayout1542.xml"/><Relationship Id="rId237" Type="http://schemas.openxmlformats.org/officeDocument/2006/relationships/slideLayout" Target="../slideLayouts/slideLayout1774.xml"/><Relationship Id="rId444" Type="http://schemas.openxmlformats.org/officeDocument/2006/relationships/slideLayout" Target="../slideLayouts/slideLayout1981.xml"/><Relationship Id="rId651" Type="http://schemas.openxmlformats.org/officeDocument/2006/relationships/slideLayout" Target="../slideLayouts/slideLayout2188.xml"/><Relationship Id="rId290" Type="http://schemas.openxmlformats.org/officeDocument/2006/relationships/slideLayout" Target="../slideLayouts/slideLayout1827.xml"/><Relationship Id="rId304" Type="http://schemas.openxmlformats.org/officeDocument/2006/relationships/slideLayout" Target="../slideLayouts/slideLayout1841.xml"/><Relationship Id="rId388" Type="http://schemas.openxmlformats.org/officeDocument/2006/relationships/slideLayout" Target="../slideLayouts/slideLayout1925.xml"/><Relationship Id="rId511" Type="http://schemas.openxmlformats.org/officeDocument/2006/relationships/slideLayout" Target="../slideLayouts/slideLayout2048.xml"/><Relationship Id="rId609" Type="http://schemas.openxmlformats.org/officeDocument/2006/relationships/slideLayout" Target="../slideLayouts/slideLayout2146.xml"/><Relationship Id="rId85" Type="http://schemas.openxmlformats.org/officeDocument/2006/relationships/slideLayout" Target="../slideLayouts/slideLayout1622.xml"/><Relationship Id="rId150" Type="http://schemas.openxmlformats.org/officeDocument/2006/relationships/slideLayout" Target="../slideLayouts/slideLayout1687.xml"/><Relationship Id="rId595" Type="http://schemas.openxmlformats.org/officeDocument/2006/relationships/slideLayout" Target="../slideLayouts/slideLayout2132.xml"/><Relationship Id="rId248" Type="http://schemas.openxmlformats.org/officeDocument/2006/relationships/slideLayout" Target="../slideLayouts/slideLayout1785.xml"/><Relationship Id="rId455" Type="http://schemas.openxmlformats.org/officeDocument/2006/relationships/slideLayout" Target="../slideLayouts/slideLayout1992.xml"/><Relationship Id="rId662" Type="http://schemas.openxmlformats.org/officeDocument/2006/relationships/slideLayout" Target="../slideLayouts/slideLayout2199.xml"/><Relationship Id="rId12" Type="http://schemas.openxmlformats.org/officeDocument/2006/relationships/slideLayout" Target="../slideLayouts/slideLayout1549.xml"/><Relationship Id="rId108" Type="http://schemas.openxmlformats.org/officeDocument/2006/relationships/slideLayout" Target="../slideLayouts/slideLayout1645.xml"/><Relationship Id="rId315" Type="http://schemas.openxmlformats.org/officeDocument/2006/relationships/slideLayout" Target="../slideLayouts/slideLayout1852.xml"/><Relationship Id="rId522" Type="http://schemas.openxmlformats.org/officeDocument/2006/relationships/slideLayout" Target="../slideLayouts/slideLayout2059.xml"/><Relationship Id="rId96" Type="http://schemas.openxmlformats.org/officeDocument/2006/relationships/slideLayout" Target="../slideLayouts/slideLayout1633.xml"/><Relationship Id="rId161" Type="http://schemas.openxmlformats.org/officeDocument/2006/relationships/slideLayout" Target="../slideLayouts/slideLayout1698.xml"/><Relationship Id="rId399" Type="http://schemas.openxmlformats.org/officeDocument/2006/relationships/slideLayout" Target="../slideLayouts/slideLayout1936.xml"/><Relationship Id="rId259" Type="http://schemas.openxmlformats.org/officeDocument/2006/relationships/slideLayout" Target="../slideLayouts/slideLayout1796.xml"/><Relationship Id="rId466" Type="http://schemas.openxmlformats.org/officeDocument/2006/relationships/slideLayout" Target="../slideLayouts/slideLayout2003.xml"/><Relationship Id="rId673" Type="http://schemas.openxmlformats.org/officeDocument/2006/relationships/slideLayout" Target="../slideLayouts/slideLayout2210.xml"/><Relationship Id="rId23" Type="http://schemas.openxmlformats.org/officeDocument/2006/relationships/slideLayout" Target="../slideLayouts/slideLayout1560.xml"/><Relationship Id="rId119" Type="http://schemas.openxmlformats.org/officeDocument/2006/relationships/slideLayout" Target="../slideLayouts/slideLayout1656.xml"/><Relationship Id="rId326" Type="http://schemas.openxmlformats.org/officeDocument/2006/relationships/slideLayout" Target="../slideLayouts/slideLayout1863.xml"/><Relationship Id="rId533" Type="http://schemas.openxmlformats.org/officeDocument/2006/relationships/slideLayout" Target="../slideLayouts/slideLayout2070.xml"/><Relationship Id="rId172" Type="http://schemas.openxmlformats.org/officeDocument/2006/relationships/slideLayout" Target="../slideLayouts/slideLayout1709.xml"/><Relationship Id="rId477" Type="http://schemas.openxmlformats.org/officeDocument/2006/relationships/slideLayout" Target="../slideLayouts/slideLayout2014.xml"/><Relationship Id="rId600" Type="http://schemas.openxmlformats.org/officeDocument/2006/relationships/slideLayout" Target="../slideLayouts/slideLayout2137.xml"/><Relationship Id="rId684" Type="http://schemas.openxmlformats.org/officeDocument/2006/relationships/slideLayout" Target="../slideLayouts/slideLayout2221.xml"/><Relationship Id="rId337" Type="http://schemas.openxmlformats.org/officeDocument/2006/relationships/slideLayout" Target="../slideLayouts/slideLayout1874.xml"/><Relationship Id="rId34" Type="http://schemas.openxmlformats.org/officeDocument/2006/relationships/slideLayout" Target="../slideLayouts/slideLayout1571.xml"/><Relationship Id="rId544" Type="http://schemas.openxmlformats.org/officeDocument/2006/relationships/slideLayout" Target="../slideLayouts/slideLayout2081.xml"/><Relationship Id="rId183" Type="http://schemas.openxmlformats.org/officeDocument/2006/relationships/slideLayout" Target="../slideLayouts/slideLayout1720.xml"/><Relationship Id="rId390" Type="http://schemas.openxmlformats.org/officeDocument/2006/relationships/slideLayout" Target="../slideLayouts/slideLayout1927.xml"/><Relationship Id="rId404" Type="http://schemas.openxmlformats.org/officeDocument/2006/relationships/slideLayout" Target="../slideLayouts/slideLayout1941.xml"/><Relationship Id="rId611" Type="http://schemas.openxmlformats.org/officeDocument/2006/relationships/slideLayout" Target="../slideLayouts/slideLayout2148.xml"/><Relationship Id="rId250" Type="http://schemas.openxmlformats.org/officeDocument/2006/relationships/slideLayout" Target="../slideLayouts/slideLayout1787.xml"/><Relationship Id="rId488" Type="http://schemas.openxmlformats.org/officeDocument/2006/relationships/slideLayout" Target="../slideLayouts/slideLayout2025.xml"/><Relationship Id="rId695" Type="http://schemas.openxmlformats.org/officeDocument/2006/relationships/slideLayout" Target="../slideLayouts/slideLayout2232.xml"/><Relationship Id="rId709" Type="http://schemas.openxmlformats.org/officeDocument/2006/relationships/slideLayout" Target="../slideLayouts/slideLayout2246.xml"/><Relationship Id="rId45" Type="http://schemas.openxmlformats.org/officeDocument/2006/relationships/slideLayout" Target="../slideLayouts/slideLayout1582.xml"/><Relationship Id="rId110" Type="http://schemas.openxmlformats.org/officeDocument/2006/relationships/slideLayout" Target="../slideLayouts/slideLayout1647.xml"/><Relationship Id="rId348" Type="http://schemas.openxmlformats.org/officeDocument/2006/relationships/slideLayout" Target="../slideLayouts/slideLayout1885.xml"/><Relationship Id="rId555" Type="http://schemas.openxmlformats.org/officeDocument/2006/relationships/slideLayout" Target="../slideLayouts/slideLayout2092.xml"/><Relationship Id="rId194" Type="http://schemas.openxmlformats.org/officeDocument/2006/relationships/slideLayout" Target="../slideLayouts/slideLayout1731.xml"/><Relationship Id="rId208" Type="http://schemas.openxmlformats.org/officeDocument/2006/relationships/slideLayout" Target="../slideLayouts/slideLayout1745.xml"/><Relationship Id="rId415" Type="http://schemas.openxmlformats.org/officeDocument/2006/relationships/slideLayout" Target="../slideLayouts/slideLayout1952.xml"/><Relationship Id="rId622" Type="http://schemas.openxmlformats.org/officeDocument/2006/relationships/slideLayout" Target="../slideLayouts/slideLayout2159.xml"/><Relationship Id="rId261" Type="http://schemas.openxmlformats.org/officeDocument/2006/relationships/slideLayout" Target="../slideLayouts/slideLayout1798.xml"/><Relationship Id="rId499" Type="http://schemas.openxmlformats.org/officeDocument/2006/relationships/slideLayout" Target="../slideLayouts/slideLayout2036.xml"/><Relationship Id="rId56" Type="http://schemas.openxmlformats.org/officeDocument/2006/relationships/slideLayout" Target="../slideLayouts/slideLayout1593.xml"/><Relationship Id="rId359" Type="http://schemas.openxmlformats.org/officeDocument/2006/relationships/slideLayout" Target="../slideLayouts/slideLayout1896.xml"/><Relationship Id="rId566" Type="http://schemas.openxmlformats.org/officeDocument/2006/relationships/slideLayout" Target="../slideLayouts/slideLayout2103.xml"/><Relationship Id="rId121" Type="http://schemas.openxmlformats.org/officeDocument/2006/relationships/slideLayout" Target="../slideLayouts/slideLayout1658.xml"/><Relationship Id="rId219" Type="http://schemas.openxmlformats.org/officeDocument/2006/relationships/slideLayout" Target="../slideLayouts/slideLayout1756.xml"/><Relationship Id="rId426" Type="http://schemas.openxmlformats.org/officeDocument/2006/relationships/slideLayout" Target="../slideLayouts/slideLayout1963.xml"/><Relationship Id="rId633" Type="http://schemas.openxmlformats.org/officeDocument/2006/relationships/slideLayout" Target="../slideLayouts/slideLayout2170.xml"/><Relationship Id="rId67" Type="http://schemas.openxmlformats.org/officeDocument/2006/relationships/slideLayout" Target="../slideLayouts/slideLayout1604.xml"/><Relationship Id="rId272" Type="http://schemas.openxmlformats.org/officeDocument/2006/relationships/slideLayout" Target="../slideLayouts/slideLayout1809.xml"/><Relationship Id="rId577" Type="http://schemas.openxmlformats.org/officeDocument/2006/relationships/slideLayout" Target="../slideLayouts/slideLayout2114.xml"/><Relationship Id="rId700" Type="http://schemas.openxmlformats.org/officeDocument/2006/relationships/slideLayout" Target="../slideLayouts/slideLayout2237.xml"/><Relationship Id="rId132" Type="http://schemas.openxmlformats.org/officeDocument/2006/relationships/slideLayout" Target="../slideLayouts/slideLayout1669.xml"/><Relationship Id="rId437" Type="http://schemas.openxmlformats.org/officeDocument/2006/relationships/slideLayout" Target="../slideLayouts/slideLayout1974.xml"/><Relationship Id="rId644" Type="http://schemas.openxmlformats.org/officeDocument/2006/relationships/slideLayout" Target="../slideLayouts/slideLayout2181.xml"/><Relationship Id="rId283" Type="http://schemas.openxmlformats.org/officeDocument/2006/relationships/slideLayout" Target="../slideLayouts/slideLayout1820.xml"/><Relationship Id="rId490" Type="http://schemas.openxmlformats.org/officeDocument/2006/relationships/slideLayout" Target="../slideLayouts/slideLayout2027.xml"/><Relationship Id="rId504" Type="http://schemas.openxmlformats.org/officeDocument/2006/relationships/slideLayout" Target="../slideLayouts/slideLayout2041.xml"/><Relationship Id="rId711" Type="http://schemas.openxmlformats.org/officeDocument/2006/relationships/slideLayout" Target="../slideLayouts/slideLayout2248.xml"/><Relationship Id="rId78" Type="http://schemas.openxmlformats.org/officeDocument/2006/relationships/slideLayout" Target="../slideLayouts/slideLayout1615.xml"/><Relationship Id="rId143" Type="http://schemas.openxmlformats.org/officeDocument/2006/relationships/slideLayout" Target="../slideLayouts/slideLayout1680.xml"/><Relationship Id="rId350" Type="http://schemas.openxmlformats.org/officeDocument/2006/relationships/slideLayout" Target="../slideLayouts/slideLayout1887.xml"/><Relationship Id="rId588" Type="http://schemas.openxmlformats.org/officeDocument/2006/relationships/slideLayout" Target="../slideLayouts/slideLayout2125.xml"/><Relationship Id="rId9" Type="http://schemas.openxmlformats.org/officeDocument/2006/relationships/slideLayout" Target="../slideLayouts/slideLayout1546.xml"/><Relationship Id="rId210" Type="http://schemas.openxmlformats.org/officeDocument/2006/relationships/slideLayout" Target="../slideLayouts/slideLayout1747.xml"/><Relationship Id="rId448" Type="http://schemas.openxmlformats.org/officeDocument/2006/relationships/slideLayout" Target="../slideLayouts/slideLayout1985.xml"/><Relationship Id="rId655" Type="http://schemas.openxmlformats.org/officeDocument/2006/relationships/slideLayout" Target="../slideLayouts/slideLayout2192.xml"/><Relationship Id="rId294" Type="http://schemas.openxmlformats.org/officeDocument/2006/relationships/slideLayout" Target="../slideLayouts/slideLayout1831.xml"/><Relationship Id="rId308" Type="http://schemas.openxmlformats.org/officeDocument/2006/relationships/slideLayout" Target="../slideLayouts/slideLayout1845.xml"/><Relationship Id="rId515" Type="http://schemas.openxmlformats.org/officeDocument/2006/relationships/slideLayout" Target="../slideLayouts/slideLayout2052.xml"/><Relationship Id="rId722" Type="http://schemas.openxmlformats.org/officeDocument/2006/relationships/slideLayout" Target="../slideLayouts/slideLayout2259.xml"/><Relationship Id="rId89" Type="http://schemas.openxmlformats.org/officeDocument/2006/relationships/slideLayout" Target="../slideLayouts/slideLayout1626.xml"/><Relationship Id="rId154" Type="http://schemas.openxmlformats.org/officeDocument/2006/relationships/slideLayout" Target="../slideLayouts/slideLayout1691.xml"/><Relationship Id="rId361" Type="http://schemas.openxmlformats.org/officeDocument/2006/relationships/slideLayout" Target="../slideLayouts/slideLayout1898.xml"/><Relationship Id="rId599" Type="http://schemas.openxmlformats.org/officeDocument/2006/relationships/slideLayout" Target="../slideLayouts/slideLayout2136.xml"/><Relationship Id="rId459" Type="http://schemas.openxmlformats.org/officeDocument/2006/relationships/slideLayout" Target="../slideLayouts/slideLayout1996.xml"/><Relationship Id="rId666" Type="http://schemas.openxmlformats.org/officeDocument/2006/relationships/slideLayout" Target="../slideLayouts/slideLayout2203.xml"/><Relationship Id="rId16" Type="http://schemas.openxmlformats.org/officeDocument/2006/relationships/slideLayout" Target="../slideLayouts/slideLayout1553.xml"/><Relationship Id="rId221" Type="http://schemas.openxmlformats.org/officeDocument/2006/relationships/slideLayout" Target="../slideLayouts/slideLayout1758.xml"/><Relationship Id="rId319" Type="http://schemas.openxmlformats.org/officeDocument/2006/relationships/slideLayout" Target="../slideLayouts/slideLayout1856.xml"/><Relationship Id="rId526" Type="http://schemas.openxmlformats.org/officeDocument/2006/relationships/slideLayout" Target="../slideLayouts/slideLayout2063.xml"/><Relationship Id="rId165" Type="http://schemas.openxmlformats.org/officeDocument/2006/relationships/slideLayout" Target="../slideLayouts/slideLayout1702.xml"/><Relationship Id="rId372" Type="http://schemas.openxmlformats.org/officeDocument/2006/relationships/slideLayout" Target="../slideLayouts/slideLayout1909.xml"/><Relationship Id="rId677" Type="http://schemas.openxmlformats.org/officeDocument/2006/relationships/slideLayout" Target="../slideLayouts/slideLayout2214.xml"/><Relationship Id="rId232" Type="http://schemas.openxmlformats.org/officeDocument/2006/relationships/slideLayout" Target="../slideLayouts/slideLayout1769.xml"/><Relationship Id="rId27" Type="http://schemas.openxmlformats.org/officeDocument/2006/relationships/slideLayout" Target="../slideLayouts/slideLayout1564.xml"/><Relationship Id="rId537" Type="http://schemas.openxmlformats.org/officeDocument/2006/relationships/slideLayout" Target="../slideLayouts/slideLayout2074.xml"/><Relationship Id="rId80" Type="http://schemas.openxmlformats.org/officeDocument/2006/relationships/slideLayout" Target="../slideLayouts/slideLayout1617.xml"/><Relationship Id="rId176" Type="http://schemas.openxmlformats.org/officeDocument/2006/relationships/slideLayout" Target="../slideLayouts/slideLayout1713.xml"/><Relationship Id="rId383" Type="http://schemas.openxmlformats.org/officeDocument/2006/relationships/slideLayout" Target="../slideLayouts/slideLayout1920.xml"/><Relationship Id="rId590" Type="http://schemas.openxmlformats.org/officeDocument/2006/relationships/slideLayout" Target="../slideLayouts/slideLayout2127.xml"/><Relationship Id="rId604" Type="http://schemas.openxmlformats.org/officeDocument/2006/relationships/slideLayout" Target="../slideLayouts/slideLayout2141.xml"/><Relationship Id="rId243" Type="http://schemas.openxmlformats.org/officeDocument/2006/relationships/slideLayout" Target="../slideLayouts/slideLayout1780.xml"/><Relationship Id="rId450" Type="http://schemas.openxmlformats.org/officeDocument/2006/relationships/slideLayout" Target="../slideLayouts/slideLayout1987.xml"/><Relationship Id="rId688" Type="http://schemas.openxmlformats.org/officeDocument/2006/relationships/slideLayout" Target="../slideLayouts/slideLayout2225.xml"/><Relationship Id="rId38" Type="http://schemas.openxmlformats.org/officeDocument/2006/relationships/slideLayout" Target="../slideLayouts/slideLayout1575.xml"/><Relationship Id="rId103" Type="http://schemas.openxmlformats.org/officeDocument/2006/relationships/slideLayout" Target="../slideLayouts/slideLayout1640.xml"/><Relationship Id="rId310" Type="http://schemas.openxmlformats.org/officeDocument/2006/relationships/slideLayout" Target="../slideLayouts/slideLayout1847.xml"/><Relationship Id="rId548" Type="http://schemas.openxmlformats.org/officeDocument/2006/relationships/slideLayout" Target="../slideLayouts/slideLayout2085.xml"/><Relationship Id="rId91" Type="http://schemas.openxmlformats.org/officeDocument/2006/relationships/slideLayout" Target="../slideLayouts/slideLayout1628.xml"/><Relationship Id="rId187" Type="http://schemas.openxmlformats.org/officeDocument/2006/relationships/slideLayout" Target="../slideLayouts/slideLayout1724.xml"/><Relationship Id="rId394" Type="http://schemas.openxmlformats.org/officeDocument/2006/relationships/slideLayout" Target="../slideLayouts/slideLayout1931.xml"/><Relationship Id="rId408" Type="http://schemas.openxmlformats.org/officeDocument/2006/relationships/slideLayout" Target="../slideLayouts/slideLayout1945.xml"/><Relationship Id="rId615" Type="http://schemas.openxmlformats.org/officeDocument/2006/relationships/slideLayout" Target="../slideLayouts/slideLayout2152.xml"/><Relationship Id="rId254" Type="http://schemas.openxmlformats.org/officeDocument/2006/relationships/slideLayout" Target="../slideLayouts/slideLayout1791.xml"/><Relationship Id="rId699" Type="http://schemas.openxmlformats.org/officeDocument/2006/relationships/slideLayout" Target="../slideLayouts/slideLayout2236.xml"/><Relationship Id="rId49" Type="http://schemas.openxmlformats.org/officeDocument/2006/relationships/slideLayout" Target="../slideLayouts/slideLayout1586.xml"/><Relationship Id="rId114" Type="http://schemas.openxmlformats.org/officeDocument/2006/relationships/slideLayout" Target="../slideLayouts/slideLayout1651.xml"/><Relationship Id="rId461" Type="http://schemas.openxmlformats.org/officeDocument/2006/relationships/slideLayout" Target="../slideLayouts/slideLayout1998.xml"/><Relationship Id="rId559" Type="http://schemas.openxmlformats.org/officeDocument/2006/relationships/slideLayout" Target="../slideLayouts/slideLayout2096.xml"/><Relationship Id="rId198" Type="http://schemas.openxmlformats.org/officeDocument/2006/relationships/slideLayout" Target="../slideLayouts/slideLayout1735.xml"/><Relationship Id="rId321" Type="http://schemas.openxmlformats.org/officeDocument/2006/relationships/slideLayout" Target="../slideLayouts/slideLayout1858.xml"/><Relationship Id="rId419" Type="http://schemas.openxmlformats.org/officeDocument/2006/relationships/slideLayout" Target="../slideLayouts/slideLayout1956.xml"/><Relationship Id="rId626" Type="http://schemas.openxmlformats.org/officeDocument/2006/relationships/slideLayout" Target="../slideLayouts/slideLayout2163.xml"/><Relationship Id="rId265" Type="http://schemas.openxmlformats.org/officeDocument/2006/relationships/slideLayout" Target="../slideLayouts/slideLayout1802.xml"/><Relationship Id="rId472" Type="http://schemas.openxmlformats.org/officeDocument/2006/relationships/slideLayout" Target="../slideLayouts/slideLayout2009.xml"/><Relationship Id="rId125" Type="http://schemas.openxmlformats.org/officeDocument/2006/relationships/slideLayout" Target="../slideLayouts/slideLayout1662.xml"/><Relationship Id="rId332" Type="http://schemas.openxmlformats.org/officeDocument/2006/relationships/slideLayout" Target="../slideLayouts/slideLayout1869.xml"/><Relationship Id="rId637" Type="http://schemas.openxmlformats.org/officeDocument/2006/relationships/slideLayout" Target="../slideLayouts/slideLayout2174.xml"/><Relationship Id="rId276" Type="http://schemas.openxmlformats.org/officeDocument/2006/relationships/slideLayout" Target="../slideLayouts/slideLayout1813.xml"/><Relationship Id="rId483" Type="http://schemas.openxmlformats.org/officeDocument/2006/relationships/slideLayout" Target="../slideLayouts/slideLayout2020.xml"/><Relationship Id="rId690" Type="http://schemas.openxmlformats.org/officeDocument/2006/relationships/slideLayout" Target="../slideLayouts/slideLayout2227.xml"/><Relationship Id="rId704" Type="http://schemas.openxmlformats.org/officeDocument/2006/relationships/slideLayout" Target="../slideLayouts/slideLayout2241.xml"/><Relationship Id="rId40" Type="http://schemas.openxmlformats.org/officeDocument/2006/relationships/slideLayout" Target="../slideLayouts/slideLayout1577.xml"/><Relationship Id="rId136" Type="http://schemas.openxmlformats.org/officeDocument/2006/relationships/slideLayout" Target="../slideLayouts/slideLayout1673.xml"/><Relationship Id="rId343" Type="http://schemas.openxmlformats.org/officeDocument/2006/relationships/slideLayout" Target="../slideLayouts/slideLayout1880.xml"/><Relationship Id="rId550" Type="http://schemas.openxmlformats.org/officeDocument/2006/relationships/slideLayout" Target="../slideLayouts/slideLayout2087.xml"/><Relationship Id="rId203" Type="http://schemas.openxmlformats.org/officeDocument/2006/relationships/slideLayout" Target="../slideLayouts/slideLayout1740.xml"/><Relationship Id="rId648" Type="http://schemas.openxmlformats.org/officeDocument/2006/relationships/slideLayout" Target="../slideLayouts/slideLayout218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271.xml"/><Relationship Id="rId13" Type="http://schemas.openxmlformats.org/officeDocument/2006/relationships/slideLayout" Target="../slideLayouts/slideLayout2276.xml"/><Relationship Id="rId18" Type="http://schemas.openxmlformats.org/officeDocument/2006/relationships/theme" Target="../theme/theme6.xml"/><Relationship Id="rId3" Type="http://schemas.openxmlformats.org/officeDocument/2006/relationships/slideLayout" Target="../slideLayouts/slideLayout2266.xml"/><Relationship Id="rId7" Type="http://schemas.openxmlformats.org/officeDocument/2006/relationships/slideLayout" Target="../slideLayouts/slideLayout2270.xml"/><Relationship Id="rId12" Type="http://schemas.openxmlformats.org/officeDocument/2006/relationships/slideLayout" Target="../slideLayouts/slideLayout2275.xml"/><Relationship Id="rId17" Type="http://schemas.openxmlformats.org/officeDocument/2006/relationships/slideLayout" Target="../slideLayouts/slideLayout2280.xml"/><Relationship Id="rId2" Type="http://schemas.openxmlformats.org/officeDocument/2006/relationships/slideLayout" Target="../slideLayouts/slideLayout2265.xml"/><Relationship Id="rId16" Type="http://schemas.openxmlformats.org/officeDocument/2006/relationships/slideLayout" Target="../slideLayouts/slideLayout2279.xml"/><Relationship Id="rId1" Type="http://schemas.openxmlformats.org/officeDocument/2006/relationships/slideLayout" Target="../slideLayouts/slideLayout2264.xml"/><Relationship Id="rId6" Type="http://schemas.openxmlformats.org/officeDocument/2006/relationships/slideLayout" Target="../slideLayouts/slideLayout2269.xml"/><Relationship Id="rId11" Type="http://schemas.openxmlformats.org/officeDocument/2006/relationships/slideLayout" Target="../slideLayouts/slideLayout2274.xml"/><Relationship Id="rId5" Type="http://schemas.openxmlformats.org/officeDocument/2006/relationships/slideLayout" Target="../slideLayouts/slideLayout2268.xml"/><Relationship Id="rId15" Type="http://schemas.openxmlformats.org/officeDocument/2006/relationships/slideLayout" Target="../slideLayouts/slideLayout2278.xml"/><Relationship Id="rId10" Type="http://schemas.openxmlformats.org/officeDocument/2006/relationships/slideLayout" Target="../slideLayouts/slideLayout2273.xml"/><Relationship Id="rId4" Type="http://schemas.openxmlformats.org/officeDocument/2006/relationships/slideLayout" Target="../slideLayouts/slideLayout2267.xml"/><Relationship Id="rId9" Type="http://schemas.openxmlformats.org/officeDocument/2006/relationships/slideLayout" Target="../slideLayouts/slideLayout2272.xml"/><Relationship Id="rId14" Type="http://schemas.openxmlformats.org/officeDocument/2006/relationships/slideLayout" Target="../slideLayouts/slideLayout227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2288.xml"/><Relationship Id="rId3" Type="http://schemas.openxmlformats.org/officeDocument/2006/relationships/slideLayout" Target="../slideLayouts/slideLayout2283.xml"/><Relationship Id="rId7" Type="http://schemas.openxmlformats.org/officeDocument/2006/relationships/slideLayout" Target="../slideLayouts/slideLayout2287.xml"/><Relationship Id="rId12" Type="http://schemas.openxmlformats.org/officeDocument/2006/relationships/theme" Target="../theme/theme7.xml"/><Relationship Id="rId2" Type="http://schemas.openxmlformats.org/officeDocument/2006/relationships/slideLayout" Target="../slideLayouts/slideLayout2282.xml"/><Relationship Id="rId1" Type="http://schemas.openxmlformats.org/officeDocument/2006/relationships/slideLayout" Target="../slideLayouts/slideLayout2281.xml"/><Relationship Id="rId6" Type="http://schemas.openxmlformats.org/officeDocument/2006/relationships/slideLayout" Target="../slideLayouts/slideLayout2286.xml"/><Relationship Id="rId11" Type="http://schemas.openxmlformats.org/officeDocument/2006/relationships/slideLayout" Target="../slideLayouts/slideLayout2291.xml"/><Relationship Id="rId5" Type="http://schemas.openxmlformats.org/officeDocument/2006/relationships/slideLayout" Target="../slideLayouts/slideLayout2285.xml"/><Relationship Id="rId10" Type="http://schemas.openxmlformats.org/officeDocument/2006/relationships/slideLayout" Target="../slideLayouts/slideLayout2290.xml"/><Relationship Id="rId4" Type="http://schemas.openxmlformats.org/officeDocument/2006/relationships/slideLayout" Target="../slideLayouts/slideLayout2284.xml"/><Relationship Id="rId9" Type="http://schemas.openxmlformats.org/officeDocument/2006/relationships/slideLayout" Target="../slideLayouts/slideLayout228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4"/>
        <p:cNvGrpSpPr/>
        <p:nvPr/>
      </p:nvGrpSpPr>
      <p:grpSpPr>
        <a:xfrm>
          <a:off x="0" y="0"/>
          <a:ext cx="0" cy="0"/>
          <a:chOff x="0" y="0"/>
          <a:chExt cx="0" cy="0"/>
        </a:xfrm>
      </p:grpSpPr>
      <p:sp>
        <p:nvSpPr>
          <p:cNvPr id="2495" name="Google Shape;2495;p2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496" name="Google Shape;2496;p2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rmAutofit/>
          </a:bodyPr>
          <a:lstStyle>
            <a:lvl1pPr marL="457200" marR="0" lvl="0" indent="-381000" algn="l" rtl="0">
              <a:lnSpc>
                <a:spcPct val="90000"/>
              </a:lnSpc>
              <a:spcBef>
                <a:spcPts val="1000"/>
              </a:spcBef>
              <a:spcAft>
                <a:spcPts val="0"/>
              </a:spcAft>
              <a:buClr>
                <a:schemeClr val="accent2"/>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lnSpc>
                <a:spcPct val="90000"/>
              </a:lnSpc>
              <a:spcBef>
                <a:spcPts val="500"/>
              </a:spcBef>
              <a:spcAft>
                <a:spcPts val="0"/>
              </a:spcAft>
              <a:buClr>
                <a:schemeClr val="accent2"/>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lnSpc>
                <a:spcPct val="90000"/>
              </a:lnSpc>
              <a:spcBef>
                <a:spcPts val="500"/>
              </a:spcBef>
              <a:spcAft>
                <a:spcPts val="0"/>
              </a:spcAft>
              <a:buClr>
                <a:schemeClr val="accent2"/>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lnSpc>
                <a:spcPct val="90000"/>
              </a:lnSpc>
              <a:spcBef>
                <a:spcPts val="500"/>
              </a:spcBef>
              <a:spcAft>
                <a:spcPts val="0"/>
              </a:spcAft>
              <a:buClr>
                <a:schemeClr val="accent2"/>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2497" name="Google Shape;2497;p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a:solidFill>
                  <a:srgbClr val="919497"/>
                </a:solidFill>
                <a:latin typeface="Arial"/>
                <a:ea typeface="Arial"/>
                <a:cs typeface="Arial"/>
                <a:sym typeface="Arial"/>
              </a:defRPr>
            </a:lvl1pPr>
            <a:lvl2pPr marL="0" marR="0" lvl="1" indent="0" algn="r" rtl="0">
              <a:spcBef>
                <a:spcPts val="0"/>
              </a:spcBef>
              <a:buNone/>
              <a:defRPr sz="1200">
                <a:solidFill>
                  <a:srgbClr val="919497"/>
                </a:solidFill>
                <a:latin typeface="Arial"/>
                <a:ea typeface="Arial"/>
                <a:cs typeface="Arial"/>
                <a:sym typeface="Arial"/>
              </a:defRPr>
            </a:lvl2pPr>
            <a:lvl3pPr marL="0" marR="0" lvl="2" indent="0" algn="r" rtl="0">
              <a:spcBef>
                <a:spcPts val="0"/>
              </a:spcBef>
              <a:buNone/>
              <a:defRPr sz="1200">
                <a:solidFill>
                  <a:srgbClr val="919497"/>
                </a:solidFill>
                <a:latin typeface="Arial"/>
                <a:ea typeface="Arial"/>
                <a:cs typeface="Arial"/>
                <a:sym typeface="Arial"/>
              </a:defRPr>
            </a:lvl3pPr>
            <a:lvl4pPr marL="0" marR="0" lvl="3" indent="0" algn="r" rtl="0">
              <a:spcBef>
                <a:spcPts val="0"/>
              </a:spcBef>
              <a:buNone/>
              <a:defRPr sz="1200">
                <a:solidFill>
                  <a:srgbClr val="919497"/>
                </a:solidFill>
                <a:latin typeface="Arial"/>
                <a:ea typeface="Arial"/>
                <a:cs typeface="Arial"/>
                <a:sym typeface="Arial"/>
              </a:defRPr>
            </a:lvl4pPr>
            <a:lvl5pPr marL="0" marR="0" lvl="4" indent="0" algn="r" rtl="0">
              <a:spcBef>
                <a:spcPts val="0"/>
              </a:spcBef>
              <a:buNone/>
              <a:defRPr sz="1200">
                <a:solidFill>
                  <a:srgbClr val="919497"/>
                </a:solidFill>
                <a:latin typeface="Arial"/>
                <a:ea typeface="Arial"/>
                <a:cs typeface="Arial"/>
                <a:sym typeface="Arial"/>
              </a:defRPr>
            </a:lvl5pPr>
            <a:lvl6pPr marL="0" marR="0" lvl="5" indent="0" algn="r" rtl="0">
              <a:spcBef>
                <a:spcPts val="0"/>
              </a:spcBef>
              <a:buNone/>
              <a:defRPr sz="1200">
                <a:solidFill>
                  <a:srgbClr val="919497"/>
                </a:solidFill>
                <a:latin typeface="Arial"/>
                <a:ea typeface="Arial"/>
                <a:cs typeface="Arial"/>
                <a:sym typeface="Arial"/>
              </a:defRPr>
            </a:lvl6pPr>
            <a:lvl7pPr marL="0" marR="0" lvl="6" indent="0" algn="r" rtl="0">
              <a:spcBef>
                <a:spcPts val="0"/>
              </a:spcBef>
              <a:buNone/>
              <a:defRPr sz="1200">
                <a:solidFill>
                  <a:srgbClr val="919497"/>
                </a:solidFill>
                <a:latin typeface="Arial"/>
                <a:ea typeface="Arial"/>
                <a:cs typeface="Arial"/>
                <a:sym typeface="Arial"/>
              </a:defRPr>
            </a:lvl7pPr>
            <a:lvl8pPr marL="0" marR="0" lvl="7" indent="0" algn="r" rtl="0">
              <a:spcBef>
                <a:spcPts val="0"/>
              </a:spcBef>
              <a:buNone/>
              <a:defRPr sz="1200">
                <a:solidFill>
                  <a:srgbClr val="919497"/>
                </a:solidFill>
                <a:latin typeface="Arial"/>
                <a:ea typeface="Arial"/>
                <a:cs typeface="Arial"/>
                <a:sym typeface="Arial"/>
              </a:defRPr>
            </a:lvl8pPr>
            <a:lvl9pPr marL="0" marR="0" lvl="8" indent="0" algn="r" rtl="0">
              <a:spcBef>
                <a:spcPts val="0"/>
              </a:spcBef>
              <a:buNone/>
              <a:defRPr sz="1200">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2498" name="Google Shape;2498;p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a:solidFill>
                  <a:srgbClr val="919497"/>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4" r:id="rId6"/>
    <p:sldLayoutId id="2147483905" r:id="rId7"/>
    <p:sldLayoutId id="2147483906" r:id="rId8"/>
    <p:sldLayoutId id="2147483907" r:id="rId9"/>
    <p:sldLayoutId id="2147494978"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741074030"/>
      </p:ext>
    </p:extLst>
  </p:cSld>
  <p:clrMap bg1="lt1" tx1="dk1" bg2="lt2" tx2="dk2" accent1="accent1" accent2="accent2" accent3="accent3" accent4="accent4" accent5="accent5" accent6="accent6" hlink="hlink" folHlink="folHlink"/>
  <p:sldLayoutIdLst>
    <p:sldLayoutId id="2147486665" r:id="rId1"/>
    <p:sldLayoutId id="2147486666" r:id="rId2"/>
    <p:sldLayoutId id="2147486667" r:id="rId3"/>
    <p:sldLayoutId id="2147486668" r:id="rId4"/>
    <p:sldLayoutId id="2147486669" r:id="rId5"/>
    <p:sldLayoutId id="2147486670" r:id="rId6"/>
    <p:sldLayoutId id="2147486671" r:id="rId7"/>
    <p:sldLayoutId id="2147486672" r:id="rId8"/>
    <p:sldLayoutId id="2147486673" r:id="rId9"/>
    <p:sldLayoutId id="2147486674" r:id="rId10"/>
    <p:sldLayoutId id="2147486675" r:id="rId11"/>
    <p:sldLayoutId id="2147486676" r:id="rId12"/>
    <p:sldLayoutId id="2147486677" r:id="rId13"/>
    <p:sldLayoutId id="2147486678" r:id="rId14"/>
    <p:sldLayoutId id="2147486679" r:id="rId15"/>
    <p:sldLayoutId id="2147486680" r:id="rId16"/>
    <p:sldLayoutId id="2147486681" r:id="rId17"/>
    <p:sldLayoutId id="2147486682" r:id="rId18"/>
    <p:sldLayoutId id="2147486683" r:id="rId19"/>
    <p:sldLayoutId id="2147486684" r:id="rId20"/>
    <p:sldLayoutId id="2147486685" r:id="rId21"/>
    <p:sldLayoutId id="2147486686" r:id="rId22"/>
    <p:sldLayoutId id="2147486687" r:id="rId23"/>
    <p:sldLayoutId id="2147486688" r:id="rId24"/>
    <p:sldLayoutId id="2147486689" r:id="rId25"/>
    <p:sldLayoutId id="2147486690" r:id="rId26"/>
    <p:sldLayoutId id="2147486691" r:id="rId27"/>
    <p:sldLayoutId id="2147486692" r:id="rId28"/>
    <p:sldLayoutId id="2147486693" r:id="rId29"/>
    <p:sldLayoutId id="2147486694" r:id="rId30"/>
    <p:sldLayoutId id="2147486695" r:id="rId31"/>
    <p:sldLayoutId id="2147486696" r:id="rId32"/>
    <p:sldLayoutId id="2147486697" r:id="rId33"/>
    <p:sldLayoutId id="2147486698" r:id="rId34"/>
    <p:sldLayoutId id="2147486699" r:id="rId35"/>
    <p:sldLayoutId id="2147486700" r:id="rId36"/>
    <p:sldLayoutId id="2147486701" r:id="rId37"/>
    <p:sldLayoutId id="2147486702" r:id="rId38"/>
    <p:sldLayoutId id="2147486703" r:id="rId39"/>
    <p:sldLayoutId id="2147486704" r:id="rId40"/>
    <p:sldLayoutId id="2147486705" r:id="rId41"/>
    <p:sldLayoutId id="2147486706" r:id="rId42"/>
    <p:sldLayoutId id="2147486707" r:id="rId43"/>
    <p:sldLayoutId id="2147486708" r:id="rId44"/>
    <p:sldLayoutId id="2147486709" r:id="rId45"/>
    <p:sldLayoutId id="2147486710" r:id="rId46"/>
    <p:sldLayoutId id="2147486711" r:id="rId47"/>
    <p:sldLayoutId id="2147486712" r:id="rId48"/>
    <p:sldLayoutId id="2147486713" r:id="rId49"/>
    <p:sldLayoutId id="2147486714" r:id="rId50"/>
    <p:sldLayoutId id="2147486715" r:id="rId51"/>
    <p:sldLayoutId id="2147486716" r:id="rId52"/>
    <p:sldLayoutId id="2147486717" r:id="rId53"/>
    <p:sldLayoutId id="2147486718" r:id="rId54"/>
    <p:sldLayoutId id="2147486719" r:id="rId55"/>
    <p:sldLayoutId id="2147486720" r:id="rId56"/>
    <p:sldLayoutId id="2147486721" r:id="rId57"/>
    <p:sldLayoutId id="2147486722" r:id="rId58"/>
    <p:sldLayoutId id="2147486723" r:id="rId59"/>
    <p:sldLayoutId id="2147486724" r:id="rId60"/>
    <p:sldLayoutId id="2147486725" r:id="rId61"/>
    <p:sldLayoutId id="2147486726" r:id="rId62"/>
    <p:sldLayoutId id="2147486727" r:id="rId63"/>
    <p:sldLayoutId id="2147486728" r:id="rId64"/>
    <p:sldLayoutId id="2147486729" r:id="rId65"/>
    <p:sldLayoutId id="2147486730" r:id="rId66"/>
    <p:sldLayoutId id="2147486731" r:id="rId67"/>
    <p:sldLayoutId id="2147486732" r:id="rId68"/>
    <p:sldLayoutId id="2147486733" r:id="rId69"/>
    <p:sldLayoutId id="2147486734" r:id="rId70"/>
    <p:sldLayoutId id="2147486735" r:id="rId71"/>
    <p:sldLayoutId id="2147486736" r:id="rId72"/>
    <p:sldLayoutId id="2147486737" r:id="rId73"/>
    <p:sldLayoutId id="2147486738" r:id="rId74"/>
    <p:sldLayoutId id="2147486739" r:id="rId75"/>
    <p:sldLayoutId id="2147486740" r:id="rId76"/>
    <p:sldLayoutId id="2147486741" r:id="rId77"/>
    <p:sldLayoutId id="2147486742" r:id="rId78"/>
    <p:sldLayoutId id="2147486743" r:id="rId79"/>
    <p:sldLayoutId id="2147486744" r:id="rId80"/>
    <p:sldLayoutId id="2147486745" r:id="rId81"/>
    <p:sldLayoutId id="2147486746" r:id="rId82"/>
    <p:sldLayoutId id="2147486747" r:id="rId83"/>
    <p:sldLayoutId id="2147486748" r:id="rId84"/>
    <p:sldLayoutId id="2147486749" r:id="rId85"/>
    <p:sldLayoutId id="2147486750" r:id="rId86"/>
    <p:sldLayoutId id="2147486751" r:id="rId87"/>
    <p:sldLayoutId id="2147486752" r:id="rId88"/>
    <p:sldLayoutId id="2147486753" r:id="rId89"/>
    <p:sldLayoutId id="2147486754" r:id="rId90"/>
    <p:sldLayoutId id="2147486755" r:id="rId91"/>
    <p:sldLayoutId id="2147486756" r:id="rId92"/>
    <p:sldLayoutId id="2147486757" r:id="rId93"/>
    <p:sldLayoutId id="2147486758" r:id="rId94"/>
    <p:sldLayoutId id="2147486759" r:id="rId95"/>
    <p:sldLayoutId id="2147486760" r:id="rId96"/>
    <p:sldLayoutId id="2147486761" r:id="rId97"/>
    <p:sldLayoutId id="2147486762" r:id="rId98"/>
    <p:sldLayoutId id="2147486763" r:id="rId99"/>
    <p:sldLayoutId id="2147486764" r:id="rId100"/>
    <p:sldLayoutId id="2147486765" r:id="rId101"/>
    <p:sldLayoutId id="2147486766" r:id="rId102"/>
    <p:sldLayoutId id="2147486767" r:id="rId103"/>
    <p:sldLayoutId id="2147486768" r:id="rId104"/>
    <p:sldLayoutId id="2147486769" r:id="rId105"/>
    <p:sldLayoutId id="2147486770" r:id="rId106"/>
    <p:sldLayoutId id="2147486771" r:id="rId107"/>
    <p:sldLayoutId id="2147486772" r:id="rId108"/>
    <p:sldLayoutId id="2147486773" r:id="rId109"/>
    <p:sldLayoutId id="2147486774" r:id="rId110"/>
    <p:sldLayoutId id="2147486775" r:id="rId111"/>
    <p:sldLayoutId id="2147486776" r:id="rId112"/>
    <p:sldLayoutId id="2147486777" r:id="rId113"/>
    <p:sldLayoutId id="2147486778" r:id="rId114"/>
    <p:sldLayoutId id="2147486779" r:id="rId115"/>
    <p:sldLayoutId id="2147486780" r:id="rId116"/>
    <p:sldLayoutId id="2147486781" r:id="rId117"/>
    <p:sldLayoutId id="2147486782" r:id="rId118"/>
    <p:sldLayoutId id="2147486783" r:id="rId119"/>
    <p:sldLayoutId id="2147486784" r:id="rId120"/>
    <p:sldLayoutId id="2147486785" r:id="rId121"/>
    <p:sldLayoutId id="2147486786" r:id="rId122"/>
    <p:sldLayoutId id="2147486787" r:id="rId123"/>
    <p:sldLayoutId id="2147486788" r:id="rId124"/>
    <p:sldLayoutId id="2147486789" r:id="rId125"/>
    <p:sldLayoutId id="2147486790" r:id="rId126"/>
    <p:sldLayoutId id="2147486791" r:id="rId127"/>
    <p:sldLayoutId id="2147486792" r:id="rId128"/>
    <p:sldLayoutId id="2147486793" r:id="rId129"/>
    <p:sldLayoutId id="2147486794" r:id="rId130"/>
    <p:sldLayoutId id="2147486795" r:id="rId131"/>
    <p:sldLayoutId id="2147486796" r:id="rId132"/>
    <p:sldLayoutId id="2147486797" r:id="rId133"/>
    <p:sldLayoutId id="2147486798" r:id="rId134"/>
    <p:sldLayoutId id="2147486799" r:id="rId135"/>
    <p:sldLayoutId id="2147486800" r:id="rId136"/>
    <p:sldLayoutId id="2147486801" r:id="rId137"/>
    <p:sldLayoutId id="2147486802" r:id="rId138"/>
    <p:sldLayoutId id="2147486803" r:id="rId139"/>
    <p:sldLayoutId id="2147486804" r:id="rId140"/>
    <p:sldLayoutId id="2147486805" r:id="rId141"/>
    <p:sldLayoutId id="2147486806" r:id="rId142"/>
    <p:sldLayoutId id="2147486807" r:id="rId143"/>
    <p:sldLayoutId id="2147486808" r:id="rId144"/>
    <p:sldLayoutId id="2147486809" r:id="rId145"/>
    <p:sldLayoutId id="2147486810" r:id="rId146"/>
    <p:sldLayoutId id="2147486811" r:id="rId147"/>
    <p:sldLayoutId id="2147486812" r:id="rId148"/>
    <p:sldLayoutId id="2147486813" r:id="rId149"/>
    <p:sldLayoutId id="2147486814" r:id="rId150"/>
    <p:sldLayoutId id="2147486815" r:id="rId151"/>
    <p:sldLayoutId id="2147486816" r:id="rId152"/>
    <p:sldLayoutId id="2147486817" r:id="rId153"/>
    <p:sldLayoutId id="2147486818" r:id="rId154"/>
    <p:sldLayoutId id="2147486819" r:id="rId155"/>
    <p:sldLayoutId id="2147486820" r:id="rId156"/>
    <p:sldLayoutId id="2147486821" r:id="rId157"/>
    <p:sldLayoutId id="2147486822" r:id="rId158"/>
    <p:sldLayoutId id="2147486823" r:id="rId159"/>
    <p:sldLayoutId id="2147486824" r:id="rId160"/>
    <p:sldLayoutId id="2147486825" r:id="rId161"/>
    <p:sldLayoutId id="2147486826" r:id="rId162"/>
    <p:sldLayoutId id="2147486827" r:id="rId163"/>
    <p:sldLayoutId id="2147486828" r:id="rId164"/>
    <p:sldLayoutId id="2147486829" r:id="rId165"/>
    <p:sldLayoutId id="2147486830" r:id="rId166"/>
    <p:sldLayoutId id="2147486831" r:id="rId167"/>
    <p:sldLayoutId id="2147486832" r:id="rId168"/>
    <p:sldLayoutId id="2147486833" r:id="rId169"/>
    <p:sldLayoutId id="2147486834" r:id="rId170"/>
    <p:sldLayoutId id="2147486835" r:id="rId171"/>
    <p:sldLayoutId id="2147486836" r:id="rId172"/>
    <p:sldLayoutId id="2147486837" r:id="rId173"/>
    <p:sldLayoutId id="2147486838" r:id="rId174"/>
    <p:sldLayoutId id="2147486839" r:id="rId175"/>
    <p:sldLayoutId id="2147486840" r:id="rId176"/>
    <p:sldLayoutId id="2147486841" r:id="rId177"/>
    <p:sldLayoutId id="2147486842" r:id="rId178"/>
    <p:sldLayoutId id="2147486843" r:id="rId179"/>
    <p:sldLayoutId id="2147486844" r:id="rId180"/>
    <p:sldLayoutId id="2147486845" r:id="rId181"/>
    <p:sldLayoutId id="2147486846" r:id="rId182"/>
    <p:sldLayoutId id="2147486847" r:id="rId183"/>
    <p:sldLayoutId id="2147486848" r:id="rId184"/>
    <p:sldLayoutId id="2147486849" r:id="rId185"/>
    <p:sldLayoutId id="2147486850" r:id="rId186"/>
    <p:sldLayoutId id="2147486851" r:id="rId187"/>
    <p:sldLayoutId id="2147486852" r:id="rId188"/>
    <p:sldLayoutId id="2147486853" r:id="rId189"/>
    <p:sldLayoutId id="2147486854" r:id="rId190"/>
    <p:sldLayoutId id="2147486855" r:id="rId191"/>
    <p:sldLayoutId id="2147486856" r:id="rId192"/>
    <p:sldLayoutId id="2147486857" r:id="rId193"/>
    <p:sldLayoutId id="2147486858" r:id="rId194"/>
    <p:sldLayoutId id="2147486859" r:id="rId195"/>
    <p:sldLayoutId id="2147486860" r:id="rId196"/>
    <p:sldLayoutId id="2147486861" r:id="rId197"/>
    <p:sldLayoutId id="2147486862" r:id="rId198"/>
    <p:sldLayoutId id="2147486863" r:id="rId199"/>
    <p:sldLayoutId id="2147486864" r:id="rId200"/>
    <p:sldLayoutId id="2147486865" r:id="rId201"/>
    <p:sldLayoutId id="2147486867" r:id="rId202"/>
    <p:sldLayoutId id="2147486868" r:id="rId203"/>
    <p:sldLayoutId id="2147486869" r:id="rId204"/>
    <p:sldLayoutId id="2147486870" r:id="rId205"/>
    <p:sldLayoutId id="2147486871" r:id="rId206"/>
    <p:sldLayoutId id="2147486872" r:id="rId207"/>
    <p:sldLayoutId id="2147486873" r:id="rId208"/>
    <p:sldLayoutId id="2147486874" r:id="rId209"/>
    <p:sldLayoutId id="2147486875" r:id="rId210"/>
    <p:sldLayoutId id="2147486876" r:id="rId211"/>
    <p:sldLayoutId id="2147486877" r:id="rId212"/>
    <p:sldLayoutId id="2147486878" r:id="rId213"/>
    <p:sldLayoutId id="2147486879" r:id="rId214"/>
    <p:sldLayoutId id="2147486880" r:id="rId215"/>
    <p:sldLayoutId id="2147486881" r:id="rId216"/>
    <p:sldLayoutId id="2147486882" r:id="rId217"/>
    <p:sldLayoutId id="2147486883" r:id="rId218"/>
    <p:sldLayoutId id="2147486884" r:id="rId219"/>
    <p:sldLayoutId id="2147486885" r:id="rId220"/>
    <p:sldLayoutId id="2147486886" r:id="rId221"/>
    <p:sldLayoutId id="2147486887" r:id="rId222"/>
    <p:sldLayoutId id="2147486888" r:id="rId223"/>
    <p:sldLayoutId id="2147486889" r:id="rId224"/>
    <p:sldLayoutId id="2147486890" r:id="rId225"/>
    <p:sldLayoutId id="2147486891" r:id="rId226"/>
    <p:sldLayoutId id="2147486892" r:id="rId227"/>
    <p:sldLayoutId id="2147486893" r:id="rId228"/>
    <p:sldLayoutId id="2147486894" r:id="rId229"/>
    <p:sldLayoutId id="2147486895" r:id="rId230"/>
    <p:sldLayoutId id="2147486896" r:id="rId231"/>
    <p:sldLayoutId id="2147486897" r:id="rId232"/>
    <p:sldLayoutId id="2147486898" r:id="rId233"/>
    <p:sldLayoutId id="2147486899" r:id="rId234"/>
    <p:sldLayoutId id="2147486900" r:id="rId235"/>
    <p:sldLayoutId id="2147486901" r:id="rId236"/>
    <p:sldLayoutId id="2147486902" r:id="rId237"/>
    <p:sldLayoutId id="2147486903" r:id="rId238"/>
    <p:sldLayoutId id="2147486904" r:id="rId239"/>
    <p:sldLayoutId id="2147486905" r:id="rId240"/>
    <p:sldLayoutId id="2147486906" r:id="rId241"/>
    <p:sldLayoutId id="2147486907" r:id="rId242"/>
    <p:sldLayoutId id="2147486908" r:id="rId243"/>
    <p:sldLayoutId id="2147486909" r:id="rId244"/>
    <p:sldLayoutId id="2147486910" r:id="rId245"/>
    <p:sldLayoutId id="2147486911" r:id="rId246"/>
    <p:sldLayoutId id="2147486912" r:id="rId247"/>
    <p:sldLayoutId id="2147486913" r:id="rId248"/>
    <p:sldLayoutId id="2147486914" r:id="rId249"/>
    <p:sldLayoutId id="2147486915" r:id="rId250"/>
    <p:sldLayoutId id="2147486916" r:id="rId251"/>
    <p:sldLayoutId id="2147486917" r:id="rId252"/>
    <p:sldLayoutId id="2147486918" r:id="rId253"/>
    <p:sldLayoutId id="2147486919" r:id="rId254"/>
    <p:sldLayoutId id="2147486920" r:id="rId255"/>
    <p:sldLayoutId id="2147486921" r:id="rId256"/>
    <p:sldLayoutId id="2147486922" r:id="rId257"/>
    <p:sldLayoutId id="2147486923" r:id="rId258"/>
    <p:sldLayoutId id="2147486924" r:id="rId259"/>
    <p:sldLayoutId id="2147486925" r:id="rId260"/>
    <p:sldLayoutId id="2147486926" r:id="rId261"/>
    <p:sldLayoutId id="2147486927" r:id="rId262"/>
    <p:sldLayoutId id="2147486928" r:id="rId263"/>
    <p:sldLayoutId id="2147486929" r:id="rId264"/>
    <p:sldLayoutId id="2147486930" r:id="rId265"/>
    <p:sldLayoutId id="2147486931" r:id="rId266"/>
    <p:sldLayoutId id="2147486932" r:id="rId267"/>
    <p:sldLayoutId id="2147486933" r:id="rId268"/>
    <p:sldLayoutId id="2147486934" r:id="rId269"/>
    <p:sldLayoutId id="2147486935" r:id="rId270"/>
    <p:sldLayoutId id="2147486936" r:id="rId271"/>
    <p:sldLayoutId id="2147486937" r:id="rId272"/>
    <p:sldLayoutId id="2147486938" r:id="rId273"/>
    <p:sldLayoutId id="2147486939" r:id="rId274"/>
    <p:sldLayoutId id="2147486940" r:id="rId275"/>
    <p:sldLayoutId id="2147486941" r:id="rId276"/>
    <p:sldLayoutId id="2147486942" r:id="rId277"/>
    <p:sldLayoutId id="2147486943" r:id="rId278"/>
    <p:sldLayoutId id="2147486944" r:id="rId279"/>
    <p:sldLayoutId id="2147486945" r:id="rId280"/>
    <p:sldLayoutId id="2147486946" r:id="rId281"/>
    <p:sldLayoutId id="2147486947" r:id="rId282"/>
    <p:sldLayoutId id="2147486948" r:id="rId283"/>
    <p:sldLayoutId id="2147486949" r:id="rId284"/>
    <p:sldLayoutId id="2147486950" r:id="rId285"/>
    <p:sldLayoutId id="2147486951" r:id="rId286"/>
    <p:sldLayoutId id="2147486952" r:id="rId287"/>
    <p:sldLayoutId id="2147486953" r:id="rId288"/>
    <p:sldLayoutId id="2147486954" r:id="rId289"/>
    <p:sldLayoutId id="2147486955" r:id="rId290"/>
    <p:sldLayoutId id="2147486956" r:id="rId291"/>
    <p:sldLayoutId id="2147486957" r:id="rId292"/>
    <p:sldLayoutId id="2147486958" r:id="rId293"/>
    <p:sldLayoutId id="2147486959" r:id="rId294"/>
    <p:sldLayoutId id="2147486960" r:id="rId295"/>
    <p:sldLayoutId id="2147486961" r:id="rId296"/>
    <p:sldLayoutId id="2147486962" r:id="rId297"/>
    <p:sldLayoutId id="2147486963" r:id="rId298"/>
    <p:sldLayoutId id="2147486964" r:id="rId299"/>
    <p:sldLayoutId id="2147486965" r:id="rId300"/>
    <p:sldLayoutId id="2147486966" r:id="rId301"/>
    <p:sldLayoutId id="2147486967" r:id="rId302"/>
    <p:sldLayoutId id="2147486968" r:id="rId303"/>
    <p:sldLayoutId id="2147486969" r:id="rId304"/>
    <p:sldLayoutId id="2147486970" r:id="rId305"/>
    <p:sldLayoutId id="2147486971" r:id="rId306"/>
    <p:sldLayoutId id="2147486972" r:id="rId307"/>
    <p:sldLayoutId id="2147486973" r:id="rId308"/>
    <p:sldLayoutId id="2147486974" r:id="rId309"/>
    <p:sldLayoutId id="2147486975" r:id="rId310"/>
    <p:sldLayoutId id="2147486976" r:id="rId311"/>
    <p:sldLayoutId id="2147486977" r:id="rId312"/>
    <p:sldLayoutId id="2147486978" r:id="rId313"/>
    <p:sldLayoutId id="2147486979" r:id="rId314"/>
    <p:sldLayoutId id="2147486980" r:id="rId315"/>
    <p:sldLayoutId id="2147486981" r:id="rId316"/>
    <p:sldLayoutId id="2147486982" r:id="rId317"/>
    <p:sldLayoutId id="2147486983" r:id="rId318"/>
    <p:sldLayoutId id="2147486984" r:id="rId319"/>
    <p:sldLayoutId id="2147486985" r:id="rId320"/>
    <p:sldLayoutId id="2147486986" r:id="rId321"/>
    <p:sldLayoutId id="2147486987" r:id="rId322"/>
    <p:sldLayoutId id="2147486988" r:id="rId323"/>
    <p:sldLayoutId id="2147486989" r:id="rId324"/>
    <p:sldLayoutId id="2147486990" r:id="rId325"/>
    <p:sldLayoutId id="2147486991" r:id="rId326"/>
    <p:sldLayoutId id="2147486992" r:id="rId327"/>
    <p:sldLayoutId id="2147486993" r:id="rId328"/>
    <p:sldLayoutId id="2147486994" r:id="rId329"/>
    <p:sldLayoutId id="2147486995" r:id="rId330"/>
    <p:sldLayoutId id="2147486996" r:id="rId331"/>
    <p:sldLayoutId id="2147486997" r:id="rId332"/>
    <p:sldLayoutId id="2147486998" r:id="rId333"/>
    <p:sldLayoutId id="2147486999" r:id="rId334"/>
    <p:sldLayoutId id="2147487000" r:id="rId335"/>
    <p:sldLayoutId id="2147487001" r:id="rId336"/>
    <p:sldLayoutId id="2147487002" r:id="rId337"/>
    <p:sldLayoutId id="2147487003" r:id="rId338"/>
    <p:sldLayoutId id="2147487004" r:id="rId339"/>
    <p:sldLayoutId id="2147487005" r:id="rId340"/>
    <p:sldLayoutId id="2147487006" r:id="rId341"/>
    <p:sldLayoutId id="2147487007" r:id="rId342"/>
    <p:sldLayoutId id="2147487008" r:id="rId343"/>
    <p:sldLayoutId id="2147487009" r:id="rId344"/>
    <p:sldLayoutId id="2147487010" r:id="rId345"/>
    <p:sldLayoutId id="2147487011" r:id="rId346"/>
    <p:sldLayoutId id="2147487012" r:id="rId347"/>
    <p:sldLayoutId id="2147487013" r:id="rId348"/>
    <p:sldLayoutId id="2147487014" r:id="rId349"/>
    <p:sldLayoutId id="2147487015" r:id="rId350"/>
    <p:sldLayoutId id="2147487016" r:id="rId351"/>
    <p:sldLayoutId id="2147487017" r:id="rId352"/>
    <p:sldLayoutId id="2147487018" r:id="rId353"/>
    <p:sldLayoutId id="2147487019" r:id="rId354"/>
    <p:sldLayoutId id="2147487020" r:id="rId355"/>
    <p:sldLayoutId id="2147487021" r:id="rId356"/>
    <p:sldLayoutId id="2147487022" r:id="rId357"/>
    <p:sldLayoutId id="2147487023" r:id="rId358"/>
    <p:sldLayoutId id="2147487024" r:id="rId359"/>
    <p:sldLayoutId id="2147487025" r:id="rId360"/>
    <p:sldLayoutId id="2147487026" r:id="rId361"/>
    <p:sldLayoutId id="2147487027" r:id="rId362"/>
    <p:sldLayoutId id="2147487028" r:id="rId363"/>
    <p:sldLayoutId id="2147487029" r:id="rId364"/>
    <p:sldLayoutId id="2147487030" r:id="rId365"/>
    <p:sldLayoutId id="2147487031" r:id="rId366"/>
    <p:sldLayoutId id="2147487032" r:id="rId367"/>
    <p:sldLayoutId id="2147487033" r:id="rId368"/>
    <p:sldLayoutId id="2147487034" r:id="rId369"/>
    <p:sldLayoutId id="2147487035" r:id="rId370"/>
    <p:sldLayoutId id="2147487036" r:id="rId371"/>
    <p:sldLayoutId id="2147487037" r:id="rId372"/>
    <p:sldLayoutId id="2147487038" r:id="rId373"/>
    <p:sldLayoutId id="2147487039" r:id="rId374"/>
    <p:sldLayoutId id="2147487040" r:id="rId375"/>
    <p:sldLayoutId id="2147487041" r:id="rId376"/>
    <p:sldLayoutId id="2147487042" r:id="rId377"/>
    <p:sldLayoutId id="2147487043" r:id="rId378"/>
    <p:sldLayoutId id="2147487044" r:id="rId379"/>
    <p:sldLayoutId id="2147487045" r:id="rId380"/>
    <p:sldLayoutId id="2147487046" r:id="rId381"/>
    <p:sldLayoutId id="2147487047" r:id="rId382"/>
    <p:sldLayoutId id="2147487048" r:id="rId383"/>
    <p:sldLayoutId id="2147487049" r:id="rId384"/>
    <p:sldLayoutId id="2147487050" r:id="rId385"/>
    <p:sldLayoutId id="2147487051" r:id="rId386"/>
    <p:sldLayoutId id="2147487052" r:id="rId387"/>
    <p:sldLayoutId id="2147487053" r:id="rId388"/>
    <p:sldLayoutId id="2147487054" r:id="rId389"/>
    <p:sldLayoutId id="2147487055" r:id="rId390"/>
    <p:sldLayoutId id="2147487056" r:id="rId391"/>
    <p:sldLayoutId id="2147487057" r:id="rId392"/>
    <p:sldLayoutId id="2147487058" r:id="rId393"/>
    <p:sldLayoutId id="2147487060" r:id="rId394"/>
    <p:sldLayoutId id="2147487061" r:id="rId395"/>
    <p:sldLayoutId id="2147487062" r:id="rId396"/>
    <p:sldLayoutId id="2147487064" r:id="rId397"/>
    <p:sldLayoutId id="2147487065" r:id="rId398"/>
    <p:sldLayoutId id="2147487066" r:id="rId399"/>
    <p:sldLayoutId id="2147487067" r:id="rId400"/>
    <p:sldLayoutId id="2147487068" r:id="rId401"/>
    <p:sldLayoutId id="2147487069" r:id="rId402"/>
    <p:sldLayoutId id="2147487070" r:id="rId403"/>
    <p:sldLayoutId id="2147487071" r:id="rId404"/>
    <p:sldLayoutId id="2147487072" r:id="rId405"/>
    <p:sldLayoutId id="2147487073" r:id="rId406"/>
    <p:sldLayoutId id="2147487074" r:id="rId407"/>
    <p:sldLayoutId id="2147487075" r:id="rId408"/>
    <p:sldLayoutId id="2147487076" r:id="rId409"/>
    <p:sldLayoutId id="2147487077" r:id="rId410"/>
    <p:sldLayoutId id="2147487078" r:id="rId411"/>
    <p:sldLayoutId id="2147487079" r:id="rId412"/>
    <p:sldLayoutId id="2147487080" r:id="rId413"/>
    <p:sldLayoutId id="2147487081" r:id="rId414"/>
    <p:sldLayoutId id="2147487082" r:id="rId415"/>
    <p:sldLayoutId id="2147487083" r:id="rId416"/>
    <p:sldLayoutId id="2147487084" r:id="rId417"/>
    <p:sldLayoutId id="2147487085" r:id="rId418"/>
    <p:sldLayoutId id="2147487086" r:id="rId419"/>
    <p:sldLayoutId id="2147487087" r:id="rId420"/>
    <p:sldLayoutId id="2147487088" r:id="rId421"/>
    <p:sldLayoutId id="2147487089" r:id="rId422"/>
    <p:sldLayoutId id="2147487090" r:id="rId423"/>
    <p:sldLayoutId id="2147487091" r:id="rId424"/>
    <p:sldLayoutId id="2147487092" r:id="rId425"/>
    <p:sldLayoutId id="2147487093" r:id="rId426"/>
    <p:sldLayoutId id="2147487094" r:id="rId427"/>
    <p:sldLayoutId id="2147487095" r:id="rId428"/>
    <p:sldLayoutId id="2147487096" r:id="rId429"/>
    <p:sldLayoutId id="2147487097" r:id="rId430"/>
    <p:sldLayoutId id="2147487098" r:id="rId431"/>
    <p:sldLayoutId id="2147487099" r:id="rId432"/>
    <p:sldLayoutId id="2147487100" r:id="rId433"/>
    <p:sldLayoutId id="2147487101" r:id="rId434"/>
    <p:sldLayoutId id="2147487102" r:id="rId435"/>
    <p:sldLayoutId id="2147487103" r:id="rId436"/>
    <p:sldLayoutId id="2147487104" r:id="rId437"/>
    <p:sldLayoutId id="2147487105" r:id="rId438"/>
    <p:sldLayoutId id="2147487106" r:id="rId439"/>
    <p:sldLayoutId id="2147487107" r:id="rId440"/>
    <p:sldLayoutId id="2147487108" r:id="rId441"/>
    <p:sldLayoutId id="2147487109" r:id="rId442"/>
    <p:sldLayoutId id="2147487110" r:id="rId443"/>
    <p:sldLayoutId id="2147487111" r:id="rId444"/>
    <p:sldLayoutId id="2147487112" r:id="rId445"/>
    <p:sldLayoutId id="2147487113" r:id="rId446"/>
    <p:sldLayoutId id="2147487114" r:id="rId447"/>
    <p:sldLayoutId id="2147487115" r:id="rId448"/>
    <p:sldLayoutId id="2147487116" r:id="rId449"/>
    <p:sldLayoutId id="2147487117" r:id="rId450"/>
    <p:sldLayoutId id="2147487118" r:id="rId451"/>
    <p:sldLayoutId id="2147487119" r:id="rId452"/>
    <p:sldLayoutId id="2147487120" r:id="rId453"/>
    <p:sldLayoutId id="2147487121" r:id="rId454"/>
    <p:sldLayoutId id="2147487122" r:id="rId455"/>
    <p:sldLayoutId id="2147487123" r:id="rId456"/>
    <p:sldLayoutId id="2147487124" r:id="rId457"/>
    <p:sldLayoutId id="2147487125" r:id="rId458"/>
    <p:sldLayoutId id="2147487126" r:id="rId459"/>
    <p:sldLayoutId id="2147487127" r:id="rId460"/>
    <p:sldLayoutId id="2147487128" r:id="rId461"/>
    <p:sldLayoutId id="2147488472" r:id="rId462"/>
    <p:sldLayoutId id="2147488483" r:id="rId463"/>
    <p:sldLayoutId id="2147491809" r:id="rId464"/>
    <p:sldLayoutId id="2147491816" r:id="rId465"/>
    <p:sldLayoutId id="2147491848" r:id="rId466"/>
    <p:sldLayoutId id="2147491934" r:id="rId467"/>
    <p:sldLayoutId id="2147491939" r:id="rId468"/>
    <p:sldLayoutId id="2147491944" r:id="rId469"/>
    <p:sldLayoutId id="2147491945" r:id="rId470"/>
    <p:sldLayoutId id="2147494807" r:id="rId471"/>
    <p:sldLayoutId id="2147494818" r:id="rId472"/>
    <p:sldLayoutId id="2147494831" r:id="rId473"/>
    <p:sldLayoutId id="2147494843" r:id="rId474"/>
    <p:sldLayoutId id="2147494854" r:id="rId475"/>
    <p:sldLayoutId id="2147494865" r:id="rId476"/>
    <p:sldLayoutId id="2147494877" r:id="rId477"/>
    <p:sldLayoutId id="2147494888" r:id="rId478"/>
    <p:sldLayoutId id="2147494899" r:id="rId479"/>
    <p:sldLayoutId id="2147494902" r:id="rId480"/>
    <p:sldLayoutId id="2147494910" r:id="rId481"/>
    <p:sldLayoutId id="2147494911" r:id="rId482"/>
    <p:sldLayoutId id="2147494923" r:id="rId483"/>
    <p:sldLayoutId id="2147494926" r:id="rId484"/>
    <p:sldLayoutId id="2147494936" r:id="rId485"/>
    <p:sldLayoutId id="2147494963" r:id="rId486"/>
    <p:sldLayoutId id="2147494974" r:id="rId487"/>
    <p:sldLayoutId id="2147494976" r:id="rId488"/>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48243291"/>
      </p:ext>
    </p:extLst>
  </p:cSld>
  <p:clrMap bg1="lt1" tx1="dk1" bg2="dk2" tx2="lt2" accent1="accent1" accent2="accent2" accent3="accent3" accent4="accent4" accent5="accent5" accent6="accent6" hlink="hlink" folHlink="folHlink"/>
  <p:sldLayoutIdLst>
    <p:sldLayoutId id="2147487665" r:id="rId1"/>
    <p:sldLayoutId id="2147487666" r:id="rId2"/>
    <p:sldLayoutId id="2147487667" r:id="rId3"/>
    <p:sldLayoutId id="2147487668" r:id="rId4"/>
    <p:sldLayoutId id="2147487669" r:id="rId5"/>
    <p:sldLayoutId id="2147487671" r:id="rId6"/>
    <p:sldLayoutId id="2147487672" r:id="rId7"/>
    <p:sldLayoutId id="2147487673" r:id="rId8"/>
    <p:sldLayoutId id="2147487674" r:id="rId9"/>
    <p:sldLayoutId id="2147487675" r:id="rId10"/>
    <p:sldLayoutId id="2147487676" r:id="rId11"/>
    <p:sldLayoutId id="2147487677" r:id="rId12"/>
    <p:sldLayoutId id="2147487678" r:id="rId13"/>
    <p:sldLayoutId id="2147487679" r:id="rId14"/>
    <p:sldLayoutId id="2147487680" r:id="rId15"/>
    <p:sldLayoutId id="2147487681" r:id="rId16"/>
    <p:sldLayoutId id="2147487682" r:id="rId17"/>
    <p:sldLayoutId id="2147487683" r:id="rId18"/>
    <p:sldLayoutId id="2147487684" r:id="rId19"/>
    <p:sldLayoutId id="2147487685" r:id="rId20"/>
    <p:sldLayoutId id="2147487686" r:id="rId21"/>
    <p:sldLayoutId id="2147487687" r:id="rId22"/>
    <p:sldLayoutId id="2147487688" r:id="rId23"/>
    <p:sldLayoutId id="2147487689" r:id="rId24"/>
    <p:sldLayoutId id="2147487690" r:id="rId25"/>
    <p:sldLayoutId id="2147487691" r:id="rId26"/>
    <p:sldLayoutId id="2147487692" r:id="rId27"/>
    <p:sldLayoutId id="2147487693" r:id="rId28"/>
    <p:sldLayoutId id="2147487694" r:id="rId29"/>
    <p:sldLayoutId id="2147487695" r:id="rId30"/>
    <p:sldLayoutId id="2147487696" r:id="rId31"/>
    <p:sldLayoutId id="2147487697" r:id="rId32"/>
    <p:sldLayoutId id="2147487698" r:id="rId33"/>
    <p:sldLayoutId id="2147487699" r:id="rId34"/>
    <p:sldLayoutId id="2147487700" r:id="rId35"/>
    <p:sldLayoutId id="2147487701" r:id="rId36"/>
    <p:sldLayoutId id="2147487702" r:id="rId37"/>
    <p:sldLayoutId id="2147487703" r:id="rId38"/>
    <p:sldLayoutId id="2147487704" r:id="rId39"/>
    <p:sldLayoutId id="2147487705" r:id="rId40"/>
    <p:sldLayoutId id="2147487706" r:id="rId41"/>
    <p:sldLayoutId id="2147487707" r:id="rId42"/>
    <p:sldLayoutId id="2147487708" r:id="rId43"/>
    <p:sldLayoutId id="2147487709" r:id="rId44"/>
    <p:sldLayoutId id="2147487710" r:id="rId45"/>
    <p:sldLayoutId id="2147487711" r:id="rId46"/>
    <p:sldLayoutId id="2147487712" r:id="rId47"/>
    <p:sldLayoutId id="2147487713" r:id="rId48"/>
    <p:sldLayoutId id="2147487714" r:id="rId49"/>
    <p:sldLayoutId id="2147487715" r:id="rId50"/>
    <p:sldLayoutId id="2147487716" r:id="rId51"/>
    <p:sldLayoutId id="2147487717" r:id="rId52"/>
    <p:sldLayoutId id="2147487718" r:id="rId53"/>
    <p:sldLayoutId id="2147487719" r:id="rId54"/>
    <p:sldLayoutId id="2147487720" r:id="rId55"/>
    <p:sldLayoutId id="2147487721" r:id="rId56"/>
    <p:sldLayoutId id="2147487722" r:id="rId57"/>
    <p:sldLayoutId id="2147487723" r:id="rId58"/>
    <p:sldLayoutId id="2147487724" r:id="rId59"/>
    <p:sldLayoutId id="2147487725" r:id="rId60"/>
    <p:sldLayoutId id="2147487726" r:id="rId61"/>
    <p:sldLayoutId id="2147487727" r:id="rId62"/>
    <p:sldLayoutId id="2147487728" r:id="rId63"/>
    <p:sldLayoutId id="2147487729" r:id="rId64"/>
    <p:sldLayoutId id="2147487730" r:id="rId65"/>
    <p:sldLayoutId id="2147487731" r:id="rId66"/>
    <p:sldLayoutId id="2147487732" r:id="rId67"/>
    <p:sldLayoutId id="2147487733" r:id="rId68"/>
    <p:sldLayoutId id="2147487734" r:id="rId69"/>
    <p:sldLayoutId id="2147487735" r:id="rId70"/>
    <p:sldLayoutId id="2147487736" r:id="rId71"/>
    <p:sldLayoutId id="2147487737" r:id="rId72"/>
    <p:sldLayoutId id="2147487738" r:id="rId73"/>
    <p:sldLayoutId id="2147487739" r:id="rId74"/>
    <p:sldLayoutId id="2147487740" r:id="rId75"/>
    <p:sldLayoutId id="2147487741" r:id="rId76"/>
    <p:sldLayoutId id="2147487742" r:id="rId77"/>
    <p:sldLayoutId id="2147487743" r:id="rId78"/>
    <p:sldLayoutId id="2147487744" r:id="rId79"/>
    <p:sldLayoutId id="2147487745" r:id="rId80"/>
    <p:sldLayoutId id="2147487746" r:id="rId81"/>
    <p:sldLayoutId id="2147487747" r:id="rId82"/>
    <p:sldLayoutId id="2147487748" r:id="rId83"/>
    <p:sldLayoutId id="2147487749" r:id="rId84"/>
    <p:sldLayoutId id="2147487750" r:id="rId85"/>
    <p:sldLayoutId id="2147487751" r:id="rId86"/>
    <p:sldLayoutId id="2147487752" r:id="rId87"/>
    <p:sldLayoutId id="2147487753" r:id="rId88"/>
    <p:sldLayoutId id="2147487754" r:id="rId89"/>
    <p:sldLayoutId id="2147487755" r:id="rId90"/>
    <p:sldLayoutId id="2147487756" r:id="rId91"/>
    <p:sldLayoutId id="2147487757" r:id="rId92"/>
    <p:sldLayoutId id="2147487758" r:id="rId93"/>
    <p:sldLayoutId id="2147487759" r:id="rId94"/>
    <p:sldLayoutId id="2147487760" r:id="rId95"/>
    <p:sldLayoutId id="2147487761" r:id="rId96"/>
    <p:sldLayoutId id="2147487762" r:id="rId97"/>
    <p:sldLayoutId id="2147487763" r:id="rId98"/>
    <p:sldLayoutId id="2147487764" r:id="rId99"/>
    <p:sldLayoutId id="2147487765" r:id="rId100"/>
    <p:sldLayoutId id="2147487766" r:id="rId101"/>
    <p:sldLayoutId id="2147487767" r:id="rId102"/>
    <p:sldLayoutId id="2147487768" r:id="rId103"/>
    <p:sldLayoutId id="2147487769" r:id="rId104"/>
    <p:sldLayoutId id="2147487770" r:id="rId105"/>
    <p:sldLayoutId id="2147487771" r:id="rId106"/>
    <p:sldLayoutId id="2147487772" r:id="rId107"/>
    <p:sldLayoutId id="2147487773" r:id="rId108"/>
    <p:sldLayoutId id="2147487774" r:id="rId109"/>
    <p:sldLayoutId id="2147487775" r:id="rId110"/>
    <p:sldLayoutId id="2147487776" r:id="rId111"/>
    <p:sldLayoutId id="2147487777" r:id="rId112"/>
    <p:sldLayoutId id="2147487778" r:id="rId113"/>
    <p:sldLayoutId id="2147487779" r:id="rId114"/>
    <p:sldLayoutId id="2147487780" r:id="rId115"/>
    <p:sldLayoutId id="2147487781" r:id="rId116"/>
    <p:sldLayoutId id="2147487782" r:id="rId117"/>
    <p:sldLayoutId id="2147487783" r:id="rId118"/>
    <p:sldLayoutId id="2147487784" r:id="rId119"/>
    <p:sldLayoutId id="2147487785" r:id="rId120"/>
    <p:sldLayoutId id="2147487786" r:id="rId121"/>
    <p:sldLayoutId id="2147487787" r:id="rId122"/>
    <p:sldLayoutId id="2147487788" r:id="rId123"/>
    <p:sldLayoutId id="2147487789" r:id="rId124"/>
    <p:sldLayoutId id="2147487790" r:id="rId125"/>
    <p:sldLayoutId id="2147487791" r:id="rId126"/>
    <p:sldLayoutId id="2147487792" r:id="rId127"/>
    <p:sldLayoutId id="2147487793" r:id="rId128"/>
    <p:sldLayoutId id="2147487794" r:id="rId129"/>
    <p:sldLayoutId id="2147487795" r:id="rId130"/>
    <p:sldLayoutId id="2147487796" r:id="rId131"/>
    <p:sldLayoutId id="2147487797" r:id="rId132"/>
    <p:sldLayoutId id="2147487798" r:id="rId133"/>
    <p:sldLayoutId id="2147487799" r:id="rId134"/>
    <p:sldLayoutId id="2147487800" r:id="rId135"/>
    <p:sldLayoutId id="2147487801" r:id="rId136"/>
    <p:sldLayoutId id="2147487802" r:id="rId137"/>
    <p:sldLayoutId id="2147487803" r:id="rId138"/>
    <p:sldLayoutId id="2147487804" r:id="rId139"/>
    <p:sldLayoutId id="2147487805" r:id="rId140"/>
    <p:sldLayoutId id="2147487806" r:id="rId141"/>
    <p:sldLayoutId id="2147487807" r:id="rId142"/>
    <p:sldLayoutId id="2147487808" r:id="rId143"/>
    <p:sldLayoutId id="2147487809" r:id="rId144"/>
    <p:sldLayoutId id="2147487810" r:id="rId145"/>
    <p:sldLayoutId id="2147487811" r:id="rId146"/>
    <p:sldLayoutId id="2147487812" r:id="rId147"/>
    <p:sldLayoutId id="2147487813" r:id="rId148"/>
    <p:sldLayoutId id="2147487814" r:id="rId149"/>
    <p:sldLayoutId id="2147487815" r:id="rId150"/>
    <p:sldLayoutId id="2147487816" r:id="rId151"/>
    <p:sldLayoutId id="2147487817" r:id="rId152"/>
    <p:sldLayoutId id="2147487818" r:id="rId153"/>
    <p:sldLayoutId id="2147487819" r:id="rId154"/>
    <p:sldLayoutId id="2147487820" r:id="rId155"/>
    <p:sldLayoutId id="2147487821" r:id="rId156"/>
    <p:sldLayoutId id="2147487822" r:id="rId157"/>
    <p:sldLayoutId id="2147487823" r:id="rId158"/>
    <p:sldLayoutId id="2147487824" r:id="rId159"/>
    <p:sldLayoutId id="2147487825" r:id="rId160"/>
    <p:sldLayoutId id="2147487826" r:id="rId161"/>
    <p:sldLayoutId id="2147487827" r:id="rId162"/>
    <p:sldLayoutId id="2147487828" r:id="rId163"/>
    <p:sldLayoutId id="2147487829" r:id="rId164"/>
    <p:sldLayoutId id="2147487830" r:id="rId165"/>
    <p:sldLayoutId id="2147487831" r:id="rId166"/>
    <p:sldLayoutId id="2147487832" r:id="rId167"/>
    <p:sldLayoutId id="2147487833" r:id="rId168"/>
    <p:sldLayoutId id="2147487834" r:id="rId169"/>
    <p:sldLayoutId id="2147487835" r:id="rId170"/>
    <p:sldLayoutId id="2147487836" r:id="rId171"/>
    <p:sldLayoutId id="2147487837" r:id="rId172"/>
    <p:sldLayoutId id="2147487838" r:id="rId173"/>
    <p:sldLayoutId id="2147487839" r:id="rId174"/>
    <p:sldLayoutId id="2147487840" r:id="rId175"/>
    <p:sldLayoutId id="2147487841" r:id="rId176"/>
    <p:sldLayoutId id="2147487842" r:id="rId177"/>
    <p:sldLayoutId id="2147487843" r:id="rId178"/>
    <p:sldLayoutId id="2147487844" r:id="rId179"/>
    <p:sldLayoutId id="2147487845" r:id="rId180"/>
    <p:sldLayoutId id="2147487846" r:id="rId181"/>
    <p:sldLayoutId id="2147487847" r:id="rId182"/>
    <p:sldLayoutId id="2147487848" r:id="rId183"/>
    <p:sldLayoutId id="2147487849" r:id="rId184"/>
    <p:sldLayoutId id="2147487850" r:id="rId185"/>
    <p:sldLayoutId id="2147487851" r:id="rId186"/>
    <p:sldLayoutId id="2147487852" r:id="rId187"/>
    <p:sldLayoutId id="2147487853" r:id="rId188"/>
    <p:sldLayoutId id="2147487854" r:id="rId189"/>
    <p:sldLayoutId id="2147487855" r:id="rId190"/>
    <p:sldLayoutId id="2147487856" r:id="rId191"/>
    <p:sldLayoutId id="2147487857" r:id="rId192"/>
    <p:sldLayoutId id="2147487858" r:id="rId193"/>
    <p:sldLayoutId id="2147487859" r:id="rId194"/>
    <p:sldLayoutId id="2147487860" r:id="rId195"/>
    <p:sldLayoutId id="2147487861" r:id="rId196"/>
    <p:sldLayoutId id="2147487862" r:id="rId197"/>
    <p:sldLayoutId id="2147487863" r:id="rId198"/>
    <p:sldLayoutId id="2147487864" r:id="rId199"/>
    <p:sldLayoutId id="2147487865" r:id="rId200"/>
    <p:sldLayoutId id="2147487866" r:id="rId201"/>
    <p:sldLayoutId id="2147487867" r:id="rId202"/>
    <p:sldLayoutId id="2147487868" r:id="rId203"/>
    <p:sldLayoutId id="2147487869" r:id="rId204"/>
    <p:sldLayoutId id="2147487870" r:id="rId205"/>
    <p:sldLayoutId id="2147487871" r:id="rId206"/>
    <p:sldLayoutId id="2147487872" r:id="rId207"/>
    <p:sldLayoutId id="2147487873" r:id="rId208"/>
    <p:sldLayoutId id="2147487874" r:id="rId209"/>
    <p:sldLayoutId id="2147487875" r:id="rId210"/>
    <p:sldLayoutId id="2147487876" r:id="rId211"/>
    <p:sldLayoutId id="2147487877" r:id="rId212"/>
    <p:sldLayoutId id="2147487878" r:id="rId213"/>
    <p:sldLayoutId id="2147487879" r:id="rId214"/>
    <p:sldLayoutId id="2147487880" r:id="rId215"/>
    <p:sldLayoutId id="2147487881" r:id="rId216"/>
    <p:sldLayoutId id="2147487882" r:id="rId217"/>
    <p:sldLayoutId id="2147487883" r:id="rId218"/>
    <p:sldLayoutId id="2147487884" r:id="rId219"/>
    <p:sldLayoutId id="2147487885" r:id="rId220"/>
    <p:sldLayoutId id="2147487886" r:id="rId221"/>
    <p:sldLayoutId id="2147487887" r:id="rId222"/>
    <p:sldLayoutId id="2147487888" r:id="rId223"/>
    <p:sldLayoutId id="2147487889" r:id="rId224"/>
    <p:sldLayoutId id="2147487890" r:id="rId225"/>
    <p:sldLayoutId id="2147487891" r:id="rId226"/>
    <p:sldLayoutId id="2147487892" r:id="rId227"/>
    <p:sldLayoutId id="2147487893" r:id="rId228"/>
    <p:sldLayoutId id="2147487894" r:id="rId229"/>
    <p:sldLayoutId id="2147487895" r:id="rId230"/>
    <p:sldLayoutId id="2147487896" r:id="rId231"/>
    <p:sldLayoutId id="2147487897" r:id="rId232"/>
    <p:sldLayoutId id="2147487898" r:id="rId233"/>
    <p:sldLayoutId id="2147487899" r:id="rId234"/>
    <p:sldLayoutId id="2147487900" r:id="rId235"/>
    <p:sldLayoutId id="2147487901" r:id="rId236"/>
    <p:sldLayoutId id="2147487902" r:id="rId237"/>
    <p:sldLayoutId id="2147487903" r:id="rId238"/>
    <p:sldLayoutId id="2147487904" r:id="rId239"/>
    <p:sldLayoutId id="2147487905" r:id="rId240"/>
    <p:sldLayoutId id="2147487906" r:id="rId241"/>
    <p:sldLayoutId id="2147487907" r:id="rId242"/>
    <p:sldLayoutId id="2147487908" r:id="rId243"/>
    <p:sldLayoutId id="2147487909" r:id="rId244"/>
    <p:sldLayoutId id="2147487910" r:id="rId245"/>
    <p:sldLayoutId id="2147487911" r:id="rId246"/>
    <p:sldLayoutId id="2147487912" r:id="rId247"/>
    <p:sldLayoutId id="2147487913" r:id="rId248"/>
    <p:sldLayoutId id="2147487914" r:id="rId249"/>
    <p:sldLayoutId id="2147487915" r:id="rId250"/>
    <p:sldLayoutId id="2147487916" r:id="rId251"/>
    <p:sldLayoutId id="2147487917" r:id="rId252"/>
    <p:sldLayoutId id="2147487918" r:id="rId253"/>
    <p:sldLayoutId id="2147487919" r:id="rId254"/>
    <p:sldLayoutId id="2147487920" r:id="rId255"/>
    <p:sldLayoutId id="2147487921" r:id="rId256"/>
    <p:sldLayoutId id="2147487922" r:id="rId257"/>
    <p:sldLayoutId id="2147487923" r:id="rId258"/>
    <p:sldLayoutId id="2147487924" r:id="rId259"/>
    <p:sldLayoutId id="2147487925" r:id="rId260"/>
    <p:sldLayoutId id="2147487926" r:id="rId261"/>
    <p:sldLayoutId id="2147487927" r:id="rId262"/>
    <p:sldLayoutId id="2147487928" r:id="rId263"/>
    <p:sldLayoutId id="2147487929" r:id="rId264"/>
    <p:sldLayoutId id="2147487930" r:id="rId265"/>
    <p:sldLayoutId id="2147487931" r:id="rId266"/>
    <p:sldLayoutId id="2147487932" r:id="rId267"/>
    <p:sldLayoutId id="2147487933" r:id="rId268"/>
    <p:sldLayoutId id="2147487934" r:id="rId269"/>
    <p:sldLayoutId id="2147494980" r:id="rId270"/>
    <p:sldLayoutId id="2147494981" r:id="rId271"/>
    <p:sldLayoutId id="2147494986" r:id="rId272"/>
    <p:sldLayoutId id="2147494988" r:id="rId27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216697407"/>
      </p:ext>
    </p:extLst>
  </p:cSld>
  <p:clrMap bg1="lt1" tx1="dk1" bg2="lt2" tx2="dk2" accent1="accent1" accent2="accent2" accent3="accent3" accent4="accent4" accent5="accent5" accent6="accent6" hlink="hlink" folHlink="folHlink"/>
  <p:sldLayoutIdLst>
    <p:sldLayoutId id="2147493144" r:id="rId1"/>
    <p:sldLayoutId id="2147493145" r:id="rId2"/>
    <p:sldLayoutId id="2147493146" r:id="rId3"/>
    <p:sldLayoutId id="2147493147" r:id="rId4"/>
    <p:sldLayoutId id="2147493148" r:id="rId5"/>
    <p:sldLayoutId id="2147493149" r:id="rId6"/>
    <p:sldLayoutId id="2147493150" r:id="rId7"/>
    <p:sldLayoutId id="2147493151" r:id="rId8"/>
    <p:sldLayoutId id="2147493152" r:id="rId9"/>
    <p:sldLayoutId id="2147493153" r:id="rId10"/>
    <p:sldLayoutId id="2147493154" r:id="rId11"/>
    <p:sldLayoutId id="2147493155" r:id="rId12"/>
    <p:sldLayoutId id="2147493157" r:id="rId13"/>
    <p:sldLayoutId id="2147493158" r:id="rId14"/>
    <p:sldLayoutId id="2147493159" r:id="rId15"/>
    <p:sldLayoutId id="2147493160" r:id="rId16"/>
    <p:sldLayoutId id="2147493161" r:id="rId17"/>
    <p:sldLayoutId id="2147493163" r:id="rId18"/>
    <p:sldLayoutId id="2147493164" r:id="rId19"/>
    <p:sldLayoutId id="2147493165" r:id="rId20"/>
    <p:sldLayoutId id="2147493166" r:id="rId21"/>
    <p:sldLayoutId id="2147493167" r:id="rId22"/>
    <p:sldLayoutId id="2147493168" r:id="rId23"/>
    <p:sldLayoutId id="2147493169" r:id="rId24"/>
    <p:sldLayoutId id="2147493170" r:id="rId25"/>
    <p:sldLayoutId id="2147493171" r:id="rId26"/>
    <p:sldLayoutId id="2147493172" r:id="rId27"/>
    <p:sldLayoutId id="2147493173" r:id="rId28"/>
    <p:sldLayoutId id="2147493174" r:id="rId29"/>
    <p:sldLayoutId id="2147493175" r:id="rId30"/>
    <p:sldLayoutId id="2147493176" r:id="rId31"/>
    <p:sldLayoutId id="2147493177" r:id="rId32"/>
    <p:sldLayoutId id="2147493178" r:id="rId33"/>
    <p:sldLayoutId id="2147493179" r:id="rId34"/>
    <p:sldLayoutId id="2147493180" r:id="rId35"/>
    <p:sldLayoutId id="2147493181" r:id="rId36"/>
    <p:sldLayoutId id="2147493182" r:id="rId37"/>
    <p:sldLayoutId id="2147493183" r:id="rId38"/>
    <p:sldLayoutId id="2147493184" r:id="rId39"/>
    <p:sldLayoutId id="2147493185" r:id="rId40"/>
    <p:sldLayoutId id="2147493186" r:id="rId41"/>
    <p:sldLayoutId id="2147493187" r:id="rId42"/>
    <p:sldLayoutId id="2147493188" r:id="rId43"/>
    <p:sldLayoutId id="2147493189" r:id="rId44"/>
    <p:sldLayoutId id="2147493190" r:id="rId45"/>
    <p:sldLayoutId id="2147493191" r:id="rId46"/>
    <p:sldLayoutId id="2147493192" r:id="rId47"/>
    <p:sldLayoutId id="2147493193" r:id="rId48"/>
    <p:sldLayoutId id="2147493194" r:id="rId49"/>
    <p:sldLayoutId id="2147493195" r:id="rId50"/>
    <p:sldLayoutId id="2147493196" r:id="rId51"/>
    <p:sldLayoutId id="2147493197" r:id="rId52"/>
    <p:sldLayoutId id="2147493198" r:id="rId53"/>
    <p:sldLayoutId id="2147493199" r:id="rId54"/>
    <p:sldLayoutId id="2147493200" r:id="rId55"/>
    <p:sldLayoutId id="2147493201" r:id="rId56"/>
    <p:sldLayoutId id="2147493202" r:id="rId57"/>
    <p:sldLayoutId id="2147493203" r:id="rId58"/>
    <p:sldLayoutId id="2147493204" r:id="rId59"/>
    <p:sldLayoutId id="2147493205" r:id="rId60"/>
    <p:sldLayoutId id="2147493206" r:id="rId61"/>
    <p:sldLayoutId id="2147493207" r:id="rId62"/>
    <p:sldLayoutId id="2147493209" r:id="rId63"/>
    <p:sldLayoutId id="2147493210" r:id="rId64"/>
    <p:sldLayoutId id="2147493211" r:id="rId65"/>
    <p:sldLayoutId id="2147493212" r:id="rId66"/>
    <p:sldLayoutId id="2147493213" r:id="rId67"/>
    <p:sldLayoutId id="2147493214" r:id="rId68"/>
    <p:sldLayoutId id="2147493216" r:id="rId69"/>
    <p:sldLayoutId id="2147493217" r:id="rId70"/>
    <p:sldLayoutId id="2147493218" r:id="rId71"/>
    <p:sldLayoutId id="2147493219" r:id="rId72"/>
    <p:sldLayoutId id="2147493220" r:id="rId73"/>
    <p:sldLayoutId id="2147493221" r:id="rId74"/>
    <p:sldLayoutId id="2147493222" r:id="rId75"/>
    <p:sldLayoutId id="2147493223" r:id="rId76"/>
    <p:sldLayoutId id="2147493224" r:id="rId77"/>
    <p:sldLayoutId id="2147493225" r:id="rId78"/>
    <p:sldLayoutId id="2147493226" r:id="rId79"/>
    <p:sldLayoutId id="2147493227" r:id="rId80"/>
    <p:sldLayoutId id="2147493231" r:id="rId81"/>
    <p:sldLayoutId id="2147493232" r:id="rId82"/>
    <p:sldLayoutId id="2147493233" r:id="rId83"/>
    <p:sldLayoutId id="2147493234" r:id="rId84"/>
    <p:sldLayoutId id="2147493235" r:id="rId85"/>
    <p:sldLayoutId id="2147493236" r:id="rId86"/>
    <p:sldLayoutId id="2147493237" r:id="rId87"/>
    <p:sldLayoutId id="2147493238" r:id="rId88"/>
    <p:sldLayoutId id="2147493239" r:id="rId89"/>
    <p:sldLayoutId id="2147493240" r:id="rId90"/>
    <p:sldLayoutId id="2147493241" r:id="rId91"/>
    <p:sldLayoutId id="2147493242" r:id="rId92"/>
    <p:sldLayoutId id="2147493243" r:id="rId93"/>
    <p:sldLayoutId id="2147493244" r:id="rId94"/>
    <p:sldLayoutId id="2147493245" r:id="rId95"/>
    <p:sldLayoutId id="2147493246" r:id="rId96"/>
    <p:sldLayoutId id="2147493247" r:id="rId97"/>
    <p:sldLayoutId id="2147493251" r:id="rId98"/>
    <p:sldLayoutId id="2147493253" r:id="rId99"/>
    <p:sldLayoutId id="2147493254" r:id="rId100"/>
    <p:sldLayoutId id="2147493255" r:id="rId101"/>
    <p:sldLayoutId id="2147493256" r:id="rId102"/>
    <p:sldLayoutId id="2147493257" r:id="rId103"/>
    <p:sldLayoutId id="2147493258" r:id="rId104"/>
    <p:sldLayoutId id="2147493259" r:id="rId105"/>
    <p:sldLayoutId id="2147493260" r:id="rId106"/>
    <p:sldLayoutId id="2147493261" r:id="rId107"/>
    <p:sldLayoutId id="2147493262" r:id="rId108"/>
    <p:sldLayoutId id="2147493263" r:id="rId109"/>
    <p:sldLayoutId id="2147493264" r:id="rId110"/>
    <p:sldLayoutId id="2147493265" r:id="rId111"/>
    <p:sldLayoutId id="2147493266" r:id="rId112"/>
    <p:sldLayoutId id="2147493267" r:id="rId113"/>
    <p:sldLayoutId id="2147493268" r:id="rId114"/>
    <p:sldLayoutId id="2147493269" r:id="rId115"/>
    <p:sldLayoutId id="2147493270" r:id="rId116"/>
    <p:sldLayoutId id="2147493271" r:id="rId117"/>
    <p:sldLayoutId id="2147493272" r:id="rId118"/>
    <p:sldLayoutId id="2147493273" r:id="rId119"/>
    <p:sldLayoutId id="2147493274" r:id="rId120"/>
    <p:sldLayoutId id="2147493275" r:id="rId121"/>
    <p:sldLayoutId id="2147493276" r:id="rId122"/>
    <p:sldLayoutId id="2147493277" r:id="rId123"/>
    <p:sldLayoutId id="2147493278" r:id="rId124"/>
    <p:sldLayoutId id="2147493279" r:id="rId125"/>
    <p:sldLayoutId id="2147493282" r:id="rId126"/>
    <p:sldLayoutId id="2147493283" r:id="rId127"/>
    <p:sldLayoutId id="2147493284" r:id="rId128"/>
    <p:sldLayoutId id="2147493285" r:id="rId129"/>
    <p:sldLayoutId id="2147493286" r:id="rId130"/>
    <p:sldLayoutId id="2147493287" r:id="rId131"/>
    <p:sldLayoutId id="2147493288" r:id="rId132"/>
    <p:sldLayoutId id="2147493289" r:id="rId133"/>
    <p:sldLayoutId id="2147493290" r:id="rId134"/>
    <p:sldLayoutId id="2147493291" r:id="rId135"/>
    <p:sldLayoutId id="2147493292" r:id="rId136"/>
    <p:sldLayoutId id="2147493293" r:id="rId137"/>
    <p:sldLayoutId id="2147493294" r:id="rId138"/>
    <p:sldLayoutId id="2147493295" r:id="rId139"/>
    <p:sldLayoutId id="2147493296" r:id="rId140"/>
    <p:sldLayoutId id="2147493297" r:id="rId141"/>
    <p:sldLayoutId id="2147493298" r:id="rId142"/>
    <p:sldLayoutId id="2147493299" r:id="rId143"/>
    <p:sldLayoutId id="2147493300" r:id="rId144"/>
    <p:sldLayoutId id="2147493301" r:id="rId145"/>
    <p:sldLayoutId id="2147493302" r:id="rId146"/>
    <p:sldLayoutId id="2147493304" r:id="rId147"/>
    <p:sldLayoutId id="2147493305" r:id="rId148"/>
    <p:sldLayoutId id="2147493306" r:id="rId149"/>
    <p:sldLayoutId id="2147493307" r:id="rId150"/>
    <p:sldLayoutId id="2147493308" r:id="rId151"/>
    <p:sldLayoutId id="2147493309" r:id="rId152"/>
    <p:sldLayoutId id="2147493310" r:id="rId153"/>
    <p:sldLayoutId id="2147493311" r:id="rId154"/>
    <p:sldLayoutId id="2147493312" r:id="rId155"/>
    <p:sldLayoutId id="2147493313" r:id="rId156"/>
    <p:sldLayoutId id="2147493314" r:id="rId157"/>
    <p:sldLayoutId id="2147493315" r:id="rId158"/>
    <p:sldLayoutId id="2147493316" r:id="rId159"/>
    <p:sldLayoutId id="2147493317" r:id="rId160"/>
    <p:sldLayoutId id="2147493318" r:id="rId161"/>
    <p:sldLayoutId id="2147493319" r:id="rId162"/>
    <p:sldLayoutId id="2147493320" r:id="rId163"/>
    <p:sldLayoutId id="2147493321" r:id="rId164"/>
    <p:sldLayoutId id="2147493322" r:id="rId165"/>
    <p:sldLayoutId id="2147493323" r:id="rId166"/>
    <p:sldLayoutId id="2147493324" r:id="rId167"/>
    <p:sldLayoutId id="2147493325" r:id="rId168"/>
    <p:sldLayoutId id="2147493326" r:id="rId169"/>
    <p:sldLayoutId id="2147493327" r:id="rId170"/>
    <p:sldLayoutId id="2147493328" r:id="rId171"/>
    <p:sldLayoutId id="2147493329" r:id="rId172"/>
    <p:sldLayoutId id="2147493330" r:id="rId173"/>
    <p:sldLayoutId id="2147493331" r:id="rId174"/>
    <p:sldLayoutId id="2147493332" r:id="rId175"/>
    <p:sldLayoutId id="2147493333" r:id="rId176"/>
    <p:sldLayoutId id="2147493334" r:id="rId177"/>
    <p:sldLayoutId id="2147493335" r:id="rId178"/>
    <p:sldLayoutId id="2147493336" r:id="rId179"/>
    <p:sldLayoutId id="2147493337" r:id="rId180"/>
    <p:sldLayoutId id="2147493338" r:id="rId181"/>
    <p:sldLayoutId id="2147493339" r:id="rId182"/>
    <p:sldLayoutId id="2147493340" r:id="rId183"/>
    <p:sldLayoutId id="2147493341" r:id="rId184"/>
    <p:sldLayoutId id="2147493342" r:id="rId185"/>
    <p:sldLayoutId id="2147493343" r:id="rId186"/>
    <p:sldLayoutId id="2147493344" r:id="rId187"/>
    <p:sldLayoutId id="2147493345" r:id="rId188"/>
    <p:sldLayoutId id="2147493346" r:id="rId189"/>
    <p:sldLayoutId id="2147493347" r:id="rId190"/>
    <p:sldLayoutId id="2147493348" r:id="rId191"/>
    <p:sldLayoutId id="2147493349" r:id="rId192"/>
    <p:sldLayoutId id="2147493350" r:id="rId193"/>
    <p:sldLayoutId id="2147493351" r:id="rId194"/>
    <p:sldLayoutId id="2147493352" r:id="rId195"/>
    <p:sldLayoutId id="2147493353" r:id="rId196"/>
    <p:sldLayoutId id="2147493354" r:id="rId197"/>
    <p:sldLayoutId id="2147493355" r:id="rId198"/>
    <p:sldLayoutId id="2147493356" r:id="rId199"/>
    <p:sldLayoutId id="2147493357" r:id="rId200"/>
    <p:sldLayoutId id="2147493358" r:id="rId201"/>
    <p:sldLayoutId id="2147493359" r:id="rId202"/>
    <p:sldLayoutId id="2147493360" r:id="rId203"/>
    <p:sldLayoutId id="2147493361" r:id="rId204"/>
    <p:sldLayoutId id="2147493362" r:id="rId205"/>
    <p:sldLayoutId id="2147493363" r:id="rId206"/>
    <p:sldLayoutId id="2147493364" r:id="rId207"/>
    <p:sldLayoutId id="2147493365" r:id="rId208"/>
    <p:sldLayoutId id="2147493366" r:id="rId209"/>
    <p:sldLayoutId id="2147493367" r:id="rId210"/>
    <p:sldLayoutId id="2147493368" r:id="rId211"/>
    <p:sldLayoutId id="2147493369" r:id="rId212"/>
    <p:sldLayoutId id="2147493370" r:id="rId213"/>
    <p:sldLayoutId id="2147493371" r:id="rId214"/>
    <p:sldLayoutId id="2147493372" r:id="rId215"/>
    <p:sldLayoutId id="2147493373" r:id="rId216"/>
    <p:sldLayoutId id="2147493374" r:id="rId217"/>
    <p:sldLayoutId id="2147493375" r:id="rId218"/>
    <p:sldLayoutId id="2147493376" r:id="rId219"/>
    <p:sldLayoutId id="2147493377" r:id="rId220"/>
    <p:sldLayoutId id="2147493378" r:id="rId221"/>
    <p:sldLayoutId id="2147493379" r:id="rId222"/>
    <p:sldLayoutId id="2147493380" r:id="rId223"/>
    <p:sldLayoutId id="2147493381" r:id="rId224"/>
    <p:sldLayoutId id="2147493382" r:id="rId225"/>
    <p:sldLayoutId id="2147493383" r:id="rId226"/>
    <p:sldLayoutId id="2147493384" r:id="rId227"/>
    <p:sldLayoutId id="2147493385" r:id="rId228"/>
    <p:sldLayoutId id="2147493386" r:id="rId229"/>
    <p:sldLayoutId id="2147493387" r:id="rId230"/>
    <p:sldLayoutId id="2147493388" r:id="rId231"/>
    <p:sldLayoutId id="2147493389" r:id="rId232"/>
    <p:sldLayoutId id="2147493390" r:id="rId233"/>
    <p:sldLayoutId id="2147493391" r:id="rId234"/>
    <p:sldLayoutId id="2147493392" r:id="rId235"/>
    <p:sldLayoutId id="2147493393" r:id="rId236"/>
    <p:sldLayoutId id="2147493394" r:id="rId237"/>
    <p:sldLayoutId id="2147493395" r:id="rId238"/>
    <p:sldLayoutId id="2147493396" r:id="rId239"/>
    <p:sldLayoutId id="2147493397" r:id="rId240"/>
    <p:sldLayoutId id="2147493398" r:id="rId241"/>
    <p:sldLayoutId id="2147493399" r:id="rId242"/>
    <p:sldLayoutId id="2147493402" r:id="rId243"/>
    <p:sldLayoutId id="2147493418" r:id="rId244"/>
    <p:sldLayoutId id="2147493419" r:id="rId245"/>
    <p:sldLayoutId id="2147493422" r:id="rId246"/>
    <p:sldLayoutId id="2147493423" r:id="rId247"/>
    <p:sldLayoutId id="2147493424" r:id="rId248"/>
    <p:sldLayoutId id="2147493425" r:id="rId249"/>
    <p:sldLayoutId id="2147493426" r:id="rId250"/>
    <p:sldLayoutId id="2147493427" r:id="rId251"/>
    <p:sldLayoutId id="2147493428" r:id="rId252"/>
    <p:sldLayoutId id="2147493429" r:id="rId253"/>
    <p:sldLayoutId id="2147493430" r:id="rId254"/>
    <p:sldLayoutId id="2147493431" r:id="rId255"/>
    <p:sldLayoutId id="2147493432" r:id="rId256"/>
    <p:sldLayoutId id="2147493433" r:id="rId257"/>
    <p:sldLayoutId id="2147493434" r:id="rId258"/>
    <p:sldLayoutId id="2147493435" r:id="rId259"/>
    <p:sldLayoutId id="2147493436" r:id="rId260"/>
    <p:sldLayoutId id="2147493437" r:id="rId261"/>
    <p:sldLayoutId id="2147493438" r:id="rId262"/>
    <p:sldLayoutId id="2147493439" r:id="rId263"/>
    <p:sldLayoutId id="2147493440" r:id="rId264"/>
    <p:sldLayoutId id="2147493441" r:id="rId265"/>
    <p:sldLayoutId id="2147493445" r:id="rId266"/>
    <p:sldLayoutId id="2147493447" r:id="rId267"/>
    <p:sldLayoutId id="2147493448" r:id="rId268"/>
    <p:sldLayoutId id="2147493449" r:id="rId269"/>
    <p:sldLayoutId id="2147493450" r:id="rId270"/>
    <p:sldLayoutId id="2147493451" r:id="rId271"/>
    <p:sldLayoutId id="2147493452" r:id="rId272"/>
    <p:sldLayoutId id="2147493453" r:id="rId273"/>
    <p:sldLayoutId id="2147493454" r:id="rId274"/>
    <p:sldLayoutId id="2147493455" r:id="rId275"/>
    <p:sldLayoutId id="2147493456" r:id="rId276"/>
    <p:sldLayoutId id="2147493457" r:id="rId277"/>
    <p:sldLayoutId id="2147493458" r:id="rId278"/>
    <p:sldLayoutId id="2147493459" r:id="rId279"/>
    <p:sldLayoutId id="2147493460" r:id="rId280"/>
    <p:sldLayoutId id="2147493461" r:id="rId281"/>
    <p:sldLayoutId id="2147493462" r:id="rId282"/>
    <p:sldLayoutId id="2147493463" r:id="rId283"/>
    <p:sldLayoutId id="2147493464" r:id="rId284"/>
    <p:sldLayoutId id="2147493465" r:id="rId285"/>
    <p:sldLayoutId id="2147493466" r:id="rId286"/>
    <p:sldLayoutId id="2147493467" r:id="rId287"/>
    <p:sldLayoutId id="2147493468" r:id="rId288"/>
    <p:sldLayoutId id="2147493469" r:id="rId289"/>
    <p:sldLayoutId id="2147493470" r:id="rId290"/>
    <p:sldLayoutId id="2147493471" r:id="rId291"/>
    <p:sldLayoutId id="2147493472" r:id="rId292"/>
    <p:sldLayoutId id="2147493473" r:id="rId293"/>
    <p:sldLayoutId id="2147493474" r:id="rId294"/>
    <p:sldLayoutId id="2147493475" r:id="rId295"/>
    <p:sldLayoutId id="2147493476" r:id="rId296"/>
    <p:sldLayoutId id="2147493477" r:id="rId297"/>
    <p:sldLayoutId id="2147493478" r:id="rId298"/>
    <p:sldLayoutId id="2147493479" r:id="rId299"/>
    <p:sldLayoutId id="2147493481" r:id="rId300"/>
    <p:sldLayoutId id="2147493482" r:id="rId301"/>
    <p:sldLayoutId id="2147493483" r:id="rId302"/>
    <p:sldLayoutId id="2147493484" r:id="rId303"/>
    <p:sldLayoutId id="2147493485" r:id="rId304"/>
    <p:sldLayoutId id="2147493486" r:id="rId305"/>
    <p:sldLayoutId id="2147493487" r:id="rId306"/>
    <p:sldLayoutId id="2147493488" r:id="rId307"/>
    <p:sldLayoutId id="2147493489" r:id="rId308"/>
    <p:sldLayoutId id="2147493490" r:id="rId309"/>
    <p:sldLayoutId id="2147493491" r:id="rId310"/>
    <p:sldLayoutId id="2147493492" r:id="rId311"/>
    <p:sldLayoutId id="2147493493" r:id="rId312"/>
    <p:sldLayoutId id="2147493494" r:id="rId313"/>
    <p:sldLayoutId id="2147493495" r:id="rId314"/>
    <p:sldLayoutId id="2147493500" r:id="rId315"/>
    <p:sldLayoutId id="2147493501" r:id="rId316"/>
    <p:sldLayoutId id="2147493502" r:id="rId317"/>
    <p:sldLayoutId id="2147493503" r:id="rId318"/>
    <p:sldLayoutId id="2147493504" r:id="rId319"/>
    <p:sldLayoutId id="2147493505" r:id="rId320"/>
    <p:sldLayoutId id="2147493506" r:id="rId321"/>
    <p:sldLayoutId id="2147493507" r:id="rId322"/>
    <p:sldLayoutId id="2147493508" r:id="rId323"/>
    <p:sldLayoutId id="2147493509" r:id="rId324"/>
    <p:sldLayoutId id="2147493510" r:id="rId325"/>
    <p:sldLayoutId id="2147493511" r:id="rId326"/>
    <p:sldLayoutId id="2147493512" r:id="rId327"/>
    <p:sldLayoutId id="2147493513" r:id="rId328"/>
    <p:sldLayoutId id="2147493514" r:id="rId329"/>
    <p:sldLayoutId id="2147493515" r:id="rId330"/>
    <p:sldLayoutId id="2147493516" r:id="rId331"/>
    <p:sldLayoutId id="2147493517" r:id="rId332"/>
    <p:sldLayoutId id="2147493518" r:id="rId333"/>
    <p:sldLayoutId id="2147493519" r:id="rId334"/>
    <p:sldLayoutId id="2147493520" r:id="rId335"/>
    <p:sldLayoutId id="2147493521" r:id="rId336"/>
    <p:sldLayoutId id="2147493522" r:id="rId337"/>
    <p:sldLayoutId id="2147493523" r:id="rId338"/>
    <p:sldLayoutId id="2147493525" r:id="rId339"/>
    <p:sldLayoutId id="2147493527" r:id="rId340"/>
    <p:sldLayoutId id="2147493528" r:id="rId341"/>
    <p:sldLayoutId id="2147493529" r:id="rId342"/>
    <p:sldLayoutId id="2147493530" r:id="rId343"/>
    <p:sldLayoutId id="2147493531" r:id="rId344"/>
    <p:sldLayoutId id="2147493532" r:id="rId345"/>
    <p:sldLayoutId id="2147493533" r:id="rId346"/>
    <p:sldLayoutId id="2147493537" r:id="rId347"/>
    <p:sldLayoutId id="2147493538" r:id="rId348"/>
    <p:sldLayoutId id="2147493539" r:id="rId349"/>
    <p:sldLayoutId id="2147493540" r:id="rId350"/>
    <p:sldLayoutId id="2147493541" r:id="rId351"/>
    <p:sldLayoutId id="2147493542" r:id="rId352"/>
    <p:sldLayoutId id="2147493543" r:id="rId353"/>
    <p:sldLayoutId id="2147493544" r:id="rId354"/>
    <p:sldLayoutId id="2147493545" r:id="rId355"/>
    <p:sldLayoutId id="2147493546" r:id="rId356"/>
    <p:sldLayoutId id="2147493547" r:id="rId357"/>
    <p:sldLayoutId id="2147493548" r:id="rId358"/>
    <p:sldLayoutId id="2147493549" r:id="rId359"/>
    <p:sldLayoutId id="2147493550" r:id="rId360"/>
    <p:sldLayoutId id="2147493551" r:id="rId361"/>
    <p:sldLayoutId id="2147493552" r:id="rId362"/>
    <p:sldLayoutId id="2147493553" r:id="rId363"/>
    <p:sldLayoutId id="2147493554" r:id="rId364"/>
    <p:sldLayoutId id="2147493555" r:id="rId365"/>
    <p:sldLayoutId id="2147493556" r:id="rId366"/>
    <p:sldLayoutId id="2147493557" r:id="rId367"/>
    <p:sldLayoutId id="2147493558" r:id="rId368"/>
    <p:sldLayoutId id="2147493559" r:id="rId369"/>
    <p:sldLayoutId id="2147493560" r:id="rId370"/>
    <p:sldLayoutId id="2147493561" r:id="rId371"/>
    <p:sldLayoutId id="2147493562" r:id="rId372"/>
    <p:sldLayoutId id="2147493563" r:id="rId373"/>
    <p:sldLayoutId id="2147493564" r:id="rId374"/>
    <p:sldLayoutId id="2147493565" r:id="rId375"/>
    <p:sldLayoutId id="2147493566" r:id="rId376"/>
    <p:sldLayoutId id="2147493567" r:id="rId377"/>
    <p:sldLayoutId id="2147493568" r:id="rId378"/>
    <p:sldLayoutId id="2147493569" r:id="rId379"/>
    <p:sldLayoutId id="2147493570" r:id="rId380"/>
    <p:sldLayoutId id="2147493571" r:id="rId381"/>
    <p:sldLayoutId id="2147493572" r:id="rId382"/>
    <p:sldLayoutId id="2147493573" r:id="rId383"/>
    <p:sldLayoutId id="2147493574" r:id="rId384"/>
    <p:sldLayoutId id="2147493575" r:id="rId385"/>
    <p:sldLayoutId id="2147493576" r:id="rId386"/>
    <p:sldLayoutId id="2147493577" r:id="rId387"/>
    <p:sldLayoutId id="2147493578" r:id="rId388"/>
    <p:sldLayoutId id="2147493579" r:id="rId389"/>
    <p:sldLayoutId id="2147493580" r:id="rId390"/>
    <p:sldLayoutId id="2147493581" r:id="rId391"/>
    <p:sldLayoutId id="2147493582" r:id="rId392"/>
    <p:sldLayoutId id="2147493583" r:id="rId393"/>
    <p:sldLayoutId id="2147493584" r:id="rId394"/>
    <p:sldLayoutId id="2147493585" r:id="rId395"/>
    <p:sldLayoutId id="2147493586" r:id="rId396"/>
    <p:sldLayoutId id="2147493587" r:id="rId397"/>
    <p:sldLayoutId id="2147493589" r:id="rId398"/>
    <p:sldLayoutId id="2147493590" r:id="rId399"/>
    <p:sldLayoutId id="2147493591" r:id="rId400"/>
    <p:sldLayoutId id="2147493592" r:id="rId401"/>
    <p:sldLayoutId id="2147493593" r:id="rId402"/>
    <p:sldLayoutId id="2147493594" r:id="rId403"/>
    <p:sldLayoutId id="2147493595" r:id="rId404"/>
    <p:sldLayoutId id="2147493596" r:id="rId405"/>
    <p:sldLayoutId id="2147493597" r:id="rId406"/>
    <p:sldLayoutId id="2147493598" r:id="rId407"/>
    <p:sldLayoutId id="2147493599" r:id="rId408"/>
    <p:sldLayoutId id="2147493600" r:id="rId409"/>
    <p:sldLayoutId id="2147493601" r:id="rId410"/>
    <p:sldLayoutId id="2147493602" r:id="rId411"/>
    <p:sldLayoutId id="2147493603" r:id="rId412"/>
    <p:sldLayoutId id="2147493604" r:id="rId413"/>
    <p:sldLayoutId id="2147493605" r:id="rId414"/>
    <p:sldLayoutId id="2147493606" r:id="rId415"/>
    <p:sldLayoutId id="2147493607" r:id="rId416"/>
    <p:sldLayoutId id="2147493608" r:id="rId417"/>
    <p:sldLayoutId id="2147493609" r:id="rId418"/>
    <p:sldLayoutId id="2147493610" r:id="rId419"/>
    <p:sldLayoutId id="2147493611" r:id="rId420"/>
    <p:sldLayoutId id="2147493612" r:id="rId421"/>
    <p:sldLayoutId id="2147493613" r:id="rId422"/>
    <p:sldLayoutId id="2147493614" r:id="rId423"/>
    <p:sldLayoutId id="2147493615" r:id="rId424"/>
    <p:sldLayoutId id="2147493616" r:id="rId425"/>
    <p:sldLayoutId id="2147493617" r:id="rId426"/>
    <p:sldLayoutId id="2147493618" r:id="rId427"/>
    <p:sldLayoutId id="2147493620" r:id="rId428"/>
    <p:sldLayoutId id="2147493621" r:id="rId429"/>
    <p:sldLayoutId id="2147493622" r:id="rId430"/>
    <p:sldLayoutId id="2147493626" r:id="rId431"/>
    <p:sldLayoutId id="2147493627" r:id="rId432"/>
    <p:sldLayoutId id="2147493628" r:id="rId433"/>
    <p:sldLayoutId id="2147493629" r:id="rId434"/>
    <p:sldLayoutId id="2147493630" r:id="rId435"/>
    <p:sldLayoutId id="2147493631" r:id="rId436"/>
    <p:sldLayoutId id="2147493632" r:id="rId437"/>
    <p:sldLayoutId id="2147493636" r:id="rId438"/>
    <p:sldLayoutId id="2147493637" r:id="rId439"/>
    <p:sldLayoutId id="2147493638" r:id="rId440"/>
    <p:sldLayoutId id="2147493639" r:id="rId441"/>
    <p:sldLayoutId id="2147493640" r:id="rId442"/>
    <p:sldLayoutId id="2147493641" r:id="rId443"/>
    <p:sldLayoutId id="2147493642" r:id="rId444"/>
    <p:sldLayoutId id="2147493643" r:id="rId445"/>
    <p:sldLayoutId id="2147493644" r:id="rId446"/>
    <p:sldLayoutId id="2147493645" r:id="rId447"/>
    <p:sldLayoutId id="2147493646" r:id="rId448"/>
    <p:sldLayoutId id="2147493647" r:id="rId449"/>
    <p:sldLayoutId id="2147493648" r:id="rId450"/>
    <p:sldLayoutId id="2147493649" r:id="rId451"/>
    <p:sldLayoutId id="2147493650" r:id="rId452"/>
    <p:sldLayoutId id="2147493651" r:id="rId453"/>
    <p:sldLayoutId id="2147493652" r:id="rId454"/>
    <p:sldLayoutId id="2147493653" r:id="rId455"/>
    <p:sldLayoutId id="2147493655" r:id="rId456"/>
    <p:sldLayoutId id="2147493656" r:id="rId457"/>
    <p:sldLayoutId id="2147493657" r:id="rId458"/>
    <p:sldLayoutId id="2147493658" r:id="rId459"/>
    <p:sldLayoutId id="2147493659" r:id="rId460"/>
    <p:sldLayoutId id="2147493660" r:id="rId461"/>
    <p:sldLayoutId id="2147493661" r:id="rId462"/>
    <p:sldLayoutId id="2147493662" r:id="rId463"/>
    <p:sldLayoutId id="2147493663" r:id="rId464"/>
    <p:sldLayoutId id="2147493664" r:id="rId465"/>
    <p:sldLayoutId id="2147493665" r:id="rId466"/>
    <p:sldLayoutId id="2147493666" r:id="rId467"/>
    <p:sldLayoutId id="2147493667" r:id="rId468"/>
    <p:sldLayoutId id="2147493672" r:id="rId469"/>
    <p:sldLayoutId id="2147493673" r:id="rId470"/>
    <p:sldLayoutId id="2147493674" r:id="rId471"/>
    <p:sldLayoutId id="2147493675" r:id="rId472"/>
    <p:sldLayoutId id="2147493676" r:id="rId473"/>
    <p:sldLayoutId id="2147493677" r:id="rId474"/>
    <p:sldLayoutId id="2147493678" r:id="rId475"/>
    <p:sldLayoutId id="2147493679" r:id="rId476"/>
    <p:sldLayoutId id="2147493680" r:id="rId477"/>
    <p:sldLayoutId id="2147493681" r:id="rId478"/>
    <p:sldLayoutId id="2147493682" r:id="rId479"/>
    <p:sldLayoutId id="2147493683" r:id="rId480"/>
    <p:sldLayoutId id="2147493684" r:id="rId481"/>
    <p:sldLayoutId id="2147493685" r:id="rId482"/>
    <p:sldLayoutId id="2147493687" r:id="rId483"/>
    <p:sldLayoutId id="2147493688" r:id="rId484"/>
    <p:sldLayoutId id="2147493689" r:id="rId485"/>
    <p:sldLayoutId id="2147493690" r:id="rId486"/>
    <p:sldLayoutId id="2147493691" r:id="rId487"/>
    <p:sldLayoutId id="2147493692" r:id="rId488"/>
    <p:sldLayoutId id="2147493693" r:id="rId489"/>
    <p:sldLayoutId id="2147493694" r:id="rId490"/>
    <p:sldLayoutId id="2147493695" r:id="rId491"/>
    <p:sldLayoutId id="2147493700" r:id="rId492"/>
    <p:sldLayoutId id="2147493701" r:id="rId493"/>
    <p:sldLayoutId id="2147493702" r:id="rId494"/>
    <p:sldLayoutId id="2147493703" r:id="rId495"/>
    <p:sldLayoutId id="2147493704" r:id="rId496"/>
    <p:sldLayoutId id="2147493705" r:id="rId497"/>
    <p:sldLayoutId id="2147493706" r:id="rId498"/>
    <p:sldLayoutId id="2147493707" r:id="rId499"/>
    <p:sldLayoutId id="2147493708" r:id="rId500"/>
    <p:sldLayoutId id="2147493709" r:id="rId501"/>
    <p:sldLayoutId id="2147493710" r:id="rId502"/>
    <p:sldLayoutId id="2147493711" r:id="rId503"/>
    <p:sldLayoutId id="2147493712" r:id="rId504"/>
    <p:sldLayoutId id="2147493713" r:id="rId505"/>
    <p:sldLayoutId id="2147493715" r:id="rId506"/>
    <p:sldLayoutId id="2147493716" r:id="rId507"/>
    <p:sldLayoutId id="2147493721" r:id="rId508"/>
    <p:sldLayoutId id="2147493723" r:id="rId509"/>
    <p:sldLayoutId id="2147493724" r:id="rId510"/>
    <p:sldLayoutId id="2147493725" r:id="rId511"/>
    <p:sldLayoutId id="2147493726" r:id="rId512"/>
    <p:sldLayoutId id="2147493727" r:id="rId513"/>
    <p:sldLayoutId id="2147493728" r:id="rId514"/>
    <p:sldLayoutId id="2147493729" r:id="rId515"/>
    <p:sldLayoutId id="2147493730" r:id="rId516"/>
    <p:sldLayoutId id="2147493735" r:id="rId517"/>
    <p:sldLayoutId id="2147493736" r:id="rId518"/>
    <p:sldLayoutId id="2147493737" r:id="rId519"/>
    <p:sldLayoutId id="2147493738" r:id="rId520"/>
    <p:sldLayoutId id="2147493739" r:id="rId521"/>
    <p:sldLayoutId id="2147493740" r:id="rId522"/>
    <p:sldLayoutId id="2147493741" r:id="rId523"/>
    <p:sldLayoutId id="2147493742" r:id="rId524"/>
    <p:sldLayoutId id="2147493743" r:id="rId525"/>
    <p:sldLayoutId id="2147493744" r:id="rId526"/>
    <p:sldLayoutId id="2147493745" r:id="rId527"/>
    <p:sldLayoutId id="2147493746" r:id="rId528"/>
    <p:sldLayoutId id="2147493747" r:id="rId529"/>
    <p:sldLayoutId id="2147493748" r:id="rId530"/>
    <p:sldLayoutId id="2147493749" r:id="rId531"/>
    <p:sldLayoutId id="2147493750" r:id="rId532"/>
    <p:sldLayoutId id="2147493751" r:id="rId533"/>
    <p:sldLayoutId id="2147493752" r:id="rId534"/>
    <p:sldLayoutId id="2147493753" r:id="rId535"/>
    <p:sldLayoutId id="2147493754" r:id="rId536"/>
    <p:sldLayoutId id="2147493755" r:id="rId537"/>
    <p:sldLayoutId id="2147493756" r:id="rId538"/>
    <p:sldLayoutId id="2147493757" r:id="rId539"/>
    <p:sldLayoutId id="2147493758" r:id="rId540"/>
    <p:sldLayoutId id="2147493759" r:id="rId541"/>
    <p:sldLayoutId id="2147493760" r:id="rId542"/>
    <p:sldLayoutId id="2147493761" r:id="rId543"/>
    <p:sldLayoutId id="2147493762" r:id="rId544"/>
    <p:sldLayoutId id="2147493763" r:id="rId545"/>
    <p:sldLayoutId id="2147493764" r:id="rId546"/>
    <p:sldLayoutId id="2147493765" r:id="rId547"/>
    <p:sldLayoutId id="2147493766" r:id="rId548"/>
    <p:sldLayoutId id="2147493767" r:id="rId549"/>
    <p:sldLayoutId id="2147493768" r:id="rId550"/>
    <p:sldLayoutId id="2147493769" r:id="rId551"/>
    <p:sldLayoutId id="2147493770" r:id="rId552"/>
    <p:sldLayoutId id="2147493771" r:id="rId553"/>
    <p:sldLayoutId id="2147493772" r:id="rId554"/>
    <p:sldLayoutId id="2147493773" r:id="rId555"/>
    <p:sldLayoutId id="2147493774" r:id="rId556"/>
    <p:sldLayoutId id="2147493775" r:id="rId557"/>
    <p:sldLayoutId id="2147493776" r:id="rId558"/>
    <p:sldLayoutId id="2147493777" r:id="rId559"/>
    <p:sldLayoutId id="2147493778" r:id="rId560"/>
    <p:sldLayoutId id="2147493779" r:id="rId561"/>
    <p:sldLayoutId id="2147493780" r:id="rId562"/>
    <p:sldLayoutId id="2147493781" r:id="rId563"/>
    <p:sldLayoutId id="2147493782" r:id="rId564"/>
    <p:sldLayoutId id="2147493783" r:id="rId565"/>
    <p:sldLayoutId id="2147493784" r:id="rId566"/>
    <p:sldLayoutId id="2147493785" r:id="rId567"/>
    <p:sldLayoutId id="2147493786" r:id="rId568"/>
    <p:sldLayoutId id="2147493787" r:id="rId569"/>
    <p:sldLayoutId id="2147493788" r:id="rId570"/>
    <p:sldLayoutId id="2147493789" r:id="rId571"/>
    <p:sldLayoutId id="2147493790" r:id="rId572"/>
    <p:sldLayoutId id="2147493791" r:id="rId573"/>
    <p:sldLayoutId id="2147493792" r:id="rId574"/>
    <p:sldLayoutId id="2147493793" r:id="rId575"/>
    <p:sldLayoutId id="2147493794" r:id="rId576"/>
    <p:sldLayoutId id="2147493795" r:id="rId577"/>
    <p:sldLayoutId id="2147493796" r:id="rId578"/>
    <p:sldLayoutId id="2147493797" r:id="rId579"/>
    <p:sldLayoutId id="2147493798" r:id="rId580"/>
    <p:sldLayoutId id="2147493799" r:id="rId581"/>
    <p:sldLayoutId id="2147493800" r:id="rId582"/>
    <p:sldLayoutId id="2147493801" r:id="rId583"/>
    <p:sldLayoutId id="2147493802" r:id="rId584"/>
    <p:sldLayoutId id="2147493803" r:id="rId585"/>
    <p:sldLayoutId id="2147493804" r:id="rId586"/>
    <p:sldLayoutId id="2147493805" r:id="rId587"/>
    <p:sldLayoutId id="2147493806" r:id="rId588"/>
    <p:sldLayoutId id="2147493807" r:id="rId589"/>
    <p:sldLayoutId id="2147493808" r:id="rId590"/>
    <p:sldLayoutId id="2147493809" r:id="rId591"/>
    <p:sldLayoutId id="2147493810" r:id="rId592"/>
    <p:sldLayoutId id="2147493811" r:id="rId593"/>
    <p:sldLayoutId id="2147493812" r:id="rId594"/>
    <p:sldLayoutId id="2147493813" r:id="rId595"/>
    <p:sldLayoutId id="2147493814" r:id="rId596"/>
    <p:sldLayoutId id="2147493815" r:id="rId597"/>
    <p:sldLayoutId id="2147493816" r:id="rId598"/>
    <p:sldLayoutId id="2147493817" r:id="rId599"/>
    <p:sldLayoutId id="2147493818" r:id="rId600"/>
    <p:sldLayoutId id="2147493819" r:id="rId601"/>
    <p:sldLayoutId id="2147493820" r:id="rId602"/>
    <p:sldLayoutId id="2147493821" r:id="rId603"/>
    <p:sldLayoutId id="2147493822" r:id="rId604"/>
    <p:sldLayoutId id="2147493823" r:id="rId605"/>
    <p:sldLayoutId id="2147493824" r:id="rId606"/>
    <p:sldLayoutId id="2147493825" r:id="rId607"/>
    <p:sldLayoutId id="2147493826" r:id="rId608"/>
    <p:sldLayoutId id="2147493827" r:id="rId609"/>
    <p:sldLayoutId id="2147493828" r:id="rId610"/>
    <p:sldLayoutId id="2147493829" r:id="rId611"/>
    <p:sldLayoutId id="2147493830" r:id="rId612"/>
    <p:sldLayoutId id="2147493842" r:id="rId613"/>
    <p:sldLayoutId id="2147493843" r:id="rId614"/>
    <p:sldLayoutId id="2147493846" r:id="rId615"/>
    <p:sldLayoutId id="2147493847" r:id="rId616"/>
    <p:sldLayoutId id="2147493848" r:id="rId617"/>
    <p:sldLayoutId id="2147493849" r:id="rId618"/>
    <p:sldLayoutId id="2147493850" r:id="rId619"/>
    <p:sldLayoutId id="2147493851" r:id="rId620"/>
    <p:sldLayoutId id="2147493852" r:id="rId621"/>
    <p:sldLayoutId id="2147493853" r:id="rId622"/>
    <p:sldLayoutId id="2147493859" r:id="rId623"/>
    <p:sldLayoutId id="2147493860" r:id="rId624"/>
    <p:sldLayoutId id="2147493861" r:id="rId625"/>
    <p:sldLayoutId id="2147493862" r:id="rId626"/>
    <p:sldLayoutId id="2147493863" r:id="rId627"/>
    <p:sldLayoutId id="2147493864" r:id="rId628"/>
    <p:sldLayoutId id="2147493865" r:id="rId629"/>
    <p:sldLayoutId id="2147493866" r:id="rId630"/>
    <p:sldLayoutId id="2147493867" r:id="rId631"/>
    <p:sldLayoutId id="2147493868" r:id="rId632"/>
    <p:sldLayoutId id="2147493869" r:id="rId633"/>
    <p:sldLayoutId id="2147493870" r:id="rId634"/>
    <p:sldLayoutId id="2147493871" r:id="rId635"/>
    <p:sldLayoutId id="2147493872" r:id="rId636"/>
    <p:sldLayoutId id="2147493873" r:id="rId637"/>
    <p:sldLayoutId id="2147493874" r:id="rId638"/>
    <p:sldLayoutId id="2147493875" r:id="rId639"/>
    <p:sldLayoutId id="2147493876" r:id="rId640"/>
    <p:sldLayoutId id="2147493877" r:id="rId641"/>
    <p:sldLayoutId id="2147493878" r:id="rId642"/>
    <p:sldLayoutId id="2147493879" r:id="rId643"/>
    <p:sldLayoutId id="2147493880" r:id="rId644"/>
    <p:sldLayoutId id="2147493881" r:id="rId645"/>
    <p:sldLayoutId id="2147493885" r:id="rId646"/>
    <p:sldLayoutId id="2147493886" r:id="rId647"/>
    <p:sldLayoutId id="2147493887" r:id="rId648"/>
    <p:sldLayoutId id="2147493888" r:id="rId649"/>
    <p:sldLayoutId id="2147493889" r:id="rId650"/>
    <p:sldLayoutId id="2147493890" r:id="rId651"/>
    <p:sldLayoutId id="2147493891" r:id="rId652"/>
    <p:sldLayoutId id="2147493892" r:id="rId653"/>
    <p:sldLayoutId id="2147493893" r:id="rId654"/>
    <p:sldLayoutId id="2147493894" r:id="rId655"/>
    <p:sldLayoutId id="2147493895" r:id="rId656"/>
    <p:sldLayoutId id="2147493896" r:id="rId657"/>
    <p:sldLayoutId id="2147493897" r:id="rId658"/>
    <p:sldLayoutId id="2147493898" r:id="rId659"/>
    <p:sldLayoutId id="2147493899" r:id="rId660"/>
    <p:sldLayoutId id="2147493900" r:id="rId661"/>
    <p:sldLayoutId id="2147493901" r:id="rId662"/>
    <p:sldLayoutId id="2147493902" r:id="rId663"/>
    <p:sldLayoutId id="2147493903" r:id="rId664"/>
    <p:sldLayoutId id="2147493904" r:id="rId665"/>
    <p:sldLayoutId id="2147493905" r:id="rId666"/>
    <p:sldLayoutId id="2147493906" r:id="rId667"/>
    <p:sldLayoutId id="2147493907" r:id="rId668"/>
    <p:sldLayoutId id="2147493908" r:id="rId669"/>
    <p:sldLayoutId id="2147493909" r:id="rId670"/>
    <p:sldLayoutId id="2147493910" r:id="rId671"/>
    <p:sldLayoutId id="2147493911" r:id="rId672"/>
    <p:sldLayoutId id="2147493912" r:id="rId673"/>
    <p:sldLayoutId id="2147493913" r:id="rId674"/>
    <p:sldLayoutId id="2147493915" r:id="rId675"/>
    <p:sldLayoutId id="2147493916" r:id="rId676"/>
    <p:sldLayoutId id="2147493917" r:id="rId677"/>
    <p:sldLayoutId id="2147493920" r:id="rId678"/>
    <p:sldLayoutId id="2147493921" r:id="rId679"/>
    <p:sldLayoutId id="2147493922" r:id="rId680"/>
    <p:sldLayoutId id="2147493923" r:id="rId681"/>
    <p:sldLayoutId id="2147493924" r:id="rId682"/>
    <p:sldLayoutId id="2147493925" r:id="rId683"/>
    <p:sldLayoutId id="2147493926" r:id="rId684"/>
    <p:sldLayoutId id="2147493927" r:id="rId685"/>
    <p:sldLayoutId id="2147493928" r:id="rId686"/>
    <p:sldLayoutId id="2147493929" r:id="rId687"/>
    <p:sldLayoutId id="2147493930" r:id="rId688"/>
    <p:sldLayoutId id="2147493931" r:id="rId689"/>
    <p:sldLayoutId id="2147493932" r:id="rId690"/>
    <p:sldLayoutId id="2147493933" r:id="rId691"/>
    <p:sldLayoutId id="2147493934" r:id="rId692"/>
    <p:sldLayoutId id="2147493935" r:id="rId693"/>
    <p:sldLayoutId id="2147493936" r:id="rId694"/>
    <p:sldLayoutId id="2147493937" r:id="rId695"/>
    <p:sldLayoutId id="2147493938" r:id="rId696"/>
    <p:sldLayoutId id="2147493939" r:id="rId697"/>
    <p:sldLayoutId id="2147493940" r:id="rId698"/>
    <p:sldLayoutId id="2147493942" r:id="rId699"/>
    <p:sldLayoutId id="2147493943" r:id="rId700"/>
    <p:sldLayoutId id="2147493944" r:id="rId701"/>
    <p:sldLayoutId id="2147493945" r:id="rId702"/>
    <p:sldLayoutId id="2147493946" r:id="rId703"/>
    <p:sldLayoutId id="2147493947" r:id="rId704"/>
    <p:sldLayoutId id="2147493948" r:id="rId705"/>
    <p:sldLayoutId id="2147493949" r:id="rId706"/>
    <p:sldLayoutId id="2147493950" r:id="rId707"/>
    <p:sldLayoutId id="2147493951" r:id="rId708"/>
    <p:sldLayoutId id="2147493952" r:id="rId709"/>
    <p:sldLayoutId id="2147493953" r:id="rId710"/>
    <p:sldLayoutId id="2147493954" r:id="rId711"/>
    <p:sldLayoutId id="2147493955" r:id="rId712"/>
    <p:sldLayoutId id="2147493956" r:id="rId713"/>
    <p:sldLayoutId id="2147493957" r:id="rId714"/>
    <p:sldLayoutId id="2147493958" r:id="rId715"/>
    <p:sldLayoutId id="2147493959" r:id="rId716"/>
    <p:sldLayoutId id="2147493961" r:id="rId717"/>
    <p:sldLayoutId id="2147493965" r:id="rId718"/>
    <p:sldLayoutId id="2147493970" r:id="rId719"/>
    <p:sldLayoutId id="2147493980" r:id="rId720"/>
    <p:sldLayoutId id="2147493981" r:id="rId721"/>
    <p:sldLayoutId id="2147493982" r:id="rId722"/>
    <p:sldLayoutId id="2147493983" r:id="rId723"/>
    <p:sldLayoutId id="2147493984" r:id="rId724"/>
    <p:sldLayoutId id="2147493986" r:id="rId725"/>
    <p:sldLayoutId id="2147493987" r:id="rId726"/>
    <p:sldLayoutId id="2147493988" r:id="rId727"/>
    <p:sldLayoutId id="2147493989" r:id="rId728"/>
    <p:sldLayoutId id="2147493990" r:id="rId729"/>
    <p:sldLayoutId id="2147493991" r:id="rId730"/>
    <p:sldLayoutId id="2147493992" r:id="rId731"/>
    <p:sldLayoutId id="2147493994" r:id="rId732"/>
    <p:sldLayoutId id="2147493995" r:id="rId733"/>
    <p:sldLayoutId id="2147493996" r:id="rId734"/>
    <p:sldLayoutId id="2147493997" r:id="rId735"/>
    <p:sldLayoutId id="2147493998" r:id="rId736"/>
    <p:sldLayoutId id="2147493999" r:id="rId737"/>
    <p:sldLayoutId id="2147494000" r:id="rId738"/>
    <p:sldLayoutId id="2147494001" r:id="rId739"/>
    <p:sldLayoutId id="2147494002" r:id="rId740"/>
    <p:sldLayoutId id="2147494005" r:id="rId741"/>
    <p:sldLayoutId id="2147494006" r:id="rId742"/>
    <p:sldLayoutId id="2147494008" r:id="rId743"/>
    <p:sldLayoutId id="2147494012" r:id="rId744"/>
    <p:sldLayoutId id="2147494013" r:id="rId745"/>
    <p:sldLayoutId id="2147494014" r:id="rId746"/>
    <p:sldLayoutId id="2147494015" r:id="rId747"/>
    <p:sldLayoutId id="2147494016" r:id="rId748"/>
    <p:sldLayoutId id="2147494017" r:id="rId749"/>
    <p:sldLayoutId id="2147494018" r:id="rId750"/>
    <p:sldLayoutId id="2147494019" r:id="rId751"/>
    <p:sldLayoutId id="2147494020" r:id="rId752"/>
    <p:sldLayoutId id="2147494021" r:id="rId753"/>
    <p:sldLayoutId id="2147494022" r:id="rId754"/>
    <p:sldLayoutId id="2147494024" r:id="rId755"/>
    <p:sldLayoutId id="2147494025" r:id="rId756"/>
    <p:sldLayoutId id="2147494026" r:id="rId757"/>
    <p:sldLayoutId id="2147494027" r:id="rId758"/>
    <p:sldLayoutId id="2147494028" r:id="rId759"/>
    <p:sldLayoutId id="2147494029" r:id="rId760"/>
    <p:sldLayoutId id="2147494030" r:id="rId761"/>
    <p:sldLayoutId id="2147494031" r:id="rId762"/>
    <p:sldLayoutId id="2147494032" r:id="rId763"/>
    <p:sldLayoutId id="2147494033" r:id="rId764"/>
    <p:sldLayoutId id="2147494034" r:id="rId765"/>
    <p:sldLayoutId id="2147494044" r:id="rId76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6742281"/>
      </p:ext>
    </p:extLst>
  </p:cSld>
  <p:clrMap bg1="lt1" tx1="dk1" bg2="lt2" tx2="dk2" accent1="accent1" accent2="accent2" accent3="accent3" accent4="accent4" accent5="accent5" accent6="accent6" hlink="hlink" folHlink="folHlink"/>
  <p:sldLayoutIdLst>
    <p:sldLayoutId id="2147494057" r:id="rId1"/>
    <p:sldLayoutId id="2147494058" r:id="rId2"/>
    <p:sldLayoutId id="2147494059" r:id="rId3"/>
    <p:sldLayoutId id="2147494060" r:id="rId4"/>
    <p:sldLayoutId id="2147494061" r:id="rId5"/>
    <p:sldLayoutId id="2147494062" r:id="rId6"/>
    <p:sldLayoutId id="2147494063" r:id="rId7"/>
    <p:sldLayoutId id="2147494064" r:id="rId8"/>
    <p:sldLayoutId id="2147494065" r:id="rId9"/>
    <p:sldLayoutId id="2147494066" r:id="rId10"/>
    <p:sldLayoutId id="2147494067" r:id="rId11"/>
    <p:sldLayoutId id="2147494068" r:id="rId12"/>
    <p:sldLayoutId id="2147494069" r:id="rId13"/>
    <p:sldLayoutId id="2147494070" r:id="rId14"/>
    <p:sldLayoutId id="2147494071" r:id="rId15"/>
    <p:sldLayoutId id="2147494072" r:id="rId16"/>
    <p:sldLayoutId id="2147494073" r:id="rId17"/>
    <p:sldLayoutId id="2147494074" r:id="rId18"/>
    <p:sldLayoutId id="2147494075" r:id="rId19"/>
    <p:sldLayoutId id="2147494076" r:id="rId20"/>
    <p:sldLayoutId id="2147494077" r:id="rId21"/>
    <p:sldLayoutId id="2147494078" r:id="rId22"/>
    <p:sldLayoutId id="2147494079" r:id="rId23"/>
    <p:sldLayoutId id="2147494080" r:id="rId24"/>
    <p:sldLayoutId id="2147494081" r:id="rId25"/>
    <p:sldLayoutId id="2147494082" r:id="rId26"/>
    <p:sldLayoutId id="2147494083" r:id="rId27"/>
    <p:sldLayoutId id="2147494084" r:id="rId28"/>
    <p:sldLayoutId id="2147494085" r:id="rId29"/>
    <p:sldLayoutId id="2147494086" r:id="rId30"/>
    <p:sldLayoutId id="2147494087" r:id="rId31"/>
    <p:sldLayoutId id="2147494088" r:id="rId32"/>
    <p:sldLayoutId id="2147494089" r:id="rId33"/>
    <p:sldLayoutId id="2147494090" r:id="rId34"/>
    <p:sldLayoutId id="2147494091" r:id="rId35"/>
    <p:sldLayoutId id="2147494092" r:id="rId36"/>
    <p:sldLayoutId id="2147494093" r:id="rId37"/>
    <p:sldLayoutId id="2147494094" r:id="rId38"/>
    <p:sldLayoutId id="2147494095" r:id="rId39"/>
    <p:sldLayoutId id="2147494096" r:id="rId40"/>
    <p:sldLayoutId id="2147494097" r:id="rId41"/>
    <p:sldLayoutId id="2147494098" r:id="rId42"/>
    <p:sldLayoutId id="2147494099" r:id="rId43"/>
    <p:sldLayoutId id="2147494100" r:id="rId44"/>
    <p:sldLayoutId id="2147494101" r:id="rId45"/>
    <p:sldLayoutId id="2147494102" r:id="rId46"/>
    <p:sldLayoutId id="2147494103" r:id="rId47"/>
    <p:sldLayoutId id="2147494104" r:id="rId48"/>
    <p:sldLayoutId id="2147494105" r:id="rId49"/>
    <p:sldLayoutId id="2147494106" r:id="rId50"/>
    <p:sldLayoutId id="2147494107" r:id="rId51"/>
    <p:sldLayoutId id="2147494108" r:id="rId52"/>
    <p:sldLayoutId id="2147494109" r:id="rId53"/>
    <p:sldLayoutId id="2147494110" r:id="rId54"/>
    <p:sldLayoutId id="2147494111" r:id="rId55"/>
    <p:sldLayoutId id="2147494112" r:id="rId56"/>
    <p:sldLayoutId id="2147494113" r:id="rId57"/>
    <p:sldLayoutId id="2147494114" r:id="rId58"/>
    <p:sldLayoutId id="2147494115" r:id="rId59"/>
    <p:sldLayoutId id="2147494116" r:id="rId60"/>
    <p:sldLayoutId id="2147494117" r:id="rId61"/>
    <p:sldLayoutId id="2147494118" r:id="rId62"/>
    <p:sldLayoutId id="2147494119" r:id="rId63"/>
    <p:sldLayoutId id="2147494120" r:id="rId64"/>
    <p:sldLayoutId id="2147494121" r:id="rId65"/>
    <p:sldLayoutId id="2147494122" r:id="rId66"/>
    <p:sldLayoutId id="2147494123" r:id="rId67"/>
    <p:sldLayoutId id="2147494124" r:id="rId68"/>
    <p:sldLayoutId id="2147494125" r:id="rId69"/>
    <p:sldLayoutId id="2147494126" r:id="rId70"/>
    <p:sldLayoutId id="2147494127" r:id="rId71"/>
    <p:sldLayoutId id="2147494128" r:id="rId72"/>
    <p:sldLayoutId id="2147494129" r:id="rId73"/>
    <p:sldLayoutId id="2147494130" r:id="rId74"/>
    <p:sldLayoutId id="2147494131" r:id="rId75"/>
    <p:sldLayoutId id="2147494132" r:id="rId76"/>
    <p:sldLayoutId id="2147494133" r:id="rId77"/>
    <p:sldLayoutId id="2147494134" r:id="rId78"/>
    <p:sldLayoutId id="2147494135" r:id="rId79"/>
    <p:sldLayoutId id="2147494136" r:id="rId80"/>
    <p:sldLayoutId id="2147494137" r:id="rId81"/>
    <p:sldLayoutId id="2147494138" r:id="rId82"/>
    <p:sldLayoutId id="2147494139" r:id="rId83"/>
    <p:sldLayoutId id="2147494140" r:id="rId84"/>
    <p:sldLayoutId id="2147494141" r:id="rId85"/>
    <p:sldLayoutId id="2147494142" r:id="rId86"/>
    <p:sldLayoutId id="2147494143" r:id="rId87"/>
    <p:sldLayoutId id="2147494144" r:id="rId88"/>
    <p:sldLayoutId id="2147494145" r:id="rId89"/>
    <p:sldLayoutId id="2147494146" r:id="rId90"/>
    <p:sldLayoutId id="2147494147" r:id="rId91"/>
    <p:sldLayoutId id="2147494148" r:id="rId92"/>
    <p:sldLayoutId id="2147494149" r:id="rId93"/>
    <p:sldLayoutId id="2147494150" r:id="rId94"/>
    <p:sldLayoutId id="2147494151" r:id="rId95"/>
    <p:sldLayoutId id="2147494152" r:id="rId96"/>
    <p:sldLayoutId id="2147494153" r:id="rId97"/>
    <p:sldLayoutId id="2147494154" r:id="rId98"/>
    <p:sldLayoutId id="2147494155" r:id="rId99"/>
    <p:sldLayoutId id="2147494156" r:id="rId100"/>
    <p:sldLayoutId id="2147494157" r:id="rId101"/>
    <p:sldLayoutId id="2147494158" r:id="rId102"/>
    <p:sldLayoutId id="2147494159" r:id="rId103"/>
    <p:sldLayoutId id="2147494160" r:id="rId104"/>
    <p:sldLayoutId id="2147494161" r:id="rId105"/>
    <p:sldLayoutId id="2147494162" r:id="rId106"/>
    <p:sldLayoutId id="2147494163" r:id="rId107"/>
    <p:sldLayoutId id="2147494164" r:id="rId108"/>
    <p:sldLayoutId id="2147494165" r:id="rId109"/>
    <p:sldLayoutId id="2147494166" r:id="rId110"/>
    <p:sldLayoutId id="2147494167" r:id="rId111"/>
    <p:sldLayoutId id="2147494168" r:id="rId112"/>
    <p:sldLayoutId id="2147494169" r:id="rId113"/>
    <p:sldLayoutId id="2147494170" r:id="rId114"/>
    <p:sldLayoutId id="2147494171" r:id="rId115"/>
    <p:sldLayoutId id="2147494172" r:id="rId116"/>
    <p:sldLayoutId id="2147494173" r:id="rId117"/>
    <p:sldLayoutId id="2147494174" r:id="rId118"/>
    <p:sldLayoutId id="2147494175" r:id="rId119"/>
    <p:sldLayoutId id="2147494176" r:id="rId120"/>
    <p:sldLayoutId id="2147494177" r:id="rId121"/>
    <p:sldLayoutId id="2147494178" r:id="rId122"/>
    <p:sldLayoutId id="2147494179" r:id="rId123"/>
    <p:sldLayoutId id="2147494180" r:id="rId124"/>
    <p:sldLayoutId id="2147494181" r:id="rId125"/>
    <p:sldLayoutId id="2147494182" r:id="rId126"/>
    <p:sldLayoutId id="2147494183" r:id="rId127"/>
    <p:sldLayoutId id="2147494184" r:id="rId128"/>
    <p:sldLayoutId id="2147494185" r:id="rId129"/>
    <p:sldLayoutId id="2147494186" r:id="rId130"/>
    <p:sldLayoutId id="2147494187" r:id="rId131"/>
    <p:sldLayoutId id="2147494188" r:id="rId132"/>
    <p:sldLayoutId id="2147494189" r:id="rId133"/>
    <p:sldLayoutId id="2147494190" r:id="rId134"/>
    <p:sldLayoutId id="2147494191" r:id="rId135"/>
    <p:sldLayoutId id="2147494192" r:id="rId136"/>
    <p:sldLayoutId id="2147494193" r:id="rId137"/>
    <p:sldLayoutId id="2147494194" r:id="rId138"/>
    <p:sldLayoutId id="2147494195" r:id="rId139"/>
    <p:sldLayoutId id="2147494196" r:id="rId140"/>
    <p:sldLayoutId id="2147494197" r:id="rId141"/>
    <p:sldLayoutId id="2147494198" r:id="rId142"/>
    <p:sldLayoutId id="2147494199" r:id="rId143"/>
    <p:sldLayoutId id="2147494200" r:id="rId144"/>
    <p:sldLayoutId id="2147494201" r:id="rId145"/>
    <p:sldLayoutId id="2147494202" r:id="rId146"/>
    <p:sldLayoutId id="2147494203" r:id="rId147"/>
    <p:sldLayoutId id="2147494204" r:id="rId148"/>
    <p:sldLayoutId id="2147494205" r:id="rId149"/>
    <p:sldLayoutId id="2147494206" r:id="rId150"/>
    <p:sldLayoutId id="2147494207" r:id="rId151"/>
    <p:sldLayoutId id="2147494208" r:id="rId152"/>
    <p:sldLayoutId id="2147494209" r:id="rId153"/>
    <p:sldLayoutId id="2147494210" r:id="rId154"/>
    <p:sldLayoutId id="2147494211" r:id="rId155"/>
    <p:sldLayoutId id="2147494212" r:id="rId156"/>
    <p:sldLayoutId id="2147494213" r:id="rId157"/>
    <p:sldLayoutId id="2147494214" r:id="rId158"/>
    <p:sldLayoutId id="2147494215" r:id="rId159"/>
    <p:sldLayoutId id="2147494216" r:id="rId160"/>
    <p:sldLayoutId id="2147494217" r:id="rId161"/>
    <p:sldLayoutId id="2147494218" r:id="rId162"/>
    <p:sldLayoutId id="2147494219" r:id="rId163"/>
    <p:sldLayoutId id="2147494220" r:id="rId164"/>
    <p:sldLayoutId id="2147494221" r:id="rId165"/>
    <p:sldLayoutId id="2147494222" r:id="rId166"/>
    <p:sldLayoutId id="2147494223" r:id="rId167"/>
    <p:sldLayoutId id="2147494224" r:id="rId168"/>
    <p:sldLayoutId id="2147494225" r:id="rId169"/>
    <p:sldLayoutId id="2147494226" r:id="rId170"/>
    <p:sldLayoutId id="2147494227" r:id="rId171"/>
    <p:sldLayoutId id="2147494228" r:id="rId172"/>
    <p:sldLayoutId id="2147494229" r:id="rId173"/>
    <p:sldLayoutId id="2147494230" r:id="rId174"/>
    <p:sldLayoutId id="2147494231" r:id="rId175"/>
    <p:sldLayoutId id="2147494232" r:id="rId176"/>
    <p:sldLayoutId id="2147494233" r:id="rId177"/>
    <p:sldLayoutId id="2147494234" r:id="rId178"/>
    <p:sldLayoutId id="2147494235" r:id="rId179"/>
    <p:sldLayoutId id="2147494236" r:id="rId180"/>
    <p:sldLayoutId id="2147494237" r:id="rId181"/>
    <p:sldLayoutId id="2147494238" r:id="rId182"/>
    <p:sldLayoutId id="2147494239" r:id="rId183"/>
    <p:sldLayoutId id="2147494240" r:id="rId184"/>
    <p:sldLayoutId id="2147494241" r:id="rId185"/>
    <p:sldLayoutId id="2147494242" r:id="rId186"/>
    <p:sldLayoutId id="2147494243" r:id="rId187"/>
    <p:sldLayoutId id="2147494244" r:id="rId188"/>
    <p:sldLayoutId id="2147494245" r:id="rId189"/>
    <p:sldLayoutId id="2147494246" r:id="rId190"/>
    <p:sldLayoutId id="2147494247" r:id="rId191"/>
    <p:sldLayoutId id="2147494248" r:id="rId192"/>
    <p:sldLayoutId id="2147494249" r:id="rId193"/>
    <p:sldLayoutId id="2147494250" r:id="rId194"/>
    <p:sldLayoutId id="2147494251" r:id="rId195"/>
    <p:sldLayoutId id="2147494252" r:id="rId196"/>
    <p:sldLayoutId id="2147494253" r:id="rId197"/>
    <p:sldLayoutId id="2147494254" r:id="rId198"/>
    <p:sldLayoutId id="2147494255" r:id="rId199"/>
    <p:sldLayoutId id="2147494256" r:id="rId200"/>
    <p:sldLayoutId id="2147494257" r:id="rId201"/>
    <p:sldLayoutId id="2147494258" r:id="rId202"/>
    <p:sldLayoutId id="2147494259" r:id="rId203"/>
    <p:sldLayoutId id="2147494260" r:id="rId204"/>
    <p:sldLayoutId id="2147494261" r:id="rId205"/>
    <p:sldLayoutId id="2147494262" r:id="rId206"/>
    <p:sldLayoutId id="2147494263" r:id="rId207"/>
    <p:sldLayoutId id="2147494264" r:id="rId208"/>
    <p:sldLayoutId id="2147494265" r:id="rId209"/>
    <p:sldLayoutId id="2147494266" r:id="rId210"/>
    <p:sldLayoutId id="2147494267" r:id="rId211"/>
    <p:sldLayoutId id="2147494268" r:id="rId212"/>
    <p:sldLayoutId id="2147494269" r:id="rId213"/>
    <p:sldLayoutId id="2147494270" r:id="rId214"/>
    <p:sldLayoutId id="2147494271" r:id="rId215"/>
    <p:sldLayoutId id="2147494272" r:id="rId216"/>
    <p:sldLayoutId id="2147494273" r:id="rId217"/>
    <p:sldLayoutId id="2147494274" r:id="rId218"/>
    <p:sldLayoutId id="2147494275" r:id="rId219"/>
    <p:sldLayoutId id="2147494276" r:id="rId220"/>
    <p:sldLayoutId id="2147494277" r:id="rId221"/>
    <p:sldLayoutId id="2147494278" r:id="rId222"/>
    <p:sldLayoutId id="2147494279" r:id="rId223"/>
    <p:sldLayoutId id="2147494280" r:id="rId224"/>
    <p:sldLayoutId id="2147494281" r:id="rId225"/>
    <p:sldLayoutId id="2147494282" r:id="rId226"/>
    <p:sldLayoutId id="2147494283" r:id="rId227"/>
    <p:sldLayoutId id="2147494284" r:id="rId228"/>
    <p:sldLayoutId id="2147494285" r:id="rId229"/>
    <p:sldLayoutId id="2147494286" r:id="rId230"/>
    <p:sldLayoutId id="2147494287" r:id="rId231"/>
    <p:sldLayoutId id="2147494288" r:id="rId232"/>
    <p:sldLayoutId id="2147494289" r:id="rId233"/>
    <p:sldLayoutId id="2147494290" r:id="rId234"/>
    <p:sldLayoutId id="2147494291" r:id="rId235"/>
    <p:sldLayoutId id="2147494292" r:id="rId236"/>
    <p:sldLayoutId id="2147494293" r:id="rId237"/>
    <p:sldLayoutId id="2147494294" r:id="rId238"/>
    <p:sldLayoutId id="2147494295" r:id="rId239"/>
    <p:sldLayoutId id="2147494296" r:id="rId240"/>
    <p:sldLayoutId id="2147494297" r:id="rId241"/>
    <p:sldLayoutId id="2147494298" r:id="rId242"/>
    <p:sldLayoutId id="2147494299" r:id="rId243"/>
    <p:sldLayoutId id="2147494300" r:id="rId244"/>
    <p:sldLayoutId id="2147494301" r:id="rId245"/>
    <p:sldLayoutId id="2147494302" r:id="rId246"/>
    <p:sldLayoutId id="2147494303" r:id="rId247"/>
    <p:sldLayoutId id="2147494304" r:id="rId248"/>
    <p:sldLayoutId id="2147494305" r:id="rId249"/>
    <p:sldLayoutId id="2147494306" r:id="rId250"/>
    <p:sldLayoutId id="2147494307" r:id="rId251"/>
    <p:sldLayoutId id="2147494308" r:id="rId252"/>
    <p:sldLayoutId id="2147494309" r:id="rId253"/>
    <p:sldLayoutId id="2147494310" r:id="rId254"/>
    <p:sldLayoutId id="2147494311" r:id="rId255"/>
    <p:sldLayoutId id="2147494312" r:id="rId256"/>
    <p:sldLayoutId id="2147494313" r:id="rId257"/>
    <p:sldLayoutId id="2147494314" r:id="rId258"/>
    <p:sldLayoutId id="2147494315" r:id="rId259"/>
    <p:sldLayoutId id="2147494316" r:id="rId260"/>
    <p:sldLayoutId id="2147494317" r:id="rId261"/>
    <p:sldLayoutId id="2147494318" r:id="rId262"/>
    <p:sldLayoutId id="2147494319" r:id="rId263"/>
    <p:sldLayoutId id="2147494320" r:id="rId264"/>
    <p:sldLayoutId id="2147494321" r:id="rId265"/>
    <p:sldLayoutId id="2147494322" r:id="rId266"/>
    <p:sldLayoutId id="2147494323" r:id="rId267"/>
    <p:sldLayoutId id="2147494324" r:id="rId268"/>
    <p:sldLayoutId id="2147494325" r:id="rId269"/>
    <p:sldLayoutId id="2147494326" r:id="rId270"/>
    <p:sldLayoutId id="2147494327" r:id="rId271"/>
    <p:sldLayoutId id="2147494328" r:id="rId272"/>
    <p:sldLayoutId id="2147494329" r:id="rId273"/>
    <p:sldLayoutId id="2147494330" r:id="rId274"/>
    <p:sldLayoutId id="2147494331" r:id="rId275"/>
    <p:sldLayoutId id="2147494332" r:id="rId276"/>
    <p:sldLayoutId id="2147494333" r:id="rId277"/>
    <p:sldLayoutId id="2147494334" r:id="rId278"/>
    <p:sldLayoutId id="2147494335" r:id="rId279"/>
    <p:sldLayoutId id="2147494336" r:id="rId280"/>
    <p:sldLayoutId id="2147494337" r:id="rId281"/>
    <p:sldLayoutId id="2147494338" r:id="rId282"/>
    <p:sldLayoutId id="2147494339" r:id="rId283"/>
    <p:sldLayoutId id="2147494340" r:id="rId284"/>
    <p:sldLayoutId id="2147494341" r:id="rId285"/>
    <p:sldLayoutId id="2147494342" r:id="rId286"/>
    <p:sldLayoutId id="2147494343" r:id="rId287"/>
    <p:sldLayoutId id="2147494344" r:id="rId288"/>
    <p:sldLayoutId id="2147494345" r:id="rId289"/>
    <p:sldLayoutId id="2147494346" r:id="rId290"/>
    <p:sldLayoutId id="2147494347" r:id="rId291"/>
    <p:sldLayoutId id="2147494348" r:id="rId292"/>
    <p:sldLayoutId id="2147494349" r:id="rId293"/>
    <p:sldLayoutId id="2147494350" r:id="rId294"/>
    <p:sldLayoutId id="2147494351" r:id="rId295"/>
    <p:sldLayoutId id="2147494352" r:id="rId296"/>
    <p:sldLayoutId id="2147494353" r:id="rId297"/>
    <p:sldLayoutId id="2147494354" r:id="rId298"/>
    <p:sldLayoutId id="2147494355" r:id="rId299"/>
    <p:sldLayoutId id="2147494356" r:id="rId300"/>
    <p:sldLayoutId id="2147494357" r:id="rId301"/>
    <p:sldLayoutId id="2147494358" r:id="rId302"/>
    <p:sldLayoutId id="2147494359" r:id="rId303"/>
    <p:sldLayoutId id="2147494360" r:id="rId304"/>
    <p:sldLayoutId id="2147494361" r:id="rId305"/>
    <p:sldLayoutId id="2147494362" r:id="rId306"/>
    <p:sldLayoutId id="2147494363" r:id="rId307"/>
    <p:sldLayoutId id="2147494364" r:id="rId308"/>
    <p:sldLayoutId id="2147494365" r:id="rId309"/>
    <p:sldLayoutId id="2147494366" r:id="rId310"/>
    <p:sldLayoutId id="2147494367" r:id="rId311"/>
    <p:sldLayoutId id="2147494368" r:id="rId312"/>
    <p:sldLayoutId id="2147494369" r:id="rId313"/>
    <p:sldLayoutId id="2147494370" r:id="rId314"/>
    <p:sldLayoutId id="2147494371" r:id="rId315"/>
    <p:sldLayoutId id="2147494372" r:id="rId316"/>
    <p:sldLayoutId id="2147494373" r:id="rId317"/>
    <p:sldLayoutId id="2147494374" r:id="rId318"/>
    <p:sldLayoutId id="2147494375" r:id="rId319"/>
    <p:sldLayoutId id="2147494376" r:id="rId320"/>
    <p:sldLayoutId id="2147494377" r:id="rId321"/>
    <p:sldLayoutId id="2147494378" r:id="rId322"/>
    <p:sldLayoutId id="2147494379" r:id="rId323"/>
    <p:sldLayoutId id="2147494380" r:id="rId324"/>
    <p:sldLayoutId id="2147494381" r:id="rId325"/>
    <p:sldLayoutId id="2147494382" r:id="rId326"/>
    <p:sldLayoutId id="2147494383" r:id="rId327"/>
    <p:sldLayoutId id="2147494384" r:id="rId328"/>
    <p:sldLayoutId id="2147494385" r:id="rId329"/>
    <p:sldLayoutId id="2147494386" r:id="rId330"/>
    <p:sldLayoutId id="2147494387" r:id="rId331"/>
    <p:sldLayoutId id="2147494388" r:id="rId332"/>
    <p:sldLayoutId id="2147494389" r:id="rId333"/>
    <p:sldLayoutId id="2147494390" r:id="rId334"/>
    <p:sldLayoutId id="2147494391" r:id="rId335"/>
    <p:sldLayoutId id="2147494392" r:id="rId336"/>
    <p:sldLayoutId id="2147494393" r:id="rId337"/>
    <p:sldLayoutId id="2147494394" r:id="rId338"/>
    <p:sldLayoutId id="2147494395" r:id="rId339"/>
    <p:sldLayoutId id="2147494396" r:id="rId340"/>
    <p:sldLayoutId id="2147494397" r:id="rId341"/>
    <p:sldLayoutId id="2147494398" r:id="rId342"/>
    <p:sldLayoutId id="2147494399" r:id="rId343"/>
    <p:sldLayoutId id="2147494400" r:id="rId344"/>
    <p:sldLayoutId id="2147494401" r:id="rId345"/>
    <p:sldLayoutId id="2147494402" r:id="rId346"/>
    <p:sldLayoutId id="2147494403" r:id="rId347"/>
    <p:sldLayoutId id="2147494404" r:id="rId348"/>
    <p:sldLayoutId id="2147494405" r:id="rId349"/>
    <p:sldLayoutId id="2147494406" r:id="rId350"/>
    <p:sldLayoutId id="2147494407" r:id="rId351"/>
    <p:sldLayoutId id="2147494408" r:id="rId352"/>
    <p:sldLayoutId id="2147494409" r:id="rId353"/>
    <p:sldLayoutId id="2147494410" r:id="rId354"/>
    <p:sldLayoutId id="2147494411" r:id="rId355"/>
    <p:sldLayoutId id="2147494412" r:id="rId356"/>
    <p:sldLayoutId id="2147494413" r:id="rId357"/>
    <p:sldLayoutId id="2147494414" r:id="rId358"/>
    <p:sldLayoutId id="2147494415" r:id="rId359"/>
    <p:sldLayoutId id="2147494416" r:id="rId360"/>
    <p:sldLayoutId id="2147494417" r:id="rId361"/>
    <p:sldLayoutId id="2147494418" r:id="rId362"/>
    <p:sldLayoutId id="2147494419" r:id="rId363"/>
    <p:sldLayoutId id="2147494420" r:id="rId364"/>
    <p:sldLayoutId id="2147494421" r:id="rId365"/>
    <p:sldLayoutId id="2147494422" r:id="rId366"/>
    <p:sldLayoutId id="2147494423" r:id="rId367"/>
    <p:sldLayoutId id="2147494424" r:id="rId368"/>
    <p:sldLayoutId id="2147494425" r:id="rId369"/>
    <p:sldLayoutId id="2147494426" r:id="rId370"/>
    <p:sldLayoutId id="2147494427" r:id="rId371"/>
    <p:sldLayoutId id="2147494428" r:id="rId372"/>
    <p:sldLayoutId id="2147494429" r:id="rId373"/>
    <p:sldLayoutId id="2147494430" r:id="rId374"/>
    <p:sldLayoutId id="2147494431" r:id="rId375"/>
    <p:sldLayoutId id="2147494432" r:id="rId376"/>
    <p:sldLayoutId id="2147494433" r:id="rId377"/>
    <p:sldLayoutId id="2147494434" r:id="rId378"/>
    <p:sldLayoutId id="2147494435" r:id="rId379"/>
    <p:sldLayoutId id="2147494436" r:id="rId380"/>
    <p:sldLayoutId id="2147494437" r:id="rId381"/>
    <p:sldLayoutId id="2147494438" r:id="rId382"/>
    <p:sldLayoutId id="2147494439" r:id="rId383"/>
    <p:sldLayoutId id="2147494440" r:id="rId384"/>
    <p:sldLayoutId id="2147494441" r:id="rId385"/>
    <p:sldLayoutId id="2147494442" r:id="rId386"/>
    <p:sldLayoutId id="2147494443" r:id="rId387"/>
    <p:sldLayoutId id="2147494444" r:id="rId388"/>
    <p:sldLayoutId id="2147494445" r:id="rId389"/>
    <p:sldLayoutId id="2147494446" r:id="rId390"/>
    <p:sldLayoutId id="2147494447" r:id="rId391"/>
    <p:sldLayoutId id="2147494448" r:id="rId392"/>
    <p:sldLayoutId id="2147494449" r:id="rId393"/>
    <p:sldLayoutId id="2147494450" r:id="rId394"/>
    <p:sldLayoutId id="2147494451" r:id="rId395"/>
    <p:sldLayoutId id="2147494452" r:id="rId396"/>
    <p:sldLayoutId id="2147494453" r:id="rId397"/>
    <p:sldLayoutId id="2147494454" r:id="rId398"/>
    <p:sldLayoutId id="2147494455" r:id="rId399"/>
    <p:sldLayoutId id="2147494456" r:id="rId400"/>
    <p:sldLayoutId id="2147494457" r:id="rId401"/>
    <p:sldLayoutId id="2147494458" r:id="rId402"/>
    <p:sldLayoutId id="2147494459" r:id="rId403"/>
    <p:sldLayoutId id="2147494460" r:id="rId404"/>
    <p:sldLayoutId id="2147494461" r:id="rId405"/>
    <p:sldLayoutId id="2147494462" r:id="rId406"/>
    <p:sldLayoutId id="2147494463" r:id="rId407"/>
    <p:sldLayoutId id="2147494464" r:id="rId408"/>
    <p:sldLayoutId id="2147494465" r:id="rId409"/>
    <p:sldLayoutId id="2147494466" r:id="rId410"/>
    <p:sldLayoutId id="2147494467" r:id="rId411"/>
    <p:sldLayoutId id="2147494468" r:id="rId412"/>
    <p:sldLayoutId id="2147494469" r:id="rId413"/>
    <p:sldLayoutId id="2147494470" r:id="rId414"/>
    <p:sldLayoutId id="2147494471" r:id="rId415"/>
    <p:sldLayoutId id="2147494472" r:id="rId416"/>
    <p:sldLayoutId id="2147494473" r:id="rId417"/>
    <p:sldLayoutId id="2147494474" r:id="rId418"/>
    <p:sldLayoutId id="2147494475" r:id="rId419"/>
    <p:sldLayoutId id="2147494476" r:id="rId420"/>
    <p:sldLayoutId id="2147494477" r:id="rId421"/>
    <p:sldLayoutId id="2147494478" r:id="rId422"/>
    <p:sldLayoutId id="2147494479" r:id="rId423"/>
    <p:sldLayoutId id="2147494480" r:id="rId424"/>
    <p:sldLayoutId id="2147494481" r:id="rId425"/>
    <p:sldLayoutId id="2147494482" r:id="rId426"/>
    <p:sldLayoutId id="2147494483" r:id="rId427"/>
    <p:sldLayoutId id="2147494484" r:id="rId428"/>
    <p:sldLayoutId id="2147494485" r:id="rId429"/>
    <p:sldLayoutId id="2147494486" r:id="rId430"/>
    <p:sldLayoutId id="2147494487" r:id="rId431"/>
    <p:sldLayoutId id="2147494488" r:id="rId432"/>
    <p:sldLayoutId id="2147494489" r:id="rId433"/>
    <p:sldLayoutId id="2147494490" r:id="rId434"/>
    <p:sldLayoutId id="2147494491" r:id="rId435"/>
    <p:sldLayoutId id="2147494492" r:id="rId436"/>
    <p:sldLayoutId id="2147494493" r:id="rId437"/>
    <p:sldLayoutId id="2147494494" r:id="rId438"/>
    <p:sldLayoutId id="2147494495" r:id="rId439"/>
    <p:sldLayoutId id="2147494496" r:id="rId440"/>
    <p:sldLayoutId id="2147494497" r:id="rId441"/>
    <p:sldLayoutId id="2147494498" r:id="rId442"/>
    <p:sldLayoutId id="2147494499" r:id="rId443"/>
    <p:sldLayoutId id="2147494500" r:id="rId444"/>
    <p:sldLayoutId id="2147494501" r:id="rId445"/>
    <p:sldLayoutId id="2147494502" r:id="rId446"/>
    <p:sldLayoutId id="2147494503" r:id="rId447"/>
    <p:sldLayoutId id="2147494504" r:id="rId448"/>
    <p:sldLayoutId id="2147494505" r:id="rId449"/>
    <p:sldLayoutId id="2147494506" r:id="rId450"/>
    <p:sldLayoutId id="2147494507" r:id="rId451"/>
    <p:sldLayoutId id="2147494508" r:id="rId452"/>
    <p:sldLayoutId id="2147494509" r:id="rId453"/>
    <p:sldLayoutId id="2147494510" r:id="rId454"/>
    <p:sldLayoutId id="2147494511" r:id="rId455"/>
    <p:sldLayoutId id="2147494512" r:id="rId456"/>
    <p:sldLayoutId id="2147494513" r:id="rId457"/>
    <p:sldLayoutId id="2147494514" r:id="rId458"/>
    <p:sldLayoutId id="2147494515" r:id="rId459"/>
    <p:sldLayoutId id="2147494516" r:id="rId460"/>
    <p:sldLayoutId id="2147494517" r:id="rId461"/>
    <p:sldLayoutId id="2147494518" r:id="rId462"/>
    <p:sldLayoutId id="2147494519" r:id="rId463"/>
    <p:sldLayoutId id="2147494520" r:id="rId464"/>
    <p:sldLayoutId id="2147494521" r:id="rId465"/>
    <p:sldLayoutId id="2147494522" r:id="rId466"/>
    <p:sldLayoutId id="2147494523" r:id="rId467"/>
    <p:sldLayoutId id="2147494524" r:id="rId468"/>
    <p:sldLayoutId id="2147494525" r:id="rId469"/>
    <p:sldLayoutId id="2147494526" r:id="rId470"/>
    <p:sldLayoutId id="2147494527" r:id="rId471"/>
    <p:sldLayoutId id="2147494528" r:id="rId472"/>
    <p:sldLayoutId id="2147494529" r:id="rId473"/>
    <p:sldLayoutId id="2147494530" r:id="rId474"/>
    <p:sldLayoutId id="2147494531" r:id="rId475"/>
    <p:sldLayoutId id="2147494532" r:id="rId476"/>
    <p:sldLayoutId id="2147494533" r:id="rId477"/>
    <p:sldLayoutId id="2147494534" r:id="rId478"/>
    <p:sldLayoutId id="2147494535" r:id="rId479"/>
    <p:sldLayoutId id="2147494536" r:id="rId480"/>
    <p:sldLayoutId id="2147494537" r:id="rId481"/>
    <p:sldLayoutId id="2147494538" r:id="rId482"/>
    <p:sldLayoutId id="2147494539" r:id="rId483"/>
    <p:sldLayoutId id="2147494540" r:id="rId484"/>
    <p:sldLayoutId id="2147494541" r:id="rId485"/>
    <p:sldLayoutId id="2147494542" r:id="rId486"/>
    <p:sldLayoutId id="2147494543" r:id="rId487"/>
    <p:sldLayoutId id="2147494544" r:id="rId488"/>
    <p:sldLayoutId id="2147494545" r:id="rId489"/>
    <p:sldLayoutId id="2147494546" r:id="rId490"/>
    <p:sldLayoutId id="2147494547" r:id="rId491"/>
    <p:sldLayoutId id="2147494548" r:id="rId492"/>
    <p:sldLayoutId id="2147494549" r:id="rId493"/>
    <p:sldLayoutId id="2147494550" r:id="rId494"/>
    <p:sldLayoutId id="2147494551" r:id="rId495"/>
    <p:sldLayoutId id="2147494552" r:id="rId496"/>
    <p:sldLayoutId id="2147494553" r:id="rId497"/>
    <p:sldLayoutId id="2147494554" r:id="rId498"/>
    <p:sldLayoutId id="2147494555" r:id="rId499"/>
    <p:sldLayoutId id="2147494556" r:id="rId500"/>
    <p:sldLayoutId id="2147494557" r:id="rId501"/>
    <p:sldLayoutId id="2147494558" r:id="rId502"/>
    <p:sldLayoutId id="2147494559" r:id="rId503"/>
    <p:sldLayoutId id="2147494560" r:id="rId504"/>
    <p:sldLayoutId id="2147494561" r:id="rId505"/>
    <p:sldLayoutId id="2147494562" r:id="rId506"/>
    <p:sldLayoutId id="2147494563" r:id="rId507"/>
    <p:sldLayoutId id="2147494564" r:id="rId508"/>
    <p:sldLayoutId id="2147494565" r:id="rId509"/>
    <p:sldLayoutId id="2147494566" r:id="rId510"/>
    <p:sldLayoutId id="2147494567" r:id="rId511"/>
    <p:sldLayoutId id="2147494568" r:id="rId512"/>
    <p:sldLayoutId id="2147494569" r:id="rId513"/>
    <p:sldLayoutId id="2147494570" r:id="rId514"/>
    <p:sldLayoutId id="2147494571" r:id="rId515"/>
    <p:sldLayoutId id="2147494572" r:id="rId516"/>
    <p:sldLayoutId id="2147494573" r:id="rId517"/>
    <p:sldLayoutId id="2147494574" r:id="rId518"/>
    <p:sldLayoutId id="2147494575" r:id="rId519"/>
    <p:sldLayoutId id="2147494576" r:id="rId520"/>
    <p:sldLayoutId id="2147494577" r:id="rId521"/>
    <p:sldLayoutId id="2147494578" r:id="rId522"/>
    <p:sldLayoutId id="2147494579" r:id="rId523"/>
    <p:sldLayoutId id="2147494580" r:id="rId524"/>
    <p:sldLayoutId id="2147494581" r:id="rId525"/>
    <p:sldLayoutId id="2147494582" r:id="rId526"/>
    <p:sldLayoutId id="2147494583" r:id="rId527"/>
    <p:sldLayoutId id="2147494584" r:id="rId528"/>
    <p:sldLayoutId id="2147494585" r:id="rId529"/>
    <p:sldLayoutId id="2147494586" r:id="rId530"/>
    <p:sldLayoutId id="2147494587" r:id="rId531"/>
    <p:sldLayoutId id="2147494588" r:id="rId532"/>
    <p:sldLayoutId id="2147494589" r:id="rId533"/>
    <p:sldLayoutId id="2147494590" r:id="rId534"/>
    <p:sldLayoutId id="2147494591" r:id="rId535"/>
    <p:sldLayoutId id="2147494592" r:id="rId536"/>
    <p:sldLayoutId id="2147494593" r:id="rId537"/>
    <p:sldLayoutId id="2147494594" r:id="rId538"/>
    <p:sldLayoutId id="2147494595" r:id="rId539"/>
    <p:sldLayoutId id="2147494596" r:id="rId540"/>
    <p:sldLayoutId id="2147494597" r:id="rId541"/>
    <p:sldLayoutId id="2147494598" r:id="rId542"/>
    <p:sldLayoutId id="2147494599" r:id="rId543"/>
    <p:sldLayoutId id="2147494600" r:id="rId544"/>
    <p:sldLayoutId id="2147494601" r:id="rId545"/>
    <p:sldLayoutId id="2147494602" r:id="rId546"/>
    <p:sldLayoutId id="2147494603" r:id="rId547"/>
    <p:sldLayoutId id="2147494604" r:id="rId548"/>
    <p:sldLayoutId id="2147494605" r:id="rId549"/>
    <p:sldLayoutId id="2147494606" r:id="rId550"/>
    <p:sldLayoutId id="2147494607" r:id="rId551"/>
    <p:sldLayoutId id="2147494608" r:id="rId552"/>
    <p:sldLayoutId id="2147494609" r:id="rId553"/>
    <p:sldLayoutId id="2147494610" r:id="rId554"/>
    <p:sldLayoutId id="2147494611" r:id="rId555"/>
    <p:sldLayoutId id="2147494612" r:id="rId556"/>
    <p:sldLayoutId id="2147494613" r:id="rId557"/>
    <p:sldLayoutId id="2147494614" r:id="rId558"/>
    <p:sldLayoutId id="2147494615" r:id="rId559"/>
    <p:sldLayoutId id="2147494616" r:id="rId560"/>
    <p:sldLayoutId id="2147494617" r:id="rId561"/>
    <p:sldLayoutId id="2147494618" r:id="rId562"/>
    <p:sldLayoutId id="2147494619" r:id="rId563"/>
    <p:sldLayoutId id="2147494620" r:id="rId564"/>
    <p:sldLayoutId id="2147494621" r:id="rId565"/>
    <p:sldLayoutId id="2147494622" r:id="rId566"/>
    <p:sldLayoutId id="2147494623" r:id="rId567"/>
    <p:sldLayoutId id="2147494624" r:id="rId568"/>
    <p:sldLayoutId id="2147494625" r:id="rId569"/>
    <p:sldLayoutId id="2147494626" r:id="rId570"/>
    <p:sldLayoutId id="2147494627" r:id="rId571"/>
    <p:sldLayoutId id="2147494628" r:id="rId572"/>
    <p:sldLayoutId id="2147494630" r:id="rId573"/>
    <p:sldLayoutId id="2147494631" r:id="rId574"/>
    <p:sldLayoutId id="2147494632" r:id="rId575"/>
    <p:sldLayoutId id="2147494633" r:id="rId576"/>
    <p:sldLayoutId id="2147494634" r:id="rId577"/>
    <p:sldLayoutId id="2147494635" r:id="rId578"/>
    <p:sldLayoutId id="2147494636" r:id="rId579"/>
    <p:sldLayoutId id="2147494637" r:id="rId580"/>
    <p:sldLayoutId id="2147494638" r:id="rId581"/>
    <p:sldLayoutId id="2147494639" r:id="rId582"/>
    <p:sldLayoutId id="2147494640" r:id="rId583"/>
    <p:sldLayoutId id="2147494641" r:id="rId584"/>
    <p:sldLayoutId id="2147494642" r:id="rId585"/>
    <p:sldLayoutId id="2147494643" r:id="rId586"/>
    <p:sldLayoutId id="2147494644" r:id="rId587"/>
    <p:sldLayoutId id="2147494645" r:id="rId588"/>
    <p:sldLayoutId id="2147494646" r:id="rId589"/>
    <p:sldLayoutId id="2147494647" r:id="rId590"/>
    <p:sldLayoutId id="2147494648" r:id="rId591"/>
    <p:sldLayoutId id="2147494649" r:id="rId592"/>
    <p:sldLayoutId id="2147494650" r:id="rId593"/>
    <p:sldLayoutId id="2147494651" r:id="rId594"/>
    <p:sldLayoutId id="2147494652" r:id="rId595"/>
    <p:sldLayoutId id="2147494653" r:id="rId596"/>
    <p:sldLayoutId id="2147494654" r:id="rId597"/>
    <p:sldLayoutId id="2147494655" r:id="rId598"/>
    <p:sldLayoutId id="2147494656" r:id="rId599"/>
    <p:sldLayoutId id="2147494657" r:id="rId600"/>
    <p:sldLayoutId id="2147494658" r:id="rId601"/>
    <p:sldLayoutId id="2147494659" r:id="rId602"/>
    <p:sldLayoutId id="2147494660" r:id="rId603"/>
    <p:sldLayoutId id="2147494661" r:id="rId604"/>
    <p:sldLayoutId id="2147494662" r:id="rId605"/>
    <p:sldLayoutId id="2147494663" r:id="rId606"/>
    <p:sldLayoutId id="2147494664" r:id="rId607"/>
    <p:sldLayoutId id="2147494665" r:id="rId608"/>
    <p:sldLayoutId id="2147494666" r:id="rId609"/>
    <p:sldLayoutId id="2147494667" r:id="rId610"/>
    <p:sldLayoutId id="2147494668" r:id="rId611"/>
    <p:sldLayoutId id="2147494669" r:id="rId612"/>
    <p:sldLayoutId id="2147494670" r:id="rId613"/>
    <p:sldLayoutId id="2147494671" r:id="rId614"/>
    <p:sldLayoutId id="2147494672" r:id="rId615"/>
    <p:sldLayoutId id="2147494673" r:id="rId616"/>
    <p:sldLayoutId id="2147494674" r:id="rId617"/>
    <p:sldLayoutId id="2147494675" r:id="rId618"/>
    <p:sldLayoutId id="2147494676" r:id="rId619"/>
    <p:sldLayoutId id="2147494677" r:id="rId620"/>
    <p:sldLayoutId id="2147494678" r:id="rId621"/>
    <p:sldLayoutId id="2147494679" r:id="rId622"/>
    <p:sldLayoutId id="2147494680" r:id="rId623"/>
    <p:sldLayoutId id="2147494681" r:id="rId624"/>
    <p:sldLayoutId id="2147494682" r:id="rId625"/>
    <p:sldLayoutId id="2147494683" r:id="rId626"/>
    <p:sldLayoutId id="2147494684" r:id="rId627"/>
    <p:sldLayoutId id="2147494685" r:id="rId628"/>
    <p:sldLayoutId id="2147494686" r:id="rId629"/>
    <p:sldLayoutId id="2147494687" r:id="rId630"/>
    <p:sldLayoutId id="2147494688" r:id="rId631"/>
    <p:sldLayoutId id="2147494689" r:id="rId632"/>
    <p:sldLayoutId id="2147494690" r:id="rId633"/>
    <p:sldLayoutId id="2147494691" r:id="rId634"/>
    <p:sldLayoutId id="2147494692" r:id="rId635"/>
    <p:sldLayoutId id="2147494693" r:id="rId636"/>
    <p:sldLayoutId id="2147494694" r:id="rId637"/>
    <p:sldLayoutId id="2147494695" r:id="rId638"/>
    <p:sldLayoutId id="2147494696" r:id="rId639"/>
    <p:sldLayoutId id="2147494697" r:id="rId640"/>
    <p:sldLayoutId id="2147494698" r:id="rId641"/>
    <p:sldLayoutId id="2147494699" r:id="rId642"/>
    <p:sldLayoutId id="2147494700" r:id="rId643"/>
    <p:sldLayoutId id="2147494701" r:id="rId644"/>
    <p:sldLayoutId id="2147494702" r:id="rId645"/>
    <p:sldLayoutId id="2147494703" r:id="rId646"/>
    <p:sldLayoutId id="2147494704" r:id="rId647"/>
    <p:sldLayoutId id="2147494705" r:id="rId648"/>
    <p:sldLayoutId id="2147494706" r:id="rId649"/>
    <p:sldLayoutId id="2147494707" r:id="rId650"/>
    <p:sldLayoutId id="2147494708" r:id="rId651"/>
    <p:sldLayoutId id="2147494709" r:id="rId652"/>
    <p:sldLayoutId id="2147494710" r:id="rId653"/>
    <p:sldLayoutId id="2147494711" r:id="rId654"/>
    <p:sldLayoutId id="2147494712" r:id="rId655"/>
    <p:sldLayoutId id="2147494713" r:id="rId656"/>
    <p:sldLayoutId id="2147494714" r:id="rId657"/>
    <p:sldLayoutId id="2147494715" r:id="rId658"/>
    <p:sldLayoutId id="2147494716" r:id="rId659"/>
    <p:sldLayoutId id="2147494717" r:id="rId660"/>
    <p:sldLayoutId id="2147494718" r:id="rId661"/>
    <p:sldLayoutId id="2147494719" r:id="rId662"/>
    <p:sldLayoutId id="2147494720" r:id="rId663"/>
    <p:sldLayoutId id="2147494721" r:id="rId664"/>
    <p:sldLayoutId id="2147494722" r:id="rId665"/>
    <p:sldLayoutId id="2147494723" r:id="rId666"/>
    <p:sldLayoutId id="2147494724" r:id="rId667"/>
    <p:sldLayoutId id="2147494725" r:id="rId668"/>
    <p:sldLayoutId id="2147494726" r:id="rId669"/>
    <p:sldLayoutId id="2147494727" r:id="rId670"/>
    <p:sldLayoutId id="2147494728" r:id="rId671"/>
    <p:sldLayoutId id="2147494729" r:id="rId672"/>
    <p:sldLayoutId id="2147494730" r:id="rId673"/>
    <p:sldLayoutId id="2147494731" r:id="rId674"/>
    <p:sldLayoutId id="2147494732" r:id="rId675"/>
    <p:sldLayoutId id="2147494733" r:id="rId676"/>
    <p:sldLayoutId id="2147494734" r:id="rId677"/>
    <p:sldLayoutId id="2147494735" r:id="rId678"/>
    <p:sldLayoutId id="2147494736" r:id="rId679"/>
    <p:sldLayoutId id="2147494737" r:id="rId680"/>
    <p:sldLayoutId id="2147494738" r:id="rId681"/>
    <p:sldLayoutId id="2147494739" r:id="rId682"/>
    <p:sldLayoutId id="2147494740" r:id="rId683"/>
    <p:sldLayoutId id="2147494741" r:id="rId684"/>
    <p:sldLayoutId id="2147494742" r:id="rId685"/>
    <p:sldLayoutId id="2147494743" r:id="rId686"/>
    <p:sldLayoutId id="2147494744" r:id="rId687"/>
    <p:sldLayoutId id="2147494745" r:id="rId688"/>
    <p:sldLayoutId id="2147494746" r:id="rId689"/>
    <p:sldLayoutId id="2147494747" r:id="rId690"/>
    <p:sldLayoutId id="2147494748" r:id="rId691"/>
    <p:sldLayoutId id="2147494749" r:id="rId692"/>
    <p:sldLayoutId id="2147494750" r:id="rId693"/>
    <p:sldLayoutId id="2147494751" r:id="rId694"/>
    <p:sldLayoutId id="2147494752" r:id="rId695"/>
    <p:sldLayoutId id="2147494753" r:id="rId696"/>
    <p:sldLayoutId id="2147494754" r:id="rId697"/>
    <p:sldLayoutId id="2147494755" r:id="rId698"/>
    <p:sldLayoutId id="2147494756" r:id="rId699"/>
    <p:sldLayoutId id="2147494757" r:id="rId700"/>
    <p:sldLayoutId id="2147494758" r:id="rId701"/>
    <p:sldLayoutId id="2147494759" r:id="rId702"/>
    <p:sldLayoutId id="2147494760" r:id="rId703"/>
    <p:sldLayoutId id="2147494761" r:id="rId704"/>
    <p:sldLayoutId id="2147494762" r:id="rId705"/>
    <p:sldLayoutId id="2147494763" r:id="rId706"/>
    <p:sldLayoutId id="2147494764" r:id="rId707"/>
    <p:sldLayoutId id="2147494765" r:id="rId708"/>
    <p:sldLayoutId id="2147494766" r:id="rId709"/>
    <p:sldLayoutId id="2147494767" r:id="rId710"/>
    <p:sldLayoutId id="2147494768" r:id="rId711"/>
    <p:sldLayoutId id="2147494769" r:id="rId712"/>
    <p:sldLayoutId id="2147494777" r:id="rId713"/>
    <p:sldLayoutId id="2147494778" r:id="rId714"/>
    <p:sldLayoutId id="2147494779" r:id="rId715"/>
    <p:sldLayoutId id="2147494780" r:id="rId716"/>
    <p:sldLayoutId id="2147494781" r:id="rId717"/>
    <p:sldLayoutId id="2147494782" r:id="rId718"/>
    <p:sldLayoutId id="2147494783" r:id="rId719"/>
    <p:sldLayoutId id="2147494784" r:id="rId720"/>
    <p:sldLayoutId id="2147494785" r:id="rId721"/>
    <p:sldLayoutId id="2147494786" r:id="rId722"/>
    <p:sldLayoutId id="2147494787" r:id="rId723"/>
    <p:sldLayoutId id="2147494788" r:id="rId724"/>
    <p:sldLayoutId id="2147494789" r:id="rId725"/>
    <p:sldLayoutId id="2147494791" r:id="rId72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2"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5" y="624110"/>
            <a:ext cx="8911687" cy="1280890"/>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0361613"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AC38C860-EA78-4242-A24E-BA34C98AB3FA}" type="datetimeFigureOut">
              <a:rPr lang="en-US" smtClean="0"/>
              <a:t>6/23/2025</a:t>
            </a:fld>
            <a:endParaRPr lang="en-US"/>
          </a:p>
        </p:txBody>
      </p:sp>
      <p:sp>
        <p:nvSpPr>
          <p:cNvPr id="5" name="Footer Placeholder 4"/>
          <p:cNvSpPr>
            <a:spLocks noGrp="1"/>
          </p:cNvSpPr>
          <p:nvPr>
            <p:ph type="ftr" sz="quarter" idx="3"/>
          </p:nvPr>
        </p:nvSpPr>
        <p:spPr>
          <a:xfrm>
            <a:off x="2589213" y="6135809"/>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3" y="787783"/>
            <a:ext cx="779767" cy="365125"/>
          </a:xfrm>
          <a:prstGeom prst="rect">
            <a:avLst/>
          </a:prstGeom>
        </p:spPr>
        <p:txBody>
          <a:bodyPr vert="horz" lIns="91440" tIns="45720" rIns="91440" bIns="45720" rtlCol="0" anchor="ctr"/>
          <a:lstStyle>
            <a:lvl1pPr algn="r">
              <a:defRPr sz="2000">
                <a:solidFill>
                  <a:srgbClr val="FEFFFF"/>
                </a:solidFill>
              </a:defRPr>
            </a:lvl1pPr>
          </a:lstStyle>
          <a:p>
            <a:fld id="{B485BFDB-A1AC-4E6F-BF97-73809FE98490}" type="slidenum">
              <a:rPr lang="en-US" smtClean="0"/>
              <a:t>‹#›</a:t>
            </a:fld>
            <a:endParaRPr lang="en-US"/>
          </a:p>
        </p:txBody>
      </p:sp>
    </p:spTree>
    <p:extLst>
      <p:ext uri="{BB962C8B-B14F-4D97-AF65-F5344CB8AC3E}">
        <p14:creationId xmlns:p14="http://schemas.microsoft.com/office/powerpoint/2010/main" val="2103672729"/>
      </p:ext>
    </p:extLst>
  </p:cSld>
  <p:clrMap bg1="lt1" tx1="dk1" bg2="lt2" tx2="dk2" accent1="accent1" accent2="accent2" accent3="accent3" accent4="accent4" accent5="accent5" accent6="accent6" hlink="hlink" folHlink="folHlink"/>
  <p:sldLayoutIdLst>
    <p:sldLayoutId id="2147495257" r:id="rId1"/>
    <p:sldLayoutId id="2147495258" r:id="rId2"/>
    <p:sldLayoutId id="2147495259" r:id="rId3"/>
    <p:sldLayoutId id="2147495260" r:id="rId4"/>
    <p:sldLayoutId id="2147495261" r:id="rId5"/>
    <p:sldLayoutId id="2147495262" r:id="rId6"/>
    <p:sldLayoutId id="2147495263" r:id="rId7"/>
    <p:sldLayoutId id="2147495264" r:id="rId8"/>
    <p:sldLayoutId id="2147495265" r:id="rId9"/>
    <p:sldLayoutId id="2147495266" r:id="rId10"/>
    <p:sldLayoutId id="2147495267" r:id="rId11"/>
    <p:sldLayoutId id="2147495268" r:id="rId12"/>
    <p:sldLayoutId id="2147495269" r:id="rId13"/>
    <p:sldLayoutId id="2147495270" r:id="rId14"/>
    <p:sldLayoutId id="2147495271" r:id="rId15"/>
    <p:sldLayoutId id="2147495272" r:id="rId16"/>
    <p:sldLayoutId id="2147495273" r:id="rId17"/>
  </p:sldLayoutIdLst>
  <p:txStyles>
    <p:titleStyle>
      <a:lvl1pPr algn="l" defTabSz="457223"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17" indent="-342917" algn="l" defTabSz="457223"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87" indent="-285764" algn="l" defTabSz="457223"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57" indent="-228611" algn="l" defTabSz="457223"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80"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503"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726"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949"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171"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394" indent="-228611" algn="l" defTabSz="457223"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23" rtl="0" eaLnBrk="1" latinLnBrk="0" hangingPunct="1">
        <a:defRPr sz="1800" kern="1200">
          <a:solidFill>
            <a:schemeClr val="tx1"/>
          </a:solidFill>
          <a:latin typeface="+mn-lt"/>
          <a:ea typeface="+mn-ea"/>
          <a:cs typeface="+mn-cs"/>
        </a:defRPr>
      </a:lvl1pPr>
      <a:lvl2pPr marL="457223" algn="l" defTabSz="457223" rtl="0" eaLnBrk="1" latinLnBrk="0" hangingPunct="1">
        <a:defRPr sz="1800" kern="1200">
          <a:solidFill>
            <a:schemeClr val="tx1"/>
          </a:solidFill>
          <a:latin typeface="+mn-lt"/>
          <a:ea typeface="+mn-ea"/>
          <a:cs typeface="+mn-cs"/>
        </a:defRPr>
      </a:lvl2pPr>
      <a:lvl3pPr marL="914446" algn="l" defTabSz="457223" rtl="0" eaLnBrk="1" latinLnBrk="0" hangingPunct="1">
        <a:defRPr sz="1800" kern="1200">
          <a:solidFill>
            <a:schemeClr val="tx1"/>
          </a:solidFill>
          <a:latin typeface="+mn-lt"/>
          <a:ea typeface="+mn-ea"/>
          <a:cs typeface="+mn-cs"/>
        </a:defRPr>
      </a:lvl3pPr>
      <a:lvl4pPr marL="1371669" algn="l" defTabSz="457223" rtl="0" eaLnBrk="1" latinLnBrk="0" hangingPunct="1">
        <a:defRPr sz="1800" kern="1200">
          <a:solidFill>
            <a:schemeClr val="tx1"/>
          </a:solidFill>
          <a:latin typeface="+mn-lt"/>
          <a:ea typeface="+mn-ea"/>
          <a:cs typeface="+mn-cs"/>
        </a:defRPr>
      </a:lvl4pPr>
      <a:lvl5pPr marL="1828891" algn="l" defTabSz="457223" rtl="0" eaLnBrk="1" latinLnBrk="0" hangingPunct="1">
        <a:defRPr sz="1800" kern="1200">
          <a:solidFill>
            <a:schemeClr val="tx1"/>
          </a:solidFill>
          <a:latin typeface="+mn-lt"/>
          <a:ea typeface="+mn-ea"/>
          <a:cs typeface="+mn-cs"/>
        </a:defRPr>
      </a:lvl5pPr>
      <a:lvl6pPr marL="2286114" algn="l" defTabSz="457223" rtl="0" eaLnBrk="1" latinLnBrk="0" hangingPunct="1">
        <a:defRPr sz="1800" kern="1200">
          <a:solidFill>
            <a:schemeClr val="tx1"/>
          </a:solidFill>
          <a:latin typeface="+mn-lt"/>
          <a:ea typeface="+mn-ea"/>
          <a:cs typeface="+mn-cs"/>
        </a:defRPr>
      </a:lvl6pPr>
      <a:lvl7pPr marL="2743337" algn="l" defTabSz="457223" rtl="0" eaLnBrk="1" latinLnBrk="0" hangingPunct="1">
        <a:defRPr sz="1800" kern="1200">
          <a:solidFill>
            <a:schemeClr val="tx1"/>
          </a:solidFill>
          <a:latin typeface="+mn-lt"/>
          <a:ea typeface="+mn-ea"/>
          <a:cs typeface="+mn-cs"/>
        </a:defRPr>
      </a:lvl7pPr>
      <a:lvl8pPr marL="3200560" algn="l" defTabSz="457223" rtl="0" eaLnBrk="1" latinLnBrk="0" hangingPunct="1">
        <a:defRPr sz="1800" kern="1200">
          <a:solidFill>
            <a:schemeClr val="tx1"/>
          </a:solidFill>
          <a:latin typeface="+mn-lt"/>
          <a:ea typeface="+mn-ea"/>
          <a:cs typeface="+mn-cs"/>
        </a:defRPr>
      </a:lvl8pPr>
      <a:lvl9pPr marL="3657783" algn="l" defTabSz="457223"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6/23/2025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2109544697"/>
      </p:ext>
    </p:extLst>
  </p:cSld>
  <p:clrMap bg1="lt1" tx1="dk1" bg2="lt2" tx2="dk2" accent1="accent1" accent2="accent2" accent3="accent3" accent4="accent4" accent5="accent5" accent6="accent6" hlink="hlink" folHlink="folHlink"/>
  <p:sldLayoutIdLst>
    <p:sldLayoutId id="2147495275" r:id="rId1"/>
    <p:sldLayoutId id="2147495276" r:id="rId2"/>
    <p:sldLayoutId id="2147495277" r:id="rId3"/>
    <p:sldLayoutId id="2147495278" r:id="rId4"/>
    <p:sldLayoutId id="2147495279" r:id="rId5"/>
    <p:sldLayoutId id="2147495280" r:id="rId6"/>
    <p:sldLayoutId id="2147495281" r:id="rId7"/>
    <p:sldLayoutId id="2147495282" r:id="rId8"/>
    <p:sldLayoutId id="2147495283" r:id="rId9"/>
    <p:sldLayoutId id="2147495284" r:id="rId10"/>
    <p:sldLayoutId id="2147495285"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767.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00.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2280.xml"/></Relationships>
</file>

<file path=ppt/slides/_rels/slide101.xml.rels><?xml version="1.0" encoding="UTF-8" standalone="yes"?>
<Relationships xmlns="http://schemas.openxmlformats.org/package/2006/relationships"><Relationship Id="rId2" Type="http://schemas.openxmlformats.org/officeDocument/2006/relationships/image" Target="../media/image377.png"/><Relationship Id="rId1" Type="http://schemas.openxmlformats.org/officeDocument/2006/relationships/slideLayout" Target="../slideLayouts/slideLayout2280.xml"/></Relationships>
</file>

<file path=ppt/slides/_rels/slide102.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image" Target="../media/image378.png"/><Relationship Id="rId1" Type="http://schemas.openxmlformats.org/officeDocument/2006/relationships/slideLayout" Target="../slideLayouts/slideLayout2280.xml"/></Relationships>
</file>

<file path=ppt/slides/_rels/slide103.xml.rels><?xml version="1.0" encoding="UTF-8" standalone="yes"?>
<Relationships xmlns="http://schemas.openxmlformats.org/package/2006/relationships"><Relationship Id="rId8" Type="http://schemas.openxmlformats.org/officeDocument/2006/relationships/image" Target="../media/image257.png"/><Relationship Id="rId13" Type="http://schemas.openxmlformats.org/officeDocument/2006/relationships/image" Target="../media/image381.png"/><Relationship Id="rId3" Type="http://schemas.openxmlformats.org/officeDocument/2006/relationships/image" Target="../media/image252.svg"/><Relationship Id="rId7" Type="http://schemas.openxmlformats.org/officeDocument/2006/relationships/image" Target="../media/image256.svg"/><Relationship Id="rId12" Type="http://schemas.openxmlformats.org/officeDocument/2006/relationships/image" Target="../media/image380.png"/><Relationship Id="rId2" Type="http://schemas.openxmlformats.org/officeDocument/2006/relationships/image" Target="../media/image251.png"/><Relationship Id="rId16" Type="http://schemas.openxmlformats.org/officeDocument/2006/relationships/image" Target="../media/image264.png"/><Relationship Id="rId1" Type="http://schemas.openxmlformats.org/officeDocument/2006/relationships/slideLayout" Target="../slideLayouts/slideLayout2287.xml"/><Relationship Id="rId6" Type="http://schemas.openxmlformats.org/officeDocument/2006/relationships/image" Target="../media/image255.png"/><Relationship Id="rId11" Type="http://schemas.openxmlformats.org/officeDocument/2006/relationships/image" Target="../media/image260.svg"/><Relationship Id="rId5" Type="http://schemas.openxmlformats.org/officeDocument/2006/relationships/image" Target="../media/image254.svg"/><Relationship Id="rId15" Type="http://schemas.openxmlformats.org/officeDocument/2006/relationships/image" Target="../media/image263.png"/><Relationship Id="rId10" Type="http://schemas.openxmlformats.org/officeDocument/2006/relationships/image" Target="../media/image259.png"/><Relationship Id="rId4" Type="http://schemas.openxmlformats.org/officeDocument/2006/relationships/image" Target="../media/image253.png"/><Relationship Id="rId9" Type="http://schemas.openxmlformats.org/officeDocument/2006/relationships/image" Target="../media/image258.svg"/><Relationship Id="rId14" Type="http://schemas.openxmlformats.org/officeDocument/2006/relationships/image" Target="../media/image262.png"/></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280.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05.xml.rels><?xml version="1.0" encoding="UTF-8" standalone="yes"?>
<Relationships xmlns="http://schemas.openxmlformats.org/package/2006/relationships"><Relationship Id="rId3" Type="http://schemas.openxmlformats.org/officeDocument/2006/relationships/image" Target="../media/image383.png"/><Relationship Id="rId2" Type="http://schemas.openxmlformats.org/officeDocument/2006/relationships/image" Target="../media/image382.png"/><Relationship Id="rId1" Type="http://schemas.openxmlformats.org/officeDocument/2006/relationships/slideLayout" Target="../slideLayouts/slideLayout2270.xml"/></Relationships>
</file>

<file path=ppt/slides/_rels/slide106.xml.rels><?xml version="1.0" encoding="UTF-8" standalone="yes"?>
<Relationships xmlns="http://schemas.openxmlformats.org/package/2006/relationships"><Relationship Id="rId2" Type="http://schemas.openxmlformats.org/officeDocument/2006/relationships/image" Target="../media/image384.png"/><Relationship Id="rId1" Type="http://schemas.openxmlformats.org/officeDocument/2006/relationships/slideLayout" Target="../slideLayouts/slideLayout228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280.xml"/></Relationships>
</file>

<file path=ppt/slides/_rels/slide108.xml.rels><?xml version="1.0" encoding="UTF-8" standalone="yes"?>
<Relationships xmlns="http://schemas.openxmlformats.org/package/2006/relationships"><Relationship Id="rId2" Type="http://schemas.openxmlformats.org/officeDocument/2006/relationships/image" Target="../media/image385.png"/><Relationship Id="rId1" Type="http://schemas.openxmlformats.org/officeDocument/2006/relationships/slideLayout" Target="../slideLayouts/slideLayout2270.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28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05.xml"/><Relationship Id="rId1" Type="http://schemas.openxmlformats.org/officeDocument/2006/relationships/video" Target="https://www.youtube.com/embed/vBHhP3nzlwY?feature=oembed" TargetMode="External"/><Relationship Id="rId4" Type="http://schemas.openxmlformats.org/officeDocument/2006/relationships/image" Target="../media/image127.jpeg"/></Relationships>
</file>

<file path=ppt/slides/_rels/slide110.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2280.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80.xml"/></Relationships>
</file>

<file path=ppt/slides/_rels/slide112.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269.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13.xml.rels><?xml version="1.0" encoding="UTF-8" standalone="yes"?>
<Relationships xmlns="http://schemas.openxmlformats.org/package/2006/relationships"><Relationship Id="rId3" Type="http://schemas.openxmlformats.org/officeDocument/2006/relationships/image" Target="../media/image388.png"/><Relationship Id="rId2" Type="http://schemas.openxmlformats.org/officeDocument/2006/relationships/image" Target="../media/image387.png"/><Relationship Id="rId1" Type="http://schemas.openxmlformats.org/officeDocument/2006/relationships/slideLayout" Target="../slideLayouts/slideLayout2280.xml"/></Relationships>
</file>

<file path=ppt/slides/_rels/slide114.xml.rels><?xml version="1.0" encoding="UTF-8" standalone="yes"?>
<Relationships xmlns="http://schemas.openxmlformats.org/package/2006/relationships"><Relationship Id="rId8" Type="http://schemas.openxmlformats.org/officeDocument/2006/relationships/image" Target="../media/image396.png"/><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image" Target="../media/image389.emf"/><Relationship Id="rId1" Type="http://schemas.openxmlformats.org/officeDocument/2006/relationships/slideLayout" Target="../slideLayouts/slideLayout2270.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15.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image" Target="../media/image397.jpeg"/><Relationship Id="rId1" Type="http://schemas.openxmlformats.org/officeDocument/2006/relationships/slideLayout" Target="../slideLayouts/slideLayout2280.xml"/></Relationships>
</file>

<file path=ppt/slides/_rels/slide116.xml.rels><?xml version="1.0" encoding="UTF-8" standalone="yes"?>
<Relationships xmlns="http://schemas.openxmlformats.org/package/2006/relationships"><Relationship Id="rId2" Type="http://schemas.openxmlformats.org/officeDocument/2006/relationships/image" Target="../media/image399.png"/><Relationship Id="rId1" Type="http://schemas.openxmlformats.org/officeDocument/2006/relationships/slideLayout" Target="../slideLayouts/slideLayout2270.xml"/></Relationships>
</file>

<file path=ppt/slides/_rels/slide117.xml.rels><?xml version="1.0" encoding="UTF-8" standalone="yes"?>
<Relationships xmlns="http://schemas.openxmlformats.org/package/2006/relationships"><Relationship Id="rId2" Type="http://schemas.openxmlformats.org/officeDocument/2006/relationships/image" Target="../media/image400.png"/><Relationship Id="rId1" Type="http://schemas.openxmlformats.org/officeDocument/2006/relationships/slideLayout" Target="../slideLayouts/slideLayout2270.xml"/></Relationships>
</file>

<file path=ppt/slides/_rels/slide11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270.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280.xml"/></Relationships>
</file>

<file path=ppt/slides/_rels/slide1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29.svg"/></Relationships>
</file>

<file path=ppt/slides/_rels/slide12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280.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21.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image" Target="../media/image261.png"/><Relationship Id="rId1" Type="http://schemas.openxmlformats.org/officeDocument/2006/relationships/slideLayout" Target="../slideLayouts/slideLayout2287.xml"/><Relationship Id="rId4" Type="http://schemas.openxmlformats.org/officeDocument/2006/relationships/image" Target="../media/image402.svg"/></Relationships>
</file>

<file path=ppt/slides/_rels/slide122.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27.xml"/><Relationship Id="rId1" Type="http://schemas.openxmlformats.org/officeDocument/2006/relationships/slideLayout" Target="../slideLayouts/slideLayout768.xml"/></Relationships>
</file>

<file path=ppt/slides/_rels/slide123.xml.rels><?xml version="1.0" encoding="UTF-8" standalone="yes"?>
<Relationships xmlns="http://schemas.openxmlformats.org/package/2006/relationships"><Relationship Id="rId3" Type="http://schemas.openxmlformats.org/officeDocument/2006/relationships/image" Target="../media/image404.png"/><Relationship Id="rId2" Type="http://schemas.openxmlformats.org/officeDocument/2006/relationships/notesSlide" Target="../notesSlides/notesSlide28.xml"/><Relationship Id="rId1" Type="http://schemas.openxmlformats.org/officeDocument/2006/relationships/slideLayout" Target="../slideLayouts/slideLayout505.xml"/><Relationship Id="rId6" Type="http://schemas.openxmlformats.org/officeDocument/2006/relationships/image" Target="../media/image407.svg"/><Relationship Id="rId5" Type="http://schemas.openxmlformats.org/officeDocument/2006/relationships/image" Target="../media/image406.png"/><Relationship Id="rId4" Type="http://schemas.openxmlformats.org/officeDocument/2006/relationships/image" Target="../media/image405.svg"/></Relationships>
</file>

<file path=ppt/slides/_rels/slide124.xml.rels><?xml version="1.0" encoding="UTF-8" standalone="yes"?>
<Relationships xmlns="http://schemas.openxmlformats.org/package/2006/relationships"><Relationship Id="rId3" Type="http://schemas.openxmlformats.org/officeDocument/2006/relationships/image" Target="../media/image408.jpg"/><Relationship Id="rId2" Type="http://schemas.openxmlformats.org/officeDocument/2006/relationships/notesSlide" Target="../notesSlides/notesSlide29.xml"/><Relationship Id="rId1" Type="http://schemas.openxmlformats.org/officeDocument/2006/relationships/slideLayout" Target="../slideLayouts/slideLayout505.xml"/></Relationships>
</file>

<file path=ppt/slides/_rels/slide125.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1.xml"/><Relationship Id="rId1" Type="http://schemas.openxmlformats.org/officeDocument/2006/relationships/slideLayout" Target="../slideLayouts/slideLayout36.xml"/></Relationships>
</file>

<file path=ppt/slides/_rels/slide127.xml.rels><?xml version="1.0" encoding="UTF-8" standalone="yes"?>
<Relationships xmlns="http://schemas.openxmlformats.org/package/2006/relationships"><Relationship Id="rId3" Type="http://schemas.openxmlformats.org/officeDocument/2006/relationships/image" Target="../media/image411.jpg"/><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8" Type="http://schemas.openxmlformats.org/officeDocument/2006/relationships/image" Target="../media/image417.png"/><Relationship Id="rId13" Type="http://schemas.openxmlformats.org/officeDocument/2006/relationships/image" Target="../media/image422.png"/><Relationship Id="rId18" Type="http://schemas.openxmlformats.org/officeDocument/2006/relationships/image" Target="../media/image427.png"/><Relationship Id="rId3" Type="http://schemas.openxmlformats.org/officeDocument/2006/relationships/image" Target="../media/image412.png"/><Relationship Id="rId21" Type="http://schemas.openxmlformats.org/officeDocument/2006/relationships/image" Target="../media/image430.png"/><Relationship Id="rId7" Type="http://schemas.openxmlformats.org/officeDocument/2006/relationships/image" Target="../media/image416.png"/><Relationship Id="rId12" Type="http://schemas.openxmlformats.org/officeDocument/2006/relationships/image" Target="../media/image421.png"/><Relationship Id="rId17" Type="http://schemas.openxmlformats.org/officeDocument/2006/relationships/image" Target="../media/image426.png"/><Relationship Id="rId2" Type="http://schemas.openxmlformats.org/officeDocument/2006/relationships/notesSlide" Target="../notesSlides/notesSlide33.xml"/><Relationship Id="rId16" Type="http://schemas.openxmlformats.org/officeDocument/2006/relationships/image" Target="../media/image425.png"/><Relationship Id="rId20" Type="http://schemas.openxmlformats.org/officeDocument/2006/relationships/image" Target="../media/image429.png"/><Relationship Id="rId1" Type="http://schemas.openxmlformats.org/officeDocument/2006/relationships/slideLayout" Target="../slideLayouts/slideLayout324.xml"/><Relationship Id="rId6" Type="http://schemas.openxmlformats.org/officeDocument/2006/relationships/image" Target="../media/image415.png"/><Relationship Id="rId11" Type="http://schemas.openxmlformats.org/officeDocument/2006/relationships/image" Target="../media/image420.png"/><Relationship Id="rId24" Type="http://schemas.openxmlformats.org/officeDocument/2006/relationships/image" Target="../media/image433.jpeg"/><Relationship Id="rId5" Type="http://schemas.openxmlformats.org/officeDocument/2006/relationships/image" Target="../media/image414.png"/><Relationship Id="rId15" Type="http://schemas.openxmlformats.org/officeDocument/2006/relationships/image" Target="../media/image424.png"/><Relationship Id="rId23" Type="http://schemas.openxmlformats.org/officeDocument/2006/relationships/image" Target="../media/image432.png"/><Relationship Id="rId10" Type="http://schemas.openxmlformats.org/officeDocument/2006/relationships/image" Target="../media/image419.png"/><Relationship Id="rId19" Type="http://schemas.openxmlformats.org/officeDocument/2006/relationships/image" Target="../media/image428.png"/><Relationship Id="rId4" Type="http://schemas.openxmlformats.org/officeDocument/2006/relationships/image" Target="../media/image413.png"/><Relationship Id="rId9" Type="http://schemas.openxmlformats.org/officeDocument/2006/relationships/image" Target="../media/image418.png"/><Relationship Id="rId14" Type="http://schemas.openxmlformats.org/officeDocument/2006/relationships/image" Target="../media/image423.png"/><Relationship Id="rId22" Type="http://schemas.openxmlformats.org/officeDocument/2006/relationships/image" Target="../media/image431.png"/></Relationships>
</file>

<file path=ppt/slides/_rels/slide13.xml.rels><?xml version="1.0" encoding="UTF-8" standalone="yes"?>
<Relationships xmlns="http://schemas.openxmlformats.org/package/2006/relationships"><Relationship Id="rId13" Type="http://schemas.openxmlformats.org/officeDocument/2006/relationships/image" Target="../media/image140.png"/><Relationship Id="rId18" Type="http://schemas.openxmlformats.org/officeDocument/2006/relationships/image" Target="../media/image145.svg"/><Relationship Id="rId26" Type="http://schemas.openxmlformats.org/officeDocument/2006/relationships/image" Target="../media/image153.svg"/><Relationship Id="rId39" Type="http://schemas.openxmlformats.org/officeDocument/2006/relationships/image" Target="../media/image166.png"/><Relationship Id="rId21" Type="http://schemas.openxmlformats.org/officeDocument/2006/relationships/image" Target="../media/image148.png"/><Relationship Id="rId34" Type="http://schemas.openxmlformats.org/officeDocument/2006/relationships/image" Target="../media/image161.svg"/><Relationship Id="rId7" Type="http://schemas.openxmlformats.org/officeDocument/2006/relationships/image" Target="../media/image134.png"/><Relationship Id="rId2" Type="http://schemas.openxmlformats.org/officeDocument/2006/relationships/notesSlide" Target="../notesSlides/notesSlide7.xml"/><Relationship Id="rId16" Type="http://schemas.openxmlformats.org/officeDocument/2006/relationships/image" Target="../media/image143.svg"/><Relationship Id="rId20" Type="http://schemas.openxmlformats.org/officeDocument/2006/relationships/image" Target="../media/image147.svg"/><Relationship Id="rId29" Type="http://schemas.openxmlformats.org/officeDocument/2006/relationships/image" Target="../media/image156.png"/><Relationship Id="rId41" Type="http://schemas.openxmlformats.org/officeDocument/2006/relationships/image" Target="../media/image168.jpeg"/><Relationship Id="rId1" Type="http://schemas.openxmlformats.org/officeDocument/2006/relationships/slideLayout" Target="../slideLayouts/slideLayout8.xml"/><Relationship Id="rId6" Type="http://schemas.openxmlformats.org/officeDocument/2006/relationships/image" Target="../media/image133.svg"/><Relationship Id="rId11" Type="http://schemas.openxmlformats.org/officeDocument/2006/relationships/image" Target="../media/image138.png"/><Relationship Id="rId24" Type="http://schemas.openxmlformats.org/officeDocument/2006/relationships/image" Target="../media/image151.svg"/><Relationship Id="rId32" Type="http://schemas.openxmlformats.org/officeDocument/2006/relationships/image" Target="../media/image159.svg"/><Relationship Id="rId37" Type="http://schemas.openxmlformats.org/officeDocument/2006/relationships/image" Target="../media/image164.png"/><Relationship Id="rId40" Type="http://schemas.openxmlformats.org/officeDocument/2006/relationships/image" Target="../media/image167.png"/><Relationship Id="rId5" Type="http://schemas.openxmlformats.org/officeDocument/2006/relationships/image" Target="../media/image132.png"/><Relationship Id="rId15" Type="http://schemas.openxmlformats.org/officeDocument/2006/relationships/image" Target="../media/image142.png"/><Relationship Id="rId23" Type="http://schemas.openxmlformats.org/officeDocument/2006/relationships/image" Target="../media/image150.png"/><Relationship Id="rId28" Type="http://schemas.openxmlformats.org/officeDocument/2006/relationships/image" Target="../media/image155.svg"/><Relationship Id="rId36" Type="http://schemas.openxmlformats.org/officeDocument/2006/relationships/image" Target="../media/image163.jpeg"/><Relationship Id="rId10" Type="http://schemas.openxmlformats.org/officeDocument/2006/relationships/image" Target="../media/image137.svg"/><Relationship Id="rId19" Type="http://schemas.openxmlformats.org/officeDocument/2006/relationships/image" Target="../media/image146.png"/><Relationship Id="rId31" Type="http://schemas.openxmlformats.org/officeDocument/2006/relationships/image" Target="../media/image158.png"/><Relationship Id="rId4" Type="http://schemas.openxmlformats.org/officeDocument/2006/relationships/image" Target="../media/image131.jpeg"/><Relationship Id="rId9" Type="http://schemas.openxmlformats.org/officeDocument/2006/relationships/image" Target="../media/image136.png"/><Relationship Id="rId14" Type="http://schemas.openxmlformats.org/officeDocument/2006/relationships/image" Target="../media/image141.svg"/><Relationship Id="rId22" Type="http://schemas.openxmlformats.org/officeDocument/2006/relationships/image" Target="../media/image149.svg"/><Relationship Id="rId27" Type="http://schemas.openxmlformats.org/officeDocument/2006/relationships/image" Target="../media/image154.png"/><Relationship Id="rId30" Type="http://schemas.openxmlformats.org/officeDocument/2006/relationships/image" Target="../media/image157.svg"/><Relationship Id="rId35" Type="http://schemas.openxmlformats.org/officeDocument/2006/relationships/image" Target="../media/image162.jpeg"/><Relationship Id="rId8" Type="http://schemas.openxmlformats.org/officeDocument/2006/relationships/image" Target="../media/image135.svg"/><Relationship Id="rId3" Type="http://schemas.openxmlformats.org/officeDocument/2006/relationships/image" Target="../media/image130.jpeg"/><Relationship Id="rId12" Type="http://schemas.openxmlformats.org/officeDocument/2006/relationships/image" Target="../media/image139.svg"/><Relationship Id="rId17" Type="http://schemas.openxmlformats.org/officeDocument/2006/relationships/image" Target="../media/image144.png"/><Relationship Id="rId25" Type="http://schemas.openxmlformats.org/officeDocument/2006/relationships/image" Target="../media/image152.png"/><Relationship Id="rId33" Type="http://schemas.openxmlformats.org/officeDocument/2006/relationships/image" Target="../media/image160.png"/><Relationship Id="rId38" Type="http://schemas.openxmlformats.org/officeDocument/2006/relationships/image" Target="../media/image165.png"/></Relationships>
</file>

<file path=ppt/slides/_rels/slide14.xml.rels><?xml version="1.0" encoding="UTF-8" standalone="yes"?>
<Relationships xmlns="http://schemas.openxmlformats.org/package/2006/relationships"><Relationship Id="rId3" Type="http://schemas.openxmlformats.org/officeDocument/2006/relationships/image" Target="../media/image170.jpg"/><Relationship Id="rId2" Type="http://schemas.openxmlformats.org/officeDocument/2006/relationships/image" Target="../media/image169.jpeg"/><Relationship Id="rId1" Type="http://schemas.openxmlformats.org/officeDocument/2006/relationships/slideLayout" Target="../slideLayouts/slideLayout8.xml"/><Relationship Id="rId4" Type="http://schemas.openxmlformats.org/officeDocument/2006/relationships/image" Target="../media/image171.jpg"/></Relationships>
</file>

<file path=ppt/slides/_rels/slide15.xml.rels><?xml version="1.0" encoding="UTF-8" standalone="yes"?>
<Relationships xmlns="http://schemas.openxmlformats.org/package/2006/relationships"><Relationship Id="rId3" Type="http://schemas.openxmlformats.org/officeDocument/2006/relationships/image" Target="../media/image172.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image" Target="../media/image173.jp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75.svg"/><Relationship Id="rId2" Type="http://schemas.openxmlformats.org/officeDocument/2006/relationships/image" Target="../media/image174.png"/><Relationship Id="rId1" Type="http://schemas.openxmlformats.org/officeDocument/2006/relationships/slideLayout" Target="../slideLayouts/slideLayout513.xml"/><Relationship Id="rId6" Type="http://schemas.openxmlformats.org/officeDocument/2006/relationships/image" Target="../media/image178.svg"/><Relationship Id="rId5" Type="http://schemas.openxmlformats.org/officeDocument/2006/relationships/image" Target="../media/image177.png"/><Relationship Id="rId4" Type="http://schemas.openxmlformats.org/officeDocument/2006/relationships/image" Target="../media/image176.png"/></Relationships>
</file>

<file path=ppt/slides/_rels/slide18.xml.rels><?xml version="1.0" encoding="UTF-8" standalone="yes"?>
<Relationships xmlns="http://schemas.openxmlformats.org/package/2006/relationships"><Relationship Id="rId2" Type="http://schemas.openxmlformats.org/officeDocument/2006/relationships/image" Target="../media/image179.jpg"/><Relationship Id="rId1" Type="http://schemas.openxmlformats.org/officeDocument/2006/relationships/slideLayout" Target="../slideLayouts/slideLayout513.xml"/></Relationships>
</file>

<file path=ppt/slides/_rels/slide19.xml.rels><?xml version="1.0" encoding="UTF-8" standalone="yes"?>
<Relationships xmlns="http://schemas.openxmlformats.org/package/2006/relationships"><Relationship Id="rId8" Type="http://schemas.openxmlformats.org/officeDocument/2006/relationships/image" Target="../media/image185.svg"/><Relationship Id="rId13" Type="http://schemas.openxmlformats.org/officeDocument/2006/relationships/image" Target="../media/image190.png"/><Relationship Id="rId3" Type="http://schemas.openxmlformats.org/officeDocument/2006/relationships/image" Target="../media/image180.png"/><Relationship Id="rId7" Type="http://schemas.openxmlformats.org/officeDocument/2006/relationships/image" Target="../media/image184.png"/><Relationship Id="rId12" Type="http://schemas.openxmlformats.org/officeDocument/2006/relationships/image" Target="../media/image189.svg"/><Relationship Id="rId2" Type="http://schemas.openxmlformats.org/officeDocument/2006/relationships/notesSlide" Target="../notesSlides/notesSlide9.xml"/><Relationship Id="rId1" Type="http://schemas.openxmlformats.org/officeDocument/2006/relationships/slideLayout" Target="../slideLayouts/slideLayout767.xml"/><Relationship Id="rId6" Type="http://schemas.openxmlformats.org/officeDocument/2006/relationships/image" Target="../media/image183.svg"/><Relationship Id="rId11" Type="http://schemas.openxmlformats.org/officeDocument/2006/relationships/image" Target="../media/image188.png"/><Relationship Id="rId5" Type="http://schemas.openxmlformats.org/officeDocument/2006/relationships/image" Target="../media/image182.png"/><Relationship Id="rId10" Type="http://schemas.openxmlformats.org/officeDocument/2006/relationships/image" Target="../media/image187.svg"/><Relationship Id="rId4" Type="http://schemas.openxmlformats.org/officeDocument/2006/relationships/image" Target="../media/image181.svg"/><Relationship Id="rId9" Type="http://schemas.openxmlformats.org/officeDocument/2006/relationships/image" Target="../media/image186.png"/><Relationship Id="rId14" Type="http://schemas.openxmlformats.org/officeDocument/2006/relationships/image" Target="../media/image191.svg"/></Relationships>
</file>

<file path=ppt/slides/_rels/slide2.xml.rels><?xml version="1.0" encoding="UTF-8" standalone="yes"?>
<Relationships xmlns="http://schemas.openxmlformats.org/package/2006/relationships"><Relationship Id="rId2" Type="http://schemas.openxmlformats.org/officeDocument/2006/relationships/image" Target="../media/image109.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10.xml"/><Relationship Id="rId1" Type="http://schemas.openxmlformats.org/officeDocument/2006/relationships/slideLayout" Target="../slideLayouts/slideLayout767.xml"/><Relationship Id="rId4" Type="http://schemas.openxmlformats.org/officeDocument/2006/relationships/image" Target="../media/image193.jpg"/></Relationships>
</file>

<file path=ppt/slides/_rels/slide21.xml.rels><?xml version="1.0" encoding="UTF-8" standalone="yes"?>
<Relationships xmlns="http://schemas.openxmlformats.org/package/2006/relationships"><Relationship Id="rId3" Type="http://schemas.microsoft.com/office/2018/10/relationships/comments" Target="../comments/modernComment_166_0.xml"/><Relationship Id="rId2" Type="http://schemas.openxmlformats.org/officeDocument/2006/relationships/notesSlide" Target="../notesSlides/notesSlide11.xml"/><Relationship Id="rId1" Type="http://schemas.openxmlformats.org/officeDocument/2006/relationships/slideLayout" Target="../slideLayouts/slideLayout767.xml"/><Relationship Id="rId6" Type="http://schemas.openxmlformats.org/officeDocument/2006/relationships/image" Target="../media/image196.png"/><Relationship Id="rId5" Type="http://schemas.openxmlformats.org/officeDocument/2006/relationships/image" Target="../media/image195.jpeg"/><Relationship Id="rId4" Type="http://schemas.openxmlformats.org/officeDocument/2006/relationships/image" Target="../media/image194.png"/></Relationships>
</file>

<file path=ppt/slides/_rels/slide22.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12.xml"/><Relationship Id="rId1" Type="http://schemas.openxmlformats.org/officeDocument/2006/relationships/slideLayout" Target="../slideLayouts/slideLayout505.xml"/><Relationship Id="rId4" Type="http://schemas.openxmlformats.org/officeDocument/2006/relationships/image" Target="../media/image198.png"/></Relationships>
</file>

<file path=ppt/slides/_rels/slide23.xml.rels><?xml version="1.0" encoding="UTF-8" standalone="yes"?>
<Relationships xmlns="http://schemas.openxmlformats.org/package/2006/relationships"><Relationship Id="rId8" Type="http://schemas.openxmlformats.org/officeDocument/2006/relationships/image" Target="../media/image204.png"/><Relationship Id="rId3" Type="http://schemas.openxmlformats.org/officeDocument/2006/relationships/image" Target="../media/image199.png"/><Relationship Id="rId7" Type="http://schemas.openxmlformats.org/officeDocument/2006/relationships/image" Target="../media/image203.png"/><Relationship Id="rId2" Type="http://schemas.openxmlformats.org/officeDocument/2006/relationships/notesSlide" Target="../notesSlides/notesSlide13.xml"/><Relationship Id="rId1" Type="http://schemas.openxmlformats.org/officeDocument/2006/relationships/slideLayout" Target="../slideLayouts/slideLayout505.xml"/><Relationship Id="rId6" Type="http://schemas.openxmlformats.org/officeDocument/2006/relationships/image" Target="../media/image202.png"/><Relationship Id="rId11" Type="http://schemas.openxmlformats.org/officeDocument/2006/relationships/image" Target="../media/image207.png"/><Relationship Id="rId5" Type="http://schemas.openxmlformats.org/officeDocument/2006/relationships/image" Target="../media/image201.png"/><Relationship Id="rId10" Type="http://schemas.openxmlformats.org/officeDocument/2006/relationships/image" Target="../media/image206.png"/><Relationship Id="rId4" Type="http://schemas.openxmlformats.org/officeDocument/2006/relationships/image" Target="../media/image200.jpeg"/><Relationship Id="rId9" Type="http://schemas.openxmlformats.org/officeDocument/2006/relationships/image" Target="../media/image205.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05.xml"/></Relationships>
</file>

<file path=ppt/slides/_rels/slide25.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15.xml"/><Relationship Id="rId1" Type="http://schemas.openxmlformats.org/officeDocument/2006/relationships/slideLayout" Target="../slideLayouts/slideLayout505.xml"/><Relationship Id="rId5" Type="http://schemas.openxmlformats.org/officeDocument/2006/relationships/image" Target="../media/image210.png"/><Relationship Id="rId4" Type="http://schemas.openxmlformats.org/officeDocument/2006/relationships/image" Target="../media/image209.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05.xml"/></Relationships>
</file>

<file path=ppt/slides/_rels/slide27.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17.xml"/><Relationship Id="rId1" Type="http://schemas.openxmlformats.org/officeDocument/2006/relationships/slideLayout" Target="../slideLayouts/slideLayout505.xml"/><Relationship Id="rId6" Type="http://schemas.openxmlformats.org/officeDocument/2006/relationships/image" Target="../media/image214.jpeg"/><Relationship Id="rId5" Type="http://schemas.openxmlformats.org/officeDocument/2006/relationships/image" Target="../media/image213.png"/><Relationship Id="rId4" Type="http://schemas.openxmlformats.org/officeDocument/2006/relationships/image" Target="../media/image212.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05.xml"/></Relationships>
</file>

<file path=ppt/slides/_rels/slide29.xml.rels><?xml version="1.0" encoding="UTF-8" standalone="yes"?>
<Relationships xmlns="http://schemas.openxmlformats.org/package/2006/relationships"><Relationship Id="rId3" Type="http://schemas.openxmlformats.org/officeDocument/2006/relationships/image" Target="../media/image199.png"/><Relationship Id="rId7" Type="http://schemas.openxmlformats.org/officeDocument/2006/relationships/image" Target="../media/image207.png"/><Relationship Id="rId2" Type="http://schemas.openxmlformats.org/officeDocument/2006/relationships/notesSlide" Target="../notesSlides/notesSlide19.xml"/><Relationship Id="rId1" Type="http://schemas.openxmlformats.org/officeDocument/2006/relationships/slideLayout" Target="../slideLayouts/slideLayout505.xml"/><Relationship Id="rId6" Type="http://schemas.openxmlformats.org/officeDocument/2006/relationships/image" Target="../media/image217.png"/><Relationship Id="rId5" Type="http://schemas.openxmlformats.org/officeDocument/2006/relationships/image" Target="../media/image216.png"/><Relationship Id="rId4" Type="http://schemas.openxmlformats.org/officeDocument/2006/relationships/image" Target="../media/image215.png"/></Relationships>
</file>

<file path=ppt/slides/_rels/slide3.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51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05.xml"/></Relationships>
</file>

<file path=ppt/slides/_rels/slide31.xml.rels><?xml version="1.0" encoding="UTF-8" standalone="yes"?>
<Relationships xmlns="http://schemas.openxmlformats.org/package/2006/relationships"><Relationship Id="rId8" Type="http://schemas.openxmlformats.org/officeDocument/2006/relationships/image" Target="../media/image221.png"/><Relationship Id="rId3" Type="http://schemas.openxmlformats.org/officeDocument/2006/relationships/image" Target="../media/image218.png"/><Relationship Id="rId7" Type="http://schemas.openxmlformats.org/officeDocument/2006/relationships/image" Target="../media/image207.png"/><Relationship Id="rId2" Type="http://schemas.openxmlformats.org/officeDocument/2006/relationships/notesSlide" Target="../notesSlides/notesSlide21.xml"/><Relationship Id="rId1" Type="http://schemas.openxmlformats.org/officeDocument/2006/relationships/slideLayout" Target="../slideLayouts/slideLayout505.xml"/><Relationship Id="rId6" Type="http://schemas.openxmlformats.org/officeDocument/2006/relationships/image" Target="../media/image199.png"/><Relationship Id="rId5" Type="http://schemas.openxmlformats.org/officeDocument/2006/relationships/image" Target="../media/image220.png"/><Relationship Id="rId4" Type="http://schemas.openxmlformats.org/officeDocument/2006/relationships/image" Target="../media/image219.png"/><Relationship Id="rId9" Type="http://schemas.openxmlformats.org/officeDocument/2006/relationships/image" Target="../media/image222.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05.xml"/></Relationships>
</file>

<file path=ppt/slides/_rels/slide33.xml.rels><?xml version="1.0" encoding="UTF-8" standalone="yes"?>
<Relationships xmlns="http://schemas.openxmlformats.org/package/2006/relationships"><Relationship Id="rId8" Type="http://schemas.openxmlformats.org/officeDocument/2006/relationships/image" Target="../media/image227.png"/><Relationship Id="rId3" Type="http://schemas.microsoft.com/office/2018/10/relationships/comments" Target="../comments/modernComment_371_0.xml"/><Relationship Id="rId7" Type="http://schemas.openxmlformats.org/officeDocument/2006/relationships/image" Target="../media/image226.png"/><Relationship Id="rId2" Type="http://schemas.openxmlformats.org/officeDocument/2006/relationships/notesSlide" Target="../notesSlides/notesSlide23.xml"/><Relationship Id="rId1" Type="http://schemas.openxmlformats.org/officeDocument/2006/relationships/slideLayout" Target="../slideLayouts/slideLayout767.xml"/><Relationship Id="rId6" Type="http://schemas.openxmlformats.org/officeDocument/2006/relationships/image" Target="../media/image225.jpeg"/><Relationship Id="rId5" Type="http://schemas.openxmlformats.org/officeDocument/2006/relationships/image" Target="../media/image224.png"/><Relationship Id="rId10" Type="http://schemas.openxmlformats.org/officeDocument/2006/relationships/image" Target="../media/image229.png"/><Relationship Id="rId4" Type="http://schemas.openxmlformats.org/officeDocument/2006/relationships/image" Target="../media/image223.png"/><Relationship Id="rId9" Type="http://schemas.openxmlformats.org/officeDocument/2006/relationships/image" Target="../media/image228.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67.xml"/></Relationships>
</file>

<file path=ppt/slides/_rels/slide35.xml.rels><?xml version="1.0" encoding="UTF-8" standalone="yes"?>
<Relationships xmlns="http://schemas.openxmlformats.org/package/2006/relationships"><Relationship Id="rId2" Type="http://schemas.openxmlformats.org/officeDocument/2006/relationships/image" Target="../media/image179.jpg"/><Relationship Id="rId1" Type="http://schemas.openxmlformats.org/officeDocument/2006/relationships/slideLayout" Target="../slideLayouts/slideLayout5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14.xml"/></Relationships>
</file>

<file path=ppt/slides/_rels/slide37.xml.rels><?xml version="1.0" encoding="UTF-8" standalone="yes"?>
<Relationships xmlns="http://schemas.openxmlformats.org/package/2006/relationships"><Relationship Id="rId3" Type="http://schemas.openxmlformats.org/officeDocument/2006/relationships/image" Target="../media/image230.jpeg"/><Relationship Id="rId2" Type="http://schemas.microsoft.com/office/2018/10/relationships/comments" Target="../comments/modernComment_101_0.xml"/><Relationship Id="rId1" Type="http://schemas.openxmlformats.org/officeDocument/2006/relationships/slideLayout" Target="../slideLayouts/slideLayout505.xml"/><Relationship Id="rId5" Type="http://schemas.openxmlformats.org/officeDocument/2006/relationships/image" Target="../media/image232.svg"/><Relationship Id="rId4" Type="http://schemas.openxmlformats.org/officeDocument/2006/relationships/image" Target="../media/image231.png"/></Relationships>
</file>

<file path=ppt/slides/_rels/slide38.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505.xml"/></Relationships>
</file>

<file path=ppt/slides/_rels/slide39.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505.xml"/></Relationships>
</file>

<file path=ppt/slides/_rels/slide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xml"/><Relationship Id="rId1" Type="http://schemas.openxmlformats.org/officeDocument/2006/relationships/slideLayout" Target="../slideLayouts/slideLayout505.xml"/><Relationship Id="rId5" Type="http://schemas.openxmlformats.org/officeDocument/2006/relationships/image" Target="../media/image113.jpeg"/><Relationship Id="rId4" Type="http://schemas.openxmlformats.org/officeDocument/2006/relationships/image" Target="../media/image112.png"/></Relationships>
</file>

<file path=ppt/slides/_rels/slide40.xml.rels><?xml version="1.0" encoding="UTF-8" standalone="yes"?>
<Relationships xmlns="http://schemas.openxmlformats.org/package/2006/relationships"><Relationship Id="rId3" Type="http://schemas.openxmlformats.org/officeDocument/2006/relationships/image" Target="../media/image232.svg"/><Relationship Id="rId2" Type="http://schemas.openxmlformats.org/officeDocument/2006/relationships/image" Target="../media/image231.png"/><Relationship Id="rId1" Type="http://schemas.openxmlformats.org/officeDocument/2006/relationships/slideLayout" Target="../slideLayouts/slideLayout505.xml"/><Relationship Id="rId4" Type="http://schemas.openxmlformats.org/officeDocument/2006/relationships/image" Target="../media/image235.jpeg"/></Relationships>
</file>

<file path=ppt/slides/_rels/slide41.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5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13.xml"/></Relationships>
</file>

<file path=ppt/slides/_rels/slide48.xml.rels><?xml version="1.0" encoding="UTF-8" standalone="yes"?>
<Relationships xmlns="http://schemas.openxmlformats.org/package/2006/relationships"><Relationship Id="rId3" Type="http://schemas.openxmlformats.org/officeDocument/2006/relationships/image" Target="../media/image238.jpg"/><Relationship Id="rId2" Type="http://schemas.openxmlformats.org/officeDocument/2006/relationships/image" Target="../media/image237.jpg"/><Relationship Id="rId1" Type="http://schemas.openxmlformats.org/officeDocument/2006/relationships/slideLayout" Target="../slideLayouts/slideLayout513.xml"/></Relationships>
</file>

<file path=ppt/slides/_rels/slide49.xml.rels><?xml version="1.0" encoding="UTF-8" standalone="yes"?>
<Relationships xmlns="http://schemas.openxmlformats.org/package/2006/relationships"><Relationship Id="rId2" Type="http://schemas.openxmlformats.org/officeDocument/2006/relationships/image" Target="../media/image239.jpeg"/><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image" Target="../media/image115.svg"/><Relationship Id="rId2" Type="http://schemas.openxmlformats.org/officeDocument/2006/relationships/image" Target="../media/image114.png"/><Relationship Id="rId1" Type="http://schemas.openxmlformats.org/officeDocument/2006/relationships/slideLayout" Target="../slideLayouts/slideLayout513.xml"/><Relationship Id="rId5" Type="http://schemas.openxmlformats.org/officeDocument/2006/relationships/image" Target="../media/image117.svg"/><Relationship Id="rId4" Type="http://schemas.openxmlformats.org/officeDocument/2006/relationships/image" Target="../media/image116.png"/></Relationships>
</file>

<file path=ppt/slides/_rels/slide50.xml.rels><?xml version="1.0" encoding="UTF-8" standalone="yes"?>
<Relationships xmlns="http://schemas.openxmlformats.org/package/2006/relationships"><Relationship Id="rId2" Type="http://schemas.openxmlformats.org/officeDocument/2006/relationships/image" Target="../media/image237.jpg"/><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02.xml"/></Relationships>
</file>

<file path=ppt/slides/_rels/slide52.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5.xml"/><Relationship Id="rId1" Type="http://schemas.openxmlformats.org/officeDocument/2006/relationships/slideLayout" Target="../slideLayouts/slideLayout76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69.xml"/></Relationships>
</file>

<file path=ppt/slides/_rels/slide54.xml.rels><?xml version="1.0" encoding="UTF-8" standalone="yes"?>
<Relationships xmlns="http://schemas.openxmlformats.org/package/2006/relationships"><Relationship Id="rId2" Type="http://schemas.openxmlformats.org/officeDocument/2006/relationships/image" Target="../media/image241.png"/><Relationship Id="rId1" Type="http://schemas.openxmlformats.org/officeDocument/2006/relationships/slideLayout" Target="../slideLayouts/slideLayout7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69.xml"/></Relationships>
</file>

<file path=ppt/slides/_rels/slide56.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png"/><Relationship Id="rId1" Type="http://schemas.openxmlformats.org/officeDocument/2006/relationships/slideLayout" Target="../slideLayouts/slideLayout769.xml"/></Relationships>
</file>

<file path=ppt/slides/_rels/slide57.xml.rels><?xml version="1.0" encoding="UTF-8" standalone="yes"?>
<Relationships xmlns="http://schemas.openxmlformats.org/package/2006/relationships"><Relationship Id="rId8" Type="http://schemas.openxmlformats.org/officeDocument/2006/relationships/image" Target="../media/image250.jpeg"/><Relationship Id="rId3" Type="http://schemas.openxmlformats.org/officeDocument/2006/relationships/image" Target="../media/image245.png"/><Relationship Id="rId7" Type="http://schemas.openxmlformats.org/officeDocument/2006/relationships/image" Target="../media/image249.png"/><Relationship Id="rId2" Type="http://schemas.openxmlformats.org/officeDocument/2006/relationships/image" Target="../media/image244.jpeg"/><Relationship Id="rId1" Type="http://schemas.openxmlformats.org/officeDocument/2006/relationships/slideLayout" Target="../slideLayouts/slideLayout505.xml"/><Relationship Id="rId6" Type="http://schemas.openxmlformats.org/officeDocument/2006/relationships/image" Target="../media/image248.png"/><Relationship Id="rId5" Type="http://schemas.openxmlformats.org/officeDocument/2006/relationships/image" Target="../media/image247.png"/><Relationship Id="rId4" Type="http://schemas.openxmlformats.org/officeDocument/2006/relationships/image" Target="../media/image246.svg"/></Relationships>
</file>

<file path=ppt/slides/_rels/slide58.xml.rels><?xml version="1.0" encoding="UTF-8" standalone="yes"?>
<Relationships xmlns="http://schemas.openxmlformats.org/package/2006/relationships"><Relationship Id="rId8" Type="http://schemas.openxmlformats.org/officeDocument/2006/relationships/image" Target="../media/image257.png"/><Relationship Id="rId13" Type="http://schemas.openxmlformats.org/officeDocument/2006/relationships/image" Target="../media/image262.png"/><Relationship Id="rId3" Type="http://schemas.openxmlformats.org/officeDocument/2006/relationships/image" Target="../media/image252.svg"/><Relationship Id="rId7" Type="http://schemas.openxmlformats.org/officeDocument/2006/relationships/image" Target="../media/image256.svg"/><Relationship Id="rId12" Type="http://schemas.openxmlformats.org/officeDocument/2006/relationships/image" Target="../media/image261.png"/><Relationship Id="rId2" Type="http://schemas.openxmlformats.org/officeDocument/2006/relationships/image" Target="../media/image251.png"/><Relationship Id="rId16" Type="http://schemas.openxmlformats.org/officeDocument/2006/relationships/image" Target="../media/image265.png"/><Relationship Id="rId1" Type="http://schemas.openxmlformats.org/officeDocument/2006/relationships/slideLayout" Target="../slideLayouts/slideLayout505.xml"/><Relationship Id="rId6" Type="http://schemas.openxmlformats.org/officeDocument/2006/relationships/image" Target="../media/image255.png"/><Relationship Id="rId11" Type="http://schemas.openxmlformats.org/officeDocument/2006/relationships/image" Target="../media/image260.svg"/><Relationship Id="rId5" Type="http://schemas.openxmlformats.org/officeDocument/2006/relationships/image" Target="../media/image254.svg"/><Relationship Id="rId15" Type="http://schemas.openxmlformats.org/officeDocument/2006/relationships/image" Target="../media/image264.png"/><Relationship Id="rId10" Type="http://schemas.openxmlformats.org/officeDocument/2006/relationships/image" Target="../media/image259.png"/><Relationship Id="rId4" Type="http://schemas.openxmlformats.org/officeDocument/2006/relationships/image" Target="../media/image253.png"/><Relationship Id="rId9" Type="http://schemas.openxmlformats.org/officeDocument/2006/relationships/image" Target="../media/image258.svg"/><Relationship Id="rId14" Type="http://schemas.openxmlformats.org/officeDocument/2006/relationships/image" Target="../media/image263.png"/></Relationships>
</file>

<file path=ppt/slides/_rels/slide59.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6.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513.xml"/></Relationships>
</file>

<file path=ppt/slides/_rels/slide60.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61.xml.rels><?xml version="1.0" encoding="UTF-8" standalone="yes"?>
<Relationships xmlns="http://schemas.openxmlformats.org/package/2006/relationships"><Relationship Id="rId8" Type="http://schemas.openxmlformats.org/officeDocument/2006/relationships/image" Target="../media/image266.png"/><Relationship Id="rId3" Type="http://schemas.openxmlformats.org/officeDocument/2006/relationships/image" Target="../media/image268.svg"/><Relationship Id="rId7" Type="http://schemas.openxmlformats.org/officeDocument/2006/relationships/image" Target="../media/image272.svg"/><Relationship Id="rId2" Type="http://schemas.openxmlformats.org/officeDocument/2006/relationships/image" Target="../media/image267.png"/><Relationship Id="rId1" Type="http://schemas.openxmlformats.org/officeDocument/2006/relationships/slideLayout" Target="../slideLayouts/slideLayout505.xml"/><Relationship Id="rId6" Type="http://schemas.openxmlformats.org/officeDocument/2006/relationships/image" Target="../media/image271.png"/><Relationship Id="rId5" Type="http://schemas.openxmlformats.org/officeDocument/2006/relationships/image" Target="../media/image270.svg"/><Relationship Id="rId4" Type="http://schemas.openxmlformats.org/officeDocument/2006/relationships/image" Target="../media/image269.png"/></Relationships>
</file>

<file path=ppt/slides/_rels/slide6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63.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505.xml"/></Relationships>
</file>

<file path=ppt/slides/_rels/slide64.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image" Target="../media/image276.jpeg"/><Relationship Id="rId1" Type="http://schemas.openxmlformats.org/officeDocument/2006/relationships/slideLayout" Target="../slideLayouts/slideLayout505.xml"/><Relationship Id="rId6" Type="http://schemas.openxmlformats.org/officeDocument/2006/relationships/image" Target="../media/image275.png"/><Relationship Id="rId5" Type="http://schemas.openxmlformats.org/officeDocument/2006/relationships/image" Target="../media/image279.jpeg"/><Relationship Id="rId4" Type="http://schemas.openxmlformats.org/officeDocument/2006/relationships/image" Target="../media/image278.png"/></Relationships>
</file>

<file path=ppt/slides/_rels/slide65.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80.png"/><Relationship Id="rId1" Type="http://schemas.openxmlformats.org/officeDocument/2006/relationships/slideLayout" Target="../slideLayouts/slideLayout505.xml"/></Relationships>
</file>

<file path=ppt/slides/_rels/slide6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81.png"/><Relationship Id="rId1" Type="http://schemas.openxmlformats.org/officeDocument/2006/relationships/slideLayout" Target="../slideLayouts/slideLayout505.xml"/></Relationships>
</file>

<file path=ppt/slides/_rels/slide67.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82.png"/><Relationship Id="rId1" Type="http://schemas.openxmlformats.org/officeDocument/2006/relationships/slideLayout" Target="../slideLayouts/slideLayout505.xml"/></Relationships>
</file>

<file path=ppt/slides/_rels/slide68.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83.png"/><Relationship Id="rId1" Type="http://schemas.openxmlformats.org/officeDocument/2006/relationships/slideLayout" Target="../slideLayouts/slideLayout505.xml"/></Relationships>
</file>

<file path=ppt/slides/_rels/slide69.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84.jpeg"/><Relationship Id="rId1" Type="http://schemas.openxmlformats.org/officeDocument/2006/relationships/slideLayout" Target="../slideLayouts/slideLayout505.xml"/></Relationships>
</file>

<file path=ppt/slides/_rels/slide7.xml.rels><?xml version="1.0" encoding="UTF-8" standalone="yes"?>
<Relationships xmlns="http://schemas.openxmlformats.org/package/2006/relationships"><Relationship Id="rId8" Type="http://schemas.openxmlformats.org/officeDocument/2006/relationships/image" Target="../media/image124.svg"/><Relationship Id="rId3" Type="http://schemas.openxmlformats.org/officeDocument/2006/relationships/image" Target="../media/image119.png"/><Relationship Id="rId7" Type="http://schemas.openxmlformats.org/officeDocument/2006/relationships/image" Target="../media/image123.png"/><Relationship Id="rId2" Type="http://schemas.openxmlformats.org/officeDocument/2006/relationships/notesSlide" Target="../notesSlides/notesSlide2.xml"/><Relationship Id="rId1" Type="http://schemas.openxmlformats.org/officeDocument/2006/relationships/slideLayout" Target="../slideLayouts/slideLayout505.xml"/><Relationship Id="rId6" Type="http://schemas.openxmlformats.org/officeDocument/2006/relationships/image" Target="../media/image122.svg"/><Relationship Id="rId5" Type="http://schemas.openxmlformats.org/officeDocument/2006/relationships/image" Target="../media/image121.png"/><Relationship Id="rId10" Type="http://schemas.openxmlformats.org/officeDocument/2006/relationships/image" Target="../media/image126.svg"/><Relationship Id="rId4" Type="http://schemas.openxmlformats.org/officeDocument/2006/relationships/image" Target="../media/image120.svg"/><Relationship Id="rId9" Type="http://schemas.openxmlformats.org/officeDocument/2006/relationships/image" Target="../media/image125.png"/></Relationships>
</file>

<file path=ppt/slides/_rels/slide70.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85.jpeg"/><Relationship Id="rId1" Type="http://schemas.openxmlformats.org/officeDocument/2006/relationships/slideLayout" Target="../slideLayouts/slideLayout505.xml"/></Relationships>
</file>

<file path=ppt/slides/_rels/slide71.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image" Target="../media/image286.png"/><Relationship Id="rId1" Type="http://schemas.openxmlformats.org/officeDocument/2006/relationships/slideLayout" Target="../slideLayouts/slideLayout505.xml"/><Relationship Id="rId6" Type="http://schemas.openxmlformats.org/officeDocument/2006/relationships/image" Target="../media/image290.png"/><Relationship Id="rId5" Type="http://schemas.openxmlformats.org/officeDocument/2006/relationships/image" Target="../media/image289.png"/><Relationship Id="rId4" Type="http://schemas.openxmlformats.org/officeDocument/2006/relationships/image" Target="../media/image288.png"/></Relationships>
</file>

<file path=ppt/slides/_rels/slide72.xml.rels><?xml version="1.0" encoding="UTF-8" standalone="yes"?>
<Relationships xmlns="http://schemas.openxmlformats.org/package/2006/relationships"><Relationship Id="rId8" Type="http://schemas.openxmlformats.org/officeDocument/2006/relationships/image" Target="../media/image266.png"/><Relationship Id="rId3" Type="http://schemas.openxmlformats.org/officeDocument/2006/relationships/image" Target="../media/image292.png"/><Relationship Id="rId7" Type="http://schemas.openxmlformats.org/officeDocument/2006/relationships/image" Target="../media/image289.png"/><Relationship Id="rId2" Type="http://schemas.openxmlformats.org/officeDocument/2006/relationships/image" Target="../media/image291.png"/><Relationship Id="rId1" Type="http://schemas.openxmlformats.org/officeDocument/2006/relationships/slideLayout" Target="../slideLayouts/slideLayout505.xml"/><Relationship Id="rId6" Type="http://schemas.openxmlformats.org/officeDocument/2006/relationships/image" Target="../media/image295.png"/><Relationship Id="rId5" Type="http://schemas.openxmlformats.org/officeDocument/2006/relationships/image" Target="../media/image294.png"/><Relationship Id="rId4" Type="http://schemas.openxmlformats.org/officeDocument/2006/relationships/image" Target="../media/image293.png"/></Relationships>
</file>

<file path=ppt/slides/_rels/slide73.xml.rels><?xml version="1.0" encoding="UTF-8" standalone="yes"?>
<Relationships xmlns="http://schemas.openxmlformats.org/package/2006/relationships"><Relationship Id="rId8" Type="http://schemas.openxmlformats.org/officeDocument/2006/relationships/image" Target="../media/image302.png"/><Relationship Id="rId3" Type="http://schemas.openxmlformats.org/officeDocument/2006/relationships/image" Target="../media/image297.svg"/><Relationship Id="rId7" Type="http://schemas.openxmlformats.org/officeDocument/2006/relationships/image" Target="../media/image301.svg"/><Relationship Id="rId2" Type="http://schemas.openxmlformats.org/officeDocument/2006/relationships/image" Target="../media/image296.png"/><Relationship Id="rId1" Type="http://schemas.openxmlformats.org/officeDocument/2006/relationships/slideLayout" Target="../slideLayouts/slideLayout505.xml"/><Relationship Id="rId6" Type="http://schemas.openxmlformats.org/officeDocument/2006/relationships/image" Target="../media/image300.png"/><Relationship Id="rId11" Type="http://schemas.openxmlformats.org/officeDocument/2006/relationships/image" Target="../media/image305.jpeg"/><Relationship Id="rId5" Type="http://schemas.openxmlformats.org/officeDocument/2006/relationships/image" Target="../media/image299.svg"/><Relationship Id="rId10" Type="http://schemas.openxmlformats.org/officeDocument/2006/relationships/image" Target="../media/image304.jpeg"/><Relationship Id="rId4" Type="http://schemas.openxmlformats.org/officeDocument/2006/relationships/image" Target="../media/image298.png"/><Relationship Id="rId9" Type="http://schemas.openxmlformats.org/officeDocument/2006/relationships/image" Target="../media/image303.svg"/></Relationships>
</file>

<file path=ppt/slides/_rels/slide74.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306.png"/><Relationship Id="rId1" Type="http://schemas.openxmlformats.org/officeDocument/2006/relationships/slideLayout" Target="../slideLayouts/slideLayout505.xml"/><Relationship Id="rId4" Type="http://schemas.openxmlformats.org/officeDocument/2006/relationships/image" Target="../media/image307.jpeg"/></Relationships>
</file>

<file path=ppt/slides/_rels/slide75.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image" Target="../media/image308.png"/><Relationship Id="rId1" Type="http://schemas.openxmlformats.org/officeDocument/2006/relationships/slideLayout" Target="../slideLayouts/slideLayout505.xml"/><Relationship Id="rId4" Type="http://schemas.openxmlformats.org/officeDocument/2006/relationships/image" Target="../media/image266.png"/></Relationships>
</file>

<file path=ppt/slides/_rels/slide76.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77.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image" Target="../media/image266.png"/><Relationship Id="rId1" Type="http://schemas.openxmlformats.org/officeDocument/2006/relationships/slideLayout" Target="../slideLayouts/slideLayout505.xml"/><Relationship Id="rId4" Type="http://schemas.openxmlformats.org/officeDocument/2006/relationships/image" Target="../media/image312.svg"/></Relationships>
</file>

<file path=ppt/slides/_rels/slide78.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79.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8.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05.xml"/><Relationship Id="rId4" Type="http://schemas.openxmlformats.org/officeDocument/2006/relationships/chart" Target="../charts/chart2.xml"/></Relationships>
</file>

<file path=ppt/slides/_rels/slide80.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266.png"/><Relationship Id="rId2" Type="http://schemas.openxmlformats.org/officeDocument/2006/relationships/image" Target="../media/image315.png"/><Relationship Id="rId1" Type="http://schemas.openxmlformats.org/officeDocument/2006/relationships/slideLayout" Target="../slideLayouts/slideLayout505.xml"/><Relationship Id="rId6" Type="http://schemas.openxmlformats.org/officeDocument/2006/relationships/hyperlink" Target="https://pnqinma.org/resources/perinatal-mental-health-conditions-pmhc-toolkit-resources/" TargetMode="External"/><Relationship Id="rId5" Type="http://schemas.openxmlformats.org/officeDocument/2006/relationships/image" Target="../media/image317.png"/><Relationship Id="rId4" Type="http://schemas.openxmlformats.org/officeDocument/2006/relationships/hyperlink" Target="https://pnqinma.org/resources/pnqin-perinatal-mental-health-conditions-pmhc-bundle-toolkit/" TargetMode="External"/></Relationships>
</file>

<file path=ppt/slides/_rels/slide81.xml.rels><?xml version="1.0" encoding="UTF-8" standalone="yes"?>
<Relationships xmlns="http://schemas.openxmlformats.org/package/2006/relationships"><Relationship Id="rId8" Type="http://schemas.openxmlformats.org/officeDocument/2006/relationships/hyperlink" Target="https://repository.escholarship.umassmed.edu/handle/20.500.14038/44263" TargetMode="External"/><Relationship Id="rId3" Type="http://schemas.openxmlformats.org/officeDocument/2006/relationships/hyperlink" Target="https://pnqinma.org/our-resource-library/" TargetMode="External"/><Relationship Id="rId7" Type="http://schemas.openxmlformats.org/officeDocument/2006/relationships/hyperlink" Target="https://www.umassmed.edu/lifeline4moms/products-resources/materials-for-providers/" TargetMode="External"/><Relationship Id="rId2" Type="http://schemas.openxmlformats.org/officeDocument/2006/relationships/image" Target="../media/image266.png"/><Relationship Id="rId1" Type="http://schemas.openxmlformats.org/officeDocument/2006/relationships/slideLayout" Target="../slideLayouts/slideLayout505.xml"/><Relationship Id="rId6" Type="http://schemas.openxmlformats.org/officeDocument/2006/relationships/hyperlink" Target="https://www.acog.org/clinical/clinical-guidance/clinical-practice-guideline" TargetMode="External"/><Relationship Id="rId11" Type="http://schemas.openxmlformats.org/officeDocument/2006/relationships/image" Target="../media/image318.jpeg"/><Relationship Id="rId5" Type="http://schemas.openxmlformats.org/officeDocument/2006/relationships/hyperlink" Target="https://www.mcpapformoms.org/" TargetMode="External"/><Relationship Id="rId10" Type="http://schemas.openxmlformats.org/officeDocument/2006/relationships/hyperlink" Target="https://www.acog.org/programs/perinatal-mental-health/integrating-mental-health-care-into-ob-practice-guide" TargetMode="External"/><Relationship Id="rId4" Type="http://schemas.openxmlformats.org/officeDocument/2006/relationships/hyperlink" Target="mailto:PNQINAdmin@pnqinma.org" TargetMode="External"/><Relationship Id="rId9" Type="http://schemas.openxmlformats.org/officeDocument/2006/relationships/hyperlink" Target="https://www.acog.org/education-and-events/emodules/addressing-perinatal-mental-health-conditions-in-obstetric-settings" TargetMode="External"/></Relationships>
</file>

<file path=ppt/slides/_rels/slide82.xml.rels><?xml version="1.0" encoding="UTF-8" standalone="yes"?>
<Relationships xmlns="http://schemas.openxmlformats.org/package/2006/relationships"><Relationship Id="rId8" Type="http://schemas.openxmlformats.org/officeDocument/2006/relationships/image" Target="../media/image324.jpeg"/><Relationship Id="rId13" Type="http://schemas.openxmlformats.org/officeDocument/2006/relationships/image" Target="../media/image329.jpeg"/><Relationship Id="rId18" Type="http://schemas.openxmlformats.org/officeDocument/2006/relationships/image" Target="../media/image332.jpeg"/><Relationship Id="rId26" Type="http://schemas.openxmlformats.org/officeDocument/2006/relationships/image" Target="../media/image340.jpeg"/><Relationship Id="rId3" Type="http://schemas.openxmlformats.org/officeDocument/2006/relationships/image" Target="../media/image320.jpeg"/><Relationship Id="rId21" Type="http://schemas.openxmlformats.org/officeDocument/2006/relationships/image" Target="../media/image335.jpeg"/><Relationship Id="rId7" Type="http://schemas.openxmlformats.org/officeDocument/2006/relationships/image" Target="../media/image323.png"/><Relationship Id="rId12" Type="http://schemas.openxmlformats.org/officeDocument/2006/relationships/image" Target="../media/image328.jpeg"/><Relationship Id="rId17" Type="http://schemas.openxmlformats.org/officeDocument/2006/relationships/image" Target="../media/image331.jpeg"/><Relationship Id="rId25" Type="http://schemas.openxmlformats.org/officeDocument/2006/relationships/image" Target="../media/image339.png"/><Relationship Id="rId2" Type="http://schemas.openxmlformats.org/officeDocument/2006/relationships/image" Target="../media/image319.jpeg"/><Relationship Id="rId16" Type="http://schemas.openxmlformats.org/officeDocument/2006/relationships/image" Target="../media/image273.jpeg"/><Relationship Id="rId20" Type="http://schemas.openxmlformats.org/officeDocument/2006/relationships/image" Target="../media/image334.jpeg"/><Relationship Id="rId29" Type="http://schemas.openxmlformats.org/officeDocument/2006/relationships/image" Target="../media/image343.jpeg"/><Relationship Id="rId1" Type="http://schemas.openxmlformats.org/officeDocument/2006/relationships/slideLayout" Target="../slideLayouts/slideLayout505.xml"/><Relationship Id="rId6" Type="http://schemas.openxmlformats.org/officeDocument/2006/relationships/image" Target="../media/image322.jpeg"/><Relationship Id="rId11" Type="http://schemas.openxmlformats.org/officeDocument/2006/relationships/image" Target="../media/image327.jpeg"/><Relationship Id="rId24" Type="http://schemas.openxmlformats.org/officeDocument/2006/relationships/image" Target="../media/image338.jpeg"/><Relationship Id="rId5" Type="http://schemas.openxmlformats.org/officeDocument/2006/relationships/image" Target="../media/image306.png"/><Relationship Id="rId15" Type="http://schemas.openxmlformats.org/officeDocument/2006/relationships/image" Target="../media/image330.jpeg"/><Relationship Id="rId23" Type="http://schemas.openxmlformats.org/officeDocument/2006/relationships/image" Target="../media/image337.png"/><Relationship Id="rId28" Type="http://schemas.openxmlformats.org/officeDocument/2006/relationships/image" Target="../media/image342.png"/><Relationship Id="rId10" Type="http://schemas.openxmlformats.org/officeDocument/2006/relationships/image" Target="../media/image326.jpeg"/><Relationship Id="rId19" Type="http://schemas.openxmlformats.org/officeDocument/2006/relationships/image" Target="../media/image333.jpeg"/><Relationship Id="rId4" Type="http://schemas.openxmlformats.org/officeDocument/2006/relationships/image" Target="../media/image321.jpeg"/><Relationship Id="rId9" Type="http://schemas.openxmlformats.org/officeDocument/2006/relationships/image" Target="../media/image325.jpeg"/><Relationship Id="rId14" Type="http://schemas.openxmlformats.org/officeDocument/2006/relationships/image" Target="../media/image261.png"/><Relationship Id="rId22" Type="http://schemas.openxmlformats.org/officeDocument/2006/relationships/image" Target="../media/image336.jpeg"/><Relationship Id="rId27" Type="http://schemas.openxmlformats.org/officeDocument/2006/relationships/image" Target="../media/image341.jpeg"/></Relationships>
</file>

<file path=ppt/slides/_rels/slide83.xml.rels><?xml version="1.0" encoding="UTF-8" standalone="yes"?>
<Relationships xmlns="http://schemas.openxmlformats.org/package/2006/relationships"><Relationship Id="rId3" Type="http://schemas.openxmlformats.org/officeDocument/2006/relationships/image" Target="../media/image345.svg"/><Relationship Id="rId2" Type="http://schemas.openxmlformats.org/officeDocument/2006/relationships/image" Target="../media/image344.png"/><Relationship Id="rId1" Type="http://schemas.openxmlformats.org/officeDocument/2006/relationships/slideLayout" Target="../slideLayouts/slideLayout505.xml"/><Relationship Id="rId4" Type="http://schemas.openxmlformats.org/officeDocument/2006/relationships/image" Target="../media/image275.png"/></Relationships>
</file>

<file path=ppt/slides/_rels/slide84.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85.xml.rels><?xml version="1.0" encoding="UTF-8" standalone="yes"?>
<Relationships xmlns="http://schemas.openxmlformats.org/package/2006/relationships"><Relationship Id="rId8" Type="http://schemas.openxmlformats.org/officeDocument/2006/relationships/image" Target="../media/image352.png"/><Relationship Id="rId13" Type="http://schemas.openxmlformats.org/officeDocument/2006/relationships/image" Target="../media/image354.png"/><Relationship Id="rId3" Type="http://schemas.openxmlformats.org/officeDocument/2006/relationships/image" Target="../media/image347.png"/><Relationship Id="rId7" Type="http://schemas.openxmlformats.org/officeDocument/2006/relationships/image" Target="../media/image351.png"/><Relationship Id="rId12" Type="http://schemas.openxmlformats.org/officeDocument/2006/relationships/image" Target="../media/image306.png"/><Relationship Id="rId2" Type="http://schemas.openxmlformats.org/officeDocument/2006/relationships/image" Target="../media/image346.jpeg"/><Relationship Id="rId16" Type="http://schemas.openxmlformats.org/officeDocument/2006/relationships/image" Target="../media/image266.png"/><Relationship Id="rId1" Type="http://schemas.openxmlformats.org/officeDocument/2006/relationships/slideLayout" Target="../slideLayouts/slideLayout505.xml"/><Relationship Id="rId6" Type="http://schemas.openxmlformats.org/officeDocument/2006/relationships/image" Target="../media/image350.svg"/><Relationship Id="rId11" Type="http://schemas.openxmlformats.org/officeDocument/2006/relationships/image" Target="../media/image353.jpeg"/><Relationship Id="rId5" Type="http://schemas.openxmlformats.org/officeDocument/2006/relationships/image" Target="../media/image349.png"/><Relationship Id="rId15" Type="http://schemas.openxmlformats.org/officeDocument/2006/relationships/image" Target="../media/image356.svg"/><Relationship Id="rId10" Type="http://schemas.openxmlformats.org/officeDocument/2006/relationships/image" Target="../media/image320.jpeg"/><Relationship Id="rId4" Type="http://schemas.openxmlformats.org/officeDocument/2006/relationships/image" Target="../media/image348.jpeg"/><Relationship Id="rId9" Type="http://schemas.openxmlformats.org/officeDocument/2006/relationships/image" Target="../media/image273.jpeg"/><Relationship Id="rId14" Type="http://schemas.openxmlformats.org/officeDocument/2006/relationships/image" Target="../media/image355.png"/></Relationships>
</file>

<file path=ppt/slides/_rels/slide86.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87.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hyperlink" Target="https://view.officeapps.live.com/op/view.aspx?src=https%3A%2F%2Fwww.umassmed.edu%2Fglobalassets%2Flifeline4moms%2Fimplementation-guide%2Ftool-to-schedule-implementation-and-create-practice-goals.xlsx&amp;wdOrigin=BROWSELINK" TargetMode="External"/><Relationship Id="rId1" Type="http://schemas.openxmlformats.org/officeDocument/2006/relationships/slideLayout" Target="../slideLayouts/slideLayout505.xml"/></Relationships>
</file>

<file path=ppt/slides/_rels/slide88.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image" Target="../media/image357.png"/><Relationship Id="rId1" Type="http://schemas.openxmlformats.org/officeDocument/2006/relationships/slideLayout" Target="../slideLayouts/slideLayout505.xml"/><Relationship Id="rId4" Type="http://schemas.openxmlformats.org/officeDocument/2006/relationships/image" Target="../media/image266.png"/></Relationships>
</file>

<file path=ppt/slides/_rels/slide89.xml.rels><?xml version="1.0" encoding="UTF-8" standalone="yes"?>
<Relationships xmlns="http://schemas.openxmlformats.org/package/2006/relationships"><Relationship Id="rId3" Type="http://schemas.openxmlformats.org/officeDocument/2006/relationships/image" Target="../media/image360.png"/><Relationship Id="rId2" Type="http://schemas.openxmlformats.org/officeDocument/2006/relationships/image" Target="../media/image359.png"/><Relationship Id="rId1" Type="http://schemas.openxmlformats.org/officeDocument/2006/relationships/slideLayout" Target="../slideLayouts/slideLayout505.xml"/><Relationship Id="rId5" Type="http://schemas.openxmlformats.org/officeDocument/2006/relationships/image" Target="../media/image266.png"/><Relationship Id="rId4" Type="http://schemas.openxmlformats.org/officeDocument/2006/relationships/image" Target="../media/image361.png"/></Relationships>
</file>

<file path=ppt/slides/_rels/slide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767.xml"/></Relationships>
</file>

<file path=ppt/slides/_rels/slide90.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image" Target="../media/image266.png"/><Relationship Id="rId1" Type="http://schemas.openxmlformats.org/officeDocument/2006/relationships/slideLayout" Target="../slideLayouts/slideLayout505.xml"/><Relationship Id="rId4" Type="http://schemas.openxmlformats.org/officeDocument/2006/relationships/image" Target="../media/image312.svg"/></Relationships>
</file>

<file path=ppt/slides/_rels/slide91.xml.rels><?xml version="1.0" encoding="UTF-8" standalone="yes"?>
<Relationships xmlns="http://schemas.openxmlformats.org/package/2006/relationships"><Relationship Id="rId3" Type="http://schemas.openxmlformats.org/officeDocument/2006/relationships/hyperlink" Target="https://pnqinma.org/resources/ma-public-vs-private-insurance/" TargetMode="External"/><Relationship Id="rId2" Type="http://schemas.openxmlformats.org/officeDocument/2006/relationships/image" Target="../media/image362.png"/><Relationship Id="rId1" Type="http://schemas.openxmlformats.org/officeDocument/2006/relationships/slideLayout" Target="../slideLayouts/slideLayout505.xml"/><Relationship Id="rId4" Type="http://schemas.openxmlformats.org/officeDocument/2006/relationships/image" Target="../media/image266.png"/></Relationships>
</file>

<file path=ppt/slides/_rels/slide92.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image" Target="../media/image363.png"/><Relationship Id="rId1" Type="http://schemas.openxmlformats.org/officeDocument/2006/relationships/slideLayout" Target="../slideLayouts/slideLayout505.xml"/><Relationship Id="rId6" Type="http://schemas.openxmlformats.org/officeDocument/2006/relationships/image" Target="../media/image266.png"/><Relationship Id="rId5" Type="http://schemas.openxmlformats.org/officeDocument/2006/relationships/image" Target="../media/image366.svg"/><Relationship Id="rId4" Type="http://schemas.openxmlformats.org/officeDocument/2006/relationships/image" Target="../media/image365.png"/></Relationships>
</file>

<file path=ppt/slides/_rels/slide93.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367.png"/><Relationship Id="rId1" Type="http://schemas.openxmlformats.org/officeDocument/2006/relationships/slideLayout" Target="../slideLayouts/slideLayout505.xml"/></Relationships>
</file>

<file path=ppt/slides/_rels/slide94.xml.rels><?xml version="1.0" encoding="UTF-8" standalone="yes"?>
<Relationships xmlns="http://schemas.openxmlformats.org/package/2006/relationships"><Relationship Id="rId3" Type="http://schemas.openxmlformats.org/officeDocument/2006/relationships/image" Target="../media/image369.png"/><Relationship Id="rId2" Type="http://schemas.openxmlformats.org/officeDocument/2006/relationships/image" Target="../media/image368.png"/><Relationship Id="rId1" Type="http://schemas.openxmlformats.org/officeDocument/2006/relationships/slideLayout" Target="../slideLayouts/slideLayout505.xml"/><Relationship Id="rId4" Type="http://schemas.openxmlformats.org/officeDocument/2006/relationships/image" Target="../media/image266.png"/></Relationships>
</file>

<file path=ppt/slides/_rels/slide95.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370.png"/><Relationship Id="rId1" Type="http://schemas.openxmlformats.org/officeDocument/2006/relationships/slideLayout" Target="../slideLayouts/slideLayout505.xml"/></Relationships>
</file>

<file path=ppt/slides/_rels/slide96.xml.rels><?xml version="1.0" encoding="UTF-8" standalone="yes"?>
<Relationships xmlns="http://schemas.openxmlformats.org/package/2006/relationships"><Relationship Id="rId3" Type="http://schemas.openxmlformats.org/officeDocument/2006/relationships/image" Target="../media/image371.pn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97.xml.rels><?xml version="1.0" encoding="UTF-8" standalone="yes"?>
<Relationships xmlns="http://schemas.openxmlformats.org/package/2006/relationships"><Relationship Id="rId3" Type="http://schemas.openxmlformats.org/officeDocument/2006/relationships/image" Target="../media/image373.png"/><Relationship Id="rId2" Type="http://schemas.openxmlformats.org/officeDocument/2006/relationships/image" Target="../media/image372.jpeg"/><Relationship Id="rId1" Type="http://schemas.openxmlformats.org/officeDocument/2006/relationships/slideLayout" Target="../slideLayouts/slideLayout505.xml"/><Relationship Id="rId4" Type="http://schemas.openxmlformats.org/officeDocument/2006/relationships/image" Target="../media/image266.png"/></Relationships>
</file>

<file path=ppt/slides/_rels/slide98.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image" Target="../media/image266.png"/><Relationship Id="rId1" Type="http://schemas.openxmlformats.org/officeDocument/2006/relationships/slideLayout" Target="../slideLayouts/slideLayout505.xml"/></Relationships>
</file>

<file path=ppt/slides/_rels/slide99.xml.rels><?xml version="1.0" encoding="UTF-8" standalone="yes"?>
<Relationships xmlns="http://schemas.openxmlformats.org/package/2006/relationships"><Relationship Id="rId3" Type="http://schemas.openxmlformats.org/officeDocument/2006/relationships/image" Target="../media/image375.jpeg"/><Relationship Id="rId2" Type="http://schemas.openxmlformats.org/officeDocument/2006/relationships/image" Target="../media/image266.png"/><Relationship Id="rId1" Type="http://schemas.openxmlformats.org/officeDocument/2006/relationships/slideLayout" Target="../slideLayouts/slideLayout50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62E1D6-541F-9404-E00D-CA4BD8506DC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0AF180-CE2B-F8B4-2F47-F41B34340EAF}"/>
              </a:ext>
            </a:extLst>
          </p:cNvPr>
          <p:cNvSpPr>
            <a:spLocks noGrp="1"/>
          </p:cNvSpPr>
          <p:nvPr>
            <p:ph type="title"/>
          </p:nvPr>
        </p:nvSpPr>
        <p:spPr>
          <a:xfrm>
            <a:off x="1355785" y="2400959"/>
            <a:ext cx="9480430" cy="1325563"/>
          </a:xfrm>
        </p:spPr>
        <p:txBody>
          <a:bodyPr>
            <a:noAutofit/>
          </a:bodyPr>
          <a:lstStyle/>
          <a:p>
            <a:r>
              <a:rPr lang="en-US" sz="5000" dirty="0"/>
              <a:t>Please make sure to fill out the attendance poll as you enter!</a:t>
            </a:r>
          </a:p>
        </p:txBody>
      </p:sp>
      <p:sp>
        <p:nvSpPr>
          <p:cNvPr id="4" name="Slide Number Placeholder 3">
            <a:extLst>
              <a:ext uri="{FF2B5EF4-FFF2-40B4-BE49-F238E27FC236}">
                <a16:creationId xmlns:a16="http://schemas.microsoft.com/office/drawing/2014/main" id="{5812B7FA-ADE3-CE2A-DCE7-923A8ACD47D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a:t>
            </a:fld>
            <a:endParaRPr lang="en-US"/>
          </a:p>
        </p:txBody>
      </p:sp>
    </p:spTree>
    <p:extLst>
      <p:ext uri="{BB962C8B-B14F-4D97-AF65-F5344CB8AC3E}">
        <p14:creationId xmlns:p14="http://schemas.microsoft.com/office/powerpoint/2010/main" val="1328528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5B1DD5-9AD9-40F4-A986-41D88A4B90F7}"/>
              </a:ext>
            </a:extLst>
          </p:cNvPr>
          <p:cNvSpPr>
            <a:spLocks noGrp="1"/>
          </p:cNvSpPr>
          <p:nvPr>
            <p:ph type="title"/>
          </p:nvPr>
        </p:nvSpPr>
        <p:spPr>
          <a:xfrm>
            <a:off x="417094" y="126240"/>
            <a:ext cx="6505074" cy="1325563"/>
          </a:xfrm>
        </p:spPr>
        <p:txBody>
          <a:bodyPr/>
          <a:lstStyle/>
          <a:p>
            <a:r>
              <a:rPr lang="en-US" dirty="0"/>
              <a:t>Contributing Factors to Death seen in the ED</a:t>
            </a:r>
          </a:p>
        </p:txBody>
      </p:sp>
      <p:sp>
        <p:nvSpPr>
          <p:cNvPr id="4" name="Slide Number Placeholder 3">
            <a:extLst>
              <a:ext uri="{FF2B5EF4-FFF2-40B4-BE49-F238E27FC236}">
                <a16:creationId xmlns:a16="http://schemas.microsoft.com/office/drawing/2014/main" id="{7962684F-B716-4854-A82D-7903AF4F7C1A}"/>
              </a:ext>
            </a:extLst>
          </p:cNvPr>
          <p:cNvSpPr>
            <a:spLocks noGrp="1"/>
          </p:cNvSpPr>
          <p:nvPr>
            <p:ph type="sldNum" sz="quarter" idx="12"/>
          </p:nvPr>
        </p:nvSpPr>
        <p:spPr>
          <a:xfrm>
            <a:off x="304800" y="6212081"/>
            <a:ext cx="2844800" cy="365125"/>
          </a:xfrm>
          <a:prstGeom prst="rect">
            <a:avLst/>
          </a:prstGeom>
        </p:spPr>
        <p:txBody>
          <a:bodyPr vert="horz" lIns="91440" tIns="45720" rIns="91440" bIns="45720" rtlCol="0" anchor="ctr"/>
          <a:lstStyle>
            <a:defPPr>
              <a:defRPr lang="en-US"/>
            </a:defPPr>
            <a:lvl1pPr marL="0" algn="l" defTabSz="914400" rtl="0" eaLnBrk="1" latinLnBrk="0" hangingPunct="1">
              <a:defRPr sz="1600" b="1"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7038434-C2CC-4028-AD72-886E4ED36FC6}" type="slidenum">
              <a:rPr lang="en-US" smtClean="0"/>
              <a:pPr/>
              <a:t>10</a:t>
            </a:fld>
            <a:endParaRPr lang="en-US" dirty="0"/>
          </a:p>
        </p:txBody>
      </p:sp>
      <p:graphicFrame>
        <p:nvGraphicFramePr>
          <p:cNvPr id="7" name="Diagram 6">
            <a:extLst>
              <a:ext uri="{FF2B5EF4-FFF2-40B4-BE49-F238E27FC236}">
                <a16:creationId xmlns:a16="http://schemas.microsoft.com/office/drawing/2014/main" id="{339417D7-F289-4461-8C8F-A094379123E6}"/>
              </a:ext>
            </a:extLst>
          </p:cNvPr>
          <p:cNvGraphicFramePr/>
          <p:nvPr>
            <p:extLst>
              <p:ext uri="{D42A27DB-BD31-4B8C-83A1-F6EECF244321}">
                <p14:modId xmlns:p14="http://schemas.microsoft.com/office/powerpoint/2010/main" val="2756736261"/>
              </p:ext>
            </p:extLst>
          </p:nvPr>
        </p:nvGraphicFramePr>
        <p:xfrm>
          <a:off x="609600" y="1772285"/>
          <a:ext cx="10972800" cy="402306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236183914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807B7F4-D7CF-4C0F-BA3D-D55A72B988D8}"/>
              </a:ext>
            </a:extLst>
          </p:cNvPr>
          <p:cNvSpPr>
            <a:spLocks noGrp="1"/>
          </p:cNvSpPr>
          <p:nvPr>
            <p:ph sz="quarter" idx="12"/>
          </p:nvPr>
        </p:nvSpPr>
        <p:spPr>
          <a:xfrm>
            <a:off x="6438192" y="2133600"/>
            <a:ext cx="5066419" cy="3777622"/>
          </a:xfrm>
        </p:spPr>
        <p:txBody>
          <a:bodyPr vert="horz" lIns="91440" tIns="45720" rIns="91440" bIns="45720" rtlCol="0">
            <a:normAutofit/>
          </a:bodyPr>
          <a:lstStyle/>
          <a:p>
            <a:pPr marL="0" indent="0"/>
            <a:endParaRPr lang="en-US" b="1"/>
          </a:p>
          <a:p>
            <a:pPr marL="0" indent="0"/>
            <a:endParaRPr lang="en-US" b="1"/>
          </a:p>
          <a:p>
            <a:pPr marL="0" indent="0"/>
            <a:endParaRPr lang="en-US" b="1"/>
          </a:p>
          <a:p>
            <a:pPr marL="0" indent="0"/>
            <a:endParaRPr lang="en-US"/>
          </a:p>
          <a:p>
            <a:pPr marL="0" indent="0"/>
            <a:r>
              <a:rPr lang="en-US"/>
              <a:t>Lori McCall BSN RN</a:t>
            </a:r>
          </a:p>
          <a:p>
            <a:pPr marL="0" indent="0"/>
            <a:r>
              <a:rPr lang="en-US"/>
              <a:t>Clinical Leader Mother Infant/NBN</a:t>
            </a:r>
          </a:p>
          <a:p>
            <a:pPr marL="0" indent="0"/>
            <a:r>
              <a:rPr lang="en-US"/>
              <a:t>June 23, 2025</a:t>
            </a:r>
          </a:p>
          <a:p>
            <a:pPr marL="0" indent="0"/>
            <a:endParaRPr lang="en-US"/>
          </a:p>
        </p:txBody>
      </p:sp>
      <p:sp>
        <p:nvSpPr>
          <p:cNvPr id="3" name="Title 2">
            <a:extLst>
              <a:ext uri="{FF2B5EF4-FFF2-40B4-BE49-F238E27FC236}">
                <a16:creationId xmlns:a16="http://schemas.microsoft.com/office/drawing/2014/main" id="{AB9F5AAC-2C8C-4F52-A842-F96C91DE4DC5}"/>
              </a:ext>
            </a:extLst>
          </p:cNvPr>
          <p:cNvSpPr>
            <a:spLocks noGrp="1"/>
          </p:cNvSpPr>
          <p:nvPr>
            <p:ph type="title"/>
          </p:nvPr>
        </p:nvSpPr>
        <p:spPr>
          <a:xfrm>
            <a:off x="6483096" y="624110"/>
            <a:ext cx="5021516" cy="1280890"/>
          </a:xfrm>
        </p:spPr>
        <p:txBody>
          <a:bodyPr vert="horz" lIns="91440" tIns="45720" rIns="91440" bIns="45720" rtlCol="0" anchor="t">
            <a:normAutofit/>
          </a:bodyPr>
          <a:lstStyle/>
          <a:p>
            <a:pPr>
              <a:lnSpc>
                <a:spcPct val="90000"/>
              </a:lnSpc>
              <a:defRPr/>
            </a:pPr>
            <a:r>
              <a:rPr lang="en-US" sz="2000" b="1" u="sng"/>
              <a:t>Perinatal Mental Health Conditions: A Maternal Child Health Division Quality Improvement Initiative </a:t>
            </a:r>
            <a:br>
              <a:rPr lang="en-US" sz="2000" b="1"/>
            </a:br>
            <a:endParaRPr lang="en-US" sz="2000" b="1"/>
          </a:p>
        </p:txBody>
      </p:sp>
      <p:pic>
        <p:nvPicPr>
          <p:cNvPr id="5" name="Picture 4">
            <a:extLst>
              <a:ext uri="{FF2B5EF4-FFF2-40B4-BE49-F238E27FC236}">
                <a16:creationId xmlns:a16="http://schemas.microsoft.com/office/drawing/2014/main" id="{971B6380-CB88-B6BF-03B3-E3285E74B766}"/>
              </a:ext>
            </a:extLst>
          </p:cNvPr>
          <p:cNvPicPr>
            <a:picLocks noChangeAspect="1"/>
          </p:cNvPicPr>
          <p:nvPr/>
        </p:nvPicPr>
        <p:blipFill>
          <a:blip r:embed="rId2"/>
          <a:srcRect l="33479" r="28208"/>
          <a:stretch>
            <a:fillRect/>
          </a:stretch>
        </p:blipFill>
        <p:spPr>
          <a:xfrm>
            <a:off x="-1554" y="1731"/>
            <a:ext cx="4671091" cy="6858000"/>
          </a:xfrm>
          <a:prstGeom prst="rect">
            <a:avLst/>
          </a:prstGeom>
        </p:spPr>
      </p:pic>
    </p:spTree>
    <p:extLst>
      <p:ext uri="{BB962C8B-B14F-4D97-AF65-F5344CB8AC3E}">
        <p14:creationId xmlns:p14="http://schemas.microsoft.com/office/powerpoint/2010/main" val="417932692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A2BA780E-634B-4495-B01A-F99B808499F8}"/>
              </a:ext>
            </a:extLst>
          </p:cNvPr>
          <p:cNvSpPr>
            <a:spLocks noGrp="1"/>
          </p:cNvSpPr>
          <p:nvPr>
            <p:ph sz="quarter" idx="12"/>
          </p:nvPr>
        </p:nvSpPr>
        <p:spPr>
          <a:xfrm>
            <a:off x="2589213" y="2125362"/>
            <a:ext cx="5835121" cy="4474979"/>
          </a:xfrm>
        </p:spPr>
        <p:txBody>
          <a:bodyPr vert="horz" lIns="91440" tIns="45720" rIns="91440" bIns="45720" rtlCol="0">
            <a:normAutofit fontScale="70000" lnSpcReduction="20000"/>
          </a:bodyPr>
          <a:lstStyle/>
          <a:p>
            <a:pPr>
              <a:lnSpc>
                <a:spcPct val="90000"/>
              </a:lnSpc>
            </a:pPr>
            <a:r>
              <a:rPr lang="en-US" sz="2600" u="sng" dirty="0"/>
              <a:t>Labor and Delivery Unit</a:t>
            </a:r>
          </a:p>
          <a:p>
            <a:pPr lvl="1">
              <a:lnSpc>
                <a:spcPct val="90000"/>
              </a:lnSpc>
            </a:pPr>
            <a:r>
              <a:rPr lang="en-US" sz="2600" dirty="0"/>
              <a:t>12 labor rooms</a:t>
            </a:r>
          </a:p>
          <a:p>
            <a:pPr lvl="1">
              <a:lnSpc>
                <a:spcPct val="90000"/>
              </a:lnSpc>
            </a:pPr>
            <a:r>
              <a:rPr lang="en-US" sz="2600" dirty="0"/>
              <a:t>2 ORs</a:t>
            </a:r>
          </a:p>
          <a:p>
            <a:pPr lvl="1">
              <a:lnSpc>
                <a:spcPct val="90000"/>
              </a:lnSpc>
            </a:pPr>
            <a:r>
              <a:rPr lang="en-US" sz="2600" dirty="0"/>
              <a:t>OBED- 3 rooms</a:t>
            </a:r>
          </a:p>
          <a:p>
            <a:pPr lvl="1">
              <a:lnSpc>
                <a:spcPct val="90000"/>
              </a:lnSpc>
            </a:pPr>
            <a:r>
              <a:rPr lang="en-US" sz="2600" dirty="0"/>
              <a:t>Triage- 5 rooms</a:t>
            </a:r>
          </a:p>
          <a:p>
            <a:pPr>
              <a:lnSpc>
                <a:spcPct val="90000"/>
              </a:lnSpc>
            </a:pPr>
            <a:r>
              <a:rPr lang="en-US" sz="2600" u="sng" dirty="0"/>
              <a:t>Mother and Infant Unit</a:t>
            </a:r>
          </a:p>
          <a:p>
            <a:pPr lvl="1">
              <a:lnSpc>
                <a:spcPct val="90000"/>
              </a:lnSpc>
            </a:pPr>
            <a:r>
              <a:rPr lang="en-US" sz="2600" dirty="0"/>
              <a:t>22 bed unit</a:t>
            </a:r>
          </a:p>
          <a:p>
            <a:pPr lvl="1">
              <a:lnSpc>
                <a:spcPct val="90000"/>
              </a:lnSpc>
            </a:pPr>
            <a:r>
              <a:rPr lang="en-US" sz="2600" dirty="0"/>
              <a:t>20 bed Nursery</a:t>
            </a:r>
          </a:p>
          <a:p>
            <a:pPr>
              <a:lnSpc>
                <a:spcPct val="90000"/>
              </a:lnSpc>
            </a:pPr>
            <a:r>
              <a:rPr lang="en-US" sz="2600" u="sng" dirty="0"/>
              <a:t>Level 2b Special Care Unit</a:t>
            </a:r>
          </a:p>
          <a:p>
            <a:pPr lvl="1">
              <a:lnSpc>
                <a:spcPct val="90000"/>
              </a:lnSpc>
            </a:pPr>
            <a:r>
              <a:rPr lang="en-US" sz="2600" dirty="0"/>
              <a:t>10 bed unit</a:t>
            </a:r>
          </a:p>
          <a:p>
            <a:pPr>
              <a:lnSpc>
                <a:spcPct val="90000"/>
              </a:lnSpc>
            </a:pPr>
            <a:r>
              <a:rPr lang="en-US" sz="2600" u="sng" dirty="0"/>
              <a:t>Pediatric Unit </a:t>
            </a:r>
          </a:p>
          <a:p>
            <a:pPr lvl="1">
              <a:lnSpc>
                <a:spcPct val="90000"/>
              </a:lnSpc>
            </a:pPr>
            <a:r>
              <a:rPr lang="en-US" sz="2600" dirty="0"/>
              <a:t>20 bed unit</a:t>
            </a:r>
          </a:p>
          <a:p>
            <a:pPr marL="457223" lvl="1" indent="0">
              <a:lnSpc>
                <a:spcPct val="90000"/>
              </a:lnSpc>
            </a:pPr>
            <a:endParaRPr lang="en-US" sz="900" dirty="0"/>
          </a:p>
          <a:p>
            <a:pPr marL="457223" lvl="1" indent="0">
              <a:lnSpc>
                <a:spcPct val="90000"/>
              </a:lnSpc>
            </a:pPr>
            <a:endParaRPr lang="en-US" sz="900" dirty="0"/>
          </a:p>
          <a:p>
            <a:pPr marL="0" indent="0">
              <a:lnSpc>
                <a:spcPct val="90000"/>
              </a:lnSpc>
            </a:pPr>
            <a:r>
              <a:rPr lang="en-US" sz="1600" dirty="0"/>
              <a:t>In 2024 Lowell General Hospital a total of 1805 deliveries/ 2025 YTD .</a:t>
            </a:r>
          </a:p>
        </p:txBody>
      </p:sp>
      <p:sp>
        <p:nvSpPr>
          <p:cNvPr id="3" name="Title 2">
            <a:extLst>
              <a:ext uri="{FF2B5EF4-FFF2-40B4-BE49-F238E27FC236}">
                <a16:creationId xmlns:a16="http://schemas.microsoft.com/office/drawing/2014/main" id="{C593F433-E2F0-4D82-AF08-1840AB6C6771}"/>
              </a:ext>
            </a:extLst>
          </p:cNvPr>
          <p:cNvSpPr>
            <a:spLocks noGrp="1"/>
          </p:cNvSpPr>
          <p:nvPr>
            <p:ph type="title"/>
          </p:nvPr>
        </p:nvSpPr>
        <p:spPr>
          <a:xfrm>
            <a:off x="2592926" y="257660"/>
            <a:ext cx="8911687" cy="1417588"/>
          </a:xfrm>
        </p:spPr>
        <p:txBody>
          <a:bodyPr vert="horz" lIns="91440" tIns="45720" rIns="91440" bIns="45720" rtlCol="0" anchor="t">
            <a:normAutofit/>
          </a:bodyPr>
          <a:lstStyle/>
          <a:p>
            <a:r>
              <a:rPr lang="en-US" b="1" u="sng" dirty="0"/>
              <a:t>Tufts Medicine-Lowell General Hospital MCH Division</a:t>
            </a:r>
          </a:p>
        </p:txBody>
      </p:sp>
      <p:sp>
        <p:nvSpPr>
          <p:cNvPr id="4" name="Footer Placeholder 3">
            <a:extLst>
              <a:ext uri="{FF2B5EF4-FFF2-40B4-BE49-F238E27FC236}">
                <a16:creationId xmlns:a16="http://schemas.microsoft.com/office/drawing/2014/main" id="{28A2E7B0-0667-437D-9416-D570BF434339}"/>
              </a:ext>
            </a:extLst>
          </p:cNvPr>
          <p:cNvSpPr>
            <a:spLocks noGrp="1"/>
          </p:cNvSpPr>
          <p:nvPr>
            <p:ph type="ftr" sz="quarter" idx="13"/>
          </p:nvPr>
        </p:nvSpPr>
        <p:spPr>
          <a:xfrm>
            <a:off x="2589213" y="6135808"/>
            <a:ext cx="7619999" cy="464532"/>
          </a:xfrm>
        </p:spPr>
        <p:txBody>
          <a:bodyPr vert="horz" lIns="91440" tIns="45720" rIns="91440" bIns="45720" rtlCol="0" anchor="ctr">
            <a:normAutofit/>
          </a:bodyPr>
          <a:lstStyle/>
          <a:p>
            <a:pPr defTabSz="914446">
              <a:spcAft>
                <a:spcPts val="600"/>
              </a:spcAft>
              <a:defRPr/>
            </a:pPr>
            <a:r>
              <a:rPr lang="en-US" dirty="0">
                <a:solidFill>
                  <a:prstClr val="black">
                    <a:tint val="75000"/>
                  </a:prstClr>
                </a:solidFill>
                <a:latin typeface="Century Gothic" panose="020B0502020202020204"/>
              </a:rPr>
              <a:t>.</a:t>
            </a:r>
          </a:p>
        </p:txBody>
      </p:sp>
      <p:pic>
        <p:nvPicPr>
          <p:cNvPr id="7" name="Picture 6">
            <a:extLst>
              <a:ext uri="{FF2B5EF4-FFF2-40B4-BE49-F238E27FC236}">
                <a16:creationId xmlns:a16="http://schemas.microsoft.com/office/drawing/2014/main" id="{515C0D71-7042-E458-03E5-798227797760}"/>
              </a:ext>
            </a:extLst>
          </p:cNvPr>
          <p:cNvPicPr>
            <a:picLocks noChangeAspect="1"/>
          </p:cNvPicPr>
          <p:nvPr/>
        </p:nvPicPr>
        <p:blipFill>
          <a:blip r:embed="rId2"/>
          <a:stretch>
            <a:fillRect/>
          </a:stretch>
        </p:blipFill>
        <p:spPr>
          <a:xfrm>
            <a:off x="7237380" y="2125362"/>
            <a:ext cx="4267232" cy="2829110"/>
          </a:xfrm>
          <a:prstGeom prst="rect">
            <a:avLst/>
          </a:prstGeom>
        </p:spPr>
      </p:pic>
    </p:spTree>
    <p:extLst>
      <p:ext uri="{BB962C8B-B14F-4D97-AF65-F5344CB8AC3E}">
        <p14:creationId xmlns:p14="http://schemas.microsoft.com/office/powerpoint/2010/main" val="360407110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457DACD-90DA-1A9E-3E5C-F3107CF24D4A}"/>
              </a:ext>
            </a:extLst>
          </p:cNvPr>
          <p:cNvSpPr>
            <a:spLocks noGrp="1"/>
          </p:cNvSpPr>
          <p:nvPr>
            <p:ph type="title"/>
          </p:nvPr>
        </p:nvSpPr>
        <p:spPr>
          <a:xfrm>
            <a:off x="649225" y="645106"/>
            <a:ext cx="3650279" cy="1259894"/>
          </a:xfrm>
        </p:spPr>
        <p:txBody>
          <a:bodyPr vert="horz" lIns="91440" tIns="45720" rIns="91440" bIns="45720" rtlCol="0" anchor="t">
            <a:normAutofit/>
          </a:bodyPr>
          <a:lstStyle/>
          <a:p>
            <a:pPr>
              <a:lnSpc>
                <a:spcPct val="90000"/>
              </a:lnSpc>
            </a:pPr>
            <a:r>
              <a:rPr lang="en-US" sz="2800" b="1" u="sng" dirty="0"/>
              <a:t>LGH Perinatal Mental Health Team </a:t>
            </a:r>
          </a:p>
        </p:txBody>
      </p:sp>
      <p:pic>
        <p:nvPicPr>
          <p:cNvPr id="9" name="Content Placeholder 8" descr="A list of medical personnel&#10;&#10;AI-generated content may be incorrect.">
            <a:extLst>
              <a:ext uri="{FF2B5EF4-FFF2-40B4-BE49-F238E27FC236}">
                <a16:creationId xmlns:a16="http://schemas.microsoft.com/office/drawing/2014/main" id="{F59395C8-D52A-5D96-7334-943718CAA328}"/>
              </a:ext>
            </a:extLst>
          </p:cNvPr>
          <p:cNvPicPr>
            <a:picLocks noChangeAspect="1"/>
          </p:cNvPicPr>
          <p:nvPr/>
        </p:nvPicPr>
        <p:blipFill>
          <a:blip r:embed="rId2"/>
          <a:stretch>
            <a:fillRect/>
          </a:stretch>
        </p:blipFill>
        <p:spPr>
          <a:xfrm>
            <a:off x="1925705" y="1642510"/>
            <a:ext cx="3394925" cy="4887379"/>
          </a:xfrm>
          <a:prstGeom prst="rect">
            <a:avLst/>
          </a:prstGeom>
        </p:spPr>
      </p:pic>
      <p:pic>
        <p:nvPicPr>
          <p:cNvPr id="2050" name="Picture 2" descr="4252bbe3-098f-4806-bca4-4c7c3401a6e6@namprd08">
            <a:extLst>
              <a:ext uri="{FF2B5EF4-FFF2-40B4-BE49-F238E27FC236}">
                <a16:creationId xmlns:a16="http://schemas.microsoft.com/office/drawing/2014/main" id="{E6C008F4-4747-425E-84ED-01B57D2C98B1}"/>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6063339" y="1257300"/>
            <a:ext cx="5128536" cy="3849522"/>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778005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68568" y="5746625"/>
            <a:ext cx="12925719" cy="1431637"/>
            <a:chOff x="0" y="0"/>
            <a:chExt cx="15011579" cy="1662664"/>
          </a:xfrm>
        </p:grpSpPr>
        <p:sp>
          <p:nvSpPr>
            <p:cNvPr id="3" name="Freeform 3"/>
            <p:cNvSpPr/>
            <p:nvPr/>
          </p:nvSpPr>
          <p:spPr>
            <a:xfrm>
              <a:off x="0" y="0"/>
              <a:ext cx="15011580" cy="1662664"/>
            </a:xfrm>
            <a:custGeom>
              <a:avLst/>
              <a:gdLst/>
              <a:ahLst/>
              <a:cxnLst/>
              <a:rect l="l" t="t" r="r" b="b"/>
              <a:pathLst>
                <a:path w="15011580" h="1662664">
                  <a:moveTo>
                    <a:pt x="14887119" y="1662664"/>
                  </a:moveTo>
                  <a:lnTo>
                    <a:pt x="124460" y="1662664"/>
                  </a:lnTo>
                  <a:cubicBezTo>
                    <a:pt x="55880" y="1662664"/>
                    <a:pt x="0" y="1606784"/>
                    <a:pt x="0" y="1538204"/>
                  </a:cubicBezTo>
                  <a:lnTo>
                    <a:pt x="0" y="124460"/>
                  </a:lnTo>
                  <a:cubicBezTo>
                    <a:pt x="0" y="55880"/>
                    <a:pt x="55880" y="0"/>
                    <a:pt x="124460" y="0"/>
                  </a:cubicBezTo>
                  <a:lnTo>
                    <a:pt x="14887119" y="0"/>
                  </a:lnTo>
                  <a:cubicBezTo>
                    <a:pt x="14955700" y="0"/>
                    <a:pt x="15011580" y="55880"/>
                    <a:pt x="15011580" y="124460"/>
                  </a:cubicBezTo>
                  <a:lnTo>
                    <a:pt x="15011580" y="1538204"/>
                  </a:lnTo>
                  <a:cubicBezTo>
                    <a:pt x="15011580" y="1606784"/>
                    <a:pt x="14955700" y="1662664"/>
                    <a:pt x="14887119" y="1662664"/>
                  </a:cubicBezTo>
                  <a:close/>
                </a:path>
              </a:pathLst>
            </a:custGeom>
            <a:solidFill>
              <a:srgbClr val="B22A4A">
                <a:alpha val="40000"/>
              </a:srgbClr>
            </a:solidFill>
          </p:spPr>
          <p:txBody>
            <a:bodyPr/>
            <a:lstStyle/>
            <a:p>
              <a:pPr defTabSz="914446">
                <a:defRPr/>
              </a:pPr>
              <a:endParaRPr lang="en-US">
                <a:solidFill>
                  <a:prstClr val="black"/>
                </a:solidFill>
                <a:latin typeface="Calibri" panose="020F0502020204030204"/>
              </a:endParaRPr>
            </a:p>
          </p:txBody>
        </p:sp>
      </p:grpSp>
      <p:grpSp>
        <p:nvGrpSpPr>
          <p:cNvPr id="4" name="Group 4"/>
          <p:cNvGrpSpPr/>
          <p:nvPr/>
        </p:nvGrpSpPr>
        <p:grpSpPr>
          <a:xfrm>
            <a:off x="-635288" y="1"/>
            <a:ext cx="13291479" cy="576324"/>
            <a:chOff x="0" y="0"/>
            <a:chExt cx="26582959" cy="1152649"/>
          </a:xfrm>
        </p:grpSpPr>
        <p:grpSp>
          <p:nvGrpSpPr>
            <p:cNvPr id="5" name="Group 5"/>
            <p:cNvGrpSpPr/>
            <p:nvPr/>
          </p:nvGrpSpPr>
          <p:grpSpPr>
            <a:xfrm>
              <a:off x="0" y="0"/>
              <a:ext cx="26582959" cy="1152649"/>
              <a:chOff x="0" y="0"/>
              <a:chExt cx="15436363" cy="669327"/>
            </a:xfrm>
          </p:grpSpPr>
          <p:sp>
            <p:nvSpPr>
              <p:cNvPr id="6" name="Freeform 6"/>
              <p:cNvSpPr/>
              <p:nvPr/>
            </p:nvSpPr>
            <p:spPr>
              <a:xfrm>
                <a:off x="0" y="0"/>
                <a:ext cx="15436363" cy="669328"/>
              </a:xfrm>
              <a:custGeom>
                <a:avLst/>
                <a:gdLst/>
                <a:ahLst/>
                <a:cxnLst/>
                <a:rect l="l" t="t" r="r" b="b"/>
                <a:pathLst>
                  <a:path w="15436363" h="669328">
                    <a:moveTo>
                      <a:pt x="15311903" y="669327"/>
                    </a:moveTo>
                    <a:lnTo>
                      <a:pt x="124460" y="669327"/>
                    </a:lnTo>
                    <a:cubicBezTo>
                      <a:pt x="55880" y="669327"/>
                      <a:pt x="0" y="613447"/>
                      <a:pt x="0" y="544867"/>
                    </a:cubicBezTo>
                    <a:lnTo>
                      <a:pt x="0" y="124460"/>
                    </a:lnTo>
                    <a:cubicBezTo>
                      <a:pt x="0" y="55880"/>
                      <a:pt x="55880" y="0"/>
                      <a:pt x="124460" y="0"/>
                    </a:cubicBezTo>
                    <a:lnTo>
                      <a:pt x="15311903" y="0"/>
                    </a:lnTo>
                    <a:cubicBezTo>
                      <a:pt x="15380483" y="0"/>
                      <a:pt x="15436363" y="55880"/>
                      <a:pt x="15436363" y="124460"/>
                    </a:cubicBezTo>
                    <a:lnTo>
                      <a:pt x="15436363" y="544868"/>
                    </a:lnTo>
                    <a:cubicBezTo>
                      <a:pt x="15436363" y="613447"/>
                      <a:pt x="15380483" y="669328"/>
                      <a:pt x="15311903" y="669328"/>
                    </a:cubicBezTo>
                    <a:close/>
                  </a:path>
                </a:pathLst>
              </a:custGeom>
              <a:solidFill>
                <a:srgbClr val="B22A4A"/>
              </a:solidFill>
            </p:spPr>
            <p:txBody>
              <a:bodyPr/>
              <a:lstStyle/>
              <a:p>
                <a:pPr defTabSz="914446">
                  <a:defRPr/>
                </a:pPr>
                <a:endParaRPr lang="en-US">
                  <a:solidFill>
                    <a:prstClr val="black"/>
                  </a:solidFill>
                  <a:latin typeface="Calibri" panose="020F0502020204030204"/>
                </a:endParaRPr>
              </a:p>
            </p:txBody>
          </p:sp>
        </p:grpSp>
        <p:sp>
          <p:nvSpPr>
            <p:cNvPr id="7" name="TextBox 7"/>
            <p:cNvSpPr txBox="1"/>
            <p:nvPr/>
          </p:nvSpPr>
          <p:spPr>
            <a:xfrm>
              <a:off x="2279380" y="167172"/>
              <a:ext cx="21616835" cy="778291"/>
            </a:xfrm>
            <a:prstGeom prst="rect">
              <a:avLst/>
            </a:prstGeom>
          </p:spPr>
          <p:txBody>
            <a:bodyPr lIns="0" tIns="0" rIns="0" bIns="0" rtlCol="0" anchor="t">
              <a:spAutoFit/>
            </a:bodyPr>
            <a:lstStyle/>
            <a:p>
              <a:pPr algn="ctr" defTabSz="914446">
                <a:lnSpc>
                  <a:spcPts val="3173"/>
                </a:lnSpc>
                <a:defRPr/>
              </a:pPr>
              <a:r>
                <a:rPr lang="en-US" sz="2266">
                  <a:solidFill>
                    <a:srgbClr val="FCFEFF"/>
                  </a:solidFill>
                  <a:latin typeface="Poppins Medium"/>
                  <a:ea typeface="Poppins Medium"/>
                  <a:cs typeface="Poppins Medium"/>
                  <a:sym typeface="Poppins Medium"/>
                </a:rPr>
                <a:t>The Perinatal-Neonatal Quality Improvement Network of Massachusetts </a:t>
              </a:r>
            </a:p>
          </p:txBody>
        </p:sp>
      </p:grpSp>
      <p:sp>
        <p:nvSpPr>
          <p:cNvPr id="8" name="Freeform 8"/>
          <p:cNvSpPr/>
          <p:nvPr/>
        </p:nvSpPr>
        <p:spPr>
          <a:xfrm>
            <a:off x="1839924" y="3143610"/>
            <a:ext cx="750890" cy="1811358"/>
          </a:xfrm>
          <a:custGeom>
            <a:avLst/>
            <a:gdLst/>
            <a:ahLst/>
            <a:cxnLst/>
            <a:rect l="l" t="t" r="r" b="b"/>
            <a:pathLst>
              <a:path w="1126335" h="2717037">
                <a:moveTo>
                  <a:pt x="0" y="0"/>
                </a:moveTo>
                <a:lnTo>
                  <a:pt x="1126335" y="0"/>
                </a:lnTo>
                <a:lnTo>
                  <a:pt x="1126335" y="2717037"/>
                </a:lnTo>
                <a:lnTo>
                  <a:pt x="0" y="271703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pPr defTabSz="914446">
              <a:defRPr/>
            </a:pPr>
            <a:endParaRPr lang="en-US">
              <a:solidFill>
                <a:prstClr val="black"/>
              </a:solidFill>
              <a:latin typeface="Calibri" panose="020F0502020204030204"/>
            </a:endParaRPr>
          </a:p>
        </p:txBody>
      </p:sp>
      <p:sp>
        <p:nvSpPr>
          <p:cNvPr id="9" name="Freeform 9"/>
          <p:cNvSpPr/>
          <p:nvPr/>
        </p:nvSpPr>
        <p:spPr>
          <a:xfrm>
            <a:off x="685800" y="3143610"/>
            <a:ext cx="540114" cy="1811358"/>
          </a:xfrm>
          <a:custGeom>
            <a:avLst/>
            <a:gdLst/>
            <a:ahLst/>
            <a:cxnLst/>
            <a:rect l="l" t="t" r="r" b="b"/>
            <a:pathLst>
              <a:path w="810171" h="2717037">
                <a:moveTo>
                  <a:pt x="0" y="0"/>
                </a:moveTo>
                <a:lnTo>
                  <a:pt x="810171" y="0"/>
                </a:lnTo>
                <a:lnTo>
                  <a:pt x="810171" y="2717037"/>
                </a:lnTo>
                <a:lnTo>
                  <a:pt x="0" y="271703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defTabSz="914446">
              <a:defRPr/>
            </a:pPr>
            <a:endParaRPr lang="en-US">
              <a:solidFill>
                <a:prstClr val="black"/>
              </a:solidFill>
              <a:latin typeface="Calibri" panose="020F0502020204030204"/>
            </a:endParaRPr>
          </a:p>
        </p:txBody>
      </p:sp>
      <p:sp>
        <p:nvSpPr>
          <p:cNvPr id="10" name="Freeform 10"/>
          <p:cNvSpPr/>
          <p:nvPr/>
        </p:nvSpPr>
        <p:spPr>
          <a:xfrm flipH="1">
            <a:off x="955858" y="3143610"/>
            <a:ext cx="1044001" cy="1811358"/>
          </a:xfrm>
          <a:custGeom>
            <a:avLst/>
            <a:gdLst/>
            <a:ahLst/>
            <a:cxnLst/>
            <a:rect l="l" t="t" r="r" b="b"/>
            <a:pathLst>
              <a:path w="1566001" h="2717037">
                <a:moveTo>
                  <a:pt x="1566002" y="0"/>
                </a:moveTo>
                <a:lnTo>
                  <a:pt x="0" y="0"/>
                </a:lnTo>
                <a:lnTo>
                  <a:pt x="0" y="2717037"/>
                </a:lnTo>
                <a:lnTo>
                  <a:pt x="1566002" y="2717037"/>
                </a:lnTo>
                <a:lnTo>
                  <a:pt x="1566002"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defTabSz="914446">
              <a:defRPr/>
            </a:pPr>
            <a:endParaRPr lang="en-US">
              <a:solidFill>
                <a:prstClr val="black"/>
              </a:solidFill>
              <a:latin typeface="Calibri" panose="020F0502020204030204"/>
            </a:endParaRPr>
          </a:p>
        </p:txBody>
      </p:sp>
      <p:grpSp>
        <p:nvGrpSpPr>
          <p:cNvPr id="11" name="Group 11"/>
          <p:cNvGrpSpPr/>
          <p:nvPr/>
        </p:nvGrpSpPr>
        <p:grpSpPr>
          <a:xfrm>
            <a:off x="9956777" y="3143610"/>
            <a:ext cx="1353481" cy="1811358"/>
            <a:chOff x="0" y="0"/>
            <a:chExt cx="2706961" cy="3622716"/>
          </a:xfrm>
        </p:grpSpPr>
        <p:sp>
          <p:nvSpPr>
            <p:cNvPr id="12" name="Freeform 12"/>
            <p:cNvSpPr/>
            <p:nvPr/>
          </p:nvSpPr>
          <p:spPr>
            <a:xfrm>
              <a:off x="1541105" y="0"/>
              <a:ext cx="1165856" cy="3622716"/>
            </a:xfrm>
            <a:custGeom>
              <a:avLst/>
              <a:gdLst/>
              <a:ahLst/>
              <a:cxnLst/>
              <a:rect l="l" t="t" r="r" b="b"/>
              <a:pathLst>
                <a:path w="1165856" h="3622716">
                  <a:moveTo>
                    <a:pt x="0" y="0"/>
                  </a:moveTo>
                  <a:lnTo>
                    <a:pt x="1165856" y="0"/>
                  </a:lnTo>
                  <a:lnTo>
                    <a:pt x="1165856" y="3622716"/>
                  </a:lnTo>
                  <a:lnTo>
                    <a:pt x="0" y="362271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defTabSz="914446">
                <a:defRPr/>
              </a:pPr>
              <a:endParaRPr lang="en-US">
                <a:solidFill>
                  <a:prstClr val="black"/>
                </a:solidFill>
                <a:latin typeface="Calibri" panose="020F0502020204030204"/>
              </a:endParaRPr>
            </a:p>
          </p:txBody>
        </p:sp>
        <p:sp>
          <p:nvSpPr>
            <p:cNvPr id="13" name="Freeform 13"/>
            <p:cNvSpPr/>
            <p:nvPr/>
          </p:nvSpPr>
          <p:spPr>
            <a:xfrm flipH="1">
              <a:off x="0" y="0"/>
              <a:ext cx="1554474" cy="3622716"/>
            </a:xfrm>
            <a:custGeom>
              <a:avLst/>
              <a:gdLst/>
              <a:ahLst/>
              <a:cxnLst/>
              <a:rect l="l" t="t" r="r" b="b"/>
              <a:pathLst>
                <a:path w="1554474" h="3622716">
                  <a:moveTo>
                    <a:pt x="1554474" y="0"/>
                  </a:moveTo>
                  <a:lnTo>
                    <a:pt x="0" y="0"/>
                  </a:lnTo>
                  <a:lnTo>
                    <a:pt x="0" y="3622716"/>
                  </a:lnTo>
                  <a:lnTo>
                    <a:pt x="1554474" y="3622716"/>
                  </a:lnTo>
                  <a:lnTo>
                    <a:pt x="1554474"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defTabSz="914446">
                <a:defRPr/>
              </a:pPr>
              <a:endParaRPr lang="en-US">
                <a:solidFill>
                  <a:prstClr val="black"/>
                </a:solidFill>
                <a:latin typeface="Calibri" panose="020F0502020204030204"/>
              </a:endParaRPr>
            </a:p>
          </p:txBody>
        </p:sp>
      </p:grpSp>
      <p:sp>
        <p:nvSpPr>
          <p:cNvPr id="14" name="TextBox 14"/>
          <p:cNvSpPr txBox="1"/>
          <p:nvPr/>
        </p:nvSpPr>
        <p:spPr>
          <a:xfrm>
            <a:off x="0" y="1070886"/>
            <a:ext cx="12192000" cy="1274836"/>
          </a:xfrm>
          <a:prstGeom prst="rect">
            <a:avLst/>
          </a:prstGeom>
        </p:spPr>
        <p:txBody>
          <a:bodyPr lIns="0" tIns="0" rIns="0" bIns="0" rtlCol="0" anchor="t">
            <a:spAutoFit/>
          </a:bodyPr>
          <a:lstStyle/>
          <a:p>
            <a:pPr algn="ctr" defTabSz="914446">
              <a:lnSpc>
                <a:spcPts val="5080"/>
              </a:lnSpc>
              <a:defRPr/>
            </a:pPr>
            <a:r>
              <a:rPr lang="en-US" sz="3628" dirty="0">
                <a:solidFill>
                  <a:srgbClr val="B22A4A"/>
                </a:solidFill>
                <a:latin typeface="Poppins Medium"/>
                <a:ea typeface="Poppins Medium"/>
                <a:cs typeface="Poppins Medium"/>
                <a:sym typeface="Poppins Medium"/>
              </a:rPr>
              <a:t>Implementing the AIM Perinatal Mental Health Conditions Bundle in MA</a:t>
            </a:r>
          </a:p>
        </p:txBody>
      </p:sp>
      <p:sp>
        <p:nvSpPr>
          <p:cNvPr id="15" name="TextBox 15"/>
          <p:cNvSpPr txBox="1"/>
          <p:nvPr/>
        </p:nvSpPr>
        <p:spPr>
          <a:xfrm>
            <a:off x="3106109" y="2779561"/>
            <a:ext cx="5972446" cy="2539478"/>
          </a:xfrm>
          <a:prstGeom prst="rect">
            <a:avLst/>
          </a:prstGeom>
        </p:spPr>
        <p:txBody>
          <a:bodyPr lIns="0" tIns="0" rIns="0" bIns="0" rtlCol="0" anchor="t">
            <a:spAutoFit/>
          </a:bodyPr>
          <a:lstStyle/>
          <a:p>
            <a:pPr algn="ctr" defTabSz="914446">
              <a:lnSpc>
                <a:spcPts val="4014"/>
              </a:lnSpc>
              <a:defRPr/>
            </a:pPr>
            <a:r>
              <a:rPr lang="en-US" sz="2866" dirty="0">
                <a:solidFill>
                  <a:srgbClr val="000000"/>
                </a:solidFill>
                <a:latin typeface="Poppins Medium Bold"/>
                <a:ea typeface="Poppins Medium Bold"/>
                <a:cs typeface="Poppins Medium Bold"/>
                <a:sym typeface="Poppins Medium Bold"/>
              </a:rPr>
              <a:t>Team Presentation: </a:t>
            </a:r>
          </a:p>
          <a:p>
            <a:pPr algn="ctr" defTabSz="914446">
              <a:lnSpc>
                <a:spcPts val="4014"/>
              </a:lnSpc>
              <a:defRPr/>
            </a:pPr>
            <a:r>
              <a:rPr lang="en-US" sz="2866" dirty="0">
                <a:solidFill>
                  <a:srgbClr val="1F2F2E"/>
                </a:solidFill>
                <a:latin typeface="Poppins Medium"/>
                <a:ea typeface="Poppins Medium"/>
                <a:cs typeface="Poppins Medium"/>
                <a:sym typeface="Poppins Medium"/>
              </a:rPr>
              <a:t>Tufts Medicine- Lowell General Hospital </a:t>
            </a:r>
          </a:p>
          <a:p>
            <a:pPr algn="ctr" defTabSz="914446">
              <a:lnSpc>
                <a:spcPts val="4014"/>
              </a:lnSpc>
              <a:defRPr/>
            </a:pPr>
            <a:r>
              <a:rPr lang="en-US" sz="2866" dirty="0">
                <a:solidFill>
                  <a:srgbClr val="1F2F2E"/>
                </a:solidFill>
                <a:latin typeface="Poppins Medium"/>
                <a:ea typeface="Poppins Medium"/>
                <a:cs typeface="Poppins Medium"/>
                <a:sym typeface="Poppins Medium"/>
              </a:rPr>
              <a:t>April 15, 2025</a:t>
            </a:r>
          </a:p>
          <a:p>
            <a:pPr algn="ctr" defTabSz="914446">
              <a:lnSpc>
                <a:spcPts val="4014"/>
              </a:lnSpc>
              <a:defRPr/>
            </a:pPr>
            <a:r>
              <a:rPr lang="en-US" sz="2866" dirty="0">
                <a:solidFill>
                  <a:srgbClr val="1F2F2E"/>
                </a:solidFill>
                <a:latin typeface="Poppins Medium"/>
                <a:ea typeface="Poppins Medium"/>
                <a:cs typeface="Poppins Medium"/>
                <a:sym typeface="Poppins Medium"/>
              </a:rPr>
              <a:t>12:00 pm-1pm</a:t>
            </a:r>
          </a:p>
        </p:txBody>
      </p:sp>
      <p:grpSp>
        <p:nvGrpSpPr>
          <p:cNvPr id="16" name="Group 16"/>
          <p:cNvGrpSpPr/>
          <p:nvPr/>
        </p:nvGrpSpPr>
        <p:grpSpPr>
          <a:xfrm>
            <a:off x="1468869" y="5627868"/>
            <a:ext cx="9448925" cy="1550394"/>
            <a:chOff x="0" y="0"/>
            <a:chExt cx="18897851" cy="3100788"/>
          </a:xfrm>
        </p:grpSpPr>
        <p:sp>
          <p:nvSpPr>
            <p:cNvPr id="17" name="Freeform 17"/>
            <p:cNvSpPr/>
            <p:nvPr/>
          </p:nvSpPr>
          <p:spPr>
            <a:xfrm>
              <a:off x="7696533" y="0"/>
              <a:ext cx="3100788" cy="3100788"/>
            </a:xfrm>
            <a:custGeom>
              <a:avLst/>
              <a:gdLst/>
              <a:ahLst/>
              <a:cxnLst/>
              <a:rect l="l" t="t" r="r" b="b"/>
              <a:pathLst>
                <a:path w="3100788" h="3100788">
                  <a:moveTo>
                    <a:pt x="0" y="0"/>
                  </a:moveTo>
                  <a:lnTo>
                    <a:pt x="3100788" y="0"/>
                  </a:lnTo>
                  <a:lnTo>
                    <a:pt x="3100788" y="3100788"/>
                  </a:lnTo>
                  <a:lnTo>
                    <a:pt x="0" y="3100788"/>
                  </a:lnTo>
                  <a:lnTo>
                    <a:pt x="0" y="0"/>
                  </a:lnTo>
                  <a:close/>
                </a:path>
              </a:pathLst>
            </a:custGeom>
            <a:blipFill>
              <a:blip r:embed="rId12"/>
              <a:stretch>
                <a:fillRect/>
              </a:stretch>
            </a:blipFill>
          </p:spPr>
          <p:txBody>
            <a:bodyPr/>
            <a:lstStyle/>
            <a:p>
              <a:pPr defTabSz="914446">
                <a:defRPr/>
              </a:pPr>
              <a:endParaRPr lang="en-US">
                <a:solidFill>
                  <a:prstClr val="black"/>
                </a:solidFill>
                <a:latin typeface="Calibri" panose="020F0502020204030204"/>
              </a:endParaRPr>
            </a:p>
          </p:txBody>
        </p:sp>
        <p:sp>
          <p:nvSpPr>
            <p:cNvPr id="18" name="Freeform 18"/>
            <p:cNvSpPr/>
            <p:nvPr/>
          </p:nvSpPr>
          <p:spPr>
            <a:xfrm>
              <a:off x="14244276" y="788517"/>
              <a:ext cx="4653575" cy="1182623"/>
            </a:xfrm>
            <a:custGeom>
              <a:avLst/>
              <a:gdLst/>
              <a:ahLst/>
              <a:cxnLst/>
              <a:rect l="l" t="t" r="r" b="b"/>
              <a:pathLst>
                <a:path w="4653575" h="1182623">
                  <a:moveTo>
                    <a:pt x="0" y="0"/>
                  </a:moveTo>
                  <a:lnTo>
                    <a:pt x="4653575" y="0"/>
                  </a:lnTo>
                  <a:lnTo>
                    <a:pt x="4653575" y="1182623"/>
                  </a:lnTo>
                  <a:lnTo>
                    <a:pt x="0" y="1182623"/>
                  </a:lnTo>
                  <a:lnTo>
                    <a:pt x="0" y="0"/>
                  </a:lnTo>
                  <a:close/>
                </a:path>
              </a:pathLst>
            </a:custGeom>
            <a:blipFill>
              <a:blip r:embed="rId13"/>
              <a:stretch>
                <a:fillRect/>
              </a:stretch>
            </a:blipFill>
          </p:spPr>
          <p:txBody>
            <a:bodyPr/>
            <a:lstStyle/>
            <a:p>
              <a:pPr defTabSz="914446">
                <a:defRPr/>
              </a:pPr>
              <a:endParaRPr lang="en-US">
                <a:solidFill>
                  <a:prstClr val="black"/>
                </a:solidFill>
                <a:latin typeface="Calibri" panose="020F0502020204030204"/>
              </a:endParaRPr>
            </a:p>
          </p:txBody>
        </p:sp>
        <p:sp>
          <p:nvSpPr>
            <p:cNvPr id="19" name="Freeform 19"/>
            <p:cNvSpPr/>
            <p:nvPr/>
          </p:nvSpPr>
          <p:spPr>
            <a:xfrm>
              <a:off x="11711721" y="497121"/>
              <a:ext cx="1618155" cy="1691785"/>
            </a:xfrm>
            <a:custGeom>
              <a:avLst/>
              <a:gdLst/>
              <a:ahLst/>
              <a:cxnLst/>
              <a:rect l="l" t="t" r="r" b="b"/>
              <a:pathLst>
                <a:path w="1618155" h="1691785">
                  <a:moveTo>
                    <a:pt x="0" y="0"/>
                  </a:moveTo>
                  <a:lnTo>
                    <a:pt x="1618155" y="0"/>
                  </a:lnTo>
                  <a:lnTo>
                    <a:pt x="1618155" y="1691785"/>
                  </a:lnTo>
                  <a:lnTo>
                    <a:pt x="0" y="1691785"/>
                  </a:lnTo>
                  <a:lnTo>
                    <a:pt x="0" y="0"/>
                  </a:lnTo>
                  <a:close/>
                </a:path>
              </a:pathLst>
            </a:custGeom>
            <a:blipFill>
              <a:blip r:embed="rId14"/>
              <a:stretch>
                <a:fillRect l="-4550"/>
              </a:stretch>
            </a:blipFill>
          </p:spPr>
          <p:txBody>
            <a:bodyPr/>
            <a:lstStyle/>
            <a:p>
              <a:pPr defTabSz="914446">
                <a:defRPr/>
              </a:pPr>
              <a:endParaRPr lang="en-US">
                <a:solidFill>
                  <a:prstClr val="black"/>
                </a:solidFill>
                <a:latin typeface="Calibri" panose="020F0502020204030204"/>
              </a:endParaRPr>
            </a:p>
          </p:txBody>
        </p:sp>
        <p:sp>
          <p:nvSpPr>
            <p:cNvPr id="20" name="Freeform 20"/>
            <p:cNvSpPr/>
            <p:nvPr/>
          </p:nvSpPr>
          <p:spPr>
            <a:xfrm>
              <a:off x="3691276" y="570751"/>
              <a:ext cx="3090857" cy="1618155"/>
            </a:xfrm>
            <a:custGeom>
              <a:avLst/>
              <a:gdLst/>
              <a:ahLst/>
              <a:cxnLst/>
              <a:rect l="l" t="t" r="r" b="b"/>
              <a:pathLst>
                <a:path w="3090857" h="1618155">
                  <a:moveTo>
                    <a:pt x="0" y="0"/>
                  </a:moveTo>
                  <a:lnTo>
                    <a:pt x="3090857" y="0"/>
                  </a:lnTo>
                  <a:lnTo>
                    <a:pt x="3090857" y="1618155"/>
                  </a:lnTo>
                  <a:lnTo>
                    <a:pt x="0" y="1618155"/>
                  </a:lnTo>
                  <a:lnTo>
                    <a:pt x="0" y="0"/>
                  </a:lnTo>
                  <a:close/>
                </a:path>
              </a:pathLst>
            </a:custGeom>
            <a:blipFill>
              <a:blip r:embed="rId15"/>
              <a:stretch>
                <a:fillRect/>
              </a:stretch>
            </a:blipFill>
          </p:spPr>
          <p:txBody>
            <a:bodyPr/>
            <a:lstStyle/>
            <a:p>
              <a:pPr defTabSz="914446">
                <a:defRPr/>
              </a:pPr>
              <a:endParaRPr lang="en-US">
                <a:solidFill>
                  <a:prstClr val="black"/>
                </a:solidFill>
                <a:latin typeface="Calibri" panose="020F0502020204030204"/>
              </a:endParaRPr>
            </a:p>
          </p:txBody>
        </p:sp>
        <p:sp>
          <p:nvSpPr>
            <p:cNvPr id="21" name="Freeform 21"/>
            <p:cNvSpPr/>
            <p:nvPr/>
          </p:nvSpPr>
          <p:spPr>
            <a:xfrm>
              <a:off x="0" y="637097"/>
              <a:ext cx="2776876" cy="1478179"/>
            </a:xfrm>
            <a:custGeom>
              <a:avLst/>
              <a:gdLst/>
              <a:ahLst/>
              <a:cxnLst/>
              <a:rect l="l" t="t" r="r" b="b"/>
              <a:pathLst>
                <a:path w="2776876" h="1478179">
                  <a:moveTo>
                    <a:pt x="0" y="0"/>
                  </a:moveTo>
                  <a:lnTo>
                    <a:pt x="2776876" y="0"/>
                  </a:lnTo>
                  <a:lnTo>
                    <a:pt x="2776876" y="1478179"/>
                  </a:lnTo>
                  <a:lnTo>
                    <a:pt x="0" y="1478179"/>
                  </a:lnTo>
                  <a:lnTo>
                    <a:pt x="0" y="0"/>
                  </a:lnTo>
                  <a:close/>
                </a:path>
              </a:pathLst>
            </a:custGeom>
            <a:blipFill>
              <a:blip r:embed="rId16"/>
              <a:stretch>
                <a:fillRect/>
              </a:stretch>
            </a:blipFill>
          </p:spPr>
          <p:txBody>
            <a:bodyPr/>
            <a:lstStyle/>
            <a:p>
              <a:pPr defTabSz="914446">
                <a:defRPr/>
              </a:pPr>
              <a:endParaRPr lang="en-US">
                <a:solidFill>
                  <a:prstClr val="black"/>
                </a:solidFill>
                <a:latin typeface="Calibri" panose="020F0502020204030204"/>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graphicFrame>
        <p:nvGraphicFramePr>
          <p:cNvPr id="4" name="Content Placeholder 1">
            <a:extLst>
              <a:ext uri="{FF2B5EF4-FFF2-40B4-BE49-F238E27FC236}">
                <a16:creationId xmlns:a16="http://schemas.microsoft.com/office/drawing/2014/main" id="{D26FCD4E-D950-102D-1714-ED9AA5D10FC2}"/>
              </a:ext>
            </a:extLst>
          </p:cNvPr>
          <p:cNvGraphicFramePr>
            <a:graphicFrameLocks noGrp="1"/>
          </p:cNvGraphicFramePr>
          <p:nvPr>
            <p:ph sz="quarter" idx="12"/>
          </p:nvPr>
        </p:nvGraphicFramePr>
        <p:xfrm>
          <a:off x="1479550" y="851028"/>
          <a:ext cx="10235634" cy="525100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7614080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10" name="Freeform 11">
            <a:extLst>
              <a:ext uri="{FF2B5EF4-FFF2-40B4-BE49-F238E27FC236}">
                <a16:creationId xmlns:a16="http://schemas.microsoft.com/office/drawing/2014/main" id="{5939D912-8670-4F37-A181-52541821D8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18" name="Rectangle 17">
            <a:extLst>
              <a:ext uri="{FF2B5EF4-FFF2-40B4-BE49-F238E27FC236}">
                <a16:creationId xmlns:a16="http://schemas.microsoft.com/office/drawing/2014/main" id="{6C315B6F-CBB3-4DB6-9C8B-3E3F74A9147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589212" y="643468"/>
            <a:ext cx="8959322" cy="5571066"/>
          </a:xfrm>
          <a:prstGeom prst="rect">
            <a:avLst/>
          </a:prstGeom>
          <a:solidFill>
            <a:srgbClr val="FFFFFF"/>
          </a:solidFill>
          <a:ln w="12700" cap="sq">
            <a:solidFill>
              <a:schemeClr val="tx2"/>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pic>
        <p:nvPicPr>
          <p:cNvPr id="5" name="Picture 4">
            <a:extLst>
              <a:ext uri="{FF2B5EF4-FFF2-40B4-BE49-F238E27FC236}">
                <a16:creationId xmlns:a16="http://schemas.microsoft.com/office/drawing/2014/main" id="{8CC3D512-112F-C529-56FA-C4C82A150A1F}"/>
              </a:ext>
            </a:extLst>
          </p:cNvPr>
          <p:cNvPicPr>
            <a:picLocks noChangeAspect="1"/>
          </p:cNvPicPr>
          <p:nvPr/>
        </p:nvPicPr>
        <p:blipFill>
          <a:blip r:embed="rId2"/>
          <a:stretch>
            <a:fillRect/>
          </a:stretch>
        </p:blipFill>
        <p:spPr>
          <a:xfrm>
            <a:off x="2910945" y="1246498"/>
            <a:ext cx="3997061" cy="4367829"/>
          </a:xfrm>
          <a:prstGeom prst="rect">
            <a:avLst/>
          </a:prstGeom>
        </p:spPr>
      </p:pic>
      <p:pic>
        <p:nvPicPr>
          <p:cNvPr id="3" name="Picture 2">
            <a:extLst>
              <a:ext uri="{FF2B5EF4-FFF2-40B4-BE49-F238E27FC236}">
                <a16:creationId xmlns:a16="http://schemas.microsoft.com/office/drawing/2014/main" id="{A71EE969-C187-96A9-10C8-BC8A1E9EE6F4}"/>
              </a:ext>
            </a:extLst>
          </p:cNvPr>
          <p:cNvPicPr>
            <a:picLocks noChangeAspect="1"/>
          </p:cNvPicPr>
          <p:nvPr/>
        </p:nvPicPr>
        <p:blipFill>
          <a:blip r:embed="rId3"/>
          <a:stretch>
            <a:fillRect/>
          </a:stretch>
        </p:blipFill>
        <p:spPr>
          <a:xfrm>
            <a:off x="7229739" y="1357983"/>
            <a:ext cx="3997061" cy="4142032"/>
          </a:xfrm>
          <a:prstGeom prst="rect">
            <a:avLst/>
          </a:prstGeom>
        </p:spPr>
      </p:pic>
    </p:spTree>
    <p:extLst>
      <p:ext uri="{BB962C8B-B14F-4D97-AF65-F5344CB8AC3E}">
        <p14:creationId xmlns:p14="http://schemas.microsoft.com/office/powerpoint/2010/main" val="308592537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1483AEF-8D78-ED2E-7779-7BB844DB0997}"/>
              </a:ext>
            </a:extLst>
          </p:cNvPr>
          <p:cNvSpPr>
            <a:spLocks noGrp="1"/>
          </p:cNvSpPr>
          <p:nvPr>
            <p:ph type="title"/>
          </p:nvPr>
        </p:nvSpPr>
        <p:spPr>
          <a:xfrm>
            <a:off x="649225" y="645106"/>
            <a:ext cx="3650279" cy="1259894"/>
          </a:xfrm>
        </p:spPr>
        <p:txBody>
          <a:bodyPr vert="horz" lIns="91440" tIns="45720" rIns="91440" bIns="45720" rtlCol="0" anchor="t">
            <a:normAutofit/>
          </a:bodyPr>
          <a:lstStyle/>
          <a:p>
            <a:r>
              <a:rPr lang="en-US" sz="3300" u="sng"/>
              <a:t>Respectful Care Value Statement</a:t>
            </a:r>
          </a:p>
        </p:txBody>
      </p:sp>
      <p:pic>
        <p:nvPicPr>
          <p:cNvPr id="5" name="Content Placeholder 4" descr="A blue and white card with text&#10;&#10;AI-generated content may be incorrect.">
            <a:extLst>
              <a:ext uri="{FF2B5EF4-FFF2-40B4-BE49-F238E27FC236}">
                <a16:creationId xmlns:a16="http://schemas.microsoft.com/office/drawing/2014/main" id="{60EF1027-754F-4DB2-5E40-86BB5280BCA2}"/>
              </a:ext>
            </a:extLst>
          </p:cNvPr>
          <p:cNvPicPr>
            <a:picLocks noChangeAspect="1"/>
          </p:cNvPicPr>
          <p:nvPr/>
        </p:nvPicPr>
        <p:blipFill>
          <a:blip r:embed="rId2"/>
          <a:stretch>
            <a:fillRect/>
          </a:stretch>
        </p:blipFill>
        <p:spPr>
          <a:xfrm>
            <a:off x="4619544" y="702336"/>
            <a:ext cx="6953577" cy="5128262"/>
          </a:xfrm>
          <a:prstGeom prst="rect">
            <a:avLst/>
          </a:prstGeom>
        </p:spPr>
      </p:pic>
    </p:spTree>
    <p:extLst>
      <p:ext uri="{BB962C8B-B14F-4D97-AF65-F5344CB8AC3E}">
        <p14:creationId xmlns:p14="http://schemas.microsoft.com/office/powerpoint/2010/main" val="143023434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134" name="Group 133">
            <a:extLst>
              <a:ext uri="{FF2B5EF4-FFF2-40B4-BE49-F238E27FC236}">
                <a16:creationId xmlns:a16="http://schemas.microsoft.com/office/drawing/2014/main" id="{8CD25866-F15D-40A4-AEC5-47C044637A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135" name="Freeform 11">
              <a:extLst>
                <a:ext uri="{FF2B5EF4-FFF2-40B4-BE49-F238E27FC236}">
                  <a16:creationId xmlns:a16="http://schemas.microsoft.com/office/drawing/2014/main" id="{DCB8E995-36E8-40B6-82D4-F52DE2987B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36" name="Freeform 12">
              <a:extLst>
                <a:ext uri="{FF2B5EF4-FFF2-40B4-BE49-F238E27FC236}">
                  <a16:creationId xmlns:a16="http://schemas.microsoft.com/office/drawing/2014/main" id="{DF54AEB5-68B5-46AE-B8F0-EEBE5DFED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37" name="Freeform 13">
              <a:extLst>
                <a:ext uri="{FF2B5EF4-FFF2-40B4-BE49-F238E27FC236}">
                  <a16:creationId xmlns:a16="http://schemas.microsoft.com/office/drawing/2014/main" id="{E3F708CB-F094-4EE7-8AD5-A462F1DF8B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38" name="Freeform 14">
              <a:extLst>
                <a:ext uri="{FF2B5EF4-FFF2-40B4-BE49-F238E27FC236}">
                  <a16:creationId xmlns:a16="http://schemas.microsoft.com/office/drawing/2014/main" id="{ECFCFB22-E8B5-4FAC-A354-E7E0CE6F2B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39" name="Freeform 15">
              <a:extLst>
                <a:ext uri="{FF2B5EF4-FFF2-40B4-BE49-F238E27FC236}">
                  <a16:creationId xmlns:a16="http://schemas.microsoft.com/office/drawing/2014/main" id="{ED1DB3B4-A6DC-476F-986E-DF361EE842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0" name="Freeform 16">
              <a:extLst>
                <a:ext uri="{FF2B5EF4-FFF2-40B4-BE49-F238E27FC236}">
                  <a16:creationId xmlns:a16="http://schemas.microsoft.com/office/drawing/2014/main" id="{4EE13DFA-3489-4DE6-9154-34D9CB4005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1" name="Freeform 17">
              <a:extLst>
                <a:ext uri="{FF2B5EF4-FFF2-40B4-BE49-F238E27FC236}">
                  <a16:creationId xmlns:a16="http://schemas.microsoft.com/office/drawing/2014/main" id="{5CD12D51-F9A8-4CC9-B9C9-206EAFD8C1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2" name="Freeform 18">
              <a:extLst>
                <a:ext uri="{FF2B5EF4-FFF2-40B4-BE49-F238E27FC236}">
                  <a16:creationId xmlns:a16="http://schemas.microsoft.com/office/drawing/2014/main" id="{266B326C-1178-40F9-A265-6067D363B4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3" name="Freeform 19">
              <a:extLst>
                <a:ext uri="{FF2B5EF4-FFF2-40B4-BE49-F238E27FC236}">
                  <a16:creationId xmlns:a16="http://schemas.microsoft.com/office/drawing/2014/main" id="{12F3B319-F00B-4755-BC54-95511E21DB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4" name="Freeform 20">
              <a:extLst>
                <a:ext uri="{FF2B5EF4-FFF2-40B4-BE49-F238E27FC236}">
                  <a16:creationId xmlns:a16="http://schemas.microsoft.com/office/drawing/2014/main" id="{3079D7BD-8A3F-47F6-8407-D9DA96FF35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5" name="Freeform 21">
              <a:extLst>
                <a:ext uri="{FF2B5EF4-FFF2-40B4-BE49-F238E27FC236}">
                  <a16:creationId xmlns:a16="http://schemas.microsoft.com/office/drawing/2014/main" id="{1F97C31C-8585-43FB-924B-8ADD651233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6" name="Freeform 22">
              <a:extLst>
                <a:ext uri="{FF2B5EF4-FFF2-40B4-BE49-F238E27FC236}">
                  <a16:creationId xmlns:a16="http://schemas.microsoft.com/office/drawing/2014/main" id="{A33E1C89-7E74-49BF-A5D1-9A352ED03E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148" name="Group 147">
            <a:extLst>
              <a:ext uri="{FF2B5EF4-FFF2-40B4-BE49-F238E27FC236}">
                <a16:creationId xmlns:a16="http://schemas.microsoft.com/office/drawing/2014/main" id="{0C4A17ED-96AA-44A6-A050-E1A7A1CDD9E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149" name="Freeform 27">
              <a:extLst>
                <a:ext uri="{FF2B5EF4-FFF2-40B4-BE49-F238E27FC236}">
                  <a16:creationId xmlns:a16="http://schemas.microsoft.com/office/drawing/2014/main" id="{FBB2A87E-3E24-4A6F-9FD8-0F1436D4D3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0" name="Freeform 28">
              <a:extLst>
                <a:ext uri="{FF2B5EF4-FFF2-40B4-BE49-F238E27FC236}">
                  <a16:creationId xmlns:a16="http://schemas.microsoft.com/office/drawing/2014/main" id="{257F945B-2AA3-4328-BFF5-20DE64011B0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1" name="Freeform 29">
              <a:extLst>
                <a:ext uri="{FF2B5EF4-FFF2-40B4-BE49-F238E27FC236}">
                  <a16:creationId xmlns:a16="http://schemas.microsoft.com/office/drawing/2014/main" id="{E1A7230F-6A6F-403C-9D83-7176E28525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2" name="Freeform 30">
              <a:extLst>
                <a:ext uri="{FF2B5EF4-FFF2-40B4-BE49-F238E27FC236}">
                  <a16:creationId xmlns:a16="http://schemas.microsoft.com/office/drawing/2014/main" id="{E33E315A-9CB0-460E-A8B7-0A064BBFA05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3" name="Freeform 31">
              <a:extLst>
                <a:ext uri="{FF2B5EF4-FFF2-40B4-BE49-F238E27FC236}">
                  <a16:creationId xmlns:a16="http://schemas.microsoft.com/office/drawing/2014/main" id="{22CAAD33-CFAD-4E61-82AE-0C6F838530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4" name="Freeform 32">
              <a:extLst>
                <a:ext uri="{FF2B5EF4-FFF2-40B4-BE49-F238E27FC236}">
                  <a16:creationId xmlns:a16="http://schemas.microsoft.com/office/drawing/2014/main" id="{1A20E13C-2540-4000-A13B-8F781100E3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5" name="Freeform 33">
              <a:extLst>
                <a:ext uri="{FF2B5EF4-FFF2-40B4-BE49-F238E27FC236}">
                  <a16:creationId xmlns:a16="http://schemas.microsoft.com/office/drawing/2014/main" id="{51EF0A01-E03D-448B-B12E-D5BFC6D0D22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6" name="Freeform 34">
              <a:extLst>
                <a:ext uri="{FF2B5EF4-FFF2-40B4-BE49-F238E27FC236}">
                  <a16:creationId xmlns:a16="http://schemas.microsoft.com/office/drawing/2014/main" id="{58286A03-168E-477B-8876-2C53E4950D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7" name="Freeform 35">
              <a:extLst>
                <a:ext uri="{FF2B5EF4-FFF2-40B4-BE49-F238E27FC236}">
                  <a16:creationId xmlns:a16="http://schemas.microsoft.com/office/drawing/2014/main" id="{3DFFC705-1899-4E4C-AE76-F85BAF2F66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8" name="Freeform 36">
              <a:extLst>
                <a:ext uri="{FF2B5EF4-FFF2-40B4-BE49-F238E27FC236}">
                  <a16:creationId xmlns:a16="http://schemas.microsoft.com/office/drawing/2014/main" id="{01C9598D-BDF6-4A24-83B6-4DCA4D1349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59" name="Freeform 37">
              <a:extLst>
                <a:ext uri="{FF2B5EF4-FFF2-40B4-BE49-F238E27FC236}">
                  <a16:creationId xmlns:a16="http://schemas.microsoft.com/office/drawing/2014/main" id="{950C8213-67CD-4DEF-AA44-8BB3101392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60" name="Freeform 38">
              <a:extLst>
                <a:ext uri="{FF2B5EF4-FFF2-40B4-BE49-F238E27FC236}">
                  <a16:creationId xmlns:a16="http://schemas.microsoft.com/office/drawing/2014/main" id="{2016FE1D-E3EB-4CF6-809B-159872CC78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162" name="Rectangle 161">
            <a:extLst>
              <a:ext uri="{FF2B5EF4-FFF2-40B4-BE49-F238E27FC236}">
                <a16:creationId xmlns:a16="http://schemas.microsoft.com/office/drawing/2014/main" id="{CE6C63DC-BAE4-42B6-8FDF-F6467C2D23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164" name="Freeform 11">
            <a:extLst>
              <a:ext uri="{FF2B5EF4-FFF2-40B4-BE49-F238E27FC236}">
                <a16:creationId xmlns:a16="http://schemas.microsoft.com/office/drawing/2014/main" id="{BFE4781A-41C7-4F27-8792-A74EFB8E5C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useBgFill="1">
        <p:nvSpPr>
          <p:cNvPr id="166" name="Rectangle 165">
            <a:extLst>
              <a:ext uri="{FF2B5EF4-FFF2-40B4-BE49-F238E27FC236}">
                <a16:creationId xmlns:a16="http://schemas.microsoft.com/office/drawing/2014/main" id="{0A46F010-D160-4609-8979-FFD8C1EA6C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12191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3" name="Title 2">
            <a:extLst>
              <a:ext uri="{FF2B5EF4-FFF2-40B4-BE49-F238E27FC236}">
                <a16:creationId xmlns:a16="http://schemas.microsoft.com/office/drawing/2014/main" id="{F9A6BDCA-DED7-C4F7-EE85-441ECB05AC86}"/>
              </a:ext>
            </a:extLst>
          </p:cNvPr>
          <p:cNvSpPr>
            <a:spLocks noGrp="1"/>
          </p:cNvSpPr>
          <p:nvPr>
            <p:ph type="title"/>
          </p:nvPr>
        </p:nvSpPr>
        <p:spPr>
          <a:xfrm>
            <a:off x="3373062" y="624110"/>
            <a:ext cx="8131550" cy="1280890"/>
          </a:xfrm>
        </p:spPr>
        <p:txBody>
          <a:bodyPr vert="horz" lIns="91440" tIns="45720" rIns="91440" bIns="45720" rtlCol="0" anchor="t">
            <a:normAutofit/>
          </a:bodyPr>
          <a:lstStyle/>
          <a:p>
            <a:r>
              <a:rPr lang="en-US" b="1" dirty="0"/>
              <a:t>Perinatal Mental Health Conditions:</a:t>
            </a:r>
          </a:p>
        </p:txBody>
      </p:sp>
      <p:sp>
        <p:nvSpPr>
          <p:cNvPr id="168" name="Rectangle 167">
            <a:extLst>
              <a:ext uri="{FF2B5EF4-FFF2-40B4-BE49-F238E27FC236}">
                <a16:creationId xmlns:a16="http://schemas.microsoft.com/office/drawing/2014/main" id="{81B8C4F6-C3AC-4C94-8EC7-E4F7B7E9CD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285151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grpSp>
        <p:nvGrpSpPr>
          <p:cNvPr id="170" name="Group 169">
            <a:extLst>
              <a:ext uri="{FF2B5EF4-FFF2-40B4-BE49-F238E27FC236}">
                <a16:creationId xmlns:a16="http://schemas.microsoft.com/office/drawing/2014/main" id="{0B789310-9859-4942-98C8-3D2F12AAAE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a:solidFill>
            <a:schemeClr val="tx2">
              <a:lumMod val="60000"/>
              <a:lumOff val="40000"/>
              <a:alpha val="40000"/>
            </a:schemeClr>
          </a:solidFill>
        </p:grpSpPr>
        <p:sp>
          <p:nvSpPr>
            <p:cNvPr id="223" name="Freeform 11">
              <a:extLst>
                <a:ext uri="{FF2B5EF4-FFF2-40B4-BE49-F238E27FC236}">
                  <a16:creationId xmlns:a16="http://schemas.microsoft.com/office/drawing/2014/main" id="{FE9E5460-2AA9-4786-B69C-23DBEF356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4" name="Freeform 12">
              <a:extLst>
                <a:ext uri="{FF2B5EF4-FFF2-40B4-BE49-F238E27FC236}">
                  <a16:creationId xmlns:a16="http://schemas.microsoft.com/office/drawing/2014/main" id="{E344A2AF-3860-4427-B13E-98021C17AB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5" name="Freeform 13">
              <a:extLst>
                <a:ext uri="{FF2B5EF4-FFF2-40B4-BE49-F238E27FC236}">
                  <a16:creationId xmlns:a16="http://schemas.microsoft.com/office/drawing/2014/main" id="{DDBDD44E-1DC0-48AB-8FEC-E098D91974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6" name="Freeform 14">
              <a:extLst>
                <a:ext uri="{FF2B5EF4-FFF2-40B4-BE49-F238E27FC236}">
                  <a16:creationId xmlns:a16="http://schemas.microsoft.com/office/drawing/2014/main" id="{3151FF3E-5E3F-4D82-A684-0003BACEA8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7" name="Freeform 15">
              <a:extLst>
                <a:ext uri="{FF2B5EF4-FFF2-40B4-BE49-F238E27FC236}">
                  <a16:creationId xmlns:a16="http://schemas.microsoft.com/office/drawing/2014/main" id="{C6CBF27E-7F0C-4489-95A7-82DE1C0460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8" name="Freeform 16">
              <a:extLst>
                <a:ext uri="{FF2B5EF4-FFF2-40B4-BE49-F238E27FC236}">
                  <a16:creationId xmlns:a16="http://schemas.microsoft.com/office/drawing/2014/main" id="{233BE304-221E-425E-A484-4B2E5F405B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29" name="Freeform 17">
              <a:extLst>
                <a:ext uri="{FF2B5EF4-FFF2-40B4-BE49-F238E27FC236}">
                  <a16:creationId xmlns:a16="http://schemas.microsoft.com/office/drawing/2014/main" id="{10D5734E-EAEA-4A08-86A9-39BD5563EC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0" name="Freeform 18">
              <a:extLst>
                <a:ext uri="{FF2B5EF4-FFF2-40B4-BE49-F238E27FC236}">
                  <a16:creationId xmlns:a16="http://schemas.microsoft.com/office/drawing/2014/main" id="{4D47FE86-98D1-4E35-86E4-16E9A19A64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1" name="Freeform 19">
              <a:extLst>
                <a:ext uri="{FF2B5EF4-FFF2-40B4-BE49-F238E27FC236}">
                  <a16:creationId xmlns:a16="http://schemas.microsoft.com/office/drawing/2014/main" id="{F00661F9-B224-4DB1-8EFB-ABF9402BDE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2" name="Freeform 20">
              <a:extLst>
                <a:ext uri="{FF2B5EF4-FFF2-40B4-BE49-F238E27FC236}">
                  <a16:creationId xmlns:a16="http://schemas.microsoft.com/office/drawing/2014/main" id="{679DCB4E-8D36-4B7A-AF0C-8399F113AE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3" name="Freeform 21">
              <a:extLst>
                <a:ext uri="{FF2B5EF4-FFF2-40B4-BE49-F238E27FC236}">
                  <a16:creationId xmlns:a16="http://schemas.microsoft.com/office/drawing/2014/main" id="{4FAD51F6-D24C-4FD6-BEAE-41F0E5A825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4" name="Freeform 22">
              <a:extLst>
                <a:ext uri="{FF2B5EF4-FFF2-40B4-BE49-F238E27FC236}">
                  <a16:creationId xmlns:a16="http://schemas.microsoft.com/office/drawing/2014/main" id="{87AC773F-6D31-458A-9DD7-76566C8A9C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grpFill/>
            <a:ln>
              <a:noFill/>
            </a:ln>
          </p:spPr>
          <p:txBody>
            <a:bodyPr/>
            <a:lstStyle/>
            <a:p>
              <a:pPr defTabSz="457223"/>
              <a:endParaRPr lang="en-US">
                <a:solidFill>
                  <a:prstClr val="black"/>
                </a:solidFill>
                <a:latin typeface="Century Gothic" panose="020B0502020202020204"/>
              </a:endParaRPr>
            </a:p>
          </p:txBody>
        </p:sp>
      </p:grpSp>
      <p:grpSp>
        <p:nvGrpSpPr>
          <p:cNvPr id="235" name="Group 234">
            <a:extLst>
              <a:ext uri="{FF2B5EF4-FFF2-40B4-BE49-F238E27FC236}">
                <a16:creationId xmlns:a16="http://schemas.microsoft.com/office/drawing/2014/main" id="{6F1CEC7A-E419-4950-AA57-B00546C29CA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a:solidFill>
            <a:schemeClr val="tx2">
              <a:lumMod val="75000"/>
              <a:alpha val="70000"/>
            </a:schemeClr>
          </a:solidFill>
        </p:grpSpPr>
        <p:sp>
          <p:nvSpPr>
            <p:cNvPr id="236" name="Freeform 27">
              <a:extLst>
                <a:ext uri="{FF2B5EF4-FFF2-40B4-BE49-F238E27FC236}">
                  <a16:creationId xmlns:a16="http://schemas.microsoft.com/office/drawing/2014/main" id="{7AE7DCD1-5235-45E8-B229-15A3E3962E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7" name="Freeform 28">
              <a:extLst>
                <a:ext uri="{FF2B5EF4-FFF2-40B4-BE49-F238E27FC236}">
                  <a16:creationId xmlns:a16="http://schemas.microsoft.com/office/drawing/2014/main" id="{C82E58C3-65A5-4079-BF94-E675AA410C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8" name="Freeform 29">
              <a:extLst>
                <a:ext uri="{FF2B5EF4-FFF2-40B4-BE49-F238E27FC236}">
                  <a16:creationId xmlns:a16="http://schemas.microsoft.com/office/drawing/2014/main" id="{7AABE1FA-6DC8-4A47-AC5C-F05B9C111C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39" name="Freeform 30">
              <a:extLst>
                <a:ext uri="{FF2B5EF4-FFF2-40B4-BE49-F238E27FC236}">
                  <a16:creationId xmlns:a16="http://schemas.microsoft.com/office/drawing/2014/main" id="{17BB7298-8900-4C67-B800-BD241F019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0" name="Freeform 31">
              <a:extLst>
                <a:ext uri="{FF2B5EF4-FFF2-40B4-BE49-F238E27FC236}">
                  <a16:creationId xmlns:a16="http://schemas.microsoft.com/office/drawing/2014/main" id="{EE3442F8-53C2-490C-94EF-E423ECB957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1" name="Freeform 32">
              <a:extLst>
                <a:ext uri="{FF2B5EF4-FFF2-40B4-BE49-F238E27FC236}">
                  <a16:creationId xmlns:a16="http://schemas.microsoft.com/office/drawing/2014/main" id="{3DBEA916-8B10-493A-8CBF-9B5FA2A4A0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2" name="Freeform 33">
              <a:extLst>
                <a:ext uri="{FF2B5EF4-FFF2-40B4-BE49-F238E27FC236}">
                  <a16:creationId xmlns:a16="http://schemas.microsoft.com/office/drawing/2014/main" id="{248DB27B-F9EA-4F81-A746-7D57B768E0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3" name="Freeform 34">
              <a:extLst>
                <a:ext uri="{FF2B5EF4-FFF2-40B4-BE49-F238E27FC236}">
                  <a16:creationId xmlns:a16="http://schemas.microsoft.com/office/drawing/2014/main" id="{998E5C90-2A81-4013-AE09-2023B4407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4" name="Freeform 35">
              <a:extLst>
                <a:ext uri="{FF2B5EF4-FFF2-40B4-BE49-F238E27FC236}">
                  <a16:creationId xmlns:a16="http://schemas.microsoft.com/office/drawing/2014/main" id="{86A8318B-7607-4519-8EEB-C7DD509653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5" name="Freeform 36">
              <a:extLst>
                <a:ext uri="{FF2B5EF4-FFF2-40B4-BE49-F238E27FC236}">
                  <a16:creationId xmlns:a16="http://schemas.microsoft.com/office/drawing/2014/main" id="{5009FB1B-4865-45DB-8727-F012E3ACA55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6" name="Freeform 37">
              <a:extLst>
                <a:ext uri="{FF2B5EF4-FFF2-40B4-BE49-F238E27FC236}">
                  <a16:creationId xmlns:a16="http://schemas.microsoft.com/office/drawing/2014/main" id="{5B209B64-3A98-4B1A-857A-2368AFED67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247" name="Freeform 38">
              <a:extLst>
                <a:ext uri="{FF2B5EF4-FFF2-40B4-BE49-F238E27FC236}">
                  <a16:creationId xmlns:a16="http://schemas.microsoft.com/office/drawing/2014/main" id="{EB3B5D03-7AE3-411C-A820-6844E7D0C6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grpFill/>
            <a:ln>
              <a:noFill/>
            </a:ln>
          </p:spPr>
          <p:txBody>
            <a:bodyPr/>
            <a:lstStyle/>
            <a:p>
              <a:pPr defTabSz="457223"/>
              <a:endParaRPr lang="en-US">
                <a:solidFill>
                  <a:prstClr val="black"/>
                </a:solidFill>
                <a:latin typeface="Century Gothic" panose="020B0502020202020204"/>
              </a:endParaRPr>
            </a:p>
          </p:txBody>
        </p:sp>
      </p:grpSp>
      <p:sp>
        <p:nvSpPr>
          <p:cNvPr id="248" name="Freeform 11">
            <a:extLst>
              <a:ext uri="{FF2B5EF4-FFF2-40B4-BE49-F238E27FC236}">
                <a16:creationId xmlns:a16="http://schemas.microsoft.com/office/drawing/2014/main" id="{91328346-8BAD-4616-B50B-5CFDA5648D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159" y="3411452"/>
            <a:ext cx="1098194" cy="514066"/>
          </a:xfrm>
          <a:custGeom>
            <a:avLst/>
            <a:gdLst>
              <a:gd name="connsiteX0" fmla="*/ 10000 w 10044"/>
              <a:gd name="connsiteY0" fmla="*/ 4701 h 9966"/>
              <a:gd name="connsiteX1" fmla="*/ 8559 w 10044"/>
              <a:gd name="connsiteY1" fmla="*/ 188 h 9966"/>
              <a:gd name="connsiteX2" fmla="*/ 8527 w 10044"/>
              <a:gd name="connsiteY2" fmla="*/ 94 h 9966"/>
              <a:gd name="connsiteX3" fmla="*/ 8438 w 10044"/>
              <a:gd name="connsiteY3" fmla="*/ 0 h 9966"/>
              <a:gd name="connsiteX4" fmla="*/ 7867 w 10044"/>
              <a:gd name="connsiteY4" fmla="*/ 0 h 9966"/>
              <a:gd name="connsiteX5" fmla="*/ 0 w 10044"/>
              <a:gd name="connsiteY5" fmla="*/ 70 h 9966"/>
              <a:gd name="connsiteX6" fmla="*/ 3132 w 10044"/>
              <a:gd name="connsiteY6" fmla="*/ 9763 h 9966"/>
              <a:gd name="connsiteX7" fmla="*/ 7867 w 10044"/>
              <a:gd name="connsiteY7" fmla="*/ 9966 h 9966"/>
              <a:gd name="connsiteX8" fmla="*/ 8438 w 10044"/>
              <a:gd name="connsiteY8" fmla="*/ 9966 h 9966"/>
              <a:gd name="connsiteX9" fmla="*/ 8527 w 10044"/>
              <a:gd name="connsiteY9" fmla="*/ 9872 h 9966"/>
              <a:gd name="connsiteX10" fmla="*/ 8559 w 10044"/>
              <a:gd name="connsiteY10" fmla="*/ 9778 h 9966"/>
              <a:gd name="connsiteX11" fmla="*/ 10000 w 10044"/>
              <a:gd name="connsiteY11" fmla="*/ 5265 h 9966"/>
              <a:gd name="connsiteX12" fmla="*/ 10000 w 10044"/>
              <a:gd name="connsiteY12" fmla="*/ 4701 h 9966"/>
              <a:gd name="connsiteX0" fmla="*/ 6839 w 6883"/>
              <a:gd name="connsiteY0" fmla="*/ 4885 h 10168"/>
              <a:gd name="connsiteX1" fmla="*/ 5405 w 6883"/>
              <a:gd name="connsiteY1" fmla="*/ 357 h 10168"/>
              <a:gd name="connsiteX2" fmla="*/ 5373 w 6883"/>
              <a:gd name="connsiteY2" fmla="*/ 262 h 10168"/>
              <a:gd name="connsiteX3" fmla="*/ 5284 w 6883"/>
              <a:gd name="connsiteY3" fmla="*/ 168 h 10168"/>
              <a:gd name="connsiteX4" fmla="*/ 4716 w 6883"/>
              <a:gd name="connsiteY4" fmla="*/ 168 h 10168"/>
              <a:gd name="connsiteX5" fmla="*/ 50 w 6883"/>
              <a:gd name="connsiteY5" fmla="*/ 0 h 10168"/>
              <a:gd name="connsiteX6" fmla="*/ 1 w 6883"/>
              <a:gd name="connsiteY6" fmla="*/ 9964 h 10168"/>
              <a:gd name="connsiteX7" fmla="*/ 4716 w 6883"/>
              <a:gd name="connsiteY7" fmla="*/ 10168 h 10168"/>
              <a:gd name="connsiteX8" fmla="*/ 5284 w 6883"/>
              <a:gd name="connsiteY8" fmla="*/ 10168 h 10168"/>
              <a:gd name="connsiteX9" fmla="*/ 5373 w 6883"/>
              <a:gd name="connsiteY9" fmla="*/ 10074 h 10168"/>
              <a:gd name="connsiteX10" fmla="*/ 5405 w 6883"/>
              <a:gd name="connsiteY10" fmla="*/ 9979 h 10168"/>
              <a:gd name="connsiteX11" fmla="*/ 6839 w 6883"/>
              <a:gd name="connsiteY11" fmla="*/ 5451 h 10168"/>
              <a:gd name="connsiteX12" fmla="*/ 6839 w 6883"/>
              <a:gd name="connsiteY12" fmla="*/ 4885 h 1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3" h="10168">
                <a:moveTo>
                  <a:pt x="6839" y="4885"/>
                </a:moveTo>
                <a:lnTo>
                  <a:pt x="5405" y="357"/>
                </a:lnTo>
                <a:cubicBezTo>
                  <a:pt x="5395" y="325"/>
                  <a:pt x="5383" y="294"/>
                  <a:pt x="5373" y="262"/>
                </a:cubicBezTo>
                <a:cubicBezTo>
                  <a:pt x="5344" y="168"/>
                  <a:pt x="5314" y="168"/>
                  <a:pt x="5284" y="168"/>
                </a:cubicBezTo>
                <a:lnTo>
                  <a:pt x="4716" y="168"/>
                </a:lnTo>
                <a:lnTo>
                  <a:pt x="50" y="0"/>
                </a:lnTo>
                <a:cubicBezTo>
                  <a:pt x="59" y="3322"/>
                  <a:pt x="-8" y="6643"/>
                  <a:pt x="1" y="9964"/>
                </a:cubicBezTo>
                <a:lnTo>
                  <a:pt x="4716" y="10168"/>
                </a:lnTo>
                <a:lnTo>
                  <a:pt x="5284" y="10168"/>
                </a:lnTo>
                <a:cubicBezTo>
                  <a:pt x="5314" y="10168"/>
                  <a:pt x="5344" y="10074"/>
                  <a:pt x="5373" y="10074"/>
                </a:cubicBezTo>
                <a:cubicBezTo>
                  <a:pt x="5373" y="9979"/>
                  <a:pt x="5405" y="9979"/>
                  <a:pt x="5405" y="9979"/>
                </a:cubicBezTo>
                <a:lnTo>
                  <a:pt x="6839" y="5451"/>
                </a:lnTo>
                <a:cubicBezTo>
                  <a:pt x="6898" y="5262"/>
                  <a:pt x="6898" y="5074"/>
                  <a:pt x="6839" y="4885"/>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2" name="Content Placeholder 1">
            <a:extLst>
              <a:ext uri="{FF2B5EF4-FFF2-40B4-BE49-F238E27FC236}">
                <a16:creationId xmlns:a16="http://schemas.microsoft.com/office/drawing/2014/main" id="{A3B1808B-1B22-2AAE-E9E5-170457DC64EE}"/>
              </a:ext>
            </a:extLst>
          </p:cNvPr>
          <p:cNvSpPr>
            <a:spLocks noGrp="1"/>
          </p:cNvSpPr>
          <p:nvPr>
            <p:ph sz="quarter" idx="12"/>
          </p:nvPr>
        </p:nvSpPr>
        <p:spPr>
          <a:xfrm>
            <a:off x="3373062" y="1399026"/>
            <a:ext cx="8131550" cy="4735074"/>
          </a:xfrm>
        </p:spPr>
        <p:txBody>
          <a:bodyPr vert="horz" lIns="91440" tIns="45720" rIns="91440" bIns="45720" rtlCol="0">
            <a:normAutofit fontScale="92500" lnSpcReduction="10000"/>
          </a:bodyPr>
          <a:lstStyle/>
          <a:p>
            <a:pPr>
              <a:lnSpc>
                <a:spcPct val="90000"/>
              </a:lnSpc>
            </a:pPr>
            <a:r>
              <a:rPr lang="en-US" dirty="0"/>
              <a:t>Postpartum Blues- 85%</a:t>
            </a:r>
          </a:p>
          <a:p>
            <a:pPr>
              <a:lnSpc>
                <a:spcPct val="90000"/>
              </a:lnSpc>
            </a:pPr>
            <a:r>
              <a:rPr lang="en-US" dirty="0"/>
              <a:t>Perinatal Depression: 10%-20%</a:t>
            </a:r>
          </a:p>
          <a:p>
            <a:pPr>
              <a:lnSpc>
                <a:spcPct val="90000"/>
              </a:lnSpc>
            </a:pPr>
            <a:r>
              <a:rPr lang="en-US" dirty="0"/>
              <a:t>Perinatal Anxiety Conditions- 20%-40%</a:t>
            </a:r>
          </a:p>
          <a:p>
            <a:pPr>
              <a:lnSpc>
                <a:spcPct val="90000"/>
              </a:lnSpc>
            </a:pPr>
            <a:r>
              <a:rPr lang="en-US" dirty="0"/>
              <a:t>Perinatal Obsessive-Compulsive Disorder-</a:t>
            </a:r>
          </a:p>
          <a:p>
            <a:pPr lvl="1">
              <a:lnSpc>
                <a:spcPct val="90000"/>
              </a:lnSpc>
            </a:pPr>
            <a:r>
              <a:rPr lang="en-US" sz="1800" dirty="0"/>
              <a:t>2%-22% new onset</a:t>
            </a:r>
          </a:p>
          <a:p>
            <a:pPr lvl="1">
              <a:lnSpc>
                <a:spcPct val="90000"/>
              </a:lnSpc>
            </a:pPr>
            <a:r>
              <a:rPr lang="en-US" sz="1800" dirty="0"/>
              <a:t>8%-70% if existing OCD condition</a:t>
            </a:r>
          </a:p>
          <a:p>
            <a:pPr>
              <a:lnSpc>
                <a:spcPct val="90000"/>
              </a:lnSpc>
            </a:pPr>
            <a:r>
              <a:rPr lang="en-US" dirty="0"/>
              <a:t>Perinatal Post-traumatic Stress Disorder-9%-18%</a:t>
            </a:r>
          </a:p>
          <a:p>
            <a:pPr>
              <a:lnSpc>
                <a:spcPct val="90000"/>
              </a:lnSpc>
            </a:pPr>
            <a:r>
              <a:rPr lang="en-US" dirty="0"/>
              <a:t>Bipolar Mood Disorders- 22%</a:t>
            </a:r>
          </a:p>
          <a:p>
            <a:pPr lvl="1">
              <a:lnSpc>
                <a:spcPct val="90000"/>
              </a:lnSpc>
            </a:pPr>
            <a:r>
              <a:rPr lang="en-US" sz="1800" dirty="0"/>
              <a:t>Over 70% of women with bipolar disorder who stop medication when pregnant become ill during the pregnancy. </a:t>
            </a:r>
          </a:p>
          <a:p>
            <a:pPr>
              <a:lnSpc>
                <a:spcPct val="90000"/>
              </a:lnSpc>
            </a:pPr>
            <a:r>
              <a:rPr lang="en-US" dirty="0"/>
              <a:t>Perinatal/Postpartum Psychosis- 0.1%</a:t>
            </a:r>
          </a:p>
          <a:p>
            <a:pPr lvl="8">
              <a:lnSpc>
                <a:spcPct val="90000"/>
              </a:lnSpc>
            </a:pPr>
            <a:endParaRPr lang="en-US" sz="1100" dirty="0"/>
          </a:p>
          <a:p>
            <a:pPr lvl="8">
              <a:lnSpc>
                <a:spcPct val="90000"/>
              </a:lnSpc>
            </a:pPr>
            <a:endParaRPr lang="en-US" sz="1100" dirty="0"/>
          </a:p>
          <a:p>
            <a:pPr lvl="8">
              <a:lnSpc>
                <a:spcPct val="90000"/>
              </a:lnSpc>
            </a:pPr>
            <a:r>
              <a:rPr lang="en-US" sz="1100" dirty="0"/>
              <a:t>https://pmc.ncbi.nlm.nih.gov/articles/PMC5599312/#:~:text=Prevalence%20of%20PPTSD%20is%20rising,%2C%20mortality%2C%20and%20healthcare%20costs.</a:t>
            </a:r>
          </a:p>
          <a:p>
            <a:pPr>
              <a:lnSpc>
                <a:spcPct val="90000"/>
              </a:lnSpc>
            </a:pPr>
            <a:endParaRPr lang="en-US" sz="1100" dirty="0"/>
          </a:p>
        </p:txBody>
      </p:sp>
    </p:spTree>
    <p:extLst>
      <p:ext uri="{BB962C8B-B14F-4D97-AF65-F5344CB8AC3E}">
        <p14:creationId xmlns:p14="http://schemas.microsoft.com/office/powerpoint/2010/main" val="64396859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A7DDC72-8C97-B2AF-19ED-60DFB5C8565A}"/>
              </a:ext>
            </a:extLst>
          </p:cNvPr>
          <p:cNvSpPr txBox="1"/>
          <p:nvPr/>
        </p:nvSpPr>
        <p:spPr>
          <a:xfrm>
            <a:off x="5913875" y="6287214"/>
            <a:ext cx="6097508" cy="507831"/>
          </a:xfrm>
          <a:prstGeom prst="rect">
            <a:avLst/>
          </a:prstGeom>
          <a:noFill/>
        </p:spPr>
        <p:txBody>
          <a:bodyPr wrap="square">
            <a:spAutoFit/>
          </a:bodyPr>
          <a:lstStyle/>
          <a:p>
            <a:pPr defTabSz="457223"/>
            <a:r>
              <a:rPr lang="en-US" sz="900" dirty="0">
                <a:solidFill>
                  <a:prstClr val="black"/>
                </a:solidFill>
                <a:latin typeface="Century Gothic" panose="020B0502020202020204"/>
              </a:rPr>
              <a:t>Hemstad, M. (2024, October 29). </a:t>
            </a:r>
            <a:r>
              <a:rPr lang="en-US" sz="900" i="1" dirty="0">
                <a:solidFill>
                  <a:prstClr val="black"/>
                </a:solidFill>
                <a:latin typeface="Century Gothic" panose="020B0502020202020204"/>
              </a:rPr>
              <a:t>Maternal Mental Health Conditions and statistics: An overview - maternal mental health leadership alliance</a:t>
            </a:r>
            <a:r>
              <a:rPr lang="en-US" sz="900" dirty="0">
                <a:solidFill>
                  <a:prstClr val="black"/>
                </a:solidFill>
                <a:latin typeface="Century Gothic" panose="020B0502020202020204"/>
              </a:rPr>
              <a:t>. MMHLA. https://www.mmhla.org/articles/maternal-mental-health-conditions-and-statistics </a:t>
            </a:r>
          </a:p>
        </p:txBody>
      </p:sp>
      <p:pic>
        <p:nvPicPr>
          <p:cNvPr id="5" name="Picture 4" descr="A blue circle with white text&#10;&#10;AI-generated content may be incorrect.">
            <a:extLst>
              <a:ext uri="{FF2B5EF4-FFF2-40B4-BE49-F238E27FC236}">
                <a16:creationId xmlns:a16="http://schemas.microsoft.com/office/drawing/2014/main" id="{265D84F3-E80D-7F71-2233-76391F6912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09288" y="607329"/>
            <a:ext cx="6218924" cy="5679885"/>
          </a:xfrm>
          <a:prstGeom prst="rect">
            <a:avLst/>
          </a:prstGeom>
        </p:spPr>
      </p:pic>
      <p:sp>
        <p:nvSpPr>
          <p:cNvPr id="2" name="TextBox 1">
            <a:extLst>
              <a:ext uri="{FF2B5EF4-FFF2-40B4-BE49-F238E27FC236}">
                <a16:creationId xmlns:a16="http://schemas.microsoft.com/office/drawing/2014/main" id="{C8F046C1-25A3-A33C-EBFC-A8FCEE89FE57}"/>
              </a:ext>
            </a:extLst>
          </p:cNvPr>
          <p:cNvSpPr txBox="1"/>
          <p:nvPr/>
        </p:nvSpPr>
        <p:spPr>
          <a:xfrm>
            <a:off x="1883122" y="316872"/>
            <a:ext cx="7831247" cy="369332"/>
          </a:xfrm>
          <a:prstGeom prst="rect">
            <a:avLst/>
          </a:prstGeom>
          <a:noFill/>
        </p:spPr>
        <p:txBody>
          <a:bodyPr wrap="square" rtlCol="0">
            <a:spAutoFit/>
          </a:bodyPr>
          <a:lstStyle/>
          <a:p>
            <a:pPr algn="ctr" defTabSz="457223"/>
            <a:r>
              <a:rPr lang="en-US" dirty="0">
                <a:solidFill>
                  <a:prstClr val="black"/>
                </a:solidFill>
                <a:latin typeface="Century Gothic" panose="020B0502020202020204"/>
              </a:rPr>
              <a:t>Timing and onset of anxiety/depression in the Perinatal Period</a:t>
            </a:r>
          </a:p>
        </p:txBody>
      </p:sp>
    </p:spTree>
    <p:extLst>
      <p:ext uri="{BB962C8B-B14F-4D97-AF65-F5344CB8AC3E}">
        <p14:creationId xmlns:p14="http://schemas.microsoft.com/office/powerpoint/2010/main" val="307153002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aphicFrame>
        <p:nvGraphicFramePr>
          <p:cNvPr id="106" name="Content Placeholder 1">
            <a:extLst>
              <a:ext uri="{FF2B5EF4-FFF2-40B4-BE49-F238E27FC236}">
                <a16:creationId xmlns:a16="http://schemas.microsoft.com/office/drawing/2014/main" id="{1FE47699-D08D-8BD4-7B43-A19166996955}"/>
              </a:ext>
            </a:extLst>
          </p:cNvPr>
          <p:cNvGraphicFramePr>
            <a:graphicFrameLocks noGrp="1"/>
          </p:cNvGraphicFramePr>
          <p:nvPr>
            <p:ph sz="quarter" idx="12"/>
            <p:extLst>
              <p:ext uri="{D42A27DB-BD31-4B8C-83A1-F6EECF244321}">
                <p14:modId xmlns:p14="http://schemas.microsoft.com/office/powerpoint/2010/main" val="2354693561"/>
              </p:ext>
            </p:extLst>
          </p:nvPr>
        </p:nvGraphicFramePr>
        <p:xfrm>
          <a:off x="1614017" y="1527244"/>
          <a:ext cx="9571684" cy="469473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itle 2">
            <a:extLst>
              <a:ext uri="{FF2B5EF4-FFF2-40B4-BE49-F238E27FC236}">
                <a16:creationId xmlns:a16="http://schemas.microsoft.com/office/drawing/2014/main" id="{AB9F5AAC-2C8C-4F52-A842-F96C91DE4DC5}"/>
              </a:ext>
            </a:extLst>
          </p:cNvPr>
          <p:cNvSpPr>
            <a:spLocks noGrp="1"/>
          </p:cNvSpPr>
          <p:nvPr>
            <p:ph type="title"/>
          </p:nvPr>
        </p:nvSpPr>
        <p:spPr>
          <a:xfrm>
            <a:off x="1794898" y="624110"/>
            <a:ext cx="9712998" cy="1280890"/>
          </a:xfrm>
        </p:spPr>
        <p:txBody>
          <a:bodyPr vert="horz" lIns="91440" tIns="45720" rIns="91440" bIns="45720" rtlCol="0" anchor="t">
            <a:normAutofit/>
          </a:bodyPr>
          <a:lstStyle/>
          <a:p>
            <a:r>
              <a:rPr lang="en-US" b="1" u="sng"/>
              <a:t>Timeline </a:t>
            </a:r>
            <a:endParaRPr lang="en-US" b="1" u="sng" dirty="0"/>
          </a:p>
        </p:txBody>
      </p:sp>
    </p:spTree>
    <p:extLst>
      <p:ext uri="{BB962C8B-B14F-4D97-AF65-F5344CB8AC3E}">
        <p14:creationId xmlns:p14="http://schemas.microsoft.com/office/powerpoint/2010/main" val="12739646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2328BD-773E-235F-1BD2-E45A537ED9E8}"/>
            </a:ext>
          </a:extLst>
        </p:cNvPr>
        <p:cNvGrpSpPr/>
        <p:nvPr/>
      </p:nvGrpSpPr>
      <p:grpSpPr>
        <a:xfrm>
          <a:off x="0" y="0"/>
          <a:ext cx="0" cy="0"/>
          <a:chOff x="0" y="0"/>
          <a:chExt cx="0" cy="0"/>
        </a:xfrm>
      </p:grpSpPr>
      <p:sp>
        <p:nvSpPr>
          <p:cNvPr id="4" name="TextBox 5">
            <a:extLst>
              <a:ext uri="{FF2B5EF4-FFF2-40B4-BE49-F238E27FC236}">
                <a16:creationId xmlns:a16="http://schemas.microsoft.com/office/drawing/2014/main" id="{AFA52439-6FC9-D082-FCB9-683BD97E1646}"/>
              </a:ext>
            </a:extLst>
          </p:cNvPr>
          <p:cNvSpPr txBox="1"/>
          <p:nvPr/>
        </p:nvSpPr>
        <p:spPr>
          <a:xfrm>
            <a:off x="322600" y="409937"/>
            <a:ext cx="5976562" cy="496931"/>
          </a:xfrm>
          <a:prstGeom prst="rect">
            <a:avLst/>
          </a:prstGeom>
          <a:noFill/>
          <a:ln cap="flat">
            <a:noFill/>
          </a:ln>
        </p:spPr>
        <p:txBody>
          <a:bodyPr vert="horz" wrap="square" lIns="0" tIns="0" rIns="0" bIns="0" anchor="t" anchorCtr="1" compatLnSpc="1">
            <a:spAutoFit/>
          </a:bodyPr>
          <a:lstStyle/>
          <a:p>
            <a:pPr defTabSz="609539">
              <a:lnSpc>
                <a:spcPts val="3760"/>
              </a:lnSpc>
              <a:defRPr sz="1800" b="0" i="0" u="none" strike="noStrike" kern="0" cap="none" spc="0" baseline="0">
                <a:solidFill>
                  <a:srgbClr val="000000"/>
                </a:solidFill>
                <a:uFillTx/>
              </a:defRPr>
            </a:pPr>
            <a:r>
              <a:rPr lang="en-US" sz="4000" b="1" kern="0" dirty="0">
                <a:solidFill>
                  <a:srgbClr val="1C498B"/>
                </a:solidFill>
                <a:latin typeface="Calibri"/>
              </a:rPr>
              <a:t>Patient Story: Sarah's Story</a:t>
            </a:r>
            <a:endParaRPr lang="en-US" dirty="0"/>
          </a:p>
        </p:txBody>
      </p:sp>
      <p:pic>
        <p:nvPicPr>
          <p:cNvPr id="2" name="Online Media 1" title="Hear Sarah’s Story">
            <a:hlinkClick r:id="" action="ppaction://media"/>
            <a:extLst>
              <a:ext uri="{FF2B5EF4-FFF2-40B4-BE49-F238E27FC236}">
                <a16:creationId xmlns:a16="http://schemas.microsoft.com/office/drawing/2014/main" id="{A64208D5-D35A-C972-6F80-869CDFFBC871}"/>
              </a:ext>
            </a:extLst>
          </p:cNvPr>
          <p:cNvPicPr>
            <a:picLocks noRot="1" noChangeAspect="1"/>
          </p:cNvPicPr>
          <p:nvPr>
            <a:videoFile r:link="rId1"/>
          </p:nvPr>
        </p:nvPicPr>
        <p:blipFill>
          <a:blip r:embed="rId4"/>
          <a:stretch>
            <a:fillRect/>
          </a:stretch>
        </p:blipFill>
        <p:spPr>
          <a:xfrm>
            <a:off x="1307277" y="1457207"/>
            <a:ext cx="7770178" cy="4378960"/>
          </a:xfrm>
          <a:prstGeom prst="rect">
            <a:avLst/>
          </a:prstGeom>
        </p:spPr>
      </p:pic>
    </p:spTree>
    <p:extLst>
      <p:ext uri="{BB962C8B-B14F-4D97-AF65-F5344CB8AC3E}">
        <p14:creationId xmlns:p14="http://schemas.microsoft.com/office/powerpoint/2010/main" val="247733106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66BF9EE-F7AC-4FA5-AC7E-001B3A642F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10" name="Freeform 11">
              <a:extLst>
                <a:ext uri="{FF2B5EF4-FFF2-40B4-BE49-F238E27FC236}">
                  <a16:creationId xmlns:a16="http://schemas.microsoft.com/office/drawing/2014/main" id="{3B48D182-44E3-4D8B-ACEF-F1A900BE443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1" name="Freeform 12">
              <a:extLst>
                <a:ext uri="{FF2B5EF4-FFF2-40B4-BE49-F238E27FC236}">
                  <a16:creationId xmlns:a16="http://schemas.microsoft.com/office/drawing/2014/main" id="{355A535A-A489-477F-A314-593AA8CAFB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2" name="Freeform 13">
              <a:extLst>
                <a:ext uri="{FF2B5EF4-FFF2-40B4-BE49-F238E27FC236}">
                  <a16:creationId xmlns:a16="http://schemas.microsoft.com/office/drawing/2014/main" id="{954C2D4C-FD83-4EF4-9312-04442ABD66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3" name="Freeform 14">
              <a:extLst>
                <a:ext uri="{FF2B5EF4-FFF2-40B4-BE49-F238E27FC236}">
                  <a16:creationId xmlns:a16="http://schemas.microsoft.com/office/drawing/2014/main" id="{C20701C2-CD9A-4698-BC97-E1085820C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4" name="Freeform 15">
              <a:extLst>
                <a:ext uri="{FF2B5EF4-FFF2-40B4-BE49-F238E27FC236}">
                  <a16:creationId xmlns:a16="http://schemas.microsoft.com/office/drawing/2014/main" id="{62575C35-466F-42AE-87A1-D691849AB8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5" name="Freeform 16">
              <a:extLst>
                <a:ext uri="{FF2B5EF4-FFF2-40B4-BE49-F238E27FC236}">
                  <a16:creationId xmlns:a16="http://schemas.microsoft.com/office/drawing/2014/main" id="{58236F37-6119-45AC-80A0-CD2C311B50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6" name="Freeform 17">
              <a:extLst>
                <a:ext uri="{FF2B5EF4-FFF2-40B4-BE49-F238E27FC236}">
                  <a16:creationId xmlns:a16="http://schemas.microsoft.com/office/drawing/2014/main" id="{F3FDD799-39FE-4D6F-9A64-2F472B215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7" name="Freeform 18">
              <a:extLst>
                <a:ext uri="{FF2B5EF4-FFF2-40B4-BE49-F238E27FC236}">
                  <a16:creationId xmlns:a16="http://schemas.microsoft.com/office/drawing/2014/main" id="{9820D241-1D49-442C-A95A-00BC1BF9E2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8" name="Freeform 19">
              <a:extLst>
                <a:ext uri="{FF2B5EF4-FFF2-40B4-BE49-F238E27FC236}">
                  <a16:creationId xmlns:a16="http://schemas.microsoft.com/office/drawing/2014/main" id="{EBC2197C-B383-4866-8ABD-74222400BE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9" name="Freeform 20">
              <a:extLst>
                <a:ext uri="{FF2B5EF4-FFF2-40B4-BE49-F238E27FC236}">
                  <a16:creationId xmlns:a16="http://schemas.microsoft.com/office/drawing/2014/main" id="{404B06AA-FC93-4471-9DE4-56A401E70A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0" name="Freeform 21">
              <a:extLst>
                <a:ext uri="{FF2B5EF4-FFF2-40B4-BE49-F238E27FC236}">
                  <a16:creationId xmlns:a16="http://schemas.microsoft.com/office/drawing/2014/main" id="{E580600C-013F-4FAF-8FB7-4CC0FA80A9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1" name="Freeform 22">
              <a:extLst>
                <a:ext uri="{FF2B5EF4-FFF2-40B4-BE49-F238E27FC236}">
                  <a16:creationId xmlns:a16="http://schemas.microsoft.com/office/drawing/2014/main" id="{9BFCF199-64B2-4AEE-88C4-E954ABF362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23" name="Group 22">
            <a:extLst>
              <a:ext uri="{FF2B5EF4-FFF2-40B4-BE49-F238E27FC236}">
                <a16:creationId xmlns:a16="http://schemas.microsoft.com/office/drawing/2014/main" id="{E312DBA5-56D8-42B2-BA94-28168C2A670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24" name="Freeform 27">
              <a:extLst>
                <a:ext uri="{FF2B5EF4-FFF2-40B4-BE49-F238E27FC236}">
                  <a16:creationId xmlns:a16="http://schemas.microsoft.com/office/drawing/2014/main" id="{7AD46C74-3117-46B0-B267-0F61B57CAC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5" name="Freeform 28">
              <a:extLst>
                <a:ext uri="{FF2B5EF4-FFF2-40B4-BE49-F238E27FC236}">
                  <a16:creationId xmlns:a16="http://schemas.microsoft.com/office/drawing/2014/main" id="{8C13B810-9664-45D8-8510-D6ED0ADD72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6" name="Freeform 29">
              <a:extLst>
                <a:ext uri="{FF2B5EF4-FFF2-40B4-BE49-F238E27FC236}">
                  <a16:creationId xmlns:a16="http://schemas.microsoft.com/office/drawing/2014/main" id="{10306E52-A922-4458-BCCE-C3C840CC75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7" name="Freeform 30">
              <a:extLst>
                <a:ext uri="{FF2B5EF4-FFF2-40B4-BE49-F238E27FC236}">
                  <a16:creationId xmlns:a16="http://schemas.microsoft.com/office/drawing/2014/main" id="{CB578819-B7E7-4250-932F-52AE2A2A9A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8" name="Freeform 31">
              <a:extLst>
                <a:ext uri="{FF2B5EF4-FFF2-40B4-BE49-F238E27FC236}">
                  <a16:creationId xmlns:a16="http://schemas.microsoft.com/office/drawing/2014/main" id="{454B9C91-B623-424A-B16E-F764F189D3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9" name="Freeform 32">
              <a:extLst>
                <a:ext uri="{FF2B5EF4-FFF2-40B4-BE49-F238E27FC236}">
                  <a16:creationId xmlns:a16="http://schemas.microsoft.com/office/drawing/2014/main" id="{EFD03C4A-8484-41E6-B458-032F1DCA70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0" name="Freeform 33">
              <a:extLst>
                <a:ext uri="{FF2B5EF4-FFF2-40B4-BE49-F238E27FC236}">
                  <a16:creationId xmlns:a16="http://schemas.microsoft.com/office/drawing/2014/main" id="{DDC2F3C3-1D4E-4913-9C5C-F9A65B47E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1" name="Freeform 34">
              <a:extLst>
                <a:ext uri="{FF2B5EF4-FFF2-40B4-BE49-F238E27FC236}">
                  <a16:creationId xmlns:a16="http://schemas.microsoft.com/office/drawing/2014/main" id="{1E15BCA2-2420-4C53-ADE9-40FBAC2384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2" name="Freeform 35">
              <a:extLst>
                <a:ext uri="{FF2B5EF4-FFF2-40B4-BE49-F238E27FC236}">
                  <a16:creationId xmlns:a16="http://schemas.microsoft.com/office/drawing/2014/main" id="{73D5FBF4-7129-4C51-B603-E3BC3341951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3" name="Freeform 36">
              <a:extLst>
                <a:ext uri="{FF2B5EF4-FFF2-40B4-BE49-F238E27FC236}">
                  <a16:creationId xmlns:a16="http://schemas.microsoft.com/office/drawing/2014/main" id="{0165B164-CE2A-494C-88FC-507232B37C0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4" name="Freeform 37">
              <a:extLst>
                <a:ext uri="{FF2B5EF4-FFF2-40B4-BE49-F238E27FC236}">
                  <a16:creationId xmlns:a16="http://schemas.microsoft.com/office/drawing/2014/main" id="{87F127E5-B10B-4D18-BCF0-E7C3C7F401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5" name="Freeform 38">
              <a:extLst>
                <a:ext uri="{FF2B5EF4-FFF2-40B4-BE49-F238E27FC236}">
                  <a16:creationId xmlns:a16="http://schemas.microsoft.com/office/drawing/2014/main" id="{FC692D59-F28D-4E42-B435-225F2C6CFA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37" name="Rectangle 36">
            <a:extLst>
              <a:ext uri="{FF2B5EF4-FFF2-40B4-BE49-F238E27FC236}">
                <a16:creationId xmlns:a16="http://schemas.microsoft.com/office/drawing/2014/main" id="{1996130F-9AB5-4DE9-8574-3AF891C5C1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39" name="Freeform 6">
            <a:extLst>
              <a:ext uri="{FF2B5EF4-FFF2-40B4-BE49-F238E27FC236}">
                <a16:creationId xmlns:a16="http://schemas.microsoft.com/office/drawing/2014/main" id="{3623DEAC-F39C-45D6-86DC-1033F64295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0" y="4323811"/>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useBgFill="1">
        <p:nvSpPr>
          <p:cNvPr id="41" name="Rectangle 40">
            <a:extLst>
              <a:ext uri="{FF2B5EF4-FFF2-40B4-BE49-F238E27FC236}">
                <a16:creationId xmlns:a16="http://schemas.microsoft.com/office/drawing/2014/main" id="{CADF4631-3C8F-45EE-8D19-4D3E8426B34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86"/>
            <a:ext cx="12192000" cy="68540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grpSp>
        <p:nvGrpSpPr>
          <p:cNvPr id="43" name="Group 42">
            <a:extLst>
              <a:ext uri="{FF2B5EF4-FFF2-40B4-BE49-F238E27FC236}">
                <a16:creationId xmlns:a16="http://schemas.microsoft.com/office/drawing/2014/main" id="{F291099C-17EE-4E0E-B096-C7997505003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44" name="Freeform 11">
              <a:extLst>
                <a:ext uri="{FF2B5EF4-FFF2-40B4-BE49-F238E27FC236}">
                  <a16:creationId xmlns:a16="http://schemas.microsoft.com/office/drawing/2014/main" id="{E21C6221-3E1B-4ABD-8172-FAE995E65F0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5" name="Freeform 12">
              <a:extLst>
                <a:ext uri="{FF2B5EF4-FFF2-40B4-BE49-F238E27FC236}">
                  <a16:creationId xmlns:a16="http://schemas.microsoft.com/office/drawing/2014/main" id="{D3EF5991-93EA-451F-BB82-1ABC4AC0D2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6" name="Freeform 13">
              <a:extLst>
                <a:ext uri="{FF2B5EF4-FFF2-40B4-BE49-F238E27FC236}">
                  <a16:creationId xmlns:a16="http://schemas.microsoft.com/office/drawing/2014/main" id="{136F96F7-16E6-48A1-A211-0B4A4D0C83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7" name="Freeform 14">
              <a:extLst>
                <a:ext uri="{FF2B5EF4-FFF2-40B4-BE49-F238E27FC236}">
                  <a16:creationId xmlns:a16="http://schemas.microsoft.com/office/drawing/2014/main" id="{5C00D000-7FA5-40C4-AB6A-DE3A61AB835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8" name="Freeform 15">
              <a:extLst>
                <a:ext uri="{FF2B5EF4-FFF2-40B4-BE49-F238E27FC236}">
                  <a16:creationId xmlns:a16="http://schemas.microsoft.com/office/drawing/2014/main" id="{5AAEB880-A03D-4743-9060-D7A846FA6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9" name="Freeform 16">
              <a:extLst>
                <a:ext uri="{FF2B5EF4-FFF2-40B4-BE49-F238E27FC236}">
                  <a16:creationId xmlns:a16="http://schemas.microsoft.com/office/drawing/2014/main" id="{CC64DD68-0B96-4DE9-8FD5-3175E4A3F1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0" name="Freeform 17">
              <a:extLst>
                <a:ext uri="{FF2B5EF4-FFF2-40B4-BE49-F238E27FC236}">
                  <a16:creationId xmlns:a16="http://schemas.microsoft.com/office/drawing/2014/main" id="{69118400-C17B-4068-86D3-93CAE7702C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1" name="Freeform 18">
              <a:extLst>
                <a:ext uri="{FF2B5EF4-FFF2-40B4-BE49-F238E27FC236}">
                  <a16:creationId xmlns:a16="http://schemas.microsoft.com/office/drawing/2014/main" id="{117FA22F-CBA8-4CF5-B8CC-2D169B67E4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2" name="Freeform 19">
              <a:extLst>
                <a:ext uri="{FF2B5EF4-FFF2-40B4-BE49-F238E27FC236}">
                  <a16:creationId xmlns:a16="http://schemas.microsoft.com/office/drawing/2014/main" id="{8FB2D443-8598-4CEE-AED2-BEF49AA95C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3" name="Freeform 20">
              <a:extLst>
                <a:ext uri="{FF2B5EF4-FFF2-40B4-BE49-F238E27FC236}">
                  <a16:creationId xmlns:a16="http://schemas.microsoft.com/office/drawing/2014/main" id="{92593E33-68AF-485D-99D0-080CEA19716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4" name="Freeform 21">
              <a:extLst>
                <a:ext uri="{FF2B5EF4-FFF2-40B4-BE49-F238E27FC236}">
                  <a16:creationId xmlns:a16="http://schemas.microsoft.com/office/drawing/2014/main" id="{96A28427-575C-4904-AC4B-3DD62801DC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5" name="Freeform 22">
              <a:extLst>
                <a:ext uri="{FF2B5EF4-FFF2-40B4-BE49-F238E27FC236}">
                  <a16:creationId xmlns:a16="http://schemas.microsoft.com/office/drawing/2014/main" id="{782FA736-DE89-4D13-B0A7-3906B32CEF1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57" name="Group 56">
            <a:extLst>
              <a:ext uri="{FF2B5EF4-FFF2-40B4-BE49-F238E27FC236}">
                <a16:creationId xmlns:a16="http://schemas.microsoft.com/office/drawing/2014/main" id="{6A54B62D-FC5C-4E1A-8D8B-279576FE537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58" name="Freeform 27">
              <a:extLst>
                <a:ext uri="{FF2B5EF4-FFF2-40B4-BE49-F238E27FC236}">
                  <a16:creationId xmlns:a16="http://schemas.microsoft.com/office/drawing/2014/main" id="{4706D2CB-CE4C-4F40-B189-FD7BB4466B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9" name="Freeform 28">
              <a:extLst>
                <a:ext uri="{FF2B5EF4-FFF2-40B4-BE49-F238E27FC236}">
                  <a16:creationId xmlns:a16="http://schemas.microsoft.com/office/drawing/2014/main" id="{2714CF7E-2DF6-4F91-8BB2-D62E8B549D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0" name="Freeform 29">
              <a:extLst>
                <a:ext uri="{FF2B5EF4-FFF2-40B4-BE49-F238E27FC236}">
                  <a16:creationId xmlns:a16="http://schemas.microsoft.com/office/drawing/2014/main" id="{F30DCFE1-624D-4D3C-AC61-757C2FF356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1" name="Freeform 30">
              <a:extLst>
                <a:ext uri="{FF2B5EF4-FFF2-40B4-BE49-F238E27FC236}">
                  <a16:creationId xmlns:a16="http://schemas.microsoft.com/office/drawing/2014/main" id="{BF08ABFE-DD31-4F1F-9520-93CC613CD33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2" name="Freeform 31">
              <a:extLst>
                <a:ext uri="{FF2B5EF4-FFF2-40B4-BE49-F238E27FC236}">
                  <a16:creationId xmlns:a16="http://schemas.microsoft.com/office/drawing/2014/main" id="{ADFB2DBD-F00A-4820-876F-4E75F216B17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3" name="Freeform 32">
              <a:extLst>
                <a:ext uri="{FF2B5EF4-FFF2-40B4-BE49-F238E27FC236}">
                  <a16:creationId xmlns:a16="http://schemas.microsoft.com/office/drawing/2014/main" id="{3F85387B-5668-4570-BC5C-AA89417C71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4" name="Freeform 33">
              <a:extLst>
                <a:ext uri="{FF2B5EF4-FFF2-40B4-BE49-F238E27FC236}">
                  <a16:creationId xmlns:a16="http://schemas.microsoft.com/office/drawing/2014/main" id="{FEA70EF6-623D-453D-8360-1B0C142A29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5" name="Freeform 34">
              <a:extLst>
                <a:ext uri="{FF2B5EF4-FFF2-40B4-BE49-F238E27FC236}">
                  <a16:creationId xmlns:a16="http://schemas.microsoft.com/office/drawing/2014/main" id="{FE3B449C-A5FE-44B9-A01C-A115C37D36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6" name="Freeform 35">
              <a:extLst>
                <a:ext uri="{FF2B5EF4-FFF2-40B4-BE49-F238E27FC236}">
                  <a16:creationId xmlns:a16="http://schemas.microsoft.com/office/drawing/2014/main" id="{BD672E89-DAB4-41AE-891D-6B6A52B0EA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7" name="Freeform 36">
              <a:extLst>
                <a:ext uri="{FF2B5EF4-FFF2-40B4-BE49-F238E27FC236}">
                  <a16:creationId xmlns:a16="http://schemas.microsoft.com/office/drawing/2014/main" id="{C69123C3-F0F9-4AA7-BA7B-9E5E0AF27E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8" name="Freeform 37">
              <a:extLst>
                <a:ext uri="{FF2B5EF4-FFF2-40B4-BE49-F238E27FC236}">
                  <a16:creationId xmlns:a16="http://schemas.microsoft.com/office/drawing/2014/main" id="{E10779C5-3DD9-489D-9A2D-EF45B7BE30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9" name="Freeform 38">
              <a:extLst>
                <a:ext uri="{FF2B5EF4-FFF2-40B4-BE49-F238E27FC236}">
                  <a16:creationId xmlns:a16="http://schemas.microsoft.com/office/drawing/2014/main" id="{1D3B4B35-2090-4DA8-ADBE-DD888B4E17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71" name="Rectangle 70">
            <a:extLst>
              <a:ext uri="{FF2B5EF4-FFF2-40B4-BE49-F238E27FC236}">
                <a16:creationId xmlns:a16="http://schemas.microsoft.com/office/drawing/2014/main" id="{46FA917F-43A3-4FA3-A085-59D0DC397E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pic>
        <p:nvPicPr>
          <p:cNvPr id="4" name="Picture 3" descr="A screenshot of a computer screen&#10;&#10;AI-generated content may be incorrect.">
            <a:extLst>
              <a:ext uri="{FF2B5EF4-FFF2-40B4-BE49-F238E27FC236}">
                <a16:creationId xmlns:a16="http://schemas.microsoft.com/office/drawing/2014/main" id="{16F3165B-7F89-76C2-631E-21D5D1B933A0}"/>
              </a:ext>
            </a:extLst>
          </p:cNvPr>
          <p:cNvPicPr>
            <a:picLocks noChangeAspect="1"/>
          </p:cNvPicPr>
          <p:nvPr/>
        </p:nvPicPr>
        <p:blipFill>
          <a:blip r:embed="rId2"/>
          <a:stretch>
            <a:fillRect/>
          </a:stretch>
        </p:blipFill>
        <p:spPr>
          <a:xfrm>
            <a:off x="973726" y="461820"/>
            <a:ext cx="10715883" cy="6138522"/>
          </a:xfrm>
          <a:prstGeom prst="rect">
            <a:avLst/>
          </a:prstGeom>
        </p:spPr>
      </p:pic>
      <p:sp>
        <p:nvSpPr>
          <p:cNvPr id="73" name="Freeform 33">
            <a:extLst>
              <a:ext uri="{FF2B5EF4-FFF2-40B4-BE49-F238E27FC236}">
                <a16:creationId xmlns:a16="http://schemas.microsoft.com/office/drawing/2014/main" id="{9CBF007B-8C8C-4F79-B037-9F4C61F9F95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0" y="4753579"/>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Tree>
    <p:extLst>
      <p:ext uri="{BB962C8B-B14F-4D97-AF65-F5344CB8AC3E}">
        <p14:creationId xmlns:p14="http://schemas.microsoft.com/office/powerpoint/2010/main" val="971907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8CD25866-F15D-40A4-AEC5-47C044637A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102" name="Freeform 11">
              <a:extLst>
                <a:ext uri="{FF2B5EF4-FFF2-40B4-BE49-F238E27FC236}">
                  <a16:creationId xmlns:a16="http://schemas.microsoft.com/office/drawing/2014/main" id="{DCB8E995-36E8-40B6-82D4-F52DE2987B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3" name="Freeform 12">
              <a:extLst>
                <a:ext uri="{FF2B5EF4-FFF2-40B4-BE49-F238E27FC236}">
                  <a16:creationId xmlns:a16="http://schemas.microsoft.com/office/drawing/2014/main" id="{DF54AEB5-68B5-46AE-B8F0-EEBE5DFED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4" name="Freeform 13">
              <a:extLst>
                <a:ext uri="{FF2B5EF4-FFF2-40B4-BE49-F238E27FC236}">
                  <a16:creationId xmlns:a16="http://schemas.microsoft.com/office/drawing/2014/main" id="{E3F708CB-F094-4EE7-8AD5-A462F1DF8B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5" name="Freeform 14">
              <a:extLst>
                <a:ext uri="{FF2B5EF4-FFF2-40B4-BE49-F238E27FC236}">
                  <a16:creationId xmlns:a16="http://schemas.microsoft.com/office/drawing/2014/main" id="{ECFCFB22-E8B5-4FAC-A354-E7E0CE6F2B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6" name="Freeform 15">
              <a:extLst>
                <a:ext uri="{FF2B5EF4-FFF2-40B4-BE49-F238E27FC236}">
                  <a16:creationId xmlns:a16="http://schemas.microsoft.com/office/drawing/2014/main" id="{ED1DB3B4-A6DC-476F-986E-DF361EE842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7" name="Freeform 16">
              <a:extLst>
                <a:ext uri="{FF2B5EF4-FFF2-40B4-BE49-F238E27FC236}">
                  <a16:creationId xmlns:a16="http://schemas.microsoft.com/office/drawing/2014/main" id="{4EE13DFA-3489-4DE6-9154-34D9CB4005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8" name="Freeform 17">
              <a:extLst>
                <a:ext uri="{FF2B5EF4-FFF2-40B4-BE49-F238E27FC236}">
                  <a16:creationId xmlns:a16="http://schemas.microsoft.com/office/drawing/2014/main" id="{5CD12D51-F9A8-4CC9-B9C9-206EAFD8C1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09" name="Freeform 18">
              <a:extLst>
                <a:ext uri="{FF2B5EF4-FFF2-40B4-BE49-F238E27FC236}">
                  <a16:creationId xmlns:a16="http://schemas.microsoft.com/office/drawing/2014/main" id="{266B326C-1178-40F9-A265-6067D363B4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10" name="Freeform 19">
              <a:extLst>
                <a:ext uri="{FF2B5EF4-FFF2-40B4-BE49-F238E27FC236}">
                  <a16:creationId xmlns:a16="http://schemas.microsoft.com/office/drawing/2014/main" id="{12F3B319-F00B-4755-BC54-95511E21DB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11" name="Freeform 20">
              <a:extLst>
                <a:ext uri="{FF2B5EF4-FFF2-40B4-BE49-F238E27FC236}">
                  <a16:creationId xmlns:a16="http://schemas.microsoft.com/office/drawing/2014/main" id="{3079D7BD-8A3F-47F6-8407-D9DA96FF35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12" name="Freeform 21">
              <a:extLst>
                <a:ext uri="{FF2B5EF4-FFF2-40B4-BE49-F238E27FC236}">
                  <a16:creationId xmlns:a16="http://schemas.microsoft.com/office/drawing/2014/main" id="{1F97C31C-8585-43FB-924B-8ADD651233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13" name="Freeform 22">
              <a:extLst>
                <a:ext uri="{FF2B5EF4-FFF2-40B4-BE49-F238E27FC236}">
                  <a16:creationId xmlns:a16="http://schemas.microsoft.com/office/drawing/2014/main" id="{A33E1C89-7E74-49BF-A5D1-9A352ED03E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114" name="Group 113">
            <a:extLst>
              <a:ext uri="{FF2B5EF4-FFF2-40B4-BE49-F238E27FC236}">
                <a16:creationId xmlns:a16="http://schemas.microsoft.com/office/drawing/2014/main" id="{0C4A17ED-96AA-44A6-A050-E1A7A1CDD9E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115" name="Freeform 27">
              <a:extLst>
                <a:ext uri="{FF2B5EF4-FFF2-40B4-BE49-F238E27FC236}">
                  <a16:creationId xmlns:a16="http://schemas.microsoft.com/office/drawing/2014/main" id="{FBB2A87E-3E24-4A6F-9FD8-0F1436D4D3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16" name="Freeform 28">
              <a:extLst>
                <a:ext uri="{FF2B5EF4-FFF2-40B4-BE49-F238E27FC236}">
                  <a16:creationId xmlns:a16="http://schemas.microsoft.com/office/drawing/2014/main" id="{257F945B-2AA3-4328-BFF5-20DE64011B0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17" name="Freeform 29">
              <a:extLst>
                <a:ext uri="{FF2B5EF4-FFF2-40B4-BE49-F238E27FC236}">
                  <a16:creationId xmlns:a16="http://schemas.microsoft.com/office/drawing/2014/main" id="{E1A7230F-6A6F-403C-9D83-7176E28525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18" name="Freeform 30">
              <a:extLst>
                <a:ext uri="{FF2B5EF4-FFF2-40B4-BE49-F238E27FC236}">
                  <a16:creationId xmlns:a16="http://schemas.microsoft.com/office/drawing/2014/main" id="{E33E315A-9CB0-460E-A8B7-0A064BBFA05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19" name="Freeform 31">
              <a:extLst>
                <a:ext uri="{FF2B5EF4-FFF2-40B4-BE49-F238E27FC236}">
                  <a16:creationId xmlns:a16="http://schemas.microsoft.com/office/drawing/2014/main" id="{22CAAD33-CFAD-4E61-82AE-0C6F838530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0" name="Freeform 32">
              <a:extLst>
                <a:ext uri="{FF2B5EF4-FFF2-40B4-BE49-F238E27FC236}">
                  <a16:creationId xmlns:a16="http://schemas.microsoft.com/office/drawing/2014/main" id="{1A20E13C-2540-4000-A13B-8F781100E3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1" name="Freeform 33">
              <a:extLst>
                <a:ext uri="{FF2B5EF4-FFF2-40B4-BE49-F238E27FC236}">
                  <a16:creationId xmlns:a16="http://schemas.microsoft.com/office/drawing/2014/main" id="{51EF0A01-E03D-448B-B12E-D5BFC6D0D22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2" name="Freeform 34">
              <a:extLst>
                <a:ext uri="{FF2B5EF4-FFF2-40B4-BE49-F238E27FC236}">
                  <a16:creationId xmlns:a16="http://schemas.microsoft.com/office/drawing/2014/main" id="{58286A03-168E-477B-8876-2C53E4950D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3" name="Freeform 35">
              <a:extLst>
                <a:ext uri="{FF2B5EF4-FFF2-40B4-BE49-F238E27FC236}">
                  <a16:creationId xmlns:a16="http://schemas.microsoft.com/office/drawing/2014/main" id="{3DFFC705-1899-4E4C-AE76-F85BAF2F66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4" name="Freeform 36">
              <a:extLst>
                <a:ext uri="{FF2B5EF4-FFF2-40B4-BE49-F238E27FC236}">
                  <a16:creationId xmlns:a16="http://schemas.microsoft.com/office/drawing/2014/main" id="{01C9598D-BDF6-4A24-83B6-4DCA4D1349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5" name="Freeform 37">
              <a:extLst>
                <a:ext uri="{FF2B5EF4-FFF2-40B4-BE49-F238E27FC236}">
                  <a16:creationId xmlns:a16="http://schemas.microsoft.com/office/drawing/2014/main" id="{950C8213-67CD-4DEF-AA44-8BB3101392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126" name="Freeform 38">
              <a:extLst>
                <a:ext uri="{FF2B5EF4-FFF2-40B4-BE49-F238E27FC236}">
                  <a16:creationId xmlns:a16="http://schemas.microsoft.com/office/drawing/2014/main" id="{2016FE1D-E3EB-4CF6-809B-159872CC78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127" name="Rectangle 126">
            <a:extLst>
              <a:ext uri="{FF2B5EF4-FFF2-40B4-BE49-F238E27FC236}">
                <a16:creationId xmlns:a16="http://schemas.microsoft.com/office/drawing/2014/main" id="{CE6C63DC-BAE4-42B6-8FDF-F6467C2D23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128" name="Freeform 11">
            <a:extLst>
              <a:ext uri="{FF2B5EF4-FFF2-40B4-BE49-F238E27FC236}">
                <a16:creationId xmlns:a16="http://schemas.microsoft.com/office/drawing/2014/main" id="{BFE4781A-41C7-4F27-8792-A74EFB8E5C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129" name="Rectangle 128">
            <a:extLst>
              <a:ext uri="{FF2B5EF4-FFF2-40B4-BE49-F238E27FC236}">
                <a16:creationId xmlns:a16="http://schemas.microsoft.com/office/drawing/2014/main" id="{83030214-227F-42DB-9282-BBA6AF8D94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465429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3" name="Title 2">
            <a:extLst>
              <a:ext uri="{FF2B5EF4-FFF2-40B4-BE49-F238E27FC236}">
                <a16:creationId xmlns:a16="http://schemas.microsoft.com/office/drawing/2014/main" id="{F9A6BDCA-DED7-C4F7-EE85-441ECB05AC86}"/>
              </a:ext>
            </a:extLst>
          </p:cNvPr>
          <p:cNvSpPr>
            <a:spLocks noGrp="1"/>
          </p:cNvSpPr>
          <p:nvPr>
            <p:ph type="title"/>
          </p:nvPr>
        </p:nvSpPr>
        <p:spPr>
          <a:xfrm>
            <a:off x="1433889" y="1059873"/>
            <a:ext cx="3012216" cy="4851349"/>
          </a:xfrm>
        </p:spPr>
        <p:txBody>
          <a:bodyPr vert="horz" lIns="91440" tIns="45720" rIns="91440" bIns="45720" rtlCol="0" anchor="t">
            <a:normAutofit/>
          </a:bodyPr>
          <a:lstStyle/>
          <a:p>
            <a:pPr>
              <a:lnSpc>
                <a:spcPct val="90000"/>
              </a:lnSpc>
            </a:pPr>
            <a:r>
              <a:rPr lang="en-US" sz="2000" b="1"/>
              <a:t>We expanded our Perinatal Mental Health Conditions education and improved access for our patients to PMHC education and resources in their primary language and expanded this education to our entire MCH division in hopes of better supporting our families during the entire perinatal period.</a:t>
            </a:r>
          </a:p>
        </p:txBody>
      </p:sp>
      <p:sp>
        <p:nvSpPr>
          <p:cNvPr id="130" name="Freeform 11">
            <a:extLst>
              <a:ext uri="{FF2B5EF4-FFF2-40B4-BE49-F238E27FC236}">
                <a16:creationId xmlns:a16="http://schemas.microsoft.com/office/drawing/2014/main" id="{0D7A9289-BAD1-4A78-979F-A655C886DB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159" y="1149204"/>
            <a:ext cx="1098194" cy="514066"/>
          </a:xfrm>
          <a:custGeom>
            <a:avLst/>
            <a:gdLst>
              <a:gd name="connsiteX0" fmla="*/ 10000 w 10044"/>
              <a:gd name="connsiteY0" fmla="*/ 4701 h 9966"/>
              <a:gd name="connsiteX1" fmla="*/ 8559 w 10044"/>
              <a:gd name="connsiteY1" fmla="*/ 188 h 9966"/>
              <a:gd name="connsiteX2" fmla="*/ 8527 w 10044"/>
              <a:gd name="connsiteY2" fmla="*/ 94 h 9966"/>
              <a:gd name="connsiteX3" fmla="*/ 8438 w 10044"/>
              <a:gd name="connsiteY3" fmla="*/ 0 h 9966"/>
              <a:gd name="connsiteX4" fmla="*/ 7867 w 10044"/>
              <a:gd name="connsiteY4" fmla="*/ 0 h 9966"/>
              <a:gd name="connsiteX5" fmla="*/ 0 w 10044"/>
              <a:gd name="connsiteY5" fmla="*/ 70 h 9966"/>
              <a:gd name="connsiteX6" fmla="*/ 3132 w 10044"/>
              <a:gd name="connsiteY6" fmla="*/ 9763 h 9966"/>
              <a:gd name="connsiteX7" fmla="*/ 7867 w 10044"/>
              <a:gd name="connsiteY7" fmla="*/ 9966 h 9966"/>
              <a:gd name="connsiteX8" fmla="*/ 8438 w 10044"/>
              <a:gd name="connsiteY8" fmla="*/ 9966 h 9966"/>
              <a:gd name="connsiteX9" fmla="*/ 8527 w 10044"/>
              <a:gd name="connsiteY9" fmla="*/ 9872 h 9966"/>
              <a:gd name="connsiteX10" fmla="*/ 8559 w 10044"/>
              <a:gd name="connsiteY10" fmla="*/ 9778 h 9966"/>
              <a:gd name="connsiteX11" fmla="*/ 10000 w 10044"/>
              <a:gd name="connsiteY11" fmla="*/ 5265 h 9966"/>
              <a:gd name="connsiteX12" fmla="*/ 10000 w 10044"/>
              <a:gd name="connsiteY12" fmla="*/ 4701 h 9966"/>
              <a:gd name="connsiteX0" fmla="*/ 6839 w 6883"/>
              <a:gd name="connsiteY0" fmla="*/ 4885 h 10168"/>
              <a:gd name="connsiteX1" fmla="*/ 5405 w 6883"/>
              <a:gd name="connsiteY1" fmla="*/ 357 h 10168"/>
              <a:gd name="connsiteX2" fmla="*/ 5373 w 6883"/>
              <a:gd name="connsiteY2" fmla="*/ 262 h 10168"/>
              <a:gd name="connsiteX3" fmla="*/ 5284 w 6883"/>
              <a:gd name="connsiteY3" fmla="*/ 168 h 10168"/>
              <a:gd name="connsiteX4" fmla="*/ 4716 w 6883"/>
              <a:gd name="connsiteY4" fmla="*/ 168 h 10168"/>
              <a:gd name="connsiteX5" fmla="*/ 50 w 6883"/>
              <a:gd name="connsiteY5" fmla="*/ 0 h 10168"/>
              <a:gd name="connsiteX6" fmla="*/ 1 w 6883"/>
              <a:gd name="connsiteY6" fmla="*/ 9964 h 10168"/>
              <a:gd name="connsiteX7" fmla="*/ 4716 w 6883"/>
              <a:gd name="connsiteY7" fmla="*/ 10168 h 10168"/>
              <a:gd name="connsiteX8" fmla="*/ 5284 w 6883"/>
              <a:gd name="connsiteY8" fmla="*/ 10168 h 10168"/>
              <a:gd name="connsiteX9" fmla="*/ 5373 w 6883"/>
              <a:gd name="connsiteY9" fmla="*/ 10074 h 10168"/>
              <a:gd name="connsiteX10" fmla="*/ 5405 w 6883"/>
              <a:gd name="connsiteY10" fmla="*/ 9979 h 10168"/>
              <a:gd name="connsiteX11" fmla="*/ 6839 w 6883"/>
              <a:gd name="connsiteY11" fmla="*/ 5451 h 10168"/>
              <a:gd name="connsiteX12" fmla="*/ 6839 w 6883"/>
              <a:gd name="connsiteY12" fmla="*/ 4885 h 1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3" h="10168">
                <a:moveTo>
                  <a:pt x="6839" y="4885"/>
                </a:moveTo>
                <a:lnTo>
                  <a:pt x="5405" y="357"/>
                </a:lnTo>
                <a:cubicBezTo>
                  <a:pt x="5395" y="325"/>
                  <a:pt x="5383" y="294"/>
                  <a:pt x="5373" y="262"/>
                </a:cubicBezTo>
                <a:cubicBezTo>
                  <a:pt x="5344" y="168"/>
                  <a:pt x="5314" y="168"/>
                  <a:pt x="5284" y="168"/>
                </a:cubicBezTo>
                <a:lnTo>
                  <a:pt x="4716" y="168"/>
                </a:lnTo>
                <a:lnTo>
                  <a:pt x="50" y="0"/>
                </a:lnTo>
                <a:cubicBezTo>
                  <a:pt x="59" y="3322"/>
                  <a:pt x="-8" y="6643"/>
                  <a:pt x="1" y="9964"/>
                </a:cubicBezTo>
                <a:lnTo>
                  <a:pt x="4716" y="10168"/>
                </a:lnTo>
                <a:lnTo>
                  <a:pt x="5284" y="10168"/>
                </a:lnTo>
                <a:cubicBezTo>
                  <a:pt x="5314" y="10168"/>
                  <a:pt x="5344" y="10074"/>
                  <a:pt x="5373" y="10074"/>
                </a:cubicBezTo>
                <a:cubicBezTo>
                  <a:pt x="5373" y="9979"/>
                  <a:pt x="5405" y="9979"/>
                  <a:pt x="5405" y="9979"/>
                </a:cubicBezTo>
                <a:lnTo>
                  <a:pt x="6839" y="5451"/>
                </a:lnTo>
                <a:cubicBezTo>
                  <a:pt x="6898" y="5262"/>
                  <a:pt x="6898" y="5074"/>
                  <a:pt x="6839" y="4885"/>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2" name="Content Placeholder 1">
            <a:extLst>
              <a:ext uri="{FF2B5EF4-FFF2-40B4-BE49-F238E27FC236}">
                <a16:creationId xmlns:a16="http://schemas.microsoft.com/office/drawing/2014/main" id="{A3B1808B-1B22-2AAE-E9E5-170457DC64EE}"/>
              </a:ext>
            </a:extLst>
          </p:cNvPr>
          <p:cNvSpPr>
            <a:spLocks noGrp="1"/>
          </p:cNvSpPr>
          <p:nvPr>
            <p:ph sz="quarter" idx="12"/>
          </p:nvPr>
        </p:nvSpPr>
        <p:spPr>
          <a:xfrm>
            <a:off x="5280368" y="1059872"/>
            <a:ext cx="6224244" cy="4851350"/>
          </a:xfrm>
        </p:spPr>
        <p:txBody>
          <a:bodyPr vert="horz" lIns="91440" tIns="45720" rIns="91440" bIns="45720" rtlCol="0">
            <a:normAutofit/>
          </a:bodyPr>
          <a:lstStyle/>
          <a:p>
            <a:r>
              <a:rPr lang="en-US"/>
              <a:t>Perinatal Depression: Pregnancy, Post-loss and Postpartum </a:t>
            </a:r>
          </a:p>
          <a:p>
            <a:pPr lvl="1"/>
            <a:r>
              <a:rPr lang="en-US"/>
              <a:t>(Postpartum Blues/Postpartum Depression)</a:t>
            </a:r>
          </a:p>
          <a:p>
            <a:pPr marL="457223" lvl="1" indent="0"/>
            <a:r>
              <a:rPr lang="en-US" u="sng"/>
              <a:t>New education:</a:t>
            </a:r>
          </a:p>
          <a:p>
            <a:pPr lvl="1"/>
            <a:r>
              <a:rPr lang="en-US"/>
              <a:t>Perinatal Anxiety Conditions </a:t>
            </a:r>
          </a:p>
          <a:p>
            <a:pPr lvl="1"/>
            <a:r>
              <a:rPr lang="en-US"/>
              <a:t>Perinatal Obsessive-Compulsive Disorder</a:t>
            </a:r>
          </a:p>
          <a:p>
            <a:pPr lvl="1"/>
            <a:r>
              <a:rPr lang="en-US"/>
              <a:t>Perinatal Post-traumatic Stress Disorder</a:t>
            </a:r>
          </a:p>
          <a:p>
            <a:pPr lvl="1"/>
            <a:r>
              <a:rPr lang="en-US"/>
              <a:t>Bipolar Mood Disorders</a:t>
            </a:r>
          </a:p>
          <a:p>
            <a:pPr lvl="1"/>
            <a:r>
              <a:rPr lang="en-US"/>
              <a:t>Perinatal/Postpartum Psychosis</a:t>
            </a:r>
          </a:p>
          <a:p>
            <a:pPr lvl="2">
              <a:defRPr/>
            </a:pPr>
            <a:r>
              <a:rPr lang="en-US"/>
              <a:t>Of note: Post partum Mental Health Conditions patient handouts indicate when to call OB versus ED/911</a:t>
            </a:r>
          </a:p>
          <a:p>
            <a:endParaRPr lang="en-US"/>
          </a:p>
        </p:txBody>
      </p:sp>
    </p:spTree>
    <p:extLst>
      <p:ext uri="{BB962C8B-B14F-4D97-AF65-F5344CB8AC3E}">
        <p14:creationId xmlns:p14="http://schemas.microsoft.com/office/powerpoint/2010/main" val="253567614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47" name="Group 46">
            <a:extLst>
              <a:ext uri="{FF2B5EF4-FFF2-40B4-BE49-F238E27FC236}">
                <a16:creationId xmlns:a16="http://schemas.microsoft.com/office/drawing/2014/main" id="{183CFBA6-CE65-403A-9402-96B75FC8991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48" name="Freeform 11">
              <a:extLst>
                <a:ext uri="{FF2B5EF4-FFF2-40B4-BE49-F238E27FC236}">
                  <a16:creationId xmlns:a16="http://schemas.microsoft.com/office/drawing/2014/main" id="{59AF335C-09EE-4959-A2C9-B32F3C6C1D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49" name="Freeform 12">
              <a:extLst>
                <a:ext uri="{FF2B5EF4-FFF2-40B4-BE49-F238E27FC236}">
                  <a16:creationId xmlns:a16="http://schemas.microsoft.com/office/drawing/2014/main" id="{94CCE8C7-E8BB-47EB-BBC7-5E8948F89F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0" name="Freeform 13">
              <a:extLst>
                <a:ext uri="{FF2B5EF4-FFF2-40B4-BE49-F238E27FC236}">
                  <a16:creationId xmlns:a16="http://schemas.microsoft.com/office/drawing/2014/main" id="{2665878D-6479-49F4-BD1C-D1BE63CABA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1" name="Freeform 14">
              <a:extLst>
                <a:ext uri="{FF2B5EF4-FFF2-40B4-BE49-F238E27FC236}">
                  <a16:creationId xmlns:a16="http://schemas.microsoft.com/office/drawing/2014/main" id="{C6400AEB-4991-4E07-8599-C36A9E3543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2" name="Freeform 15">
              <a:extLst>
                <a:ext uri="{FF2B5EF4-FFF2-40B4-BE49-F238E27FC236}">
                  <a16:creationId xmlns:a16="http://schemas.microsoft.com/office/drawing/2014/main" id="{0C2AEB7A-70D9-4DE7-B97A-0325DBC9F2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3" name="Freeform 16">
              <a:extLst>
                <a:ext uri="{FF2B5EF4-FFF2-40B4-BE49-F238E27FC236}">
                  <a16:creationId xmlns:a16="http://schemas.microsoft.com/office/drawing/2014/main" id="{FC03DDD2-9CC7-40B7-A632-50BF3E3F6A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4" name="Freeform 17">
              <a:extLst>
                <a:ext uri="{FF2B5EF4-FFF2-40B4-BE49-F238E27FC236}">
                  <a16:creationId xmlns:a16="http://schemas.microsoft.com/office/drawing/2014/main" id="{7F0B3262-F0EC-44D3-AA37-9552D248C7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5" name="Freeform 18">
              <a:extLst>
                <a:ext uri="{FF2B5EF4-FFF2-40B4-BE49-F238E27FC236}">
                  <a16:creationId xmlns:a16="http://schemas.microsoft.com/office/drawing/2014/main" id="{1839BD80-9BF2-49B4-BB03-B5AAB359BF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 name="Freeform 19">
              <a:extLst>
                <a:ext uri="{FF2B5EF4-FFF2-40B4-BE49-F238E27FC236}">
                  <a16:creationId xmlns:a16="http://schemas.microsoft.com/office/drawing/2014/main" id="{BDC00C45-9216-4702-A31A-391B1D89C4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7" name="Freeform 20">
              <a:extLst>
                <a:ext uri="{FF2B5EF4-FFF2-40B4-BE49-F238E27FC236}">
                  <a16:creationId xmlns:a16="http://schemas.microsoft.com/office/drawing/2014/main" id="{5FB0F70F-34B9-4938-B487-312A0BF0E0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8" name="Freeform 21">
              <a:extLst>
                <a:ext uri="{FF2B5EF4-FFF2-40B4-BE49-F238E27FC236}">
                  <a16:creationId xmlns:a16="http://schemas.microsoft.com/office/drawing/2014/main" id="{791D1EE1-5A08-47A7-8D44-0940DEF5B4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9" name="Freeform 22">
              <a:extLst>
                <a:ext uri="{FF2B5EF4-FFF2-40B4-BE49-F238E27FC236}">
                  <a16:creationId xmlns:a16="http://schemas.microsoft.com/office/drawing/2014/main" id="{E04F3404-E41A-43F9-AC45-52EB0874B4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60" name="Group 59">
            <a:extLst>
              <a:ext uri="{FF2B5EF4-FFF2-40B4-BE49-F238E27FC236}">
                <a16:creationId xmlns:a16="http://schemas.microsoft.com/office/drawing/2014/main" id="{C1BC7BDB-967A-4559-AA14-041BCB872DF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61" name="Freeform 27">
              <a:extLst>
                <a:ext uri="{FF2B5EF4-FFF2-40B4-BE49-F238E27FC236}">
                  <a16:creationId xmlns:a16="http://schemas.microsoft.com/office/drawing/2014/main" id="{A39F46EA-3E4A-46CA-BCB8-CA695ED3F4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2" name="Freeform 28">
              <a:extLst>
                <a:ext uri="{FF2B5EF4-FFF2-40B4-BE49-F238E27FC236}">
                  <a16:creationId xmlns:a16="http://schemas.microsoft.com/office/drawing/2014/main" id="{491A4A32-7F8C-4CA7-9281-9761F03571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3" name="Freeform 29">
              <a:extLst>
                <a:ext uri="{FF2B5EF4-FFF2-40B4-BE49-F238E27FC236}">
                  <a16:creationId xmlns:a16="http://schemas.microsoft.com/office/drawing/2014/main" id="{46B02D76-3CD9-4DF5-A3AD-793E7204E0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4" name="Freeform 30">
              <a:extLst>
                <a:ext uri="{FF2B5EF4-FFF2-40B4-BE49-F238E27FC236}">
                  <a16:creationId xmlns:a16="http://schemas.microsoft.com/office/drawing/2014/main" id="{E579A2FB-E98B-4144-9D52-3A72BD8D1B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5" name="Freeform 31">
              <a:extLst>
                <a:ext uri="{FF2B5EF4-FFF2-40B4-BE49-F238E27FC236}">
                  <a16:creationId xmlns:a16="http://schemas.microsoft.com/office/drawing/2014/main" id="{65E500DD-EB71-44B5-A2FA-88E9964357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6" name="Freeform 32">
              <a:extLst>
                <a:ext uri="{FF2B5EF4-FFF2-40B4-BE49-F238E27FC236}">
                  <a16:creationId xmlns:a16="http://schemas.microsoft.com/office/drawing/2014/main" id="{04D6AAD6-45AE-454A-9206-8B90E8A264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7" name="Freeform 33">
              <a:extLst>
                <a:ext uri="{FF2B5EF4-FFF2-40B4-BE49-F238E27FC236}">
                  <a16:creationId xmlns:a16="http://schemas.microsoft.com/office/drawing/2014/main" id="{F7399B13-8510-45F6-98C4-0F14C0B378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8" name="Freeform 34">
              <a:extLst>
                <a:ext uri="{FF2B5EF4-FFF2-40B4-BE49-F238E27FC236}">
                  <a16:creationId xmlns:a16="http://schemas.microsoft.com/office/drawing/2014/main" id="{CA595445-6A38-4465-9A5D-9705388D93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9" name="Freeform 35">
              <a:extLst>
                <a:ext uri="{FF2B5EF4-FFF2-40B4-BE49-F238E27FC236}">
                  <a16:creationId xmlns:a16="http://schemas.microsoft.com/office/drawing/2014/main" id="{21D40BAF-4AE0-46F4-BD65-057F0DC66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0" name="Freeform 36">
              <a:extLst>
                <a:ext uri="{FF2B5EF4-FFF2-40B4-BE49-F238E27FC236}">
                  <a16:creationId xmlns:a16="http://schemas.microsoft.com/office/drawing/2014/main" id="{B17F2D73-16DF-4138-B72D-E5B204717A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1" name="Freeform 37">
              <a:extLst>
                <a:ext uri="{FF2B5EF4-FFF2-40B4-BE49-F238E27FC236}">
                  <a16:creationId xmlns:a16="http://schemas.microsoft.com/office/drawing/2014/main" id="{DB8ABBC2-6C0C-4F6E-97EB-55B3B7B2F3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2" name="Freeform 38">
              <a:extLst>
                <a:ext uri="{FF2B5EF4-FFF2-40B4-BE49-F238E27FC236}">
                  <a16:creationId xmlns:a16="http://schemas.microsoft.com/office/drawing/2014/main" id="{7A49885E-6B05-41B6-B47F-9D24456FE7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73" name="Rectangle 72">
            <a:extLst>
              <a:ext uri="{FF2B5EF4-FFF2-40B4-BE49-F238E27FC236}">
                <a16:creationId xmlns:a16="http://schemas.microsoft.com/office/drawing/2014/main" id="{BDADA868-08FE-425A-AEF9-B622F93730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74" name="Freeform 11">
            <a:extLst>
              <a:ext uri="{FF2B5EF4-FFF2-40B4-BE49-F238E27FC236}">
                <a16:creationId xmlns:a16="http://schemas.microsoft.com/office/drawing/2014/main" id="{4AE17B7F-6C2F-42A9-946F-8FF49617D1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75" name="Rectangle 74">
            <a:extLst>
              <a:ext uri="{FF2B5EF4-FFF2-40B4-BE49-F238E27FC236}">
                <a16:creationId xmlns:a16="http://schemas.microsoft.com/office/drawing/2014/main" id="{F966DD2F-FBF5-41CE-A3F4-565352D95D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entury Gothic" panose="020B0502020202020204"/>
            </a:endParaRPr>
          </a:p>
        </p:txBody>
      </p:sp>
      <p:sp>
        <p:nvSpPr>
          <p:cNvPr id="2" name="Title 1">
            <a:extLst>
              <a:ext uri="{FF2B5EF4-FFF2-40B4-BE49-F238E27FC236}">
                <a16:creationId xmlns:a16="http://schemas.microsoft.com/office/drawing/2014/main" id="{830D118F-7AC1-F768-BFC6-257FF36DCC53}"/>
              </a:ext>
            </a:extLst>
          </p:cNvPr>
          <p:cNvSpPr>
            <a:spLocks noGrp="1"/>
          </p:cNvSpPr>
          <p:nvPr>
            <p:ph type="title"/>
          </p:nvPr>
        </p:nvSpPr>
        <p:spPr>
          <a:xfrm>
            <a:off x="1794898" y="624110"/>
            <a:ext cx="9712998" cy="1280890"/>
          </a:xfrm>
        </p:spPr>
        <p:txBody>
          <a:bodyPr vert="horz" lIns="91440" tIns="45720" rIns="91440" bIns="45720" rtlCol="0" anchor="t">
            <a:normAutofit/>
          </a:bodyPr>
          <a:lstStyle/>
          <a:p>
            <a:r>
              <a:rPr lang="en-US"/>
              <a:t>Trauma Informed Care training for all MCH staff</a:t>
            </a:r>
            <a:endParaRPr lang="en-US" dirty="0"/>
          </a:p>
        </p:txBody>
      </p:sp>
      <p:sp>
        <p:nvSpPr>
          <p:cNvPr id="76" name="Rectangle 75">
            <a:extLst>
              <a:ext uri="{FF2B5EF4-FFF2-40B4-BE49-F238E27FC236}">
                <a16:creationId xmlns:a16="http://schemas.microsoft.com/office/drawing/2014/main" id="{F46FCE2B-F2D2-466E-B0AA-8E341DB498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77" name="Freeform 11">
            <a:extLst>
              <a:ext uri="{FF2B5EF4-FFF2-40B4-BE49-F238E27FC236}">
                <a16:creationId xmlns:a16="http://schemas.microsoft.com/office/drawing/2014/main" id="{2BD31C98-199A-4722-A1A5-4393A43E74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graphicFrame>
        <p:nvGraphicFramePr>
          <p:cNvPr id="78" name="TextBox 2">
            <a:extLst>
              <a:ext uri="{FF2B5EF4-FFF2-40B4-BE49-F238E27FC236}">
                <a16:creationId xmlns:a16="http://schemas.microsoft.com/office/drawing/2014/main" id="{32E5D7EA-7735-419A-F4DE-0D79F77329A7}"/>
              </a:ext>
            </a:extLst>
          </p:cNvPr>
          <p:cNvGraphicFramePr/>
          <p:nvPr>
            <p:extLst>
              <p:ext uri="{D42A27DB-BD31-4B8C-83A1-F6EECF244321}">
                <p14:modId xmlns:p14="http://schemas.microsoft.com/office/powerpoint/2010/main" val="1212206744"/>
              </p:ext>
            </p:extLst>
          </p:nvPr>
        </p:nvGraphicFramePr>
        <p:xfrm>
          <a:off x="1794897" y="2222984"/>
          <a:ext cx="8987404" cy="36539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1712812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B9B5B69-A297-4D2F-8B89-529DA8A273B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16" name="Freeform 11">
              <a:extLst>
                <a:ext uri="{FF2B5EF4-FFF2-40B4-BE49-F238E27FC236}">
                  <a16:creationId xmlns:a16="http://schemas.microsoft.com/office/drawing/2014/main" id="{3E39D215-BF38-4094-82D7-61DED11452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7" name="Freeform 12">
              <a:extLst>
                <a:ext uri="{FF2B5EF4-FFF2-40B4-BE49-F238E27FC236}">
                  <a16:creationId xmlns:a16="http://schemas.microsoft.com/office/drawing/2014/main" id="{7412700A-91C4-4126-8F17-3B9449DBB3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8" name="Freeform 13">
              <a:extLst>
                <a:ext uri="{FF2B5EF4-FFF2-40B4-BE49-F238E27FC236}">
                  <a16:creationId xmlns:a16="http://schemas.microsoft.com/office/drawing/2014/main" id="{DF985802-25A8-4B99-89F0-2A42EC325F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19" name="Freeform 14">
              <a:extLst>
                <a:ext uri="{FF2B5EF4-FFF2-40B4-BE49-F238E27FC236}">
                  <a16:creationId xmlns:a16="http://schemas.microsoft.com/office/drawing/2014/main" id="{F54C35AF-DB92-4205-A779-2A385B7143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0" name="Freeform 15">
              <a:extLst>
                <a:ext uri="{FF2B5EF4-FFF2-40B4-BE49-F238E27FC236}">
                  <a16:creationId xmlns:a16="http://schemas.microsoft.com/office/drawing/2014/main" id="{9F845211-1F53-4E0A-891E-B78A206F07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1" name="Freeform 16">
              <a:extLst>
                <a:ext uri="{FF2B5EF4-FFF2-40B4-BE49-F238E27FC236}">
                  <a16:creationId xmlns:a16="http://schemas.microsoft.com/office/drawing/2014/main" id="{9149C7DD-9998-4805-BFC8-CEF5F5DF31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2" name="Freeform 17">
              <a:extLst>
                <a:ext uri="{FF2B5EF4-FFF2-40B4-BE49-F238E27FC236}">
                  <a16:creationId xmlns:a16="http://schemas.microsoft.com/office/drawing/2014/main" id="{47C8036D-3ECA-43DA-BAF5-3C65CF4112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 name="Freeform 18">
              <a:extLst>
                <a:ext uri="{FF2B5EF4-FFF2-40B4-BE49-F238E27FC236}">
                  <a16:creationId xmlns:a16="http://schemas.microsoft.com/office/drawing/2014/main" id="{29C15912-CDE8-4DF3-9324-273FB4C86D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4" name="Freeform 19">
              <a:extLst>
                <a:ext uri="{FF2B5EF4-FFF2-40B4-BE49-F238E27FC236}">
                  <a16:creationId xmlns:a16="http://schemas.microsoft.com/office/drawing/2014/main" id="{37C68D51-B7DA-4572-AB7E-708540B3C66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5" name="Freeform 20">
              <a:extLst>
                <a:ext uri="{FF2B5EF4-FFF2-40B4-BE49-F238E27FC236}">
                  <a16:creationId xmlns:a16="http://schemas.microsoft.com/office/drawing/2014/main" id="{1AF802CB-4E9E-4895-9363-C119914909A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6" name="Freeform 21">
              <a:extLst>
                <a:ext uri="{FF2B5EF4-FFF2-40B4-BE49-F238E27FC236}">
                  <a16:creationId xmlns:a16="http://schemas.microsoft.com/office/drawing/2014/main" id="{615760E5-5F27-4735-B01C-78E05F3FBB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7" name="Freeform 22">
              <a:extLst>
                <a:ext uri="{FF2B5EF4-FFF2-40B4-BE49-F238E27FC236}">
                  <a16:creationId xmlns:a16="http://schemas.microsoft.com/office/drawing/2014/main" id="{DB9C6516-B2DB-432F-BD3A-A1792BD46F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29" name="Group 28">
            <a:extLst>
              <a:ext uri="{FF2B5EF4-FFF2-40B4-BE49-F238E27FC236}">
                <a16:creationId xmlns:a16="http://schemas.microsoft.com/office/drawing/2014/main" id="{BC9C8D0D-644B-4B97-B83C-CC8E64361D4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30" name="Freeform 27">
              <a:extLst>
                <a:ext uri="{FF2B5EF4-FFF2-40B4-BE49-F238E27FC236}">
                  <a16:creationId xmlns:a16="http://schemas.microsoft.com/office/drawing/2014/main" id="{F8BE1EA6-80CF-446B-A4FE-3F935A51C0E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1" name="Freeform 28">
              <a:extLst>
                <a:ext uri="{FF2B5EF4-FFF2-40B4-BE49-F238E27FC236}">
                  <a16:creationId xmlns:a16="http://schemas.microsoft.com/office/drawing/2014/main" id="{10E39808-F4F7-43DE-AB53-82B7B55EA47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2" name="Freeform 29">
              <a:extLst>
                <a:ext uri="{FF2B5EF4-FFF2-40B4-BE49-F238E27FC236}">
                  <a16:creationId xmlns:a16="http://schemas.microsoft.com/office/drawing/2014/main" id="{6ED5109A-600A-4C23-9BB3-C4C19C2D9F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3" name="Freeform 30">
              <a:extLst>
                <a:ext uri="{FF2B5EF4-FFF2-40B4-BE49-F238E27FC236}">
                  <a16:creationId xmlns:a16="http://schemas.microsoft.com/office/drawing/2014/main" id="{D76FF73F-8CA3-42B0-A680-353805CD2A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4" name="Freeform 31">
              <a:extLst>
                <a:ext uri="{FF2B5EF4-FFF2-40B4-BE49-F238E27FC236}">
                  <a16:creationId xmlns:a16="http://schemas.microsoft.com/office/drawing/2014/main" id="{B26A6949-3BEB-422A-854C-D4E26E4CF1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5" name="Freeform 32">
              <a:extLst>
                <a:ext uri="{FF2B5EF4-FFF2-40B4-BE49-F238E27FC236}">
                  <a16:creationId xmlns:a16="http://schemas.microsoft.com/office/drawing/2014/main" id="{FE07AD25-30AF-40CD-B901-DF1EDBD682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6" name="Freeform 33">
              <a:extLst>
                <a:ext uri="{FF2B5EF4-FFF2-40B4-BE49-F238E27FC236}">
                  <a16:creationId xmlns:a16="http://schemas.microsoft.com/office/drawing/2014/main" id="{5AA460AF-7760-4F15-881A-6F0BFDBCDF4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7" name="Freeform 34">
              <a:extLst>
                <a:ext uri="{FF2B5EF4-FFF2-40B4-BE49-F238E27FC236}">
                  <a16:creationId xmlns:a16="http://schemas.microsoft.com/office/drawing/2014/main" id="{EE53C70E-5D92-4C42-A34F-9F7D16006B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8" name="Freeform 35">
              <a:extLst>
                <a:ext uri="{FF2B5EF4-FFF2-40B4-BE49-F238E27FC236}">
                  <a16:creationId xmlns:a16="http://schemas.microsoft.com/office/drawing/2014/main" id="{C27614EE-0086-4D34-99BD-52F03708DC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39" name="Freeform 36">
              <a:extLst>
                <a:ext uri="{FF2B5EF4-FFF2-40B4-BE49-F238E27FC236}">
                  <a16:creationId xmlns:a16="http://schemas.microsoft.com/office/drawing/2014/main" id="{326919B9-3ED4-4744-A713-326B3BAF62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40" name="Freeform 37">
              <a:extLst>
                <a:ext uri="{FF2B5EF4-FFF2-40B4-BE49-F238E27FC236}">
                  <a16:creationId xmlns:a16="http://schemas.microsoft.com/office/drawing/2014/main" id="{898BDBF5-8AA3-49CD-999A-ABA1F7AE34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41" name="Freeform 38">
              <a:extLst>
                <a:ext uri="{FF2B5EF4-FFF2-40B4-BE49-F238E27FC236}">
                  <a16:creationId xmlns:a16="http://schemas.microsoft.com/office/drawing/2014/main" id="{AF8ED3E0-CBE7-48C4-8F9E-FF98079CDB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43" name="Rectangle 42">
            <a:extLst>
              <a:ext uri="{FF2B5EF4-FFF2-40B4-BE49-F238E27FC236}">
                <a16:creationId xmlns:a16="http://schemas.microsoft.com/office/drawing/2014/main" id="{A84F153B-2093-4171-BD2D-1631695C9B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45" name="Freeform 11">
            <a:extLst>
              <a:ext uri="{FF2B5EF4-FFF2-40B4-BE49-F238E27FC236}">
                <a16:creationId xmlns:a16="http://schemas.microsoft.com/office/drawing/2014/main" id="{99499096-7355-478E-8CCB-A47EA1B797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useBgFill="1">
        <p:nvSpPr>
          <p:cNvPr id="47" name="Rectangle 46">
            <a:extLst>
              <a:ext uri="{FF2B5EF4-FFF2-40B4-BE49-F238E27FC236}">
                <a16:creationId xmlns:a16="http://schemas.microsoft.com/office/drawing/2014/main" id="{9073237B-D536-4B4C-8928-3510CB0F89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86"/>
            <a:ext cx="12192000" cy="68540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3" name="Title 2">
            <a:extLst>
              <a:ext uri="{FF2B5EF4-FFF2-40B4-BE49-F238E27FC236}">
                <a16:creationId xmlns:a16="http://schemas.microsoft.com/office/drawing/2014/main" id="{DEDFFBB6-6697-65E1-FE6A-7C2CC89BB29F}"/>
              </a:ext>
            </a:extLst>
          </p:cNvPr>
          <p:cNvSpPr>
            <a:spLocks noGrp="1"/>
          </p:cNvSpPr>
          <p:nvPr>
            <p:ph type="title"/>
          </p:nvPr>
        </p:nvSpPr>
        <p:spPr>
          <a:xfrm>
            <a:off x="451968" y="190893"/>
            <a:ext cx="3650279" cy="1257065"/>
          </a:xfrm>
        </p:spPr>
        <p:txBody>
          <a:bodyPr vert="horz" lIns="91440" tIns="45720" rIns="91440" bIns="45720" rtlCol="0" anchor="t">
            <a:normAutofit/>
          </a:bodyPr>
          <a:lstStyle/>
          <a:p>
            <a:r>
              <a:rPr lang="en-US" b="1" u="sng"/>
              <a:t>New Patient Education Form </a:t>
            </a:r>
            <a:endParaRPr lang="en-US" b="1" u="sng" dirty="0"/>
          </a:p>
        </p:txBody>
      </p:sp>
      <p:sp>
        <p:nvSpPr>
          <p:cNvPr id="49" name="Rectangle 48">
            <a:extLst>
              <a:ext uri="{FF2B5EF4-FFF2-40B4-BE49-F238E27FC236}">
                <a16:creationId xmlns:a16="http://schemas.microsoft.com/office/drawing/2014/main" id="{488B1383-B33A-45D9-AF5F-DD1522135AD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pic>
        <p:nvPicPr>
          <p:cNvPr id="8" name="Picture 7">
            <a:extLst>
              <a:ext uri="{FF2B5EF4-FFF2-40B4-BE49-F238E27FC236}">
                <a16:creationId xmlns:a16="http://schemas.microsoft.com/office/drawing/2014/main" id="{19E34E30-1154-4E8A-90B1-9D425CD70910}"/>
              </a:ext>
            </a:extLst>
          </p:cNvPr>
          <p:cNvPicPr>
            <a:picLocks noChangeAspect="1"/>
          </p:cNvPicPr>
          <p:nvPr/>
        </p:nvPicPr>
        <p:blipFill>
          <a:blip r:embed="rId2"/>
          <a:stretch>
            <a:fillRect/>
          </a:stretch>
        </p:blipFill>
        <p:spPr>
          <a:xfrm>
            <a:off x="7173231" y="1530037"/>
            <a:ext cx="4012471" cy="4973759"/>
          </a:xfrm>
          <a:prstGeom prst="rect">
            <a:avLst/>
          </a:prstGeom>
        </p:spPr>
      </p:pic>
      <p:pic>
        <p:nvPicPr>
          <p:cNvPr id="6" name="Content Placeholder 5">
            <a:extLst>
              <a:ext uri="{FF2B5EF4-FFF2-40B4-BE49-F238E27FC236}">
                <a16:creationId xmlns:a16="http://schemas.microsoft.com/office/drawing/2014/main" id="{1E9F8A0F-C623-4B13-945C-35F60F91C028}"/>
              </a:ext>
            </a:extLst>
          </p:cNvPr>
          <p:cNvPicPr>
            <a:picLocks noChangeAspect="1"/>
          </p:cNvPicPr>
          <p:nvPr/>
        </p:nvPicPr>
        <p:blipFill>
          <a:blip r:embed="rId3"/>
          <a:stretch>
            <a:fillRect/>
          </a:stretch>
        </p:blipFill>
        <p:spPr>
          <a:xfrm>
            <a:off x="2469534" y="1530037"/>
            <a:ext cx="3650279" cy="4999851"/>
          </a:xfrm>
          <a:prstGeom prst="rect">
            <a:avLst/>
          </a:prstGeom>
        </p:spPr>
      </p:pic>
      <p:sp>
        <p:nvSpPr>
          <p:cNvPr id="119" name="Freeform 11">
            <a:extLst>
              <a:ext uri="{FF2B5EF4-FFF2-40B4-BE49-F238E27FC236}">
                <a16:creationId xmlns:a16="http://schemas.microsoft.com/office/drawing/2014/main" id="{ADD2565E-493E-4545-99C0-2F033FAF94A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6061224"/>
            <a:ext cx="1038036" cy="506277"/>
          </a:xfrm>
          <a:custGeom>
            <a:avLst/>
            <a:gdLst>
              <a:gd name="connsiteX0" fmla="*/ 0 w 1038036"/>
              <a:gd name="connsiteY0" fmla="*/ 0 h 506277"/>
              <a:gd name="connsiteX1" fmla="*/ 182880 w 1038036"/>
              <a:gd name="connsiteY1" fmla="*/ 0 h 506277"/>
              <a:gd name="connsiteX2" fmla="*/ 291705 w 1038036"/>
              <a:gd name="connsiteY2" fmla="*/ 0 h 506277"/>
              <a:gd name="connsiteX3" fmla="*/ 291705 w 1038036"/>
              <a:gd name="connsiteY3" fmla="*/ 151 h 506277"/>
              <a:gd name="connsiteX4" fmla="*/ 692049 w 1038036"/>
              <a:gd name="connsiteY4" fmla="*/ 705 h 506277"/>
              <a:gd name="connsiteX5" fmla="*/ 782744 w 1038036"/>
              <a:gd name="connsiteY5" fmla="*/ 705 h 506277"/>
              <a:gd name="connsiteX6" fmla="*/ 797001 w 1038036"/>
              <a:gd name="connsiteY6" fmla="*/ 5473 h 506277"/>
              <a:gd name="connsiteX7" fmla="*/ 801982 w 1038036"/>
              <a:gd name="connsiteY7" fmla="*/ 10242 h 506277"/>
              <a:gd name="connsiteX8" fmla="*/ 1030951 w 1038036"/>
              <a:gd name="connsiteY8" fmla="*/ 239185 h 506277"/>
              <a:gd name="connsiteX9" fmla="*/ 1030951 w 1038036"/>
              <a:gd name="connsiteY9" fmla="*/ 267797 h 506277"/>
              <a:gd name="connsiteX10" fmla="*/ 801982 w 1038036"/>
              <a:gd name="connsiteY10" fmla="*/ 496740 h 506277"/>
              <a:gd name="connsiteX11" fmla="*/ 797001 w 1038036"/>
              <a:gd name="connsiteY11" fmla="*/ 501508 h 506277"/>
              <a:gd name="connsiteX12" fmla="*/ 782744 w 1038036"/>
              <a:gd name="connsiteY12" fmla="*/ 506277 h 506277"/>
              <a:gd name="connsiteX13" fmla="*/ 692049 w 1038036"/>
              <a:gd name="connsiteY13" fmla="*/ 506277 h 506277"/>
              <a:gd name="connsiteX14" fmla="*/ 291705 w 1038036"/>
              <a:gd name="connsiteY14" fmla="*/ 505140 h 506277"/>
              <a:gd name="connsiteX15" fmla="*/ 291705 w 1038036"/>
              <a:gd name="connsiteY15" fmla="*/ 506277 h 506277"/>
              <a:gd name="connsiteX16" fmla="*/ 0 w 1038036"/>
              <a:gd name="connsiteY16" fmla="*/ 506277 h 5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8036" h="506277">
                <a:moveTo>
                  <a:pt x="0" y="0"/>
                </a:moveTo>
                <a:lnTo>
                  <a:pt x="182880" y="0"/>
                </a:lnTo>
                <a:lnTo>
                  <a:pt x="291705" y="0"/>
                </a:lnTo>
                <a:lnTo>
                  <a:pt x="291705" y="151"/>
                </a:lnTo>
                <a:lnTo>
                  <a:pt x="692049" y="705"/>
                </a:lnTo>
                <a:lnTo>
                  <a:pt x="782744" y="705"/>
                </a:lnTo>
                <a:cubicBezTo>
                  <a:pt x="787553" y="705"/>
                  <a:pt x="792363" y="5473"/>
                  <a:pt x="797001" y="5473"/>
                </a:cubicBezTo>
                <a:cubicBezTo>
                  <a:pt x="797001" y="10242"/>
                  <a:pt x="801982" y="10242"/>
                  <a:pt x="801982" y="10242"/>
                </a:cubicBezTo>
                <a:lnTo>
                  <a:pt x="1030951" y="239185"/>
                </a:lnTo>
                <a:cubicBezTo>
                  <a:pt x="1040398" y="248722"/>
                  <a:pt x="1040398" y="258259"/>
                  <a:pt x="1030951" y="267797"/>
                </a:cubicBezTo>
                <a:lnTo>
                  <a:pt x="801982" y="496740"/>
                </a:lnTo>
                <a:cubicBezTo>
                  <a:pt x="800436" y="498363"/>
                  <a:pt x="798547" y="499885"/>
                  <a:pt x="797001" y="501508"/>
                </a:cubicBezTo>
                <a:cubicBezTo>
                  <a:pt x="792363" y="506277"/>
                  <a:pt x="787553" y="506277"/>
                  <a:pt x="782744" y="506277"/>
                </a:cubicBezTo>
                <a:lnTo>
                  <a:pt x="692049" y="506277"/>
                </a:lnTo>
                <a:lnTo>
                  <a:pt x="291705" y="505140"/>
                </a:lnTo>
                <a:lnTo>
                  <a:pt x="291705" y="506277"/>
                </a:lnTo>
                <a:lnTo>
                  <a:pt x="0" y="5062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Tree>
    <p:extLst>
      <p:ext uri="{BB962C8B-B14F-4D97-AF65-F5344CB8AC3E}">
        <p14:creationId xmlns:p14="http://schemas.microsoft.com/office/powerpoint/2010/main" val="11043733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166BF9EE-F7AC-4FA5-AC7E-001B3A642F7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51" name="Freeform 11">
              <a:extLst>
                <a:ext uri="{FF2B5EF4-FFF2-40B4-BE49-F238E27FC236}">
                  <a16:creationId xmlns:a16="http://schemas.microsoft.com/office/drawing/2014/main" id="{3B48D182-44E3-4D8B-ACEF-F1A900BE443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2" name="Freeform 12">
              <a:extLst>
                <a:ext uri="{FF2B5EF4-FFF2-40B4-BE49-F238E27FC236}">
                  <a16:creationId xmlns:a16="http://schemas.microsoft.com/office/drawing/2014/main" id="{355A535A-A489-477F-A314-593AA8CAFB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3" name="Freeform 13">
              <a:extLst>
                <a:ext uri="{FF2B5EF4-FFF2-40B4-BE49-F238E27FC236}">
                  <a16:creationId xmlns:a16="http://schemas.microsoft.com/office/drawing/2014/main" id="{954C2D4C-FD83-4EF4-9312-04442ABD66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4" name="Freeform 14">
              <a:extLst>
                <a:ext uri="{FF2B5EF4-FFF2-40B4-BE49-F238E27FC236}">
                  <a16:creationId xmlns:a16="http://schemas.microsoft.com/office/drawing/2014/main" id="{C20701C2-CD9A-4698-BC97-E1085820C2C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5" name="Freeform 15">
              <a:extLst>
                <a:ext uri="{FF2B5EF4-FFF2-40B4-BE49-F238E27FC236}">
                  <a16:creationId xmlns:a16="http://schemas.microsoft.com/office/drawing/2014/main" id="{62575C35-466F-42AE-87A1-D691849AB8C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 name="Freeform 16">
              <a:extLst>
                <a:ext uri="{FF2B5EF4-FFF2-40B4-BE49-F238E27FC236}">
                  <a16:creationId xmlns:a16="http://schemas.microsoft.com/office/drawing/2014/main" id="{58236F37-6119-45AC-80A0-CD2C311B50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7" name="Freeform 17">
              <a:extLst>
                <a:ext uri="{FF2B5EF4-FFF2-40B4-BE49-F238E27FC236}">
                  <a16:creationId xmlns:a16="http://schemas.microsoft.com/office/drawing/2014/main" id="{F3FDD799-39FE-4D6F-9A64-2F472B2150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8" name="Freeform 18">
              <a:extLst>
                <a:ext uri="{FF2B5EF4-FFF2-40B4-BE49-F238E27FC236}">
                  <a16:creationId xmlns:a16="http://schemas.microsoft.com/office/drawing/2014/main" id="{9820D241-1D49-442C-A95A-00BC1BF9E2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9" name="Freeform 19">
              <a:extLst>
                <a:ext uri="{FF2B5EF4-FFF2-40B4-BE49-F238E27FC236}">
                  <a16:creationId xmlns:a16="http://schemas.microsoft.com/office/drawing/2014/main" id="{EBC2197C-B383-4866-8ABD-74222400BE8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60" name="Freeform 20">
              <a:extLst>
                <a:ext uri="{FF2B5EF4-FFF2-40B4-BE49-F238E27FC236}">
                  <a16:creationId xmlns:a16="http://schemas.microsoft.com/office/drawing/2014/main" id="{404B06AA-FC93-4471-9DE4-56A401E70A5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61" name="Freeform 21">
              <a:extLst>
                <a:ext uri="{FF2B5EF4-FFF2-40B4-BE49-F238E27FC236}">
                  <a16:creationId xmlns:a16="http://schemas.microsoft.com/office/drawing/2014/main" id="{E580600C-013F-4FAF-8FB7-4CC0FA80A9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62" name="Freeform 22">
              <a:extLst>
                <a:ext uri="{FF2B5EF4-FFF2-40B4-BE49-F238E27FC236}">
                  <a16:creationId xmlns:a16="http://schemas.microsoft.com/office/drawing/2014/main" id="{9BFCF199-64B2-4AEE-88C4-E954ABF362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64" name="Group 63">
            <a:extLst>
              <a:ext uri="{FF2B5EF4-FFF2-40B4-BE49-F238E27FC236}">
                <a16:creationId xmlns:a16="http://schemas.microsoft.com/office/drawing/2014/main" id="{E312DBA5-56D8-42B2-BA94-28168C2A670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65" name="Freeform 27">
              <a:extLst>
                <a:ext uri="{FF2B5EF4-FFF2-40B4-BE49-F238E27FC236}">
                  <a16:creationId xmlns:a16="http://schemas.microsoft.com/office/drawing/2014/main" id="{7AD46C74-3117-46B0-B267-0F61B57CACE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6" name="Freeform 28">
              <a:extLst>
                <a:ext uri="{FF2B5EF4-FFF2-40B4-BE49-F238E27FC236}">
                  <a16:creationId xmlns:a16="http://schemas.microsoft.com/office/drawing/2014/main" id="{8C13B810-9664-45D8-8510-D6ED0ADD72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7" name="Freeform 29">
              <a:extLst>
                <a:ext uri="{FF2B5EF4-FFF2-40B4-BE49-F238E27FC236}">
                  <a16:creationId xmlns:a16="http://schemas.microsoft.com/office/drawing/2014/main" id="{10306E52-A922-4458-BCCE-C3C840CC75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8" name="Freeform 30">
              <a:extLst>
                <a:ext uri="{FF2B5EF4-FFF2-40B4-BE49-F238E27FC236}">
                  <a16:creationId xmlns:a16="http://schemas.microsoft.com/office/drawing/2014/main" id="{CB578819-B7E7-4250-932F-52AE2A2A9A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69" name="Freeform 31">
              <a:extLst>
                <a:ext uri="{FF2B5EF4-FFF2-40B4-BE49-F238E27FC236}">
                  <a16:creationId xmlns:a16="http://schemas.microsoft.com/office/drawing/2014/main" id="{454B9C91-B623-424A-B16E-F764F189D30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0" name="Freeform 32">
              <a:extLst>
                <a:ext uri="{FF2B5EF4-FFF2-40B4-BE49-F238E27FC236}">
                  <a16:creationId xmlns:a16="http://schemas.microsoft.com/office/drawing/2014/main" id="{EFD03C4A-8484-41E6-B458-032F1DCA70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1" name="Freeform 33">
              <a:extLst>
                <a:ext uri="{FF2B5EF4-FFF2-40B4-BE49-F238E27FC236}">
                  <a16:creationId xmlns:a16="http://schemas.microsoft.com/office/drawing/2014/main" id="{DDC2F3C3-1D4E-4913-9C5C-F9A65B47E5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2" name="Freeform 34">
              <a:extLst>
                <a:ext uri="{FF2B5EF4-FFF2-40B4-BE49-F238E27FC236}">
                  <a16:creationId xmlns:a16="http://schemas.microsoft.com/office/drawing/2014/main" id="{1E15BCA2-2420-4C53-ADE9-40FBAC2384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3" name="Freeform 35">
              <a:extLst>
                <a:ext uri="{FF2B5EF4-FFF2-40B4-BE49-F238E27FC236}">
                  <a16:creationId xmlns:a16="http://schemas.microsoft.com/office/drawing/2014/main" id="{73D5FBF4-7129-4C51-B603-E3BC3341951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4" name="Freeform 36">
              <a:extLst>
                <a:ext uri="{FF2B5EF4-FFF2-40B4-BE49-F238E27FC236}">
                  <a16:creationId xmlns:a16="http://schemas.microsoft.com/office/drawing/2014/main" id="{0165B164-CE2A-494C-88FC-507232B37C0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5" name="Freeform 37">
              <a:extLst>
                <a:ext uri="{FF2B5EF4-FFF2-40B4-BE49-F238E27FC236}">
                  <a16:creationId xmlns:a16="http://schemas.microsoft.com/office/drawing/2014/main" id="{87F127E5-B10B-4D18-BCF0-E7C3C7F401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76" name="Freeform 38">
              <a:extLst>
                <a:ext uri="{FF2B5EF4-FFF2-40B4-BE49-F238E27FC236}">
                  <a16:creationId xmlns:a16="http://schemas.microsoft.com/office/drawing/2014/main" id="{FC692D59-F28D-4E42-B435-225F2C6CFA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78" name="Rectangle 77">
            <a:extLst>
              <a:ext uri="{FF2B5EF4-FFF2-40B4-BE49-F238E27FC236}">
                <a16:creationId xmlns:a16="http://schemas.microsoft.com/office/drawing/2014/main" id="{1996130F-9AB5-4DE9-8574-3AF891C5C17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80" name="Freeform 11">
            <a:extLst>
              <a:ext uri="{FF2B5EF4-FFF2-40B4-BE49-F238E27FC236}">
                <a16:creationId xmlns:a16="http://schemas.microsoft.com/office/drawing/2014/main" id="{7326F4E6-9131-42DA-97B2-0BA8D1E258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useBgFill="1">
        <p:nvSpPr>
          <p:cNvPr id="111" name="Rectangle 110">
            <a:extLst>
              <a:ext uri="{FF2B5EF4-FFF2-40B4-BE49-F238E27FC236}">
                <a16:creationId xmlns:a16="http://schemas.microsoft.com/office/drawing/2014/main" id="{1EDD21E1-BAF0-4314-AB31-82ECB8AC9E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786"/>
            <a:ext cx="12192000" cy="685403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112" name="Rectangle 111">
            <a:extLst>
              <a:ext uri="{FF2B5EF4-FFF2-40B4-BE49-F238E27FC236}">
                <a16:creationId xmlns:a16="http://schemas.microsoft.com/office/drawing/2014/main" id="{FDC8619C-F25D-468E-95FA-2A2151D7DD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pic>
        <p:nvPicPr>
          <p:cNvPr id="2" name="Picture 1">
            <a:extLst>
              <a:ext uri="{FF2B5EF4-FFF2-40B4-BE49-F238E27FC236}">
                <a16:creationId xmlns:a16="http://schemas.microsoft.com/office/drawing/2014/main" id="{0CFFC063-F1F5-5BB1-7E38-226B6AB9B2C5}"/>
              </a:ext>
            </a:extLst>
          </p:cNvPr>
          <p:cNvPicPr>
            <a:picLocks noChangeAspect="1"/>
          </p:cNvPicPr>
          <p:nvPr/>
        </p:nvPicPr>
        <p:blipFill>
          <a:blip r:embed="rId2"/>
          <a:stretch>
            <a:fillRect/>
          </a:stretch>
        </p:blipFill>
        <p:spPr>
          <a:xfrm>
            <a:off x="6272471" y="2290156"/>
            <a:ext cx="5451627" cy="3634948"/>
          </a:xfrm>
          <a:prstGeom prst="rect">
            <a:avLst/>
          </a:prstGeom>
        </p:spPr>
      </p:pic>
      <p:sp>
        <p:nvSpPr>
          <p:cNvPr id="113" name="Freeform 12">
            <a:extLst>
              <a:ext uri="{FF2B5EF4-FFF2-40B4-BE49-F238E27FC236}">
                <a16:creationId xmlns:a16="http://schemas.microsoft.com/office/drawing/2014/main" id="{7D9439D6-DEAD-4CEB-A61B-BE3D64D1B5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6061224"/>
            <a:ext cx="1038036" cy="506277"/>
          </a:xfrm>
          <a:custGeom>
            <a:avLst/>
            <a:gdLst>
              <a:gd name="connsiteX0" fmla="*/ 0 w 1038036"/>
              <a:gd name="connsiteY0" fmla="*/ 0 h 506277"/>
              <a:gd name="connsiteX1" fmla="*/ 182880 w 1038036"/>
              <a:gd name="connsiteY1" fmla="*/ 0 h 506277"/>
              <a:gd name="connsiteX2" fmla="*/ 291705 w 1038036"/>
              <a:gd name="connsiteY2" fmla="*/ 0 h 506277"/>
              <a:gd name="connsiteX3" fmla="*/ 291705 w 1038036"/>
              <a:gd name="connsiteY3" fmla="*/ 151 h 506277"/>
              <a:gd name="connsiteX4" fmla="*/ 692049 w 1038036"/>
              <a:gd name="connsiteY4" fmla="*/ 705 h 506277"/>
              <a:gd name="connsiteX5" fmla="*/ 782744 w 1038036"/>
              <a:gd name="connsiteY5" fmla="*/ 705 h 506277"/>
              <a:gd name="connsiteX6" fmla="*/ 797001 w 1038036"/>
              <a:gd name="connsiteY6" fmla="*/ 5473 h 506277"/>
              <a:gd name="connsiteX7" fmla="*/ 801982 w 1038036"/>
              <a:gd name="connsiteY7" fmla="*/ 10242 h 506277"/>
              <a:gd name="connsiteX8" fmla="*/ 1030951 w 1038036"/>
              <a:gd name="connsiteY8" fmla="*/ 239185 h 506277"/>
              <a:gd name="connsiteX9" fmla="*/ 1030951 w 1038036"/>
              <a:gd name="connsiteY9" fmla="*/ 267797 h 506277"/>
              <a:gd name="connsiteX10" fmla="*/ 801982 w 1038036"/>
              <a:gd name="connsiteY10" fmla="*/ 496740 h 506277"/>
              <a:gd name="connsiteX11" fmla="*/ 797001 w 1038036"/>
              <a:gd name="connsiteY11" fmla="*/ 501508 h 506277"/>
              <a:gd name="connsiteX12" fmla="*/ 782744 w 1038036"/>
              <a:gd name="connsiteY12" fmla="*/ 506277 h 506277"/>
              <a:gd name="connsiteX13" fmla="*/ 692049 w 1038036"/>
              <a:gd name="connsiteY13" fmla="*/ 506277 h 506277"/>
              <a:gd name="connsiteX14" fmla="*/ 291705 w 1038036"/>
              <a:gd name="connsiteY14" fmla="*/ 505140 h 506277"/>
              <a:gd name="connsiteX15" fmla="*/ 291705 w 1038036"/>
              <a:gd name="connsiteY15" fmla="*/ 506277 h 506277"/>
              <a:gd name="connsiteX16" fmla="*/ 0 w 1038036"/>
              <a:gd name="connsiteY16" fmla="*/ 506277 h 5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8036" h="506277">
                <a:moveTo>
                  <a:pt x="0" y="0"/>
                </a:moveTo>
                <a:lnTo>
                  <a:pt x="182880" y="0"/>
                </a:lnTo>
                <a:lnTo>
                  <a:pt x="291705" y="0"/>
                </a:lnTo>
                <a:lnTo>
                  <a:pt x="291705" y="151"/>
                </a:lnTo>
                <a:lnTo>
                  <a:pt x="692049" y="705"/>
                </a:lnTo>
                <a:lnTo>
                  <a:pt x="782744" y="705"/>
                </a:lnTo>
                <a:cubicBezTo>
                  <a:pt x="787553" y="705"/>
                  <a:pt x="792363" y="5473"/>
                  <a:pt x="797001" y="5473"/>
                </a:cubicBezTo>
                <a:cubicBezTo>
                  <a:pt x="797001" y="10242"/>
                  <a:pt x="801982" y="10242"/>
                  <a:pt x="801982" y="10242"/>
                </a:cubicBezTo>
                <a:lnTo>
                  <a:pt x="1030951" y="239185"/>
                </a:lnTo>
                <a:cubicBezTo>
                  <a:pt x="1040398" y="248722"/>
                  <a:pt x="1040398" y="258259"/>
                  <a:pt x="1030951" y="267797"/>
                </a:cubicBezTo>
                <a:lnTo>
                  <a:pt x="801982" y="496740"/>
                </a:lnTo>
                <a:cubicBezTo>
                  <a:pt x="800436" y="498363"/>
                  <a:pt x="798547" y="499885"/>
                  <a:pt x="797001" y="501508"/>
                </a:cubicBezTo>
                <a:cubicBezTo>
                  <a:pt x="792363" y="506277"/>
                  <a:pt x="787553" y="506277"/>
                  <a:pt x="782744" y="506277"/>
                </a:cubicBezTo>
                <a:lnTo>
                  <a:pt x="692049" y="506277"/>
                </a:lnTo>
                <a:lnTo>
                  <a:pt x="291705" y="505140"/>
                </a:lnTo>
                <a:lnTo>
                  <a:pt x="291705" y="506277"/>
                </a:lnTo>
                <a:lnTo>
                  <a:pt x="0" y="506277"/>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graphicFrame>
        <p:nvGraphicFramePr>
          <p:cNvPr id="115" name="TextBox 3">
            <a:extLst>
              <a:ext uri="{FF2B5EF4-FFF2-40B4-BE49-F238E27FC236}">
                <a16:creationId xmlns:a16="http://schemas.microsoft.com/office/drawing/2014/main" id="{98D6DD1F-5F9E-6C43-7A63-4469F736D268}"/>
              </a:ext>
            </a:extLst>
          </p:cNvPr>
          <p:cNvGraphicFramePr/>
          <p:nvPr/>
        </p:nvGraphicFramePr>
        <p:xfrm>
          <a:off x="642259" y="440063"/>
          <a:ext cx="5122652" cy="375925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3" name="Picture 2">
            <a:extLst>
              <a:ext uri="{FF2B5EF4-FFF2-40B4-BE49-F238E27FC236}">
                <a16:creationId xmlns:a16="http://schemas.microsoft.com/office/drawing/2014/main" id="{473C2255-9AEA-A42F-DB2E-390863A3E037}"/>
              </a:ext>
            </a:extLst>
          </p:cNvPr>
          <p:cNvPicPr>
            <a:picLocks noChangeAspect="1"/>
          </p:cNvPicPr>
          <p:nvPr/>
        </p:nvPicPr>
        <p:blipFill>
          <a:blip r:embed="rId8"/>
          <a:stretch>
            <a:fillRect/>
          </a:stretch>
        </p:blipFill>
        <p:spPr>
          <a:xfrm>
            <a:off x="2190014" y="4417875"/>
            <a:ext cx="1498146" cy="1573395"/>
          </a:xfrm>
          <a:prstGeom prst="rect">
            <a:avLst/>
          </a:prstGeom>
        </p:spPr>
      </p:pic>
    </p:spTree>
    <p:extLst>
      <p:ext uri="{BB962C8B-B14F-4D97-AF65-F5344CB8AC3E}">
        <p14:creationId xmlns:p14="http://schemas.microsoft.com/office/powerpoint/2010/main" val="214601101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5617" name="Group 5616">
            <a:extLst>
              <a:ext uri="{FF2B5EF4-FFF2-40B4-BE49-F238E27FC236}">
                <a16:creationId xmlns:a16="http://schemas.microsoft.com/office/drawing/2014/main" id="{8D44E099-FC66-4167-A593-8F6FBB5EE0E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5618" name="Freeform 11">
              <a:extLst>
                <a:ext uri="{FF2B5EF4-FFF2-40B4-BE49-F238E27FC236}">
                  <a16:creationId xmlns:a16="http://schemas.microsoft.com/office/drawing/2014/main" id="{47171E04-FEC4-4208-A619-A786E42348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19" name="Freeform 12">
              <a:extLst>
                <a:ext uri="{FF2B5EF4-FFF2-40B4-BE49-F238E27FC236}">
                  <a16:creationId xmlns:a16="http://schemas.microsoft.com/office/drawing/2014/main" id="{F3DE8019-884E-41C9-A54C-AC668CA526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0" name="Freeform 13">
              <a:extLst>
                <a:ext uri="{FF2B5EF4-FFF2-40B4-BE49-F238E27FC236}">
                  <a16:creationId xmlns:a16="http://schemas.microsoft.com/office/drawing/2014/main" id="{462C1647-5880-4037-8FCE-16E1F646C08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1" name="Freeform 14">
              <a:extLst>
                <a:ext uri="{FF2B5EF4-FFF2-40B4-BE49-F238E27FC236}">
                  <a16:creationId xmlns:a16="http://schemas.microsoft.com/office/drawing/2014/main" id="{C91082BE-FDAA-4A80-88B6-C5F5AD0C29D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2" name="Freeform 15">
              <a:extLst>
                <a:ext uri="{FF2B5EF4-FFF2-40B4-BE49-F238E27FC236}">
                  <a16:creationId xmlns:a16="http://schemas.microsoft.com/office/drawing/2014/main" id="{059FE918-3CB9-43E6-8025-22A9C21C48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3" name="Freeform 16">
              <a:extLst>
                <a:ext uri="{FF2B5EF4-FFF2-40B4-BE49-F238E27FC236}">
                  <a16:creationId xmlns:a16="http://schemas.microsoft.com/office/drawing/2014/main" id="{E30464D7-34FF-42C8-8686-C3A865E90C6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4" name="Freeform 17">
              <a:extLst>
                <a:ext uri="{FF2B5EF4-FFF2-40B4-BE49-F238E27FC236}">
                  <a16:creationId xmlns:a16="http://schemas.microsoft.com/office/drawing/2014/main" id="{07281894-7888-434B-BC17-FB67B4879C6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5" name="Freeform 18">
              <a:extLst>
                <a:ext uri="{FF2B5EF4-FFF2-40B4-BE49-F238E27FC236}">
                  <a16:creationId xmlns:a16="http://schemas.microsoft.com/office/drawing/2014/main" id="{7CDF6636-2EE5-4477-B1E7-136C9B4F3C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6" name="Freeform 19">
              <a:extLst>
                <a:ext uri="{FF2B5EF4-FFF2-40B4-BE49-F238E27FC236}">
                  <a16:creationId xmlns:a16="http://schemas.microsoft.com/office/drawing/2014/main" id="{6A01C238-0F7D-4DF5-A879-3290200089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7" name="Freeform 20">
              <a:extLst>
                <a:ext uri="{FF2B5EF4-FFF2-40B4-BE49-F238E27FC236}">
                  <a16:creationId xmlns:a16="http://schemas.microsoft.com/office/drawing/2014/main" id="{AA10B8D3-BE6D-40AB-BA54-12C4758E58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8" name="Freeform 21">
              <a:extLst>
                <a:ext uri="{FF2B5EF4-FFF2-40B4-BE49-F238E27FC236}">
                  <a16:creationId xmlns:a16="http://schemas.microsoft.com/office/drawing/2014/main" id="{4CD8C1DF-88C2-4F11-AA23-36D5B5BD3B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5629" name="Freeform 22">
              <a:extLst>
                <a:ext uri="{FF2B5EF4-FFF2-40B4-BE49-F238E27FC236}">
                  <a16:creationId xmlns:a16="http://schemas.microsoft.com/office/drawing/2014/main" id="{9AF01696-99FF-4093-938A-38D0C722329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5631" name="Group 5630">
            <a:extLst>
              <a:ext uri="{FF2B5EF4-FFF2-40B4-BE49-F238E27FC236}">
                <a16:creationId xmlns:a16="http://schemas.microsoft.com/office/drawing/2014/main" id="{629FAB3C-6A93-4306-8525-B9FC787B15F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5632" name="Freeform 27">
              <a:extLst>
                <a:ext uri="{FF2B5EF4-FFF2-40B4-BE49-F238E27FC236}">
                  <a16:creationId xmlns:a16="http://schemas.microsoft.com/office/drawing/2014/main" id="{8838005D-B3A9-4E56-9BFB-3DD99E4BBB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3" name="Freeform 28">
              <a:extLst>
                <a:ext uri="{FF2B5EF4-FFF2-40B4-BE49-F238E27FC236}">
                  <a16:creationId xmlns:a16="http://schemas.microsoft.com/office/drawing/2014/main" id="{6450237E-A2DE-4BA3-AF9F-06399E5CF1D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4" name="Freeform 29">
              <a:extLst>
                <a:ext uri="{FF2B5EF4-FFF2-40B4-BE49-F238E27FC236}">
                  <a16:creationId xmlns:a16="http://schemas.microsoft.com/office/drawing/2014/main" id="{A643E849-3FBA-4248-B0DF-9D6737E232C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5" name="Freeform 30">
              <a:extLst>
                <a:ext uri="{FF2B5EF4-FFF2-40B4-BE49-F238E27FC236}">
                  <a16:creationId xmlns:a16="http://schemas.microsoft.com/office/drawing/2014/main" id="{231C0782-59AA-4C4F-8B86-85102F701A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6" name="Freeform 31">
              <a:extLst>
                <a:ext uri="{FF2B5EF4-FFF2-40B4-BE49-F238E27FC236}">
                  <a16:creationId xmlns:a16="http://schemas.microsoft.com/office/drawing/2014/main" id="{E19975F5-4F93-41BF-9A6D-1E6CFDFF1D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7" name="Freeform 32">
              <a:extLst>
                <a:ext uri="{FF2B5EF4-FFF2-40B4-BE49-F238E27FC236}">
                  <a16:creationId xmlns:a16="http://schemas.microsoft.com/office/drawing/2014/main" id="{AE6458FC-D3D9-469F-A8FB-0431BD156B8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8" name="Freeform 33">
              <a:extLst>
                <a:ext uri="{FF2B5EF4-FFF2-40B4-BE49-F238E27FC236}">
                  <a16:creationId xmlns:a16="http://schemas.microsoft.com/office/drawing/2014/main" id="{90B9693F-2248-4DB8-A528-52C13C636F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39" name="Freeform 34">
              <a:extLst>
                <a:ext uri="{FF2B5EF4-FFF2-40B4-BE49-F238E27FC236}">
                  <a16:creationId xmlns:a16="http://schemas.microsoft.com/office/drawing/2014/main" id="{11CC5E15-09A8-41A0-930D-434F7D8D6F9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40" name="Freeform 35">
              <a:extLst>
                <a:ext uri="{FF2B5EF4-FFF2-40B4-BE49-F238E27FC236}">
                  <a16:creationId xmlns:a16="http://schemas.microsoft.com/office/drawing/2014/main" id="{B5566C56-67EC-43D7-A3D2-3CCBEDAFC60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41" name="Freeform 36">
              <a:extLst>
                <a:ext uri="{FF2B5EF4-FFF2-40B4-BE49-F238E27FC236}">
                  <a16:creationId xmlns:a16="http://schemas.microsoft.com/office/drawing/2014/main" id="{CF74AC36-5E17-4D3B-A93B-1645741EBF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42" name="Freeform 37">
              <a:extLst>
                <a:ext uri="{FF2B5EF4-FFF2-40B4-BE49-F238E27FC236}">
                  <a16:creationId xmlns:a16="http://schemas.microsoft.com/office/drawing/2014/main" id="{39818481-D2FB-4507-B11D-8C6342ACF49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5643" name="Freeform 38">
              <a:extLst>
                <a:ext uri="{FF2B5EF4-FFF2-40B4-BE49-F238E27FC236}">
                  <a16:creationId xmlns:a16="http://schemas.microsoft.com/office/drawing/2014/main" id="{E996F5F0-3979-44D1-9AE3-1251DA5D2FC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5645" name="Rectangle 5644">
            <a:extLst>
              <a:ext uri="{FF2B5EF4-FFF2-40B4-BE49-F238E27FC236}">
                <a16:creationId xmlns:a16="http://schemas.microsoft.com/office/drawing/2014/main" id="{05C469C2-FE8F-491E-9139-7E7F8BB3817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5647" name="Freeform 6">
            <a:extLst>
              <a:ext uri="{FF2B5EF4-FFF2-40B4-BE49-F238E27FC236}">
                <a16:creationId xmlns:a16="http://schemas.microsoft.com/office/drawing/2014/main" id="{6538C979-F14E-4C6B-BE04-38CC5D7C13B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0" y="4323811"/>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3" name="Title 2">
            <a:extLst>
              <a:ext uri="{FF2B5EF4-FFF2-40B4-BE49-F238E27FC236}">
                <a16:creationId xmlns:a16="http://schemas.microsoft.com/office/drawing/2014/main" id="{DB96F97E-BAA5-4B30-B1FD-DCDA3869EA88}"/>
              </a:ext>
            </a:extLst>
          </p:cNvPr>
          <p:cNvSpPr>
            <a:spLocks noGrp="1"/>
          </p:cNvSpPr>
          <p:nvPr>
            <p:ph type="title"/>
          </p:nvPr>
        </p:nvSpPr>
        <p:spPr>
          <a:xfrm>
            <a:off x="2589214" y="4775200"/>
            <a:ext cx="8915399" cy="823448"/>
          </a:xfrm>
        </p:spPr>
        <p:txBody>
          <a:bodyPr vert="horz" lIns="91440" tIns="45720" rIns="91440" bIns="45720" rtlCol="0" anchor="b">
            <a:normAutofit/>
          </a:bodyPr>
          <a:lstStyle/>
          <a:p>
            <a:r>
              <a:rPr lang="en-US" sz="4400" b="1" u="sng" dirty="0"/>
              <a:t>Posters for all MCH units</a:t>
            </a:r>
          </a:p>
        </p:txBody>
      </p:sp>
      <p:pic>
        <p:nvPicPr>
          <p:cNvPr id="5124" name="Picture 4" descr="image1.jpeg">
            <a:extLst>
              <a:ext uri="{FF2B5EF4-FFF2-40B4-BE49-F238E27FC236}">
                <a16:creationId xmlns:a16="http://schemas.microsoft.com/office/drawing/2014/main" id="{A3AB6AF3-4C86-473F-BE36-B03422DECE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t="5098" r="2" b="24976"/>
          <a:stretch>
            <a:fillRect/>
          </a:stretch>
        </p:blipFill>
        <p:spPr bwMode="auto">
          <a:xfrm>
            <a:off x="2589213" y="634964"/>
            <a:ext cx="4375837" cy="3854971"/>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3" name="Picture 3" descr="image0.jpeg">
            <a:extLst>
              <a:ext uri="{FF2B5EF4-FFF2-40B4-BE49-F238E27FC236}">
                <a16:creationId xmlns:a16="http://schemas.microsoft.com/office/drawing/2014/main" id="{F2412EE0-38DE-4374-AC5B-65DD88DF9C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5024" r="-2" b="25598"/>
          <a:stretch>
            <a:fillRect/>
          </a:stretch>
        </p:blipFill>
        <p:spPr bwMode="auto">
          <a:xfrm>
            <a:off x="7128775" y="631824"/>
            <a:ext cx="4375836" cy="3854971"/>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98066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3"/>
                                        </p:tgtEl>
                                        <p:attrNameLst>
                                          <p:attrName>style.visibility</p:attrName>
                                        </p:attrNameLst>
                                      </p:cBhvr>
                                      <p:to>
                                        <p:strVal val="visible"/>
                                      </p:to>
                                    </p:set>
                                    <p:animEffect transition="in" filter="fade">
                                      <p:cBhvr>
                                        <p:cTn id="7" dur="4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6FCF53E-4975-D465-B8D3-6A72A2CB5394}"/>
              </a:ext>
            </a:extLst>
          </p:cNvPr>
          <p:cNvPicPr>
            <a:picLocks noChangeAspect="1"/>
          </p:cNvPicPr>
          <p:nvPr/>
        </p:nvPicPr>
        <p:blipFill>
          <a:blip r:embed="rId2"/>
          <a:srcRect t="8537"/>
          <a:stretch>
            <a:fillRect/>
          </a:stretch>
        </p:blipFill>
        <p:spPr>
          <a:xfrm>
            <a:off x="20" y="10"/>
            <a:ext cx="12191980" cy="6857990"/>
          </a:xfrm>
          <a:prstGeom prst="rect">
            <a:avLst/>
          </a:prstGeom>
        </p:spPr>
      </p:pic>
    </p:spTree>
    <p:extLst>
      <p:ext uri="{BB962C8B-B14F-4D97-AF65-F5344CB8AC3E}">
        <p14:creationId xmlns:p14="http://schemas.microsoft.com/office/powerpoint/2010/main" val="429263082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E612726-6AD2-4BFC-B44A-BA092E156C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403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10" name="Rectangle 9">
            <a:extLst>
              <a:ext uri="{FF2B5EF4-FFF2-40B4-BE49-F238E27FC236}">
                <a16:creationId xmlns:a16="http://schemas.microsoft.com/office/drawing/2014/main" id="{884B9C2C-FD52-48EF-8BDE-720C5030FE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37129"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15" name="Freeform 11">
            <a:extLst>
              <a:ext uri="{FF2B5EF4-FFF2-40B4-BE49-F238E27FC236}">
                <a16:creationId xmlns:a16="http://schemas.microsoft.com/office/drawing/2014/main" id="{A1DE0485-65C8-4D95-9B34-C55884FC27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pic>
        <p:nvPicPr>
          <p:cNvPr id="3" name="Picture 2">
            <a:extLst>
              <a:ext uri="{FF2B5EF4-FFF2-40B4-BE49-F238E27FC236}">
                <a16:creationId xmlns:a16="http://schemas.microsoft.com/office/drawing/2014/main" id="{43C14863-BFA1-B336-00FA-21A2F7244EF5}"/>
              </a:ext>
            </a:extLst>
          </p:cNvPr>
          <p:cNvPicPr>
            <a:picLocks noChangeAspect="1"/>
          </p:cNvPicPr>
          <p:nvPr/>
        </p:nvPicPr>
        <p:blipFill>
          <a:blip r:embed="rId2"/>
          <a:stretch>
            <a:fillRect/>
          </a:stretch>
        </p:blipFill>
        <p:spPr>
          <a:xfrm>
            <a:off x="1584339" y="238126"/>
            <a:ext cx="10293337" cy="6353175"/>
          </a:xfrm>
          <a:prstGeom prst="rect">
            <a:avLst/>
          </a:prstGeom>
        </p:spPr>
      </p:pic>
    </p:spTree>
    <p:extLst>
      <p:ext uri="{BB962C8B-B14F-4D97-AF65-F5344CB8AC3E}">
        <p14:creationId xmlns:p14="http://schemas.microsoft.com/office/powerpoint/2010/main" val="427135465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BDDE715-DC1D-4B19-9FCF-8B62FCE8E6E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9" name="Rectangle 8">
            <a:extLst>
              <a:ext uri="{FF2B5EF4-FFF2-40B4-BE49-F238E27FC236}">
                <a16:creationId xmlns:a16="http://schemas.microsoft.com/office/drawing/2014/main" id="{059D4B08-2FD7-4795-B867-90033141C32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77012" y="480060"/>
            <a:ext cx="11237976" cy="5897880"/>
          </a:xfrm>
          <a:prstGeom prst="rect">
            <a:avLst/>
          </a:prstGeom>
          <a:no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11" name="Rectangle 10">
            <a:extLst>
              <a:ext uri="{FF2B5EF4-FFF2-40B4-BE49-F238E27FC236}">
                <a16:creationId xmlns:a16="http://schemas.microsoft.com/office/drawing/2014/main" id="{0FEAB822-F0FD-4704-BB9F-0294145AD5F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467" y="643468"/>
            <a:ext cx="10905067" cy="557106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graphicFrame>
        <p:nvGraphicFramePr>
          <p:cNvPr id="2" name="Chart 1">
            <a:extLst>
              <a:ext uri="{FF2B5EF4-FFF2-40B4-BE49-F238E27FC236}">
                <a16:creationId xmlns:a16="http://schemas.microsoft.com/office/drawing/2014/main" id="{41DE7FD5-3084-4E70-5BAA-DCA74A77C2BF}"/>
              </a:ext>
            </a:extLst>
          </p:cNvPr>
          <p:cNvGraphicFramePr>
            <a:graphicFrameLocks/>
          </p:cNvGraphicFramePr>
          <p:nvPr/>
        </p:nvGraphicFramePr>
        <p:xfrm>
          <a:off x="1120478" y="1123527"/>
          <a:ext cx="9951041" cy="46048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4187380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71" name="Group 70">
            <a:extLst>
              <a:ext uri="{FF2B5EF4-FFF2-40B4-BE49-F238E27FC236}">
                <a16:creationId xmlns:a16="http://schemas.microsoft.com/office/drawing/2014/main" id="{8CD25866-F15D-40A4-AEC5-47C044637AB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73" name="Freeform 11">
              <a:extLst>
                <a:ext uri="{FF2B5EF4-FFF2-40B4-BE49-F238E27FC236}">
                  <a16:creationId xmlns:a16="http://schemas.microsoft.com/office/drawing/2014/main" id="{DCB8E995-36E8-40B6-82D4-F52DE2987B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4" name="Freeform 12">
              <a:extLst>
                <a:ext uri="{FF2B5EF4-FFF2-40B4-BE49-F238E27FC236}">
                  <a16:creationId xmlns:a16="http://schemas.microsoft.com/office/drawing/2014/main" id="{DF54AEB5-68B5-46AE-B8F0-EEBE5DFED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5" name="Freeform 13">
              <a:extLst>
                <a:ext uri="{FF2B5EF4-FFF2-40B4-BE49-F238E27FC236}">
                  <a16:creationId xmlns:a16="http://schemas.microsoft.com/office/drawing/2014/main" id="{E3F708CB-F094-4EE7-8AD5-A462F1DF8B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6" name="Freeform 14">
              <a:extLst>
                <a:ext uri="{FF2B5EF4-FFF2-40B4-BE49-F238E27FC236}">
                  <a16:creationId xmlns:a16="http://schemas.microsoft.com/office/drawing/2014/main" id="{ECFCFB22-E8B5-4FAC-A354-E7E0CE6F2B6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7" name="Freeform 15">
              <a:extLst>
                <a:ext uri="{FF2B5EF4-FFF2-40B4-BE49-F238E27FC236}">
                  <a16:creationId xmlns:a16="http://schemas.microsoft.com/office/drawing/2014/main" id="{ED1DB3B4-A6DC-476F-986E-DF361EE842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8" name="Freeform 16">
              <a:extLst>
                <a:ext uri="{FF2B5EF4-FFF2-40B4-BE49-F238E27FC236}">
                  <a16:creationId xmlns:a16="http://schemas.microsoft.com/office/drawing/2014/main" id="{4EE13DFA-3489-4DE6-9154-34D9CB4005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79" name="Freeform 17">
              <a:extLst>
                <a:ext uri="{FF2B5EF4-FFF2-40B4-BE49-F238E27FC236}">
                  <a16:creationId xmlns:a16="http://schemas.microsoft.com/office/drawing/2014/main" id="{5CD12D51-F9A8-4CC9-B9C9-206EAFD8C1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80" name="Freeform 18">
              <a:extLst>
                <a:ext uri="{FF2B5EF4-FFF2-40B4-BE49-F238E27FC236}">
                  <a16:creationId xmlns:a16="http://schemas.microsoft.com/office/drawing/2014/main" id="{266B326C-1178-40F9-A265-6067D363B4B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81" name="Freeform 19">
              <a:extLst>
                <a:ext uri="{FF2B5EF4-FFF2-40B4-BE49-F238E27FC236}">
                  <a16:creationId xmlns:a16="http://schemas.microsoft.com/office/drawing/2014/main" id="{12F3B319-F00B-4755-BC54-95511E21DB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82" name="Freeform 20">
              <a:extLst>
                <a:ext uri="{FF2B5EF4-FFF2-40B4-BE49-F238E27FC236}">
                  <a16:creationId xmlns:a16="http://schemas.microsoft.com/office/drawing/2014/main" id="{3079D7BD-8A3F-47F6-8407-D9DA96FF35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83" name="Freeform 21">
              <a:extLst>
                <a:ext uri="{FF2B5EF4-FFF2-40B4-BE49-F238E27FC236}">
                  <a16:creationId xmlns:a16="http://schemas.microsoft.com/office/drawing/2014/main" id="{1F97C31C-8585-43FB-924B-8ADD651233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84" name="Freeform 22">
              <a:extLst>
                <a:ext uri="{FF2B5EF4-FFF2-40B4-BE49-F238E27FC236}">
                  <a16:creationId xmlns:a16="http://schemas.microsoft.com/office/drawing/2014/main" id="{A33E1C89-7E74-49BF-A5D1-9A352ED03E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85" name="Group 84">
            <a:extLst>
              <a:ext uri="{FF2B5EF4-FFF2-40B4-BE49-F238E27FC236}">
                <a16:creationId xmlns:a16="http://schemas.microsoft.com/office/drawing/2014/main" id="{0C4A17ED-96AA-44A6-A050-E1A7A1CDD9E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86" name="Freeform 27">
              <a:extLst>
                <a:ext uri="{FF2B5EF4-FFF2-40B4-BE49-F238E27FC236}">
                  <a16:creationId xmlns:a16="http://schemas.microsoft.com/office/drawing/2014/main" id="{FBB2A87E-3E24-4A6F-9FD8-0F1436D4D35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87" name="Freeform 28">
              <a:extLst>
                <a:ext uri="{FF2B5EF4-FFF2-40B4-BE49-F238E27FC236}">
                  <a16:creationId xmlns:a16="http://schemas.microsoft.com/office/drawing/2014/main" id="{257F945B-2AA3-4328-BFF5-20DE64011B0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88" name="Freeform 29">
              <a:extLst>
                <a:ext uri="{FF2B5EF4-FFF2-40B4-BE49-F238E27FC236}">
                  <a16:creationId xmlns:a16="http://schemas.microsoft.com/office/drawing/2014/main" id="{E1A7230F-6A6F-403C-9D83-7176E285251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89" name="Freeform 30">
              <a:extLst>
                <a:ext uri="{FF2B5EF4-FFF2-40B4-BE49-F238E27FC236}">
                  <a16:creationId xmlns:a16="http://schemas.microsoft.com/office/drawing/2014/main" id="{E33E315A-9CB0-460E-A8B7-0A064BBFA05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0" name="Freeform 31">
              <a:extLst>
                <a:ext uri="{FF2B5EF4-FFF2-40B4-BE49-F238E27FC236}">
                  <a16:creationId xmlns:a16="http://schemas.microsoft.com/office/drawing/2014/main" id="{22CAAD33-CFAD-4E61-82AE-0C6F838530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1" name="Freeform 32">
              <a:extLst>
                <a:ext uri="{FF2B5EF4-FFF2-40B4-BE49-F238E27FC236}">
                  <a16:creationId xmlns:a16="http://schemas.microsoft.com/office/drawing/2014/main" id="{1A20E13C-2540-4000-A13B-8F781100E38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2" name="Freeform 33">
              <a:extLst>
                <a:ext uri="{FF2B5EF4-FFF2-40B4-BE49-F238E27FC236}">
                  <a16:creationId xmlns:a16="http://schemas.microsoft.com/office/drawing/2014/main" id="{51EF0A01-E03D-448B-B12E-D5BFC6D0D22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3" name="Freeform 34">
              <a:extLst>
                <a:ext uri="{FF2B5EF4-FFF2-40B4-BE49-F238E27FC236}">
                  <a16:creationId xmlns:a16="http://schemas.microsoft.com/office/drawing/2014/main" id="{58286A03-168E-477B-8876-2C53E4950D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4" name="Freeform 35">
              <a:extLst>
                <a:ext uri="{FF2B5EF4-FFF2-40B4-BE49-F238E27FC236}">
                  <a16:creationId xmlns:a16="http://schemas.microsoft.com/office/drawing/2014/main" id="{3DFFC705-1899-4E4C-AE76-F85BAF2F66E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5" name="Freeform 36">
              <a:extLst>
                <a:ext uri="{FF2B5EF4-FFF2-40B4-BE49-F238E27FC236}">
                  <a16:creationId xmlns:a16="http://schemas.microsoft.com/office/drawing/2014/main" id="{01C9598D-BDF6-4A24-83B6-4DCA4D13494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6" name="Freeform 37">
              <a:extLst>
                <a:ext uri="{FF2B5EF4-FFF2-40B4-BE49-F238E27FC236}">
                  <a16:creationId xmlns:a16="http://schemas.microsoft.com/office/drawing/2014/main" id="{950C8213-67CD-4DEF-AA44-8BB3101392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97" name="Freeform 38">
              <a:extLst>
                <a:ext uri="{FF2B5EF4-FFF2-40B4-BE49-F238E27FC236}">
                  <a16:creationId xmlns:a16="http://schemas.microsoft.com/office/drawing/2014/main" id="{2016FE1D-E3EB-4CF6-809B-159872CC787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98" name="Rectangle 97">
            <a:extLst>
              <a:ext uri="{FF2B5EF4-FFF2-40B4-BE49-F238E27FC236}">
                <a16:creationId xmlns:a16="http://schemas.microsoft.com/office/drawing/2014/main" id="{CE6C63DC-BAE4-42B6-8FDF-F6467C2D23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99" name="Freeform 11">
            <a:extLst>
              <a:ext uri="{FF2B5EF4-FFF2-40B4-BE49-F238E27FC236}">
                <a16:creationId xmlns:a16="http://schemas.microsoft.com/office/drawing/2014/main" id="{BFE4781A-41C7-4F27-8792-A74EFB8E5C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useBgFill="1">
        <p:nvSpPr>
          <p:cNvPr id="100" name="Rectangle 99">
            <a:extLst>
              <a:ext uri="{FF2B5EF4-FFF2-40B4-BE49-F238E27FC236}">
                <a16:creationId xmlns:a16="http://schemas.microsoft.com/office/drawing/2014/main" id="{0A46F010-D160-4609-8979-FFD8C1EA6C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1219199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sp>
        <p:nvSpPr>
          <p:cNvPr id="3" name="Title 2">
            <a:extLst>
              <a:ext uri="{FF2B5EF4-FFF2-40B4-BE49-F238E27FC236}">
                <a16:creationId xmlns:a16="http://schemas.microsoft.com/office/drawing/2014/main" id="{0A4EA190-0995-AC94-FF87-3580CE22C2DF}"/>
              </a:ext>
            </a:extLst>
          </p:cNvPr>
          <p:cNvSpPr>
            <a:spLocks noGrp="1"/>
          </p:cNvSpPr>
          <p:nvPr>
            <p:ph type="title"/>
          </p:nvPr>
        </p:nvSpPr>
        <p:spPr>
          <a:xfrm>
            <a:off x="3373062" y="304800"/>
            <a:ext cx="8131550" cy="723900"/>
          </a:xfrm>
        </p:spPr>
        <p:txBody>
          <a:bodyPr vert="horz" lIns="91440" tIns="45720" rIns="91440" bIns="45720" rtlCol="0" anchor="t">
            <a:normAutofit/>
          </a:bodyPr>
          <a:lstStyle/>
          <a:p>
            <a:r>
              <a:rPr lang="en-US" b="1" u="sng" dirty="0"/>
              <a:t>Next steps</a:t>
            </a:r>
          </a:p>
        </p:txBody>
      </p:sp>
      <p:sp>
        <p:nvSpPr>
          <p:cNvPr id="101" name="Rectangle 100">
            <a:extLst>
              <a:ext uri="{FF2B5EF4-FFF2-40B4-BE49-F238E27FC236}">
                <a16:creationId xmlns:a16="http://schemas.microsoft.com/office/drawing/2014/main" id="{81B8C4F6-C3AC-4C94-8EC7-E4F7B7E9CDB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285151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a:solidFill>
                <a:prstClr val="white"/>
              </a:solidFill>
              <a:latin typeface="Century Gothic" panose="020B0502020202020204"/>
            </a:endParaRPr>
          </a:p>
        </p:txBody>
      </p:sp>
      <p:grpSp>
        <p:nvGrpSpPr>
          <p:cNvPr id="102" name="Group 101">
            <a:extLst>
              <a:ext uri="{FF2B5EF4-FFF2-40B4-BE49-F238E27FC236}">
                <a16:creationId xmlns:a16="http://schemas.microsoft.com/office/drawing/2014/main" id="{0B789310-9859-4942-98C8-3D2F12AAAE7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a:solidFill>
            <a:schemeClr val="tx2">
              <a:lumMod val="60000"/>
              <a:lumOff val="40000"/>
              <a:alpha val="40000"/>
            </a:schemeClr>
          </a:solidFill>
        </p:grpSpPr>
        <p:sp>
          <p:nvSpPr>
            <p:cNvPr id="45" name="Freeform 11">
              <a:extLst>
                <a:ext uri="{FF2B5EF4-FFF2-40B4-BE49-F238E27FC236}">
                  <a16:creationId xmlns:a16="http://schemas.microsoft.com/office/drawing/2014/main" id="{FE9E5460-2AA9-4786-B69C-23DBEF3568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3" name="Freeform 12">
              <a:extLst>
                <a:ext uri="{FF2B5EF4-FFF2-40B4-BE49-F238E27FC236}">
                  <a16:creationId xmlns:a16="http://schemas.microsoft.com/office/drawing/2014/main" id="{E344A2AF-3860-4427-B13E-98021C17AB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4" name="Freeform 13">
              <a:extLst>
                <a:ext uri="{FF2B5EF4-FFF2-40B4-BE49-F238E27FC236}">
                  <a16:creationId xmlns:a16="http://schemas.microsoft.com/office/drawing/2014/main" id="{DDBDD44E-1DC0-48AB-8FEC-E098D919740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5" name="Freeform 14">
              <a:extLst>
                <a:ext uri="{FF2B5EF4-FFF2-40B4-BE49-F238E27FC236}">
                  <a16:creationId xmlns:a16="http://schemas.microsoft.com/office/drawing/2014/main" id="{3151FF3E-5E3F-4D82-A684-0003BACEA85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6" name="Freeform 15">
              <a:extLst>
                <a:ext uri="{FF2B5EF4-FFF2-40B4-BE49-F238E27FC236}">
                  <a16:creationId xmlns:a16="http://schemas.microsoft.com/office/drawing/2014/main" id="{C6CBF27E-7F0C-4489-95A7-82DE1C0460A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7" name="Freeform 16">
              <a:extLst>
                <a:ext uri="{FF2B5EF4-FFF2-40B4-BE49-F238E27FC236}">
                  <a16:creationId xmlns:a16="http://schemas.microsoft.com/office/drawing/2014/main" id="{233BE304-221E-425E-A484-4B2E5F405B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8" name="Freeform 17">
              <a:extLst>
                <a:ext uri="{FF2B5EF4-FFF2-40B4-BE49-F238E27FC236}">
                  <a16:creationId xmlns:a16="http://schemas.microsoft.com/office/drawing/2014/main" id="{10D5734E-EAEA-4A08-86A9-39BD5563EC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09" name="Freeform 18">
              <a:extLst>
                <a:ext uri="{FF2B5EF4-FFF2-40B4-BE49-F238E27FC236}">
                  <a16:creationId xmlns:a16="http://schemas.microsoft.com/office/drawing/2014/main" id="{4D47FE86-98D1-4E35-86E4-16E9A19A64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10" name="Freeform 19">
              <a:extLst>
                <a:ext uri="{FF2B5EF4-FFF2-40B4-BE49-F238E27FC236}">
                  <a16:creationId xmlns:a16="http://schemas.microsoft.com/office/drawing/2014/main" id="{F00661F9-B224-4DB1-8EFB-ABF9402BDEF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11" name="Freeform 20">
              <a:extLst>
                <a:ext uri="{FF2B5EF4-FFF2-40B4-BE49-F238E27FC236}">
                  <a16:creationId xmlns:a16="http://schemas.microsoft.com/office/drawing/2014/main" id="{679DCB4E-8D36-4B7A-AF0C-8399F113AE9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12" name="Freeform 21">
              <a:extLst>
                <a:ext uri="{FF2B5EF4-FFF2-40B4-BE49-F238E27FC236}">
                  <a16:creationId xmlns:a16="http://schemas.microsoft.com/office/drawing/2014/main" id="{4FAD51F6-D24C-4FD6-BEAE-41F0E5A825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113" name="Freeform 22">
              <a:extLst>
                <a:ext uri="{FF2B5EF4-FFF2-40B4-BE49-F238E27FC236}">
                  <a16:creationId xmlns:a16="http://schemas.microsoft.com/office/drawing/2014/main" id="{87AC773F-6D31-458A-9DD7-76566C8A9C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grpFill/>
            <a:ln>
              <a:noFill/>
            </a:ln>
          </p:spPr>
          <p:txBody>
            <a:bodyPr/>
            <a:lstStyle/>
            <a:p>
              <a:pPr defTabSz="457223"/>
              <a:endParaRPr lang="en-US">
                <a:solidFill>
                  <a:prstClr val="black"/>
                </a:solidFill>
                <a:latin typeface="Century Gothic" panose="020B0502020202020204"/>
              </a:endParaRPr>
            </a:p>
          </p:txBody>
        </p:sp>
      </p:grpSp>
      <p:grpSp>
        <p:nvGrpSpPr>
          <p:cNvPr id="114" name="Group 113">
            <a:extLst>
              <a:ext uri="{FF2B5EF4-FFF2-40B4-BE49-F238E27FC236}">
                <a16:creationId xmlns:a16="http://schemas.microsoft.com/office/drawing/2014/main" id="{6F1CEC7A-E419-4950-AA57-B00546C29CA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a:solidFill>
            <a:schemeClr val="tx2">
              <a:lumMod val="75000"/>
              <a:alpha val="70000"/>
            </a:schemeClr>
          </a:solidFill>
        </p:grpSpPr>
        <p:sp>
          <p:nvSpPr>
            <p:cNvPr id="59" name="Freeform 27">
              <a:extLst>
                <a:ext uri="{FF2B5EF4-FFF2-40B4-BE49-F238E27FC236}">
                  <a16:creationId xmlns:a16="http://schemas.microsoft.com/office/drawing/2014/main" id="{7AE7DCD1-5235-45E8-B229-15A3E3962E7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0" name="Freeform 28">
              <a:extLst>
                <a:ext uri="{FF2B5EF4-FFF2-40B4-BE49-F238E27FC236}">
                  <a16:creationId xmlns:a16="http://schemas.microsoft.com/office/drawing/2014/main" id="{C82E58C3-65A5-4079-BF94-E675AA410CD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1" name="Freeform 29">
              <a:extLst>
                <a:ext uri="{FF2B5EF4-FFF2-40B4-BE49-F238E27FC236}">
                  <a16:creationId xmlns:a16="http://schemas.microsoft.com/office/drawing/2014/main" id="{7AABE1FA-6DC8-4A47-AC5C-F05B9C111C2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2" name="Freeform 30">
              <a:extLst>
                <a:ext uri="{FF2B5EF4-FFF2-40B4-BE49-F238E27FC236}">
                  <a16:creationId xmlns:a16="http://schemas.microsoft.com/office/drawing/2014/main" id="{17BB7298-8900-4C67-B800-BD241F0199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3" name="Freeform 31">
              <a:extLst>
                <a:ext uri="{FF2B5EF4-FFF2-40B4-BE49-F238E27FC236}">
                  <a16:creationId xmlns:a16="http://schemas.microsoft.com/office/drawing/2014/main" id="{EE3442F8-53C2-490C-94EF-E423ECB957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4" name="Freeform 32">
              <a:extLst>
                <a:ext uri="{FF2B5EF4-FFF2-40B4-BE49-F238E27FC236}">
                  <a16:creationId xmlns:a16="http://schemas.microsoft.com/office/drawing/2014/main" id="{3DBEA916-8B10-493A-8CBF-9B5FA2A4A02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5" name="Freeform 33">
              <a:extLst>
                <a:ext uri="{FF2B5EF4-FFF2-40B4-BE49-F238E27FC236}">
                  <a16:creationId xmlns:a16="http://schemas.microsoft.com/office/drawing/2014/main" id="{248DB27B-F9EA-4F81-A746-7D57B768E0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6" name="Freeform 34">
              <a:extLst>
                <a:ext uri="{FF2B5EF4-FFF2-40B4-BE49-F238E27FC236}">
                  <a16:creationId xmlns:a16="http://schemas.microsoft.com/office/drawing/2014/main" id="{998E5C90-2A81-4013-AE09-2023B4407C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7" name="Freeform 35">
              <a:extLst>
                <a:ext uri="{FF2B5EF4-FFF2-40B4-BE49-F238E27FC236}">
                  <a16:creationId xmlns:a16="http://schemas.microsoft.com/office/drawing/2014/main" id="{86A8318B-7607-4519-8EEB-C7DD5096531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8" name="Freeform 36">
              <a:extLst>
                <a:ext uri="{FF2B5EF4-FFF2-40B4-BE49-F238E27FC236}">
                  <a16:creationId xmlns:a16="http://schemas.microsoft.com/office/drawing/2014/main" id="{5009FB1B-4865-45DB-8727-F012E3ACA55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69" name="Freeform 37">
              <a:extLst>
                <a:ext uri="{FF2B5EF4-FFF2-40B4-BE49-F238E27FC236}">
                  <a16:creationId xmlns:a16="http://schemas.microsoft.com/office/drawing/2014/main" id="{5B209B64-3A98-4B1A-857A-2368AFED67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grpFill/>
            <a:ln>
              <a:noFill/>
            </a:ln>
          </p:spPr>
          <p:txBody>
            <a:bodyPr/>
            <a:lstStyle/>
            <a:p>
              <a:pPr defTabSz="457223"/>
              <a:endParaRPr lang="en-US">
                <a:solidFill>
                  <a:prstClr val="black"/>
                </a:solidFill>
                <a:latin typeface="Century Gothic" panose="020B0502020202020204"/>
              </a:endParaRPr>
            </a:p>
          </p:txBody>
        </p:sp>
        <p:sp>
          <p:nvSpPr>
            <p:cNvPr id="70" name="Freeform 38">
              <a:extLst>
                <a:ext uri="{FF2B5EF4-FFF2-40B4-BE49-F238E27FC236}">
                  <a16:creationId xmlns:a16="http://schemas.microsoft.com/office/drawing/2014/main" id="{EB3B5D03-7AE3-411C-A820-6844E7D0C6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grpFill/>
            <a:ln>
              <a:noFill/>
            </a:ln>
          </p:spPr>
          <p:txBody>
            <a:bodyPr/>
            <a:lstStyle/>
            <a:p>
              <a:pPr defTabSz="457223"/>
              <a:endParaRPr lang="en-US">
                <a:solidFill>
                  <a:prstClr val="black"/>
                </a:solidFill>
                <a:latin typeface="Century Gothic" panose="020B0502020202020204"/>
              </a:endParaRPr>
            </a:p>
          </p:txBody>
        </p:sp>
      </p:grpSp>
      <p:sp>
        <p:nvSpPr>
          <p:cNvPr id="72" name="Freeform 11">
            <a:extLst>
              <a:ext uri="{FF2B5EF4-FFF2-40B4-BE49-F238E27FC236}">
                <a16:creationId xmlns:a16="http://schemas.microsoft.com/office/drawing/2014/main" id="{91328346-8BAD-4616-B50B-5CFDA5648D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159" y="3411452"/>
            <a:ext cx="1098194" cy="514066"/>
          </a:xfrm>
          <a:custGeom>
            <a:avLst/>
            <a:gdLst>
              <a:gd name="connsiteX0" fmla="*/ 10000 w 10044"/>
              <a:gd name="connsiteY0" fmla="*/ 4701 h 9966"/>
              <a:gd name="connsiteX1" fmla="*/ 8559 w 10044"/>
              <a:gd name="connsiteY1" fmla="*/ 188 h 9966"/>
              <a:gd name="connsiteX2" fmla="*/ 8527 w 10044"/>
              <a:gd name="connsiteY2" fmla="*/ 94 h 9966"/>
              <a:gd name="connsiteX3" fmla="*/ 8438 w 10044"/>
              <a:gd name="connsiteY3" fmla="*/ 0 h 9966"/>
              <a:gd name="connsiteX4" fmla="*/ 7867 w 10044"/>
              <a:gd name="connsiteY4" fmla="*/ 0 h 9966"/>
              <a:gd name="connsiteX5" fmla="*/ 0 w 10044"/>
              <a:gd name="connsiteY5" fmla="*/ 70 h 9966"/>
              <a:gd name="connsiteX6" fmla="*/ 3132 w 10044"/>
              <a:gd name="connsiteY6" fmla="*/ 9763 h 9966"/>
              <a:gd name="connsiteX7" fmla="*/ 7867 w 10044"/>
              <a:gd name="connsiteY7" fmla="*/ 9966 h 9966"/>
              <a:gd name="connsiteX8" fmla="*/ 8438 w 10044"/>
              <a:gd name="connsiteY8" fmla="*/ 9966 h 9966"/>
              <a:gd name="connsiteX9" fmla="*/ 8527 w 10044"/>
              <a:gd name="connsiteY9" fmla="*/ 9872 h 9966"/>
              <a:gd name="connsiteX10" fmla="*/ 8559 w 10044"/>
              <a:gd name="connsiteY10" fmla="*/ 9778 h 9966"/>
              <a:gd name="connsiteX11" fmla="*/ 10000 w 10044"/>
              <a:gd name="connsiteY11" fmla="*/ 5265 h 9966"/>
              <a:gd name="connsiteX12" fmla="*/ 10000 w 10044"/>
              <a:gd name="connsiteY12" fmla="*/ 4701 h 9966"/>
              <a:gd name="connsiteX0" fmla="*/ 6839 w 6883"/>
              <a:gd name="connsiteY0" fmla="*/ 4885 h 10168"/>
              <a:gd name="connsiteX1" fmla="*/ 5405 w 6883"/>
              <a:gd name="connsiteY1" fmla="*/ 357 h 10168"/>
              <a:gd name="connsiteX2" fmla="*/ 5373 w 6883"/>
              <a:gd name="connsiteY2" fmla="*/ 262 h 10168"/>
              <a:gd name="connsiteX3" fmla="*/ 5284 w 6883"/>
              <a:gd name="connsiteY3" fmla="*/ 168 h 10168"/>
              <a:gd name="connsiteX4" fmla="*/ 4716 w 6883"/>
              <a:gd name="connsiteY4" fmla="*/ 168 h 10168"/>
              <a:gd name="connsiteX5" fmla="*/ 50 w 6883"/>
              <a:gd name="connsiteY5" fmla="*/ 0 h 10168"/>
              <a:gd name="connsiteX6" fmla="*/ 1 w 6883"/>
              <a:gd name="connsiteY6" fmla="*/ 9964 h 10168"/>
              <a:gd name="connsiteX7" fmla="*/ 4716 w 6883"/>
              <a:gd name="connsiteY7" fmla="*/ 10168 h 10168"/>
              <a:gd name="connsiteX8" fmla="*/ 5284 w 6883"/>
              <a:gd name="connsiteY8" fmla="*/ 10168 h 10168"/>
              <a:gd name="connsiteX9" fmla="*/ 5373 w 6883"/>
              <a:gd name="connsiteY9" fmla="*/ 10074 h 10168"/>
              <a:gd name="connsiteX10" fmla="*/ 5405 w 6883"/>
              <a:gd name="connsiteY10" fmla="*/ 9979 h 10168"/>
              <a:gd name="connsiteX11" fmla="*/ 6839 w 6883"/>
              <a:gd name="connsiteY11" fmla="*/ 5451 h 10168"/>
              <a:gd name="connsiteX12" fmla="*/ 6839 w 6883"/>
              <a:gd name="connsiteY12" fmla="*/ 4885 h 1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3" h="10168">
                <a:moveTo>
                  <a:pt x="6839" y="4885"/>
                </a:moveTo>
                <a:lnTo>
                  <a:pt x="5405" y="357"/>
                </a:lnTo>
                <a:cubicBezTo>
                  <a:pt x="5395" y="325"/>
                  <a:pt x="5383" y="294"/>
                  <a:pt x="5373" y="262"/>
                </a:cubicBezTo>
                <a:cubicBezTo>
                  <a:pt x="5344" y="168"/>
                  <a:pt x="5314" y="168"/>
                  <a:pt x="5284" y="168"/>
                </a:cubicBezTo>
                <a:lnTo>
                  <a:pt x="4716" y="168"/>
                </a:lnTo>
                <a:lnTo>
                  <a:pt x="50" y="0"/>
                </a:lnTo>
                <a:cubicBezTo>
                  <a:pt x="59" y="3322"/>
                  <a:pt x="-8" y="6643"/>
                  <a:pt x="1" y="9964"/>
                </a:cubicBezTo>
                <a:lnTo>
                  <a:pt x="4716" y="10168"/>
                </a:lnTo>
                <a:lnTo>
                  <a:pt x="5284" y="10168"/>
                </a:lnTo>
                <a:cubicBezTo>
                  <a:pt x="5314" y="10168"/>
                  <a:pt x="5344" y="10074"/>
                  <a:pt x="5373" y="10074"/>
                </a:cubicBezTo>
                <a:cubicBezTo>
                  <a:pt x="5373" y="9979"/>
                  <a:pt x="5405" y="9979"/>
                  <a:pt x="5405" y="9979"/>
                </a:cubicBezTo>
                <a:lnTo>
                  <a:pt x="6839" y="5451"/>
                </a:lnTo>
                <a:cubicBezTo>
                  <a:pt x="6898" y="5262"/>
                  <a:pt x="6898" y="5074"/>
                  <a:pt x="6839" y="4885"/>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2" name="Content Placeholder 1">
            <a:extLst>
              <a:ext uri="{FF2B5EF4-FFF2-40B4-BE49-F238E27FC236}">
                <a16:creationId xmlns:a16="http://schemas.microsoft.com/office/drawing/2014/main" id="{F541852A-1DB5-ED17-327E-7D254E5A56A6}"/>
              </a:ext>
            </a:extLst>
          </p:cNvPr>
          <p:cNvSpPr>
            <a:spLocks noGrp="1"/>
          </p:cNvSpPr>
          <p:nvPr>
            <p:ph sz="quarter" idx="12"/>
          </p:nvPr>
        </p:nvSpPr>
        <p:spPr>
          <a:xfrm>
            <a:off x="3373062" y="1399026"/>
            <a:ext cx="8131550" cy="4923496"/>
          </a:xfrm>
        </p:spPr>
        <p:txBody>
          <a:bodyPr vert="horz" lIns="91440" tIns="45720" rIns="91440" bIns="45720" rtlCol="0">
            <a:normAutofit lnSpcReduction="10000"/>
          </a:bodyPr>
          <a:lstStyle/>
          <a:p>
            <a:pPr>
              <a:lnSpc>
                <a:spcPct val="90000"/>
              </a:lnSpc>
            </a:pPr>
            <a:r>
              <a:rPr lang="en-US" sz="1600" dirty="0"/>
              <a:t>Continue Chart audits (70 charts/month) for Redcap data collection.</a:t>
            </a:r>
          </a:p>
          <a:p>
            <a:pPr>
              <a:lnSpc>
                <a:spcPct val="90000"/>
              </a:lnSpc>
            </a:pPr>
            <a:r>
              <a:rPr lang="en-US" sz="1600" dirty="0"/>
              <a:t>Ongoing assessment of family's usage of the information at home </a:t>
            </a:r>
            <a:r>
              <a:rPr lang="en-US" sz="1600" dirty="0" err="1"/>
              <a:t>ie</a:t>
            </a:r>
            <a:r>
              <a:rPr lang="en-US" sz="1600" dirty="0"/>
              <a:t>. Magnet useful?</a:t>
            </a:r>
          </a:p>
          <a:p>
            <a:pPr>
              <a:lnSpc>
                <a:spcPct val="90000"/>
              </a:lnSpc>
            </a:pPr>
            <a:r>
              <a:rPr lang="en-US" sz="1600" dirty="0"/>
              <a:t>PMH screening in the immediate post partum period-choosing a tool</a:t>
            </a:r>
          </a:p>
          <a:p>
            <a:pPr>
              <a:lnSpc>
                <a:spcPct val="90000"/>
              </a:lnSpc>
            </a:pPr>
            <a:r>
              <a:rPr lang="en-US" sz="1600" dirty="0"/>
              <a:t>As a direct result of this project 2 RN, are pursuing their Perinatal Mental Health (PMH-C) certification through Postpartum Support International:</a:t>
            </a:r>
          </a:p>
          <a:p>
            <a:pPr lvl="1">
              <a:lnSpc>
                <a:spcPct val="90000"/>
              </a:lnSpc>
            </a:pPr>
            <a:r>
              <a:rPr lang="en-US" dirty="0"/>
              <a:t>Amanda Barnes, BSN,RN Pediatrics- completed course- awaiting test date.</a:t>
            </a:r>
          </a:p>
          <a:p>
            <a:pPr lvl="1">
              <a:lnSpc>
                <a:spcPct val="90000"/>
              </a:lnSpc>
            </a:pPr>
            <a:r>
              <a:rPr lang="en-US" dirty="0"/>
              <a:t>Lori McCall, BSN, RN- Clinical Leader MIU/Lactation- completed course - awaiting test date.</a:t>
            </a:r>
          </a:p>
          <a:p>
            <a:pPr>
              <a:lnSpc>
                <a:spcPct val="90000"/>
              </a:lnSpc>
            </a:pPr>
            <a:r>
              <a:rPr lang="en-US" sz="1600" dirty="0"/>
              <a:t>We recognize our MCH patients are often readmitted elsewhere at LGH, we are committed to offering our assistance to other units with this education as needed.</a:t>
            </a:r>
          </a:p>
          <a:p>
            <a:pPr>
              <a:lnSpc>
                <a:spcPct val="90000"/>
              </a:lnSpc>
            </a:pPr>
            <a:r>
              <a:rPr lang="en-US" sz="1600" dirty="0"/>
              <a:t>We presented this information to the Women’s Cabinet of Lowell several weeks ago, and were asked to share with CHOB and LCHC (two largest outpatient centers)</a:t>
            </a:r>
          </a:p>
          <a:p>
            <a:pPr>
              <a:lnSpc>
                <a:spcPct val="90000"/>
              </a:lnSpc>
            </a:pPr>
            <a:r>
              <a:rPr lang="en-US" sz="1600" dirty="0"/>
              <a:t>Trauma Informed Care classes will continue (currently approximately 80% of MCH staff have completed TIF training) through The Bridge Clinic/Addiction Consult team</a:t>
            </a:r>
            <a:r>
              <a:rPr lang="en-US" sz="1400" dirty="0"/>
              <a:t>.</a:t>
            </a:r>
          </a:p>
          <a:p>
            <a:pPr>
              <a:lnSpc>
                <a:spcPct val="90000"/>
              </a:lnSpc>
            </a:pPr>
            <a:endParaRPr lang="en-US" sz="1400" dirty="0"/>
          </a:p>
        </p:txBody>
      </p:sp>
    </p:spTree>
    <p:extLst>
      <p:ext uri="{BB962C8B-B14F-4D97-AF65-F5344CB8AC3E}">
        <p14:creationId xmlns:p14="http://schemas.microsoft.com/office/powerpoint/2010/main" val="333645967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302065" y="493326"/>
            <a:ext cx="7421879" cy="965210"/>
            <a:chOff x="0" y="0"/>
            <a:chExt cx="2312103" cy="414754"/>
          </a:xfrm>
          <a:solidFill>
            <a:schemeClr val="accent1"/>
          </a:solidFill>
        </p:grpSpPr>
        <p:sp>
          <p:nvSpPr>
            <p:cNvPr id="3" name="Freeform 3"/>
            <p:cNvSpPr/>
            <p:nvPr/>
          </p:nvSpPr>
          <p:spPr>
            <a:xfrm>
              <a:off x="0" y="0"/>
              <a:ext cx="2312103" cy="414754"/>
            </a:xfrm>
            <a:prstGeom prst="round2DiagRect">
              <a:avLst/>
            </a:prstGeom>
            <a:gr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4" name="TextBox 4"/>
            <p:cNvSpPr txBox="1"/>
            <p:nvPr/>
          </p:nvSpPr>
          <p:spPr>
            <a:xfrm>
              <a:off x="0" y="74950"/>
              <a:ext cx="2312103" cy="319504"/>
            </a:xfrm>
            <a:prstGeom prst="round2DiagRect">
              <a:avLst/>
            </a:prstGeom>
            <a:grpFill/>
          </p:spPr>
          <p:txBody>
            <a:bodyPr lIns="13634" tIns="13634" rIns="13634" bIns="13634" rtlCol="0" anchor="ctr"/>
            <a:lstStyle/>
            <a:p>
              <a:pPr marL="0" marR="0" lvl="0" indent="0" algn="ctr" defTabSz="609630" rtl="0" eaLnBrk="1" fontAlgn="auto" latinLnBrk="0" hangingPunct="1">
                <a:lnSpc>
                  <a:spcPts val="3334"/>
                </a:lnSpc>
                <a:spcBef>
                  <a:spcPts val="0"/>
                </a:spcBef>
                <a:spcAft>
                  <a:spcPts val="0"/>
                </a:spcAft>
                <a:buClrTx/>
                <a:buSzTx/>
                <a:buFontTx/>
                <a:buNone/>
                <a:tabLst/>
                <a:defRPr/>
              </a:pPr>
              <a:r>
                <a:rPr kumimoji="0" lang="en-US" sz="4400" b="1" i="1" u="none" strike="noStrike" kern="1200" cap="none" spc="0" normalizeH="0" baseline="0" noProof="0" dirty="0">
                  <a:ln>
                    <a:noFill/>
                  </a:ln>
                  <a:solidFill>
                    <a:srgbClr val="FAF5EF"/>
                  </a:solidFill>
                  <a:effectLst/>
                  <a:uLnTx/>
                  <a:uFillTx/>
                  <a:latin typeface="Calibri"/>
                  <a:ea typeface="One Little Font Bold"/>
                  <a:cs typeface="One Little Font Bold"/>
                  <a:sym typeface="One Little Font Bold"/>
                </a:rPr>
                <a:t>What is </a:t>
              </a:r>
              <a:r>
                <a:rPr lang="en-US" sz="4400" b="1" i="1" dirty="0">
                  <a:solidFill>
                    <a:srgbClr val="FAF5EF"/>
                  </a:solidFill>
                  <a:latin typeface="Calibri"/>
                  <a:ea typeface="One Little Font Bold"/>
                  <a:cs typeface="One Little Font Bold"/>
                  <a:sym typeface="One Little Font Bold"/>
                </a:rPr>
                <a:t>the Perinatal Mental Health Initiative ?</a:t>
              </a:r>
              <a:endParaRPr kumimoji="0" lang="en-US" sz="4400" b="1" i="1" u="none" strike="noStrike" kern="1200" cap="none" spc="0" normalizeH="0" baseline="0" noProof="0" dirty="0">
                <a:ln>
                  <a:noFill/>
                </a:ln>
                <a:solidFill>
                  <a:srgbClr val="FAF5EF"/>
                </a:solidFill>
                <a:effectLst/>
                <a:uLnTx/>
                <a:uFillTx/>
                <a:latin typeface="Calibri"/>
                <a:ea typeface="One Little Font Bold"/>
                <a:cs typeface="One Little Font Bold"/>
              </a:endParaRPr>
            </a:p>
          </p:txBody>
        </p:sp>
      </p:grpSp>
      <p:grpSp>
        <p:nvGrpSpPr>
          <p:cNvPr id="20" name="Group 5">
            <a:extLst>
              <a:ext uri="{FF2B5EF4-FFF2-40B4-BE49-F238E27FC236}">
                <a16:creationId xmlns:a16="http://schemas.microsoft.com/office/drawing/2014/main" id="{BC5AB6C6-0B5A-7D60-5EEA-2DBFD11AA2AA}"/>
              </a:ext>
            </a:extLst>
          </p:cNvPr>
          <p:cNvGrpSpPr/>
          <p:nvPr/>
        </p:nvGrpSpPr>
        <p:grpSpPr>
          <a:xfrm>
            <a:off x="914400" y="1662001"/>
            <a:ext cx="10414000" cy="4662599"/>
            <a:chOff x="0" y="0"/>
            <a:chExt cx="1086655" cy="381973"/>
          </a:xfrm>
          <a:solidFill>
            <a:schemeClr val="accent3"/>
          </a:solidFill>
        </p:grpSpPr>
        <p:sp>
          <p:nvSpPr>
            <p:cNvPr id="21" name="Freeform 6">
              <a:extLst>
                <a:ext uri="{FF2B5EF4-FFF2-40B4-BE49-F238E27FC236}">
                  <a16:creationId xmlns:a16="http://schemas.microsoft.com/office/drawing/2014/main" id="{A016C565-9F38-8FAE-9030-7820B199DB01}"/>
                </a:ext>
              </a:extLst>
            </p:cNvPr>
            <p:cNvSpPr/>
            <p:nvPr/>
          </p:nvSpPr>
          <p:spPr>
            <a:xfrm>
              <a:off x="0" y="0"/>
              <a:ext cx="1086655" cy="381973"/>
            </a:xfrm>
            <a:custGeom>
              <a:avLst/>
              <a:gdLst/>
              <a:ahLst/>
              <a:cxnLst/>
              <a:rect l="l" t="t" r="r" b="b"/>
              <a:pathLst>
                <a:path w="1086655" h="381973">
                  <a:moveTo>
                    <a:pt x="154973" y="0"/>
                  </a:moveTo>
                  <a:lnTo>
                    <a:pt x="931682" y="0"/>
                  </a:lnTo>
                  <a:cubicBezTo>
                    <a:pt x="1017271" y="0"/>
                    <a:pt x="1086655" y="69384"/>
                    <a:pt x="1086655" y="154973"/>
                  </a:cubicBezTo>
                  <a:lnTo>
                    <a:pt x="1086655" y="227000"/>
                  </a:lnTo>
                  <a:cubicBezTo>
                    <a:pt x="1086655" y="312589"/>
                    <a:pt x="1017271" y="381973"/>
                    <a:pt x="931682" y="381973"/>
                  </a:cubicBezTo>
                  <a:lnTo>
                    <a:pt x="154973" y="381973"/>
                  </a:lnTo>
                  <a:cubicBezTo>
                    <a:pt x="69384" y="381973"/>
                    <a:pt x="0" y="312589"/>
                    <a:pt x="0" y="227000"/>
                  </a:cubicBezTo>
                  <a:lnTo>
                    <a:pt x="0" y="154973"/>
                  </a:lnTo>
                  <a:cubicBezTo>
                    <a:pt x="0" y="69384"/>
                    <a:pt x="69384" y="0"/>
                    <a:pt x="154973" y="0"/>
                  </a:cubicBezTo>
                  <a:close/>
                </a:path>
              </a:pathLst>
            </a:custGeom>
            <a:grpFill/>
          </p:spPr>
          <p:txBody>
            <a:bodyPr/>
            <a:lstStyle/>
            <a:p>
              <a:pPr marL="0" marR="0" lvl="0" indent="0" algn="l" defTabSz="60963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22" name="TextBox 7">
              <a:extLst>
                <a:ext uri="{FF2B5EF4-FFF2-40B4-BE49-F238E27FC236}">
                  <a16:creationId xmlns:a16="http://schemas.microsoft.com/office/drawing/2014/main" id="{F931A462-4D5F-278E-6668-DEAAF3531F20}"/>
                </a:ext>
              </a:extLst>
            </p:cNvPr>
            <p:cNvSpPr txBox="1"/>
            <p:nvPr/>
          </p:nvSpPr>
          <p:spPr>
            <a:xfrm>
              <a:off x="78465" y="33337"/>
              <a:ext cx="924424" cy="315298"/>
            </a:xfrm>
            <a:prstGeom prst="rect">
              <a:avLst/>
            </a:prstGeom>
            <a:grpFill/>
          </p:spPr>
          <p:txBody>
            <a:bodyPr lIns="13634" tIns="13634" rIns="13634" bIns="13634" rtlCol="0" anchor="ctr"/>
            <a:lstStyle/>
            <a:p>
              <a:pPr marR="0" lvl="0" defTabSz="609630" rtl="0" eaLnBrk="1" fontAlgn="auto" latinLnBrk="0" hangingPunct="1">
                <a:lnSpc>
                  <a:spcPct val="100000"/>
                </a:lnSpc>
                <a:spcBef>
                  <a:spcPts val="0"/>
                </a:spcBef>
                <a:spcAft>
                  <a:spcPts val="0"/>
                </a:spcAft>
                <a:buClrTx/>
                <a:buSzTx/>
                <a:tabLst/>
                <a:defRPr/>
              </a:pPr>
              <a:r>
                <a:rPr kumimoji="0" lang="en-US" sz="2800" u="none" strike="noStrike" kern="1200" cap="none" spc="0" normalizeH="0" baseline="0" noProof="0">
                  <a:ln>
                    <a:noFill/>
                  </a:ln>
                  <a:solidFill>
                    <a:srgbClr val="FFFFFF"/>
                  </a:solidFill>
                  <a:effectLst/>
                  <a:uLnTx/>
                  <a:uFillTx/>
                  <a:latin typeface="One Little Font Bold"/>
                  <a:ea typeface="One Little Font Bold"/>
                  <a:cs typeface="One Little Font Bold"/>
                  <a:sym typeface="One Little Font Bold"/>
                </a:rPr>
                <a:t>Building upon the foundational work of the ILPQC Birth Equity initiative and the Mothers and Newborns affected by Opioids initiative, the PMH initiative will </a:t>
              </a:r>
            </a:p>
            <a:p>
              <a:pPr marL="457200" marR="0" lvl="0" indent="-457200"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u="none" strike="noStrike" kern="1200" cap="none" spc="0" normalizeH="0" baseline="0" noProof="0">
                  <a:ln>
                    <a:noFill/>
                  </a:ln>
                  <a:solidFill>
                    <a:srgbClr val="FFFFFF"/>
                  </a:solidFill>
                  <a:effectLst/>
                  <a:uLnTx/>
                  <a:uFillTx/>
                  <a:latin typeface="One Little Font Bold"/>
                  <a:ea typeface="One Little Font Bold"/>
                  <a:cs typeface="One Little Font Bold"/>
                  <a:sym typeface="One Little Font Bold"/>
                </a:rPr>
                <a:t>Work to improve education on perinatal mental health conditions for clinical staff, patients and families </a:t>
              </a:r>
            </a:p>
            <a:p>
              <a:pPr marL="457200" marR="0" lvl="0" indent="-457200" defTabSz="6096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800" u="none" strike="noStrike" kern="1200" cap="none" spc="0" normalizeH="0" baseline="0" noProof="0">
                  <a:ln>
                    <a:noFill/>
                  </a:ln>
                  <a:solidFill>
                    <a:srgbClr val="FFFFFF"/>
                  </a:solidFill>
                  <a:effectLst/>
                  <a:uLnTx/>
                  <a:uFillTx/>
                  <a:latin typeface="One Little Font Bold"/>
                  <a:ea typeface="One Little Font Bold"/>
                  <a:cs typeface="One Little Font Bold"/>
                  <a:sym typeface="One Little Font Bold"/>
                </a:rPr>
                <a:t>Improve screening, treatment and linkage to resources for mental health conditions during pregnancy, delivery and postpartum  (including OB delivery admission, emergency departments and outpatient locations) </a:t>
              </a:r>
            </a:p>
          </p:txBody>
        </p:sp>
      </p:grpSp>
      <p:pic>
        <p:nvPicPr>
          <p:cNvPr id="7" name="Graphic 6" descr="Right Brain with solid fill">
            <a:extLst>
              <a:ext uri="{FF2B5EF4-FFF2-40B4-BE49-F238E27FC236}">
                <a16:creationId xmlns:a16="http://schemas.microsoft.com/office/drawing/2014/main" id="{EA81E5D3-5B73-D85A-CED4-49953E7CA2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20042" y="533400"/>
            <a:ext cx="1088526" cy="1088526"/>
          </a:xfrm>
          <a:prstGeom prst="rect">
            <a:avLst/>
          </a:prstGeom>
        </p:spPr>
      </p:pic>
    </p:spTree>
    <p:extLst>
      <p:ext uri="{BB962C8B-B14F-4D97-AF65-F5344CB8AC3E}">
        <p14:creationId xmlns:p14="http://schemas.microsoft.com/office/powerpoint/2010/main" val="255203307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a:gradFill rotWithShape="1">
          <a:gsLst>
            <a:gs pos="0">
              <a:schemeClr val="bg2">
                <a:tint val="90000"/>
                <a:satMod val="92000"/>
                <a:lumMod val="120000"/>
              </a:schemeClr>
            </a:gs>
            <a:gs pos="100000">
              <a:schemeClr val="bg2">
                <a:shade val="98000"/>
                <a:satMod val="120000"/>
                <a:lumMod val="98000"/>
              </a:schemeClr>
            </a:gs>
          </a:gsLst>
          <a:path path="circle">
            <a:fillToRect l="50000" t="50000" r="100000" b="100000"/>
          </a:path>
        </a:gradFill>
        <a:effectLst/>
      </p:bgPr>
    </p:bg>
    <p:spTree>
      <p:nvGrpSpPr>
        <p:cNvPr id="1" name=""/>
        <p:cNvGrpSpPr/>
        <p:nvPr/>
      </p:nvGrpSpPr>
      <p:grpSpPr>
        <a:xfrm>
          <a:off x="0" y="0"/>
          <a:ext cx="0" cy="0"/>
          <a:chOff x="0" y="0"/>
          <a:chExt cx="0" cy="0"/>
        </a:xfrm>
      </p:grpSpPr>
      <p:grpSp>
        <p:nvGrpSpPr>
          <p:cNvPr id="226" name="Group 225">
            <a:extLst>
              <a:ext uri="{FF2B5EF4-FFF2-40B4-BE49-F238E27FC236}">
                <a16:creationId xmlns:a16="http://schemas.microsoft.com/office/drawing/2014/main" id="{183CFBA6-CE65-403A-9402-96B75FC89916}"/>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0" y="228601"/>
            <a:ext cx="2851523" cy="6638625"/>
            <a:chOff x="2487613" y="285750"/>
            <a:chExt cx="2428875" cy="5654676"/>
          </a:xfrm>
        </p:grpSpPr>
        <p:sp>
          <p:nvSpPr>
            <p:cNvPr id="227" name="Freeform 11">
              <a:extLst>
                <a:ext uri="{FF2B5EF4-FFF2-40B4-BE49-F238E27FC236}">
                  <a16:creationId xmlns:a16="http://schemas.microsoft.com/office/drawing/2014/main" id="{59AF335C-09EE-4959-A2C9-B32F3C6C1D3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28" name="Freeform 12">
              <a:extLst>
                <a:ext uri="{FF2B5EF4-FFF2-40B4-BE49-F238E27FC236}">
                  <a16:creationId xmlns:a16="http://schemas.microsoft.com/office/drawing/2014/main" id="{94CCE8C7-E8BB-47EB-BBC7-5E8948F89F2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29" name="Freeform 13">
              <a:extLst>
                <a:ext uri="{FF2B5EF4-FFF2-40B4-BE49-F238E27FC236}">
                  <a16:creationId xmlns:a16="http://schemas.microsoft.com/office/drawing/2014/main" id="{2665878D-6479-49F4-BD1C-D1BE63CABA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0" name="Freeform 14">
              <a:extLst>
                <a:ext uri="{FF2B5EF4-FFF2-40B4-BE49-F238E27FC236}">
                  <a16:creationId xmlns:a16="http://schemas.microsoft.com/office/drawing/2014/main" id="{C6400AEB-4991-4E07-8599-C36A9E3543C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1" name="Freeform 15">
              <a:extLst>
                <a:ext uri="{FF2B5EF4-FFF2-40B4-BE49-F238E27FC236}">
                  <a16:creationId xmlns:a16="http://schemas.microsoft.com/office/drawing/2014/main" id="{0C2AEB7A-70D9-4DE7-B97A-0325DBC9F2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2" name="Freeform 16">
              <a:extLst>
                <a:ext uri="{FF2B5EF4-FFF2-40B4-BE49-F238E27FC236}">
                  <a16:creationId xmlns:a16="http://schemas.microsoft.com/office/drawing/2014/main" id="{FC03DDD2-9CC7-40B7-A632-50BF3E3F6A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3" name="Freeform 17">
              <a:extLst>
                <a:ext uri="{FF2B5EF4-FFF2-40B4-BE49-F238E27FC236}">
                  <a16:creationId xmlns:a16="http://schemas.microsoft.com/office/drawing/2014/main" id="{7F0B3262-F0EC-44D3-AA37-9552D248C71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4" name="Freeform 18">
              <a:extLst>
                <a:ext uri="{FF2B5EF4-FFF2-40B4-BE49-F238E27FC236}">
                  <a16:creationId xmlns:a16="http://schemas.microsoft.com/office/drawing/2014/main" id="{1839BD80-9BF2-49B4-BB03-B5AAB359BF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5" name="Freeform 19">
              <a:extLst>
                <a:ext uri="{FF2B5EF4-FFF2-40B4-BE49-F238E27FC236}">
                  <a16:creationId xmlns:a16="http://schemas.microsoft.com/office/drawing/2014/main" id="{BDC00C45-9216-4702-A31A-391B1D89C47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6" name="Freeform 20">
              <a:extLst>
                <a:ext uri="{FF2B5EF4-FFF2-40B4-BE49-F238E27FC236}">
                  <a16:creationId xmlns:a16="http://schemas.microsoft.com/office/drawing/2014/main" id="{5FB0F70F-34B9-4938-B487-312A0BF0E0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7" name="Freeform 21">
              <a:extLst>
                <a:ext uri="{FF2B5EF4-FFF2-40B4-BE49-F238E27FC236}">
                  <a16:creationId xmlns:a16="http://schemas.microsoft.com/office/drawing/2014/main" id="{791D1EE1-5A08-47A7-8D44-0940DEF5B4A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sp>
          <p:nvSpPr>
            <p:cNvPr id="238" name="Freeform 22">
              <a:extLst>
                <a:ext uri="{FF2B5EF4-FFF2-40B4-BE49-F238E27FC236}">
                  <a16:creationId xmlns:a16="http://schemas.microsoft.com/office/drawing/2014/main" id="{E04F3404-E41A-43F9-AC45-52EB0874B43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txBody>
            <a:bodyPr/>
            <a:lstStyle/>
            <a:p>
              <a:pPr defTabSz="457223"/>
              <a:endParaRPr lang="en-US">
                <a:solidFill>
                  <a:prstClr val="black"/>
                </a:solidFill>
                <a:latin typeface="Century Gothic" panose="020B0502020202020204"/>
              </a:endParaRPr>
            </a:p>
          </p:txBody>
        </p:sp>
      </p:grpSp>
      <p:grpSp>
        <p:nvGrpSpPr>
          <p:cNvPr id="240" name="Group 239">
            <a:extLst>
              <a:ext uri="{FF2B5EF4-FFF2-40B4-BE49-F238E27FC236}">
                <a16:creationId xmlns:a16="http://schemas.microsoft.com/office/drawing/2014/main" id="{C1BC7BDB-967A-4559-AA14-041BCB872DFF}"/>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7225" y="-786"/>
            <a:ext cx="2356675" cy="6854040"/>
            <a:chOff x="6627813" y="194833"/>
            <a:chExt cx="1952625" cy="5678918"/>
          </a:xfrm>
        </p:grpSpPr>
        <p:sp>
          <p:nvSpPr>
            <p:cNvPr id="241" name="Freeform 27">
              <a:extLst>
                <a:ext uri="{FF2B5EF4-FFF2-40B4-BE49-F238E27FC236}">
                  <a16:creationId xmlns:a16="http://schemas.microsoft.com/office/drawing/2014/main" id="{A39F46EA-3E4A-46CA-BCB8-CA695ED3F4C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2" name="Freeform 28">
              <a:extLst>
                <a:ext uri="{FF2B5EF4-FFF2-40B4-BE49-F238E27FC236}">
                  <a16:creationId xmlns:a16="http://schemas.microsoft.com/office/drawing/2014/main" id="{491A4A32-7F8C-4CA7-9281-9761F035716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3" name="Freeform 29">
              <a:extLst>
                <a:ext uri="{FF2B5EF4-FFF2-40B4-BE49-F238E27FC236}">
                  <a16:creationId xmlns:a16="http://schemas.microsoft.com/office/drawing/2014/main" id="{46B02D76-3CD9-4DF5-A3AD-793E7204E0D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4" name="Freeform 30">
              <a:extLst>
                <a:ext uri="{FF2B5EF4-FFF2-40B4-BE49-F238E27FC236}">
                  <a16:creationId xmlns:a16="http://schemas.microsoft.com/office/drawing/2014/main" id="{E579A2FB-E98B-4144-9D52-3A72BD8D1B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5" name="Freeform 31">
              <a:extLst>
                <a:ext uri="{FF2B5EF4-FFF2-40B4-BE49-F238E27FC236}">
                  <a16:creationId xmlns:a16="http://schemas.microsoft.com/office/drawing/2014/main" id="{65E500DD-EB71-44B5-A2FA-88E99643578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6" name="Freeform 32">
              <a:extLst>
                <a:ext uri="{FF2B5EF4-FFF2-40B4-BE49-F238E27FC236}">
                  <a16:creationId xmlns:a16="http://schemas.microsoft.com/office/drawing/2014/main" id="{04D6AAD6-45AE-454A-9206-8B90E8A264B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7" name="Freeform 33">
              <a:extLst>
                <a:ext uri="{FF2B5EF4-FFF2-40B4-BE49-F238E27FC236}">
                  <a16:creationId xmlns:a16="http://schemas.microsoft.com/office/drawing/2014/main" id="{F7399B13-8510-45F6-98C4-0F14C0B378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8" name="Freeform 34">
              <a:extLst>
                <a:ext uri="{FF2B5EF4-FFF2-40B4-BE49-F238E27FC236}">
                  <a16:creationId xmlns:a16="http://schemas.microsoft.com/office/drawing/2014/main" id="{CA595445-6A38-4465-9A5D-9705388D933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49" name="Freeform 35">
              <a:extLst>
                <a:ext uri="{FF2B5EF4-FFF2-40B4-BE49-F238E27FC236}">
                  <a16:creationId xmlns:a16="http://schemas.microsoft.com/office/drawing/2014/main" id="{21D40BAF-4AE0-46F4-BD65-057F0DC668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50" name="Freeform 36">
              <a:extLst>
                <a:ext uri="{FF2B5EF4-FFF2-40B4-BE49-F238E27FC236}">
                  <a16:creationId xmlns:a16="http://schemas.microsoft.com/office/drawing/2014/main" id="{B17F2D73-16DF-4138-B72D-E5B204717AC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51" name="Freeform 37">
              <a:extLst>
                <a:ext uri="{FF2B5EF4-FFF2-40B4-BE49-F238E27FC236}">
                  <a16:creationId xmlns:a16="http://schemas.microsoft.com/office/drawing/2014/main" id="{DB8ABBC2-6C0C-4F6E-97EB-55B3B7B2F38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sp>
          <p:nvSpPr>
            <p:cNvPr id="252" name="Freeform 38">
              <a:extLst>
                <a:ext uri="{FF2B5EF4-FFF2-40B4-BE49-F238E27FC236}">
                  <a16:creationId xmlns:a16="http://schemas.microsoft.com/office/drawing/2014/main" id="{7A49885E-6B05-41B6-B47F-9D24456FE7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txBody>
            <a:bodyPr/>
            <a:lstStyle/>
            <a:p>
              <a:pPr defTabSz="457223"/>
              <a:endParaRPr lang="en-US">
                <a:solidFill>
                  <a:prstClr val="black"/>
                </a:solidFill>
                <a:latin typeface="Century Gothic" panose="020B0502020202020204"/>
              </a:endParaRPr>
            </a:p>
          </p:txBody>
        </p:sp>
      </p:grpSp>
      <p:sp>
        <p:nvSpPr>
          <p:cNvPr id="254" name="Rectangle 253">
            <a:extLst>
              <a:ext uri="{FF2B5EF4-FFF2-40B4-BE49-F238E27FC236}">
                <a16:creationId xmlns:a16="http://schemas.microsoft.com/office/drawing/2014/main" id="{BDADA868-08FE-425A-AEF9-B622F93730A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256" name="Freeform 11">
            <a:extLst>
              <a:ext uri="{FF2B5EF4-FFF2-40B4-BE49-F238E27FC236}">
                <a16:creationId xmlns:a16="http://schemas.microsoft.com/office/drawing/2014/main" id="{4AE17B7F-6C2F-42A9-946F-8FF49617D1E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sp>
        <p:nvSpPr>
          <p:cNvPr id="258" name="Rectangle 257">
            <a:extLst>
              <a:ext uri="{FF2B5EF4-FFF2-40B4-BE49-F238E27FC236}">
                <a16:creationId xmlns:a16="http://schemas.microsoft.com/office/drawing/2014/main" id="{F966DD2F-FBF5-41CE-A3F4-565352D95D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23"/>
            <a:endParaRPr lang="en-US" dirty="0">
              <a:solidFill>
                <a:prstClr val="white"/>
              </a:solidFill>
              <a:latin typeface="Century Gothic" panose="020B0502020202020204"/>
            </a:endParaRPr>
          </a:p>
        </p:txBody>
      </p:sp>
      <p:sp>
        <p:nvSpPr>
          <p:cNvPr id="3" name="Title 2">
            <a:extLst>
              <a:ext uri="{FF2B5EF4-FFF2-40B4-BE49-F238E27FC236}">
                <a16:creationId xmlns:a16="http://schemas.microsoft.com/office/drawing/2014/main" id="{79AE050A-F1F4-C16B-3A5A-659E6D5380A7}"/>
              </a:ext>
            </a:extLst>
          </p:cNvPr>
          <p:cNvSpPr>
            <a:spLocks noGrp="1"/>
          </p:cNvSpPr>
          <p:nvPr>
            <p:ph type="title"/>
          </p:nvPr>
        </p:nvSpPr>
        <p:spPr>
          <a:xfrm>
            <a:off x="1794898" y="624110"/>
            <a:ext cx="9712998" cy="1280890"/>
          </a:xfrm>
        </p:spPr>
        <p:txBody>
          <a:bodyPr vert="horz" lIns="91440" tIns="45720" rIns="91440" bIns="45720" rtlCol="0" anchor="t">
            <a:normAutofit/>
          </a:bodyPr>
          <a:lstStyle/>
          <a:p>
            <a:r>
              <a:rPr lang="en-US" u="sng"/>
              <a:t>Prior Maternal Safety Bundles Implemented at Lowell General Hospital</a:t>
            </a:r>
          </a:p>
        </p:txBody>
      </p:sp>
      <p:sp>
        <p:nvSpPr>
          <p:cNvPr id="260" name="Rectangle 259">
            <a:extLst>
              <a:ext uri="{FF2B5EF4-FFF2-40B4-BE49-F238E27FC236}">
                <a16:creationId xmlns:a16="http://schemas.microsoft.com/office/drawing/2014/main" id="{F46FCE2B-F2D2-466E-B0AA-8E341DB4981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a:lstStyle/>
          <a:p>
            <a:pPr defTabSz="457223"/>
            <a:endParaRPr lang="en-US">
              <a:solidFill>
                <a:prstClr val="white"/>
              </a:solidFill>
              <a:latin typeface="Century Gothic" panose="020B0502020202020204"/>
            </a:endParaRPr>
          </a:p>
        </p:txBody>
      </p:sp>
      <p:sp>
        <p:nvSpPr>
          <p:cNvPr id="262" name="Freeform 11">
            <a:extLst>
              <a:ext uri="{FF2B5EF4-FFF2-40B4-BE49-F238E27FC236}">
                <a16:creationId xmlns:a16="http://schemas.microsoft.com/office/drawing/2014/main" id="{2BD31C98-199A-4722-A1A5-4393A43E74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flipV="1">
            <a:off x="-4188" y="714376"/>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txBody>
          <a:bodyPr/>
          <a:lstStyle/>
          <a:p>
            <a:pPr defTabSz="457223"/>
            <a:endParaRPr lang="en-US">
              <a:solidFill>
                <a:prstClr val="black"/>
              </a:solidFill>
              <a:latin typeface="Century Gothic" panose="020B0502020202020204"/>
            </a:endParaRPr>
          </a:p>
        </p:txBody>
      </p:sp>
      <p:graphicFrame>
        <p:nvGraphicFramePr>
          <p:cNvPr id="323" name="Content Placeholder 1">
            <a:extLst>
              <a:ext uri="{FF2B5EF4-FFF2-40B4-BE49-F238E27FC236}">
                <a16:creationId xmlns:a16="http://schemas.microsoft.com/office/drawing/2014/main" id="{4DEB5B93-8E62-DD0A-F3EA-47A92BACD7A4}"/>
              </a:ext>
            </a:extLst>
          </p:cNvPr>
          <p:cNvGraphicFramePr/>
          <p:nvPr>
            <p:extLst>
              <p:ext uri="{D42A27DB-BD31-4B8C-83A1-F6EECF244321}">
                <p14:modId xmlns:p14="http://schemas.microsoft.com/office/powerpoint/2010/main" val="3486346521"/>
              </p:ext>
            </p:extLst>
          </p:nvPr>
        </p:nvGraphicFramePr>
        <p:xfrm>
          <a:off x="1794897" y="2222984"/>
          <a:ext cx="8987404" cy="36539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597369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2782293" y="973920"/>
            <a:ext cx="6627415" cy="2498376"/>
          </a:xfrm>
          <a:prstGeom prst="rect">
            <a:avLst/>
          </a:prstGeom>
        </p:spPr>
        <p:txBody>
          <a:bodyPr lIns="0" tIns="0" rIns="0" bIns="0" rtlCol="0" anchor="t">
            <a:spAutoFit/>
          </a:bodyPr>
          <a:lstStyle/>
          <a:p>
            <a:pPr algn="ctr" defTabSz="609630">
              <a:lnSpc>
                <a:spcPts val="6627"/>
              </a:lnSpc>
            </a:pPr>
            <a:r>
              <a:rPr lang="en-US" sz="4734" b="1" i="1">
                <a:solidFill>
                  <a:srgbClr val="B22A4A"/>
                </a:solidFill>
                <a:latin typeface="Canva Sans 2 Bold Italics"/>
                <a:ea typeface="Canva Sans 2 Bold Italics"/>
                <a:cs typeface="Canva Sans 2 Bold Italics"/>
                <a:sym typeface="Canva Sans 2 Bold Italics"/>
              </a:rPr>
              <a:t>Thank you! Questions?</a:t>
            </a:r>
          </a:p>
          <a:p>
            <a:pPr algn="ctr" defTabSz="609630">
              <a:lnSpc>
                <a:spcPts val="2893"/>
              </a:lnSpc>
            </a:pPr>
            <a:endParaRPr lang="en-US" sz="4734" b="1" i="1">
              <a:solidFill>
                <a:srgbClr val="B22A4A"/>
              </a:solidFill>
              <a:latin typeface="Canva Sans 2 Bold Italics"/>
              <a:ea typeface="Canva Sans 2 Bold Italics"/>
              <a:cs typeface="Canva Sans 2 Bold Italics"/>
              <a:sym typeface="Canva Sans 2 Bold Italics"/>
            </a:endParaRPr>
          </a:p>
          <a:p>
            <a:pPr algn="ctr" defTabSz="609630">
              <a:lnSpc>
                <a:spcPts val="3733"/>
              </a:lnSpc>
            </a:pPr>
            <a:r>
              <a:rPr lang="en-US" sz="2666" b="1" i="1">
                <a:solidFill>
                  <a:srgbClr val="676666"/>
                </a:solidFill>
                <a:latin typeface="Canva Sans 2 Bold Italics"/>
                <a:ea typeface="Canva Sans 2 Bold Italics"/>
                <a:cs typeface="Canva Sans 2 Bold Italics"/>
                <a:sym typeface="Canva Sans 2 Bold Italics"/>
              </a:rPr>
              <a:t>PNQINAdmin@pnqinma.org</a:t>
            </a:r>
          </a:p>
        </p:txBody>
      </p:sp>
      <p:sp>
        <p:nvSpPr>
          <p:cNvPr id="3" name="Freeform 3"/>
          <p:cNvSpPr/>
          <p:nvPr/>
        </p:nvSpPr>
        <p:spPr>
          <a:xfrm>
            <a:off x="4429510" y="3525020"/>
            <a:ext cx="3332981" cy="3332981"/>
          </a:xfrm>
          <a:custGeom>
            <a:avLst/>
            <a:gdLst/>
            <a:ahLst/>
            <a:cxnLst/>
            <a:rect l="l" t="t" r="r" b="b"/>
            <a:pathLst>
              <a:path w="4999471" h="4999471">
                <a:moveTo>
                  <a:pt x="0" y="0"/>
                </a:moveTo>
                <a:lnTo>
                  <a:pt x="4999472" y="0"/>
                </a:lnTo>
                <a:lnTo>
                  <a:pt x="4999472" y="4999471"/>
                </a:lnTo>
                <a:lnTo>
                  <a:pt x="0" y="4999471"/>
                </a:lnTo>
                <a:lnTo>
                  <a:pt x="0" y="0"/>
                </a:lnTo>
                <a:close/>
              </a:path>
            </a:pathLst>
          </a:custGeom>
          <a:blipFill>
            <a:blip r:embed="rId2"/>
            <a:stretch>
              <a:fillRect/>
            </a:stretch>
          </a:blipFill>
        </p:spPr>
        <p:txBody>
          <a:bodyPr/>
          <a:lstStyle/>
          <a:p>
            <a:pPr defTabSz="609630"/>
            <a:endParaRPr lang="en-US" sz="1200">
              <a:solidFill>
                <a:prstClr val="black"/>
              </a:solidFill>
              <a:latin typeface="Calibri"/>
            </a:endParaRPr>
          </a:p>
        </p:txBody>
      </p:sp>
      <p:sp>
        <p:nvSpPr>
          <p:cNvPr id="4" name="Freeform 4"/>
          <p:cNvSpPr/>
          <p:nvPr/>
        </p:nvSpPr>
        <p:spPr>
          <a:xfrm rot="578968">
            <a:off x="-614340" y="3400182"/>
            <a:ext cx="3970875" cy="3970875"/>
          </a:xfrm>
          <a:custGeom>
            <a:avLst/>
            <a:gdLst/>
            <a:ahLst/>
            <a:cxnLst/>
            <a:rect l="l" t="t" r="r" b="b"/>
            <a:pathLst>
              <a:path w="5956313" h="5956313">
                <a:moveTo>
                  <a:pt x="0" y="0"/>
                </a:moveTo>
                <a:lnTo>
                  <a:pt x="5956314" y="0"/>
                </a:lnTo>
                <a:lnTo>
                  <a:pt x="5956314" y="5956313"/>
                </a:lnTo>
                <a:lnTo>
                  <a:pt x="0" y="5956313"/>
                </a:lnTo>
                <a:lnTo>
                  <a:pt x="0" y="0"/>
                </a:lnTo>
                <a:close/>
              </a:path>
            </a:pathLst>
          </a:custGeom>
          <a:blipFill>
            <a:blip r:embed="rId3">
              <a:alphaModFix amt="30000"/>
              <a:extLst>
                <a:ext uri="{96DAC541-7B7A-43D3-8B79-37D633B846F1}">
                  <asvg:svgBlip xmlns:asvg="http://schemas.microsoft.com/office/drawing/2016/SVG/main" r:embed="rId4"/>
                </a:ext>
              </a:extLst>
            </a:blip>
            <a:stretch>
              <a:fillRect/>
            </a:stretch>
          </a:blipFill>
        </p:spPr>
        <p:txBody>
          <a:bodyPr/>
          <a:lstStyle/>
          <a:p>
            <a:pPr defTabSz="609630"/>
            <a:endParaRPr lang="en-US" sz="1200">
              <a:solidFill>
                <a:prstClr val="black"/>
              </a:solidFill>
              <a:latin typeface="Calibri"/>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26A33A-1314-9030-19C7-2869818E22E9}"/>
            </a:ext>
          </a:extLst>
        </p:cNvPr>
        <p:cNvGrpSpPr/>
        <p:nvPr/>
      </p:nvGrpSpPr>
      <p:grpSpPr>
        <a:xfrm>
          <a:off x="0" y="0"/>
          <a:ext cx="0" cy="0"/>
          <a:chOff x="0" y="0"/>
          <a:chExt cx="0" cy="0"/>
        </a:xfrm>
      </p:grpSpPr>
      <p:sp>
        <p:nvSpPr>
          <p:cNvPr id="2" name="Google Shape;2010;p1">
            <a:extLst>
              <a:ext uri="{FF2B5EF4-FFF2-40B4-BE49-F238E27FC236}">
                <a16:creationId xmlns:a16="http://schemas.microsoft.com/office/drawing/2014/main" id="{1C347743-E67D-F0D8-0E29-86AE1AA6E6A0}"/>
              </a:ext>
            </a:extLst>
          </p:cNvPr>
          <p:cNvSpPr txBox="1">
            <a:spLocks noGrp="1"/>
          </p:cNvSpPr>
          <p:nvPr>
            <p:ph type="title"/>
          </p:nvPr>
        </p:nvSpPr>
        <p:spPr>
          <a:xfrm>
            <a:off x="1206169" y="2496294"/>
            <a:ext cx="5721967" cy="1865412"/>
          </a:xfrm>
        </p:spPr>
        <p:txBody>
          <a:bodyPr/>
          <a:lstStyle/>
          <a:p>
            <a:pPr lvl="0" algn="ctr"/>
            <a:br>
              <a:rPr lang="en-US" sz="3600" dirty="0"/>
            </a:br>
            <a:r>
              <a:rPr lang="en-US" sz="3600" dirty="0">
                <a:solidFill>
                  <a:srgbClr val="004990"/>
                </a:solidFill>
                <a:latin typeface="Calibri" pitchFamily="34"/>
                <a:cs typeface="Times New Roman" pitchFamily="18"/>
              </a:rPr>
              <a:t>Perinatal Mental Health Initiative Next Steps</a:t>
            </a:r>
            <a:endParaRPr lang="en-US" sz="3600" dirty="0"/>
          </a:p>
        </p:txBody>
      </p:sp>
      <p:pic>
        <p:nvPicPr>
          <p:cNvPr id="5" name="Picture 4" descr="Path winding through a grassy field">
            <a:extLst>
              <a:ext uri="{FF2B5EF4-FFF2-40B4-BE49-F238E27FC236}">
                <a16:creationId xmlns:a16="http://schemas.microsoft.com/office/drawing/2014/main" id="{B64E0995-C147-F14B-DA2E-7A9091EDD90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28136" y="1668364"/>
            <a:ext cx="4687445" cy="3124200"/>
          </a:xfrm>
          <a:prstGeom prst="rect">
            <a:avLst/>
          </a:prstGeom>
        </p:spPr>
      </p:pic>
    </p:spTree>
    <p:extLst>
      <p:ext uri="{BB962C8B-B14F-4D97-AF65-F5344CB8AC3E}">
        <p14:creationId xmlns:p14="http://schemas.microsoft.com/office/powerpoint/2010/main" val="338491544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name="Slide695">
    <p:spTree>
      <p:nvGrpSpPr>
        <p:cNvPr id="1" name=""/>
        <p:cNvGrpSpPr/>
        <p:nvPr/>
      </p:nvGrpSpPr>
      <p:grpSpPr>
        <a:xfrm>
          <a:off x="0" y="0"/>
          <a:ext cx="0" cy="0"/>
          <a:chOff x="0" y="0"/>
          <a:chExt cx="0" cy="0"/>
        </a:xfrm>
      </p:grpSpPr>
      <p:sp>
        <p:nvSpPr>
          <p:cNvPr id="2" name="TextBox 8">
            <a:extLst>
              <a:ext uri="{FF2B5EF4-FFF2-40B4-BE49-F238E27FC236}">
                <a16:creationId xmlns:a16="http://schemas.microsoft.com/office/drawing/2014/main" id="{59A3C79D-8731-CAF4-994A-FDB43E7285D8}"/>
              </a:ext>
            </a:extLst>
          </p:cNvPr>
          <p:cNvSpPr txBox="1"/>
          <p:nvPr/>
        </p:nvSpPr>
        <p:spPr>
          <a:xfrm>
            <a:off x="639812" y="1248476"/>
            <a:ext cx="10578766" cy="3580467"/>
          </a:xfrm>
          <a:prstGeom prst="rect">
            <a:avLst/>
          </a:prstGeom>
          <a:noFill/>
          <a:ln cap="flat">
            <a:noFill/>
          </a:ln>
        </p:spPr>
        <p:txBody>
          <a:bodyPr vert="horz" wrap="square" lIns="0" tIns="0" rIns="0" bIns="0" anchor="t" anchorCtr="0" compatLnSpc="1">
            <a:spAutoFit/>
          </a:bodyPr>
          <a:lstStyle/>
          <a:p>
            <a:pPr marL="751205" lvl="1" indent="-571500" defTabSz="609539">
              <a:spcAft>
                <a:spcPts val="500"/>
              </a:spcAft>
              <a:buSzPct val="100000"/>
              <a:buFont typeface="Arial"/>
              <a:buChar char="•"/>
              <a:defRPr sz="1800" b="0" i="0" u="none" strike="noStrike" kern="0" cap="none" spc="0" baseline="0">
                <a:solidFill>
                  <a:srgbClr val="000000"/>
                </a:solidFill>
                <a:uFillTx/>
              </a:defRPr>
            </a:pPr>
            <a:r>
              <a:rPr lang="en-US" sz="3600" b="0" i="0" u="none" strike="noStrike" kern="1200" cap="none" spc="0" baseline="0" dirty="0">
                <a:solidFill>
                  <a:srgbClr val="2E4736"/>
                </a:solidFill>
                <a:uFillTx/>
                <a:latin typeface="Aptos"/>
                <a:ea typeface="TAN Angleton"/>
                <a:cs typeface="TAN Angleton"/>
              </a:rPr>
              <a:t>Submit</a:t>
            </a:r>
            <a:r>
              <a:rPr lang="en-US" sz="3600" dirty="0">
                <a:solidFill>
                  <a:srgbClr val="2E4736"/>
                </a:solidFill>
                <a:latin typeface="Aptos"/>
                <a:ea typeface="TAN Angleton"/>
                <a:cs typeface="TAN Angleton"/>
              </a:rPr>
              <a:t> your</a:t>
            </a:r>
            <a:r>
              <a:rPr lang="en-US" sz="3600" b="0" i="0" u="none" strike="noStrike" kern="1200" cap="none" spc="0" baseline="0" dirty="0">
                <a:solidFill>
                  <a:srgbClr val="2E4736"/>
                </a:solidFill>
                <a:uFillTx/>
                <a:latin typeface="Aptos"/>
                <a:ea typeface="TAN Angleton"/>
                <a:cs typeface="TAN Angleton"/>
              </a:rPr>
              <a:t> QI team roster form and PMH Readiness Survey by July 15th</a:t>
            </a:r>
            <a:endParaRPr lang="en-US" sz="3600" b="0" i="0" u="none" strike="noStrike" kern="0" cap="none" spc="0" baseline="0" dirty="0">
              <a:solidFill>
                <a:srgbClr val="2E4736"/>
              </a:solidFill>
              <a:uFillTx/>
              <a:latin typeface="Aptos"/>
              <a:ea typeface="TAN Angleton"/>
              <a:cs typeface="TAN Angleton"/>
            </a:endParaRPr>
          </a:p>
          <a:p>
            <a:pPr marL="751205" lvl="1" indent="-571500" defTabSz="609539">
              <a:spcAft>
                <a:spcPts val="500"/>
              </a:spcAft>
              <a:buSzPct val="100000"/>
              <a:buFont typeface="Arial"/>
              <a:buChar char="•"/>
              <a:defRPr sz="1800" b="0" i="0" u="none" strike="noStrike" kern="0" cap="none" spc="0" baseline="0">
                <a:solidFill>
                  <a:srgbClr val="000000"/>
                </a:solidFill>
                <a:uFillTx/>
              </a:defRPr>
            </a:pPr>
            <a:r>
              <a:rPr lang="en-US" sz="3600" b="0" i="0" u="none" strike="noStrike" kern="1200" cap="none" spc="0" baseline="0" dirty="0">
                <a:solidFill>
                  <a:srgbClr val="2E4736"/>
                </a:solidFill>
                <a:uFillTx/>
                <a:latin typeface="Aptos"/>
                <a:ea typeface="TAN Angleton"/>
                <a:cs typeface="TAN Angleton"/>
              </a:rPr>
              <a:t>Attend the PMH data info call </a:t>
            </a:r>
            <a:r>
              <a:rPr lang="en-US" sz="3600" dirty="0">
                <a:solidFill>
                  <a:srgbClr val="2E4736"/>
                </a:solidFill>
                <a:latin typeface="Aptos"/>
                <a:ea typeface="TAN Angleton"/>
                <a:cs typeface="TAN Angleton"/>
              </a:rPr>
              <a:t>on July 28th</a:t>
            </a:r>
            <a:endParaRPr lang="en-US" sz="3600" b="0" i="0" u="none" strike="noStrike" cap="none" spc="0" baseline="0" dirty="0">
              <a:solidFill>
                <a:srgbClr val="2E4736"/>
              </a:solidFill>
              <a:uFillTx/>
              <a:latin typeface="Aptos"/>
              <a:ea typeface="TAN Angleton"/>
              <a:cs typeface="TAN Angleton"/>
            </a:endParaRPr>
          </a:p>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3600" b="0" i="0" u="none" strike="noStrike" kern="1200" cap="none" spc="0" baseline="0" dirty="0">
                <a:solidFill>
                  <a:srgbClr val="2E4736"/>
                </a:solidFill>
                <a:uFillTx/>
                <a:latin typeface="Aptos"/>
                <a:ea typeface="TAN Angleton"/>
                <a:cs typeface="TAN Angleton"/>
              </a:rPr>
              <a:t>Work on baseline data collection in July/August</a:t>
            </a:r>
          </a:p>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3600" dirty="0">
                <a:solidFill>
                  <a:srgbClr val="2E4736"/>
                </a:solidFill>
                <a:latin typeface="Aptos"/>
                <a:ea typeface="TAN Angleton"/>
                <a:cs typeface="TAN Angleton"/>
              </a:rPr>
              <a:t>Submit baseline data September 1</a:t>
            </a:r>
            <a:endParaRPr lang="en-US" sz="3600" b="0" i="0" u="none" strike="noStrike" kern="1200" cap="none" spc="0" baseline="0" dirty="0">
              <a:solidFill>
                <a:srgbClr val="2E4736"/>
              </a:solidFill>
              <a:uFillTx/>
              <a:latin typeface="Aptos"/>
              <a:ea typeface="TAN Angleton"/>
              <a:cs typeface="TAN Angleton"/>
            </a:endParaRPr>
          </a:p>
          <a:p>
            <a:pPr marL="751205" marR="0" lvl="1" indent="-571500" algn="l" defTabSz="609539" rtl="0" fontAlgn="auto" hangingPunct="1">
              <a:lnSpc>
                <a:spcPct val="100000"/>
              </a:lnSpc>
              <a:spcBef>
                <a:spcPts val="0"/>
              </a:spcBef>
              <a:spcAft>
                <a:spcPts val="500"/>
              </a:spcAft>
              <a:buSzPct val="100000"/>
              <a:buFont typeface="Arial"/>
              <a:buChar char="•"/>
              <a:tabLst/>
              <a:defRPr sz="1800" b="0" i="0" u="none" strike="noStrike" kern="0" cap="none" spc="0" baseline="0">
                <a:solidFill>
                  <a:srgbClr val="000000"/>
                </a:solidFill>
                <a:uFillTx/>
              </a:defRPr>
            </a:pPr>
            <a:r>
              <a:rPr lang="en-US" sz="3600" b="0" i="0" u="none" strike="noStrike" kern="1200" cap="none" spc="0" baseline="0" dirty="0">
                <a:solidFill>
                  <a:srgbClr val="2E4736"/>
                </a:solidFill>
                <a:uFillTx/>
                <a:latin typeface="Aptos"/>
                <a:ea typeface="TAN Angleton"/>
                <a:cs typeface="TAN Angleton"/>
              </a:rPr>
              <a:t>Attend monthly PMH webinars starting </a:t>
            </a:r>
            <a:r>
              <a:rPr lang="en-US" sz="3600" dirty="0">
                <a:solidFill>
                  <a:srgbClr val="2E4736"/>
                </a:solidFill>
                <a:latin typeface="Aptos"/>
                <a:ea typeface="TAN Angleton"/>
                <a:cs typeface="TAN Angleton"/>
              </a:rPr>
              <a:t>September</a:t>
            </a:r>
            <a:endParaRPr lang="en-US" sz="3600" b="0" i="0" u="none" strike="noStrike" cap="none" spc="0" baseline="0" dirty="0">
              <a:solidFill>
                <a:srgbClr val="2E4736"/>
              </a:solidFill>
              <a:uFillTx/>
              <a:latin typeface="Aptos"/>
              <a:ea typeface="TAN Angleton"/>
              <a:cs typeface="TAN Angleton"/>
            </a:endParaRPr>
          </a:p>
        </p:txBody>
      </p:sp>
      <p:sp>
        <p:nvSpPr>
          <p:cNvPr id="3" name="TextBox 9">
            <a:extLst>
              <a:ext uri="{FF2B5EF4-FFF2-40B4-BE49-F238E27FC236}">
                <a16:creationId xmlns:a16="http://schemas.microsoft.com/office/drawing/2014/main" id="{367B0389-87D7-E651-C6D6-BF22AF268563}"/>
              </a:ext>
            </a:extLst>
          </p:cNvPr>
          <p:cNvSpPr txBox="1"/>
          <p:nvPr/>
        </p:nvSpPr>
        <p:spPr>
          <a:xfrm>
            <a:off x="288368" y="60639"/>
            <a:ext cx="3272849" cy="949042"/>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8585"/>
              </a:lnSpc>
              <a:spcBef>
                <a:spcPts val="0"/>
              </a:spcBef>
              <a:spcAft>
                <a:spcPts val="0"/>
              </a:spcAft>
              <a:buNone/>
              <a:tabLst/>
              <a:defRPr sz="1800" b="0" i="0" u="none" strike="noStrike" kern="0" cap="none" spc="0" baseline="0">
                <a:solidFill>
                  <a:srgbClr val="000000"/>
                </a:solidFill>
                <a:uFillTx/>
              </a:defRPr>
            </a:pPr>
            <a:r>
              <a:rPr lang="en-US" sz="3600" b="1" i="0" u="none" strike="noStrike" kern="1200" cap="none" spc="0" baseline="0" dirty="0">
                <a:solidFill>
                  <a:schemeClr val="accent1"/>
                </a:solidFill>
                <a:uFillTx/>
                <a:latin typeface="Calibri"/>
                <a:ea typeface="TAN Angleton"/>
                <a:cs typeface="TAN Angleton"/>
              </a:rPr>
              <a:t>PMH Next Steps</a:t>
            </a:r>
          </a:p>
        </p:txBody>
      </p:sp>
      <p:sp>
        <p:nvSpPr>
          <p:cNvPr id="4" name="Freeform 3">
            <a:extLst>
              <a:ext uri="{FF2B5EF4-FFF2-40B4-BE49-F238E27FC236}">
                <a16:creationId xmlns:a16="http://schemas.microsoft.com/office/drawing/2014/main" id="{E61AC628-2FFA-7B65-78B3-40FA218F4EAF}"/>
              </a:ext>
            </a:extLst>
          </p:cNvPr>
          <p:cNvSpPr/>
          <p:nvPr/>
        </p:nvSpPr>
        <p:spPr>
          <a:xfrm rot="21077566" flipH="1">
            <a:off x="-56502" y="4531382"/>
            <a:ext cx="1859331" cy="2684074"/>
          </a:xfrm>
          <a:custGeom>
            <a:avLst/>
            <a:gdLst>
              <a:gd name="f0" fmla="val w"/>
              <a:gd name="f1" fmla="val h"/>
              <a:gd name="f2" fmla="val 0"/>
              <a:gd name="f3" fmla="val 2789001"/>
              <a:gd name="f4" fmla="val 4026117"/>
              <a:gd name="f5" fmla="*/ f0 1 2789001"/>
              <a:gd name="f6" fmla="*/ f1 1 4026117"/>
              <a:gd name="f7" fmla="+- f4 0 f2"/>
              <a:gd name="f8" fmla="+- f3 0 f2"/>
              <a:gd name="f9" fmla="*/ f8 1 2789001"/>
              <a:gd name="f10" fmla="*/ f7 1 402611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789001" h="4026117">
                <a:moveTo>
                  <a:pt x="f3" y="f2"/>
                </a:moveTo>
                <a:lnTo>
                  <a:pt x="f2" y="f2"/>
                </a:lnTo>
                <a:lnTo>
                  <a:pt x="f2" y="f4"/>
                </a:lnTo>
                <a:lnTo>
                  <a:pt x="f3" y="f4"/>
                </a:lnTo>
                <a:lnTo>
                  <a:pt x="f3" y="f2"/>
                </a:lnTo>
                <a:close/>
              </a:path>
            </a:pathLst>
          </a:custGeom>
          <a:blipFill>
            <a:blip r:embed="rId3" cstate="email">
              <a:alphaModFix/>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5" name="Freeform 4">
            <a:extLst>
              <a:ext uri="{FF2B5EF4-FFF2-40B4-BE49-F238E27FC236}">
                <a16:creationId xmlns:a16="http://schemas.microsoft.com/office/drawing/2014/main" id="{15D8BF63-D09C-D596-7BE2-76C84F7202EE}"/>
              </a:ext>
            </a:extLst>
          </p:cNvPr>
          <p:cNvSpPr/>
          <p:nvPr/>
        </p:nvSpPr>
        <p:spPr>
          <a:xfrm rot="20924189">
            <a:off x="11083898" y="3844320"/>
            <a:ext cx="1728517" cy="2495233"/>
          </a:xfrm>
          <a:custGeom>
            <a:avLst/>
            <a:gdLst>
              <a:gd name="f0" fmla="val w"/>
              <a:gd name="f1" fmla="val h"/>
              <a:gd name="f2" fmla="val 0"/>
              <a:gd name="f3" fmla="val 2592773"/>
              <a:gd name="f4" fmla="val 3742847"/>
              <a:gd name="f5" fmla="val 2592772"/>
              <a:gd name="f6" fmla="val 3742848"/>
              <a:gd name="f7" fmla="*/ f0 1 2592773"/>
              <a:gd name="f8" fmla="*/ f1 1 3742847"/>
              <a:gd name="f9" fmla="+- f4 0 f2"/>
              <a:gd name="f10" fmla="+- f3 0 f2"/>
              <a:gd name="f11" fmla="*/ f10 1 2592773"/>
              <a:gd name="f12" fmla="*/ f9 1 3742847"/>
              <a:gd name="f13" fmla="*/ f2 1 f11"/>
              <a:gd name="f14" fmla="*/ f3 1 f11"/>
              <a:gd name="f15" fmla="*/ f2 1 f12"/>
              <a:gd name="f16" fmla="*/ f4 1 f12"/>
              <a:gd name="f17" fmla="*/ f13 f7 1"/>
              <a:gd name="f18" fmla="*/ f14 f7 1"/>
              <a:gd name="f19" fmla="*/ f16 f8 1"/>
              <a:gd name="f20" fmla="*/ f15 f8 1"/>
            </a:gdLst>
            <a:ahLst/>
            <a:cxnLst>
              <a:cxn ang="3cd4">
                <a:pos x="hc" y="t"/>
              </a:cxn>
              <a:cxn ang="0">
                <a:pos x="r" y="vc"/>
              </a:cxn>
              <a:cxn ang="cd4">
                <a:pos x="hc" y="b"/>
              </a:cxn>
              <a:cxn ang="cd2">
                <a:pos x="l" y="vc"/>
              </a:cxn>
            </a:cxnLst>
            <a:rect l="f17" t="f20" r="f18" b="f19"/>
            <a:pathLst>
              <a:path w="2592773" h="3742847">
                <a:moveTo>
                  <a:pt x="f2" y="f2"/>
                </a:moveTo>
                <a:lnTo>
                  <a:pt x="f5" y="f2"/>
                </a:lnTo>
                <a:lnTo>
                  <a:pt x="f5" y="f6"/>
                </a:lnTo>
                <a:lnTo>
                  <a:pt x="f2" y="f6"/>
                </a:lnTo>
                <a:lnTo>
                  <a:pt x="f2" y="f2"/>
                </a:lnTo>
                <a:close/>
              </a:path>
            </a:pathLst>
          </a:custGeom>
          <a:blipFill>
            <a:blip r:embed="rId3" cstate="email">
              <a:alphaModFix/>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5">
            <a:extLst>
              <a:ext uri="{FF2B5EF4-FFF2-40B4-BE49-F238E27FC236}">
                <a16:creationId xmlns:a16="http://schemas.microsoft.com/office/drawing/2014/main" id="{09380F3E-6B2B-928E-76EC-5766354A8882}"/>
              </a:ext>
            </a:extLst>
          </p:cNvPr>
          <p:cNvSpPr/>
          <p:nvPr/>
        </p:nvSpPr>
        <p:spPr>
          <a:xfrm rot="21348476">
            <a:off x="10587198" y="5551048"/>
            <a:ext cx="881874" cy="1431337"/>
          </a:xfrm>
          <a:custGeom>
            <a:avLst/>
            <a:gdLst>
              <a:gd name="f0" fmla="val w"/>
              <a:gd name="f1" fmla="val h"/>
              <a:gd name="f2" fmla="val 0"/>
              <a:gd name="f3" fmla="val 1322818"/>
              <a:gd name="f4" fmla="val 2147013"/>
              <a:gd name="f5" fmla="*/ f0 1 1322818"/>
              <a:gd name="f6" fmla="*/ f1 1 2147013"/>
              <a:gd name="f7" fmla="+- f4 0 f2"/>
              <a:gd name="f8" fmla="+- f3 0 f2"/>
              <a:gd name="f9" fmla="*/ f8 1 1322818"/>
              <a:gd name="f10" fmla="*/ f7 1 2147013"/>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322818" h="2147013">
                <a:moveTo>
                  <a:pt x="f2" y="f2"/>
                </a:moveTo>
                <a:lnTo>
                  <a:pt x="f3" y="f2"/>
                </a:lnTo>
                <a:lnTo>
                  <a:pt x="f3" y="f4"/>
                </a:lnTo>
                <a:lnTo>
                  <a:pt x="f2" y="f4"/>
                </a:lnTo>
                <a:lnTo>
                  <a:pt x="f2" y="f2"/>
                </a:lnTo>
                <a:close/>
              </a:path>
            </a:pathLst>
          </a:custGeom>
          <a:blipFill>
            <a:blip r:embed="rId5" cstate="email">
              <a:alphaModFix/>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8AB115-B10E-065F-D4DB-67D2BC46E265}"/>
            </a:ext>
          </a:extLst>
        </p:cNvPr>
        <p:cNvGrpSpPr/>
        <p:nvPr/>
      </p:nvGrpSpPr>
      <p:grpSpPr>
        <a:xfrm>
          <a:off x="0" y="0"/>
          <a:ext cx="0" cy="0"/>
          <a:chOff x="0" y="0"/>
          <a:chExt cx="0" cy="0"/>
        </a:xfrm>
      </p:grpSpPr>
      <p:sp>
        <p:nvSpPr>
          <p:cNvPr id="3" name="TextBox 9">
            <a:extLst>
              <a:ext uri="{FF2B5EF4-FFF2-40B4-BE49-F238E27FC236}">
                <a16:creationId xmlns:a16="http://schemas.microsoft.com/office/drawing/2014/main" id="{EB02CB43-6D63-3113-D2BF-DF6B2F9B2CB2}"/>
              </a:ext>
            </a:extLst>
          </p:cNvPr>
          <p:cNvSpPr txBox="1"/>
          <p:nvPr/>
        </p:nvSpPr>
        <p:spPr>
          <a:xfrm>
            <a:off x="224199" y="381698"/>
            <a:ext cx="6207959" cy="945452"/>
          </a:xfrm>
          <a:prstGeom prst="rect">
            <a:avLst/>
          </a:prstGeom>
          <a:noFill/>
          <a:ln cap="flat">
            <a:noFill/>
          </a:ln>
        </p:spPr>
        <p:txBody>
          <a:bodyPr vert="horz" wrap="square" lIns="0" tIns="0" rIns="0" bIns="0" anchor="t" anchorCtr="1" compatLnSpc="1">
            <a:spAutoFit/>
          </a:bodyPr>
          <a:lstStyle/>
          <a:p>
            <a:pPr algn="ctr" defTabSz="609539">
              <a:lnSpc>
                <a:spcPts val="8585"/>
              </a:lnSpc>
              <a:defRPr sz="1800" b="0" i="0" u="none" strike="noStrike" kern="0" cap="none" spc="0" baseline="0">
                <a:solidFill>
                  <a:srgbClr val="000000"/>
                </a:solidFill>
                <a:uFillTx/>
              </a:defRPr>
            </a:pPr>
            <a:r>
              <a:rPr lang="en-US" sz="3600" b="1" dirty="0">
                <a:solidFill>
                  <a:schemeClr val="accent1"/>
                </a:solidFill>
                <a:latin typeface="Calibri"/>
              </a:rPr>
              <a:t>Upcoming PMH Webinar Topics</a:t>
            </a:r>
            <a:endParaRPr lang="en-US" dirty="0">
              <a:solidFill>
                <a:schemeClr val="accent1"/>
              </a:solidFill>
            </a:endParaRPr>
          </a:p>
        </p:txBody>
      </p:sp>
      <p:sp>
        <p:nvSpPr>
          <p:cNvPr id="7" name="TextBox 6">
            <a:extLst>
              <a:ext uri="{FF2B5EF4-FFF2-40B4-BE49-F238E27FC236}">
                <a16:creationId xmlns:a16="http://schemas.microsoft.com/office/drawing/2014/main" id="{83664F0C-DFEA-C893-E19F-DDC4850B1B1E}"/>
              </a:ext>
            </a:extLst>
          </p:cNvPr>
          <p:cNvSpPr txBox="1"/>
          <p:nvPr/>
        </p:nvSpPr>
        <p:spPr>
          <a:xfrm>
            <a:off x="382521" y="1470260"/>
            <a:ext cx="7085079" cy="390183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lnSpc>
                <a:spcPct val="150000"/>
              </a:lnSpc>
              <a:buFont typeface="Arial"/>
              <a:buChar char="•"/>
            </a:pPr>
            <a:r>
              <a:rPr lang="en-US" sz="2400" b="1" dirty="0">
                <a:solidFill>
                  <a:schemeClr val="tx1">
                    <a:lumMod val="49000"/>
                  </a:schemeClr>
                </a:solidFill>
                <a:cs typeface="Arial"/>
              </a:rPr>
              <a:t>July 28th: </a:t>
            </a:r>
            <a:r>
              <a:rPr lang="en-US" sz="2400" dirty="0">
                <a:solidFill>
                  <a:schemeClr val="tx1">
                    <a:lumMod val="49000"/>
                  </a:schemeClr>
                </a:solidFill>
                <a:cs typeface="Arial"/>
              </a:rPr>
              <a:t>PMH Data Info Session</a:t>
            </a:r>
          </a:p>
          <a:p>
            <a:pPr marL="285750" indent="-285750">
              <a:lnSpc>
                <a:spcPct val="150000"/>
              </a:lnSpc>
              <a:buFont typeface="Arial"/>
              <a:buChar char="•"/>
            </a:pPr>
            <a:r>
              <a:rPr lang="en-US" sz="2400" b="1" dirty="0">
                <a:solidFill>
                  <a:schemeClr val="tx1">
                    <a:lumMod val="49000"/>
                  </a:schemeClr>
                </a:solidFill>
                <a:cs typeface="Arial"/>
              </a:rPr>
              <a:t>September 22nd: </a:t>
            </a:r>
            <a:r>
              <a:rPr lang="en-US" sz="2400" dirty="0">
                <a:solidFill>
                  <a:schemeClr val="tx1">
                    <a:lumMod val="49000"/>
                  </a:schemeClr>
                </a:solidFill>
                <a:cs typeface="Arial"/>
              </a:rPr>
              <a:t>Provider Education and Engagement</a:t>
            </a:r>
          </a:p>
          <a:p>
            <a:pPr marL="285750" indent="-285750">
              <a:lnSpc>
                <a:spcPct val="150000"/>
              </a:lnSpc>
              <a:buFont typeface="Arial"/>
              <a:buChar char="•"/>
            </a:pPr>
            <a:r>
              <a:rPr lang="en-US" sz="2400" b="1" dirty="0">
                <a:solidFill>
                  <a:schemeClr val="tx1">
                    <a:lumMod val="49000"/>
                  </a:schemeClr>
                </a:solidFill>
                <a:cs typeface="Arial"/>
              </a:rPr>
              <a:t>October 27th: </a:t>
            </a:r>
            <a:r>
              <a:rPr lang="en-US" sz="2400" dirty="0">
                <a:solidFill>
                  <a:schemeClr val="tx1">
                    <a:lumMod val="49000"/>
                  </a:schemeClr>
                </a:solidFill>
                <a:cs typeface="Arial"/>
              </a:rPr>
              <a:t>Patient and Community Education and Engagement</a:t>
            </a:r>
          </a:p>
          <a:p>
            <a:pPr marL="285750" indent="-285750">
              <a:lnSpc>
                <a:spcPct val="150000"/>
              </a:lnSpc>
              <a:buFont typeface="Arial"/>
              <a:buChar char="•"/>
            </a:pPr>
            <a:r>
              <a:rPr lang="en-US" sz="2400" b="1" dirty="0">
                <a:solidFill>
                  <a:schemeClr val="tx1">
                    <a:lumMod val="49000"/>
                  </a:schemeClr>
                </a:solidFill>
                <a:cs typeface="Arial"/>
              </a:rPr>
              <a:t>November 12th: </a:t>
            </a:r>
            <a:r>
              <a:rPr lang="en-US" sz="2400" dirty="0">
                <a:solidFill>
                  <a:schemeClr val="tx1">
                    <a:lumMod val="49000"/>
                  </a:schemeClr>
                </a:solidFill>
                <a:cs typeface="Arial"/>
              </a:rPr>
              <a:t>ILPQC Annual Conference</a:t>
            </a:r>
          </a:p>
          <a:p>
            <a:pPr marL="285750" indent="-285750">
              <a:lnSpc>
                <a:spcPct val="150000"/>
              </a:lnSpc>
              <a:buFont typeface="Arial"/>
              <a:buChar char="•"/>
            </a:pPr>
            <a:r>
              <a:rPr lang="en-US" sz="2400" b="1" dirty="0">
                <a:solidFill>
                  <a:schemeClr val="tx1">
                    <a:lumMod val="49000"/>
                  </a:schemeClr>
                </a:solidFill>
                <a:cs typeface="Arial"/>
              </a:rPr>
              <a:t>December 15th: </a:t>
            </a:r>
            <a:r>
              <a:rPr lang="en-US" sz="2400" dirty="0">
                <a:solidFill>
                  <a:schemeClr val="tx1">
                    <a:lumMod val="49000"/>
                  </a:schemeClr>
                </a:solidFill>
                <a:cs typeface="Arial"/>
              </a:rPr>
              <a:t>Screening and Assessment </a:t>
            </a:r>
          </a:p>
        </p:txBody>
      </p:sp>
      <p:pic>
        <p:nvPicPr>
          <p:cNvPr id="4" name="Picture 3" descr="A person sitting at a computer screen with a group of people on it&#10;&#10;AI-generated content may be incorrect.">
            <a:extLst>
              <a:ext uri="{FF2B5EF4-FFF2-40B4-BE49-F238E27FC236}">
                <a16:creationId xmlns:a16="http://schemas.microsoft.com/office/drawing/2014/main" id="{C5824DD8-7084-0330-D145-0042CC266AA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393806" y="1919037"/>
            <a:ext cx="4659314" cy="3019926"/>
          </a:xfrm>
          <a:prstGeom prst="rect">
            <a:avLst/>
          </a:prstGeom>
        </p:spPr>
      </p:pic>
    </p:spTree>
    <p:extLst>
      <p:ext uri="{BB962C8B-B14F-4D97-AF65-F5344CB8AC3E}">
        <p14:creationId xmlns:p14="http://schemas.microsoft.com/office/powerpoint/2010/main" val="84101714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54D9D2-FD51-4B03-BD7A-F1350B0E301B}"/>
              </a:ext>
            </a:extLst>
          </p:cNvPr>
          <p:cNvSpPr>
            <a:spLocks noGrp="1"/>
          </p:cNvSpPr>
          <p:nvPr>
            <p:ph type="title"/>
          </p:nvPr>
        </p:nvSpPr>
        <p:spPr>
          <a:xfrm>
            <a:off x="8706039" y="1279495"/>
            <a:ext cx="3345079" cy="4631171"/>
          </a:xfrm>
        </p:spPr>
        <p:txBody>
          <a:bodyPr vert="horz" lIns="91440" tIns="45720" rIns="91440" bIns="45720" rtlCol="0" anchor="b">
            <a:noAutofit/>
          </a:bodyPr>
          <a:lstStyle/>
          <a:p>
            <a:pPr algn="ctr">
              <a:lnSpc>
                <a:spcPct val="90000"/>
              </a:lnSpc>
            </a:pPr>
            <a:r>
              <a:rPr lang="en-US" sz="3200" dirty="0">
                <a:ea typeface="+mj-ea"/>
                <a:cs typeface="+mj-cs"/>
              </a:rPr>
              <a:t>Working together we can implement strategies to</a:t>
            </a:r>
            <a:br>
              <a:rPr lang="en-US" sz="3200" dirty="0">
                <a:ea typeface="+mj-ea"/>
                <a:cs typeface="+mj-cs"/>
              </a:rPr>
            </a:br>
            <a:r>
              <a:rPr lang="en-US" sz="3200" dirty="0">
                <a:ea typeface="+mj-ea"/>
                <a:cs typeface="+mj-cs"/>
              </a:rPr>
              <a:t>improve perinatal mental health care and outcomes for moms and babies across IL</a:t>
            </a:r>
          </a:p>
        </p:txBody>
      </p:sp>
      <p:sp>
        <p:nvSpPr>
          <p:cNvPr id="4" name="Slide Number Placeholder 3">
            <a:extLst>
              <a:ext uri="{FF2B5EF4-FFF2-40B4-BE49-F238E27FC236}">
                <a16:creationId xmlns:a16="http://schemas.microsoft.com/office/drawing/2014/main" id="{C4CEE450-F382-85B8-1007-AE56BB298F32}"/>
              </a:ext>
            </a:extLst>
          </p:cNvPr>
          <p:cNvSpPr>
            <a:spLocks noGrp="1"/>
          </p:cNvSpPr>
          <p:nvPr>
            <p:ph type="sldNum" sz="quarter" idx="10"/>
          </p:nvPr>
        </p:nvSpPr>
        <p:spPr>
          <a:xfrm>
            <a:off x="8839200" y="6356350"/>
            <a:ext cx="2743200" cy="365125"/>
          </a:xfrm>
          <a:prstGeom prst="rect">
            <a:avLst/>
          </a:prstGeom>
          <a:noFill/>
          <a:ln>
            <a:noFill/>
          </a:ln>
        </p:spPr>
        <p:txBody>
          <a:bodyPr spcFirstLastPara="1" vert="horz" wrap="square" lIns="91425" tIns="45700" rIns="91425" bIns="45700" rtlCol="0" anchor="ctr" anchorCtr="0">
            <a:noAutofit/>
          </a:bodyPr>
          <a:lstStyle>
            <a:defPPr>
              <a:defRPr lang="en-US"/>
            </a:defPPr>
            <a:lvl1pPr marL="0" marR="0" lvl="0" indent="0" algn="r" defTabSz="914400" rtl="0" eaLnBrk="1" latinLnBrk="0" hangingPunct="1">
              <a:spcBef>
                <a:spcPts val="0"/>
              </a:spcBef>
              <a:buNone/>
              <a:defRPr sz="1200" b="0" i="0" u="none" strike="noStrike" kern="1200" cap="none">
                <a:solidFill>
                  <a:schemeClr val="tx2">
                    <a:lumMod val="60000"/>
                    <a:lumOff val="40000"/>
                  </a:schemeClr>
                </a:solidFill>
                <a:latin typeface="Calibri"/>
                <a:ea typeface="Calibri"/>
                <a:cs typeface="Calibri"/>
                <a:sym typeface="Calibri"/>
              </a:defRPr>
            </a:lvl1pPr>
            <a:lvl2pPr marL="0" marR="0" lvl="1"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2pPr>
            <a:lvl3pPr marL="0" marR="0" lvl="2"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3pPr>
            <a:lvl4pPr marL="0" marR="0" lvl="3"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4pPr>
            <a:lvl5pPr marL="0" marR="0" lvl="4"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5pPr>
            <a:lvl6pPr marL="0" marR="0" lvl="5"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6pPr>
            <a:lvl7pPr marL="0" marR="0" lvl="6"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7pPr>
            <a:lvl8pPr marL="0" marR="0" lvl="7"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8pPr>
            <a:lvl9pPr marL="0" marR="0" lvl="8"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lang="en-US" smtClean="0"/>
              <a:pPr marL="0" marR="0" lvl="0" indent="0" algn="r" defTabSz="914400" rtl="0" eaLnBrk="1" fontAlgn="auto" latinLnBrk="0" hangingPunct="1">
                <a:lnSpc>
                  <a:spcPct val="100000"/>
                </a:lnSpc>
                <a:spcBef>
                  <a:spcPts val="0"/>
                </a:spcBef>
                <a:spcAft>
                  <a:spcPts val="600"/>
                </a:spcAft>
                <a:buClrTx/>
                <a:buSzTx/>
                <a:buFontTx/>
                <a:buNone/>
                <a:tabLst/>
                <a:defRPr/>
              </a:pPr>
              <a:t>125</a:t>
            </a:fld>
            <a:endParaRPr kumimoji="0" lang="en-US" sz="12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Arial"/>
              <a:sym typeface="Arial"/>
            </a:endParaRPr>
          </a:p>
        </p:txBody>
      </p:sp>
      <p:sp>
        <p:nvSpPr>
          <p:cNvPr id="5" name="Footer Placeholder 4">
            <a:extLst>
              <a:ext uri="{FF2B5EF4-FFF2-40B4-BE49-F238E27FC236}">
                <a16:creationId xmlns:a16="http://schemas.microsoft.com/office/drawing/2014/main" id="{D78FCC0D-964B-6184-D355-259732ED254B}"/>
              </a:ext>
            </a:extLst>
          </p:cNvPr>
          <p:cNvSpPr>
            <a:spLocks noGrp="1"/>
          </p:cNvSpPr>
          <p:nvPr>
            <p:ph type="ftr" sz="quarter" idx="11"/>
          </p:nvPr>
        </p:nvSpPr>
        <p:spPr>
          <a:xfrm>
            <a:off x="801624" y="6401435"/>
            <a:ext cx="10588752" cy="320040"/>
          </a:xfrm>
        </p:spPr>
        <p:txBody>
          <a:bodyPr vert="horz" lIns="91440" tIns="45720" rIns="91440" bIns="45720" rtlCol="0" anchor="ctr">
            <a:normAutofit fontScale="92500" lnSpcReduction="1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Arial"/>
                <a:sym typeface="Arial"/>
              </a:rPr>
              <a:t>Illinois Perinatal Quality Collaborative</a:t>
            </a:r>
          </a:p>
        </p:txBody>
      </p:sp>
      <p:pic>
        <p:nvPicPr>
          <p:cNvPr id="3" name="Picture 5" descr="Woman holding a baby">
            <a:extLst>
              <a:ext uri="{FF2B5EF4-FFF2-40B4-BE49-F238E27FC236}">
                <a16:creationId xmlns:a16="http://schemas.microsoft.com/office/drawing/2014/main" id="{7B8FD910-BB51-1E14-5CCC-65C34894D158}"/>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93041" y="183049"/>
            <a:ext cx="8526890" cy="5869644"/>
          </a:xfrm>
          <a:custGeom>
            <a:avLst/>
            <a:gdLst/>
            <a:ahLst/>
            <a:cxnLst/>
            <a:rect l="l" t="t" r="r" b="b"/>
            <a:pathLst>
              <a:path w="7761924" h="5343065">
                <a:moveTo>
                  <a:pt x="3025687" y="76"/>
                </a:moveTo>
                <a:cubicBezTo>
                  <a:pt x="3140786" y="756"/>
                  <a:pt x="3256631" y="6055"/>
                  <a:pt x="3372722" y="16088"/>
                </a:cubicBezTo>
                <a:cubicBezTo>
                  <a:pt x="5230178" y="176616"/>
                  <a:pt x="7761924" y="1424594"/>
                  <a:pt x="7761924" y="3316816"/>
                </a:cubicBezTo>
                <a:cubicBezTo>
                  <a:pt x="7646022" y="5237647"/>
                  <a:pt x="4988715" y="5423921"/>
                  <a:pt x="3701109" y="5320611"/>
                </a:cubicBezTo>
                <a:cubicBezTo>
                  <a:pt x="2413504" y="5217301"/>
                  <a:pt x="351800" y="4486992"/>
                  <a:pt x="36290" y="2696959"/>
                </a:cubicBezTo>
                <a:cubicBezTo>
                  <a:pt x="-259500" y="1018804"/>
                  <a:pt x="1299198" y="-10133"/>
                  <a:pt x="3025687" y="76"/>
                </a:cubicBezTo>
                <a:close/>
              </a:path>
            </a:pathLst>
          </a:custGeom>
        </p:spPr>
      </p:pic>
    </p:spTree>
    <p:extLst>
      <p:ext uri="{BB962C8B-B14F-4D97-AF65-F5344CB8AC3E}">
        <p14:creationId xmlns:p14="http://schemas.microsoft.com/office/powerpoint/2010/main" val="23322577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yellow and white poster&#10;&#10;Description automatically generated">
            <a:extLst>
              <a:ext uri="{FF2B5EF4-FFF2-40B4-BE49-F238E27FC236}">
                <a16:creationId xmlns:a16="http://schemas.microsoft.com/office/drawing/2014/main" id="{2F0FAE67-BDE1-01F6-2932-8EF631DDA68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893192" y="384364"/>
            <a:ext cx="5726808" cy="5726808"/>
          </a:xfrm>
          <a:prstGeom prst="rect">
            <a:avLst/>
          </a:prstGeom>
        </p:spPr>
      </p:pic>
    </p:spTree>
    <p:extLst>
      <p:ext uri="{BB962C8B-B14F-4D97-AF65-F5344CB8AC3E}">
        <p14:creationId xmlns:p14="http://schemas.microsoft.com/office/powerpoint/2010/main" val="422668522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FBB006-5858-CE0A-8093-50CBBAB7E802}"/>
            </a:ext>
          </a:extLst>
        </p:cNvPr>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DEECE26-3A0A-21FF-7EE7-9C904D37FDFB}"/>
              </a:ext>
            </a:extLst>
          </p:cNvPr>
          <p:cNvSpPr>
            <a:spLocks noGrp="1"/>
          </p:cNvSpPr>
          <p:nvPr>
            <p:ph type="sldNum" sz="quarter" idx="10"/>
          </p:nvPr>
        </p:nvSpPr>
        <p:spPr>
          <a:xfrm>
            <a:off x="8839200" y="6356350"/>
            <a:ext cx="2743200" cy="365125"/>
          </a:xfrm>
          <a:prstGeom prst="rect">
            <a:avLst/>
          </a:prstGeom>
          <a:noFill/>
          <a:ln>
            <a:noFill/>
          </a:ln>
        </p:spPr>
        <p:txBody>
          <a:bodyPr spcFirstLastPara="1" vert="horz" wrap="square" lIns="91425" tIns="45700" rIns="91425" bIns="45700" rtlCol="0" anchor="ctr" anchorCtr="0">
            <a:noAutofit/>
          </a:bodyPr>
          <a:lstStyle>
            <a:defPPr>
              <a:defRPr lang="en-US"/>
            </a:defPPr>
            <a:lvl1pPr marL="0" marR="0" lvl="0" indent="0" algn="r" defTabSz="914400" rtl="0" eaLnBrk="1" latinLnBrk="0" hangingPunct="1">
              <a:spcBef>
                <a:spcPts val="0"/>
              </a:spcBef>
              <a:buNone/>
              <a:defRPr sz="1200" b="0" i="0" u="none" strike="noStrike" kern="1200" cap="none">
                <a:solidFill>
                  <a:schemeClr val="tx2">
                    <a:lumMod val="60000"/>
                    <a:lumOff val="40000"/>
                  </a:schemeClr>
                </a:solidFill>
                <a:latin typeface="Calibri"/>
                <a:ea typeface="Calibri"/>
                <a:cs typeface="Calibri"/>
                <a:sym typeface="Calibri"/>
              </a:defRPr>
            </a:lvl1pPr>
            <a:lvl2pPr marL="0" marR="0" lvl="1"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2pPr>
            <a:lvl3pPr marL="0" marR="0" lvl="2"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3pPr>
            <a:lvl4pPr marL="0" marR="0" lvl="3"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4pPr>
            <a:lvl5pPr marL="0" marR="0" lvl="4"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5pPr>
            <a:lvl6pPr marL="0" marR="0" lvl="5"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6pPr>
            <a:lvl7pPr marL="0" marR="0" lvl="6"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7pPr>
            <a:lvl8pPr marL="0" marR="0" lvl="7"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8pPr>
            <a:lvl9pPr marL="0" marR="0" lvl="8" indent="0" algn="r" defTabSz="914400" rtl="0" eaLnBrk="1" latinLnBrk="0" hangingPunct="1">
              <a:spcBef>
                <a:spcPts val="0"/>
              </a:spcBef>
              <a:buNone/>
              <a:defRPr sz="1200" b="0" i="0" u="none" strike="noStrike" kern="1200" cap="none">
                <a:solidFill>
                  <a:srgbClr val="919497"/>
                </a:solidFill>
                <a:latin typeface="Calibri"/>
                <a:ea typeface="Calibri"/>
                <a:cs typeface="Calibri"/>
                <a:sym typeface="Calibri"/>
              </a:defRPr>
            </a:lvl9p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lang="en-US" smtClean="0"/>
              <a:pPr marL="0" marR="0" lvl="0" indent="0" algn="r" defTabSz="914400" rtl="0" eaLnBrk="1" fontAlgn="auto" latinLnBrk="0" hangingPunct="1">
                <a:lnSpc>
                  <a:spcPct val="100000"/>
                </a:lnSpc>
                <a:spcBef>
                  <a:spcPts val="0"/>
                </a:spcBef>
                <a:spcAft>
                  <a:spcPts val="600"/>
                </a:spcAft>
                <a:buClrTx/>
                <a:buSzTx/>
                <a:buFontTx/>
                <a:buNone/>
                <a:tabLst/>
                <a:defRPr/>
              </a:pPr>
              <a:t>127</a:t>
            </a:fld>
            <a:endParaRPr kumimoji="0" lang="en-US" sz="12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Arial"/>
              <a:sym typeface="Arial"/>
            </a:endParaRPr>
          </a:p>
        </p:txBody>
      </p:sp>
      <p:sp>
        <p:nvSpPr>
          <p:cNvPr id="5" name="Footer Placeholder 4">
            <a:extLst>
              <a:ext uri="{FF2B5EF4-FFF2-40B4-BE49-F238E27FC236}">
                <a16:creationId xmlns:a16="http://schemas.microsoft.com/office/drawing/2014/main" id="{2FADF538-2D63-ACC8-D5CE-6D1B52DE9107}"/>
              </a:ext>
            </a:extLst>
          </p:cNvPr>
          <p:cNvSpPr>
            <a:spLocks noGrp="1"/>
          </p:cNvSpPr>
          <p:nvPr>
            <p:ph type="ftr" sz="quarter" idx="11"/>
          </p:nvPr>
        </p:nvSpPr>
        <p:spPr>
          <a:xfrm>
            <a:off x="801624" y="6401435"/>
            <a:ext cx="10588752" cy="320040"/>
          </a:xfrm>
        </p:spPr>
        <p:txBody>
          <a:bodyPr vert="horz" lIns="91440" tIns="45720" rIns="91440" bIns="45720" rtlCol="0" anchor="ctr">
            <a:normAutofit fontScale="92500" lnSpcReduction="10000"/>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lumMod val="50000"/>
                    <a:lumOff val="50000"/>
                  </a:srgbClr>
                </a:solidFill>
                <a:effectLst/>
                <a:uLnTx/>
                <a:uFillTx/>
                <a:latin typeface="Calibri" panose="020F0502020204030204"/>
                <a:ea typeface="+mn-ea"/>
                <a:cs typeface="Arial"/>
                <a:sym typeface="Arial"/>
              </a:rPr>
              <a:t>Illinois Perinatal Quality Collaborative</a:t>
            </a:r>
          </a:p>
        </p:txBody>
      </p:sp>
      <p:sp>
        <p:nvSpPr>
          <p:cNvPr id="6" name="TextBox 5">
            <a:extLst>
              <a:ext uri="{FF2B5EF4-FFF2-40B4-BE49-F238E27FC236}">
                <a16:creationId xmlns:a16="http://schemas.microsoft.com/office/drawing/2014/main" id="{A701A4B2-C908-AC6E-855F-73BF1A19B408}"/>
              </a:ext>
            </a:extLst>
          </p:cNvPr>
          <p:cNvSpPr txBox="1"/>
          <p:nvPr/>
        </p:nvSpPr>
        <p:spPr>
          <a:xfrm>
            <a:off x="437114" y="2599531"/>
            <a:ext cx="4750196" cy="147841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lnSpc>
                <a:spcPct val="150000"/>
              </a:lnSpc>
            </a:pPr>
            <a:r>
              <a:rPr lang="en-US" sz="3200" b="1" dirty="0">
                <a:cs typeface="Arial"/>
              </a:rPr>
              <a:t>Ask us any questions you have!</a:t>
            </a:r>
          </a:p>
        </p:txBody>
      </p:sp>
      <p:sp>
        <p:nvSpPr>
          <p:cNvPr id="7" name="TextBox 9">
            <a:extLst>
              <a:ext uri="{FF2B5EF4-FFF2-40B4-BE49-F238E27FC236}">
                <a16:creationId xmlns:a16="http://schemas.microsoft.com/office/drawing/2014/main" id="{6E072AEF-D7E1-F9EB-1B14-776CEE2E814F}"/>
              </a:ext>
            </a:extLst>
          </p:cNvPr>
          <p:cNvSpPr txBox="1"/>
          <p:nvPr/>
        </p:nvSpPr>
        <p:spPr>
          <a:xfrm>
            <a:off x="224200" y="381698"/>
            <a:ext cx="2588012" cy="945452"/>
          </a:xfrm>
          <a:prstGeom prst="rect">
            <a:avLst/>
          </a:prstGeom>
          <a:noFill/>
          <a:ln cap="flat">
            <a:noFill/>
          </a:ln>
        </p:spPr>
        <p:txBody>
          <a:bodyPr vert="horz" wrap="square" lIns="0" tIns="0" rIns="0" bIns="0" anchor="t" anchorCtr="1" compatLnSpc="1">
            <a:spAutoFit/>
          </a:bodyPr>
          <a:lstStyle/>
          <a:p>
            <a:pPr algn="ctr" defTabSz="609539">
              <a:lnSpc>
                <a:spcPts val="8585"/>
              </a:lnSpc>
              <a:defRPr sz="1800" b="0" i="0" u="none" strike="noStrike" kern="0" cap="none" spc="0" baseline="0">
                <a:solidFill>
                  <a:srgbClr val="000000"/>
                </a:solidFill>
                <a:uFillTx/>
              </a:defRPr>
            </a:pPr>
            <a:r>
              <a:rPr lang="en-US" sz="3600" b="1" dirty="0">
                <a:solidFill>
                  <a:schemeClr val="accent1"/>
                </a:solidFill>
                <a:latin typeface="Calibri"/>
              </a:rPr>
              <a:t>Q &amp; A Time</a:t>
            </a:r>
            <a:endParaRPr lang="en-US" dirty="0">
              <a:solidFill>
                <a:schemeClr val="accent1"/>
              </a:solidFill>
            </a:endParaRPr>
          </a:p>
        </p:txBody>
      </p:sp>
      <p:pic>
        <p:nvPicPr>
          <p:cNvPr id="11" name="Picture 10" descr="Different colored question marks">
            <a:extLst>
              <a:ext uri="{FF2B5EF4-FFF2-40B4-BE49-F238E27FC236}">
                <a16:creationId xmlns:a16="http://schemas.microsoft.com/office/drawing/2014/main" id="{EB44BCD2-D769-1BA3-C11F-155FE713212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50986" y="0"/>
            <a:ext cx="6440789" cy="6857999"/>
          </a:xfrm>
          <a:prstGeom prst="rect">
            <a:avLst/>
          </a:prstGeom>
        </p:spPr>
      </p:pic>
    </p:spTree>
    <p:extLst>
      <p:ext uri="{BB962C8B-B14F-4D97-AF65-F5344CB8AC3E}">
        <p14:creationId xmlns:p14="http://schemas.microsoft.com/office/powerpoint/2010/main" val="107551993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8CF373B5-E4AE-0CF7-9ACF-689E8A7FD318}"/>
              </a:ext>
            </a:extLst>
          </p:cNvPr>
          <p:cNvSpPr/>
          <p:nvPr/>
        </p:nvSpPr>
        <p:spPr>
          <a:xfrm>
            <a:off x="496956" y="6187107"/>
            <a:ext cx="11314042" cy="39756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43A5773-B47E-3416-7E69-132EA134EEBA}"/>
              </a:ext>
            </a:extLst>
          </p:cNvPr>
          <p:cNvSpPr/>
          <p:nvPr/>
        </p:nvSpPr>
        <p:spPr>
          <a:xfrm>
            <a:off x="6940825" y="-24848"/>
            <a:ext cx="5259456" cy="193813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fld id="{97033E4B-E3EB-3D46-B2D8-3159663620FA}" type="slidenum">
              <a:rPr lang="en-US" smtClean="0"/>
              <a:pPr/>
              <a:t>128</a:t>
            </a:fld>
            <a:endParaRPr lang="en-US"/>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2229205" y="-106615"/>
            <a:ext cx="7616405" cy="1105978"/>
          </a:xfrm>
          <a:prstGeom prst="rect">
            <a:avLst/>
          </a:prstGeom>
        </p:spPr>
        <p:txBody>
          <a:bodyPr vert="horz" lIns="91440" tIns="45720" rIns="91440" bIns="45720" rtlCol="0" anchor="ctr">
            <a:normAutofit fontScale="975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ea typeface="Lato Medium"/>
                <a:cs typeface="Lato Medium"/>
              </a:rPr>
              <a:t>Thank you to our</a:t>
            </a:r>
            <a:r>
              <a:rPr lang="en-US">
                <a:solidFill>
                  <a:schemeClr val="tx2">
                    <a:lumMod val="50000"/>
                  </a:schemeClr>
                </a:solidFill>
                <a:ea typeface="Lato Medium"/>
                <a:cs typeface="Lato Medium"/>
              </a:rPr>
              <a:t> </a:t>
            </a:r>
            <a:r>
              <a:rPr lang="en-US">
                <a:solidFill>
                  <a:schemeClr val="accent3"/>
                </a:solidFill>
                <a:ea typeface="Lato Medium"/>
                <a:cs typeface="Lato Medium"/>
              </a:rPr>
              <a:t>Funders:</a:t>
            </a:r>
            <a:endParaRPr lang="en-US">
              <a:solidFill>
                <a:schemeClr val="accent3"/>
              </a:solidFill>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558929" y="778786"/>
            <a:ext cx="2354493" cy="61883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280736" y="606674"/>
            <a:ext cx="1185978" cy="94403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42325" y="778733"/>
            <a:ext cx="1076499" cy="1042826"/>
          </a:xfrm>
          <a:prstGeom prst="rect">
            <a:avLst/>
          </a:prstGeom>
        </p:spPr>
      </p:pic>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947450" y="4870039"/>
            <a:ext cx="1919621" cy="900382"/>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2907320" y="2050257"/>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Supporters:</a:t>
            </a:r>
            <a:endParaRPr lang="en-US">
              <a:solidFill>
                <a:schemeClr val="accent3"/>
              </a:solidFill>
            </a:endParaRPr>
          </a:p>
        </p:txBody>
      </p:sp>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904568" y="2868987"/>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254344" y="3929218"/>
            <a:ext cx="1664899" cy="598041"/>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8751648" y="4081126"/>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731382" y="835250"/>
            <a:ext cx="2369300" cy="739093"/>
          </a:xfrm>
          <a:prstGeom prst="rect">
            <a:avLst/>
          </a:prstGeom>
        </p:spPr>
      </p:pic>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6096000" y="3862721"/>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670611" y="4047165"/>
            <a:ext cx="1644073" cy="544172"/>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7394323" y="5892881"/>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4748556" y="5962498"/>
            <a:ext cx="2283125" cy="538342"/>
          </a:xfrm>
          <a:prstGeom prst="rect">
            <a:avLst/>
          </a:prstGeom>
        </p:spPr>
      </p:pic>
      <p:pic>
        <p:nvPicPr>
          <p:cNvPr id="12" name="Picture 11" descr="A logo with a person in the middle&#10;&#10;Description automatically generated">
            <a:extLst>
              <a:ext uri="{FF2B5EF4-FFF2-40B4-BE49-F238E27FC236}">
                <a16:creationId xmlns:a16="http://schemas.microsoft.com/office/drawing/2014/main" id="{9B970919-7C5D-1B2B-9DFA-6D6F9F0312A4}"/>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5314684" y="779422"/>
            <a:ext cx="1150870" cy="859678"/>
          </a:xfrm>
          <a:prstGeom prst="rect">
            <a:avLst/>
          </a:prstGeom>
        </p:spPr>
      </p:pic>
      <p:pic>
        <p:nvPicPr>
          <p:cNvPr id="18" name="Picture 17" descr="A blue cross and a blue shield&#10;&#10;Description automatically generated">
            <a:extLst>
              <a:ext uri="{FF2B5EF4-FFF2-40B4-BE49-F238E27FC236}">
                <a16:creationId xmlns:a16="http://schemas.microsoft.com/office/drawing/2014/main" id="{2B5AF82D-96C3-9C73-392C-0B05E1F057BE}"/>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6732015" y="784570"/>
            <a:ext cx="1766503" cy="849382"/>
          </a:xfrm>
          <a:prstGeom prst="rect">
            <a:avLst/>
          </a:prstGeom>
        </p:spPr>
      </p:pic>
      <p:pic>
        <p:nvPicPr>
          <p:cNvPr id="23" name="Picture 22">
            <a:extLst>
              <a:ext uri="{FF2B5EF4-FFF2-40B4-BE49-F238E27FC236}">
                <a16:creationId xmlns:a16="http://schemas.microsoft.com/office/drawing/2014/main" id="{1E63CE60-0F57-76B5-30AB-2843ABA9DFD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409244" y="921204"/>
            <a:ext cx="1393787" cy="945282"/>
          </a:xfrm>
          <a:prstGeom prst="rect">
            <a:avLst/>
          </a:prstGeom>
        </p:spPr>
      </p:pic>
      <p:pic>
        <p:nvPicPr>
          <p:cNvPr id="24" name="Picture 23" descr="A blue logo with a tree and text&#10;&#10;Description automatically generated">
            <a:extLst>
              <a:ext uri="{FF2B5EF4-FFF2-40B4-BE49-F238E27FC236}">
                <a16:creationId xmlns:a16="http://schemas.microsoft.com/office/drawing/2014/main" id="{4BED6EBD-FB69-9427-2E9B-A696ED47F2F4}"/>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1978360" y="5786850"/>
            <a:ext cx="2506910" cy="800514"/>
          </a:xfrm>
          <a:prstGeom prst="rect">
            <a:avLst/>
          </a:prstGeom>
        </p:spPr>
      </p:pic>
      <p:pic>
        <p:nvPicPr>
          <p:cNvPr id="26" name="Picture 25" descr="A logo with blue wings&#10;&#10;Description automatically generated">
            <a:extLst>
              <a:ext uri="{FF2B5EF4-FFF2-40B4-BE49-F238E27FC236}">
                <a16:creationId xmlns:a16="http://schemas.microsoft.com/office/drawing/2014/main" id="{4CC48AC9-3B45-B113-141C-28ADFEAA30D3}"/>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1454867" y="2658547"/>
            <a:ext cx="2310318" cy="806906"/>
          </a:xfrm>
          <a:prstGeom prst="rect">
            <a:avLst/>
          </a:prstGeom>
        </p:spPr>
      </p:pic>
      <p:pic>
        <p:nvPicPr>
          <p:cNvPr id="30" name="Picture 29" descr="A blue and white logo&#10;&#10;Description automatically generated">
            <a:extLst>
              <a:ext uri="{FF2B5EF4-FFF2-40B4-BE49-F238E27FC236}">
                <a16:creationId xmlns:a16="http://schemas.microsoft.com/office/drawing/2014/main" id="{8E048006-A90B-FB4D-A967-36962D4B37E2}"/>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4580574" y="5062416"/>
            <a:ext cx="2172351" cy="592030"/>
          </a:xfrm>
          <a:prstGeom prst="rect">
            <a:avLst/>
          </a:prstGeom>
        </p:spPr>
      </p:pic>
      <p:pic>
        <p:nvPicPr>
          <p:cNvPr id="34" name="Picture 33" descr="A blue logo with a black background&#10;&#10;Description automatically generated">
            <a:extLst>
              <a:ext uri="{FF2B5EF4-FFF2-40B4-BE49-F238E27FC236}">
                <a16:creationId xmlns:a16="http://schemas.microsoft.com/office/drawing/2014/main" id="{70F2AF34-2888-E38C-2F25-95DF804157D9}"/>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8400665" y="2688051"/>
            <a:ext cx="877070" cy="862574"/>
          </a:xfrm>
          <a:prstGeom prst="rect">
            <a:avLst/>
          </a:prstGeom>
        </p:spPr>
      </p:pic>
      <p:pic>
        <p:nvPicPr>
          <p:cNvPr id="42" name="Picture 41" descr="A close-up of a logo&#10;&#10;Description automatically generated">
            <a:extLst>
              <a:ext uri="{FF2B5EF4-FFF2-40B4-BE49-F238E27FC236}">
                <a16:creationId xmlns:a16="http://schemas.microsoft.com/office/drawing/2014/main" id="{30ECA7B7-0C31-5618-DD02-AA3CAA7B35D0}"/>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3959047" y="2688051"/>
            <a:ext cx="1865066" cy="868135"/>
          </a:xfrm>
          <a:prstGeom prst="rect">
            <a:avLst/>
          </a:prstGeom>
        </p:spPr>
      </p:pic>
      <p:sp>
        <p:nvSpPr>
          <p:cNvPr id="47" name="Freeform 23">
            <a:extLst>
              <a:ext uri="{FF2B5EF4-FFF2-40B4-BE49-F238E27FC236}">
                <a16:creationId xmlns:a16="http://schemas.microsoft.com/office/drawing/2014/main" id="{1B4611C7-2978-80BC-65BC-6AD1409414C8}"/>
              </a:ext>
            </a:extLst>
          </p:cNvPr>
          <p:cNvSpPr/>
          <p:nvPr/>
        </p:nvSpPr>
        <p:spPr>
          <a:xfrm>
            <a:off x="10918309" y="-29740"/>
            <a:ext cx="1271108" cy="635554"/>
          </a:xfrm>
          <a:custGeom>
            <a:avLst/>
            <a:gdLst/>
            <a:ahLst/>
            <a:cxnLst/>
            <a:rect l="l" t="t" r="r" b="b"/>
            <a:pathLst>
              <a:path w="1906662" h="953331">
                <a:moveTo>
                  <a:pt x="0" y="0"/>
                </a:moveTo>
                <a:lnTo>
                  <a:pt x="1906662" y="0"/>
                </a:lnTo>
                <a:lnTo>
                  <a:pt x="1906662" y="953331"/>
                </a:lnTo>
                <a:lnTo>
                  <a:pt x="0" y="953331"/>
                </a:lnTo>
                <a:lnTo>
                  <a:pt x="0" y="0"/>
                </a:lnTo>
                <a:close/>
              </a:path>
            </a:pathLst>
          </a:custGeom>
          <a:blipFill>
            <a:blip r:embed="rId23" cstate="email">
              <a:extLst>
                <a:ext uri="{28A0092B-C50C-407E-A947-70E740481C1C}">
                  <a14:useLocalDpi xmlns:a14="http://schemas.microsoft.com/office/drawing/2010/main"/>
                </a:ext>
              </a:extLst>
            </a:blip>
            <a:stretch>
              <a:fillRect/>
            </a:stretch>
          </a:blipFill>
        </p:spPr>
        <p:txBody>
          <a:bodyPr/>
          <a:lstStyle/>
          <a:p>
            <a:endParaRPr lang="en-US"/>
          </a:p>
        </p:txBody>
      </p:sp>
      <p:pic>
        <p:nvPicPr>
          <p:cNvPr id="5" name="Picture 4" descr="A logo for a health and hospital association&#10;&#10;Description automatically generated">
            <a:extLst>
              <a:ext uri="{FF2B5EF4-FFF2-40B4-BE49-F238E27FC236}">
                <a16:creationId xmlns:a16="http://schemas.microsoft.com/office/drawing/2014/main" id="{A483F555-910F-147F-4814-45C785887C4F}"/>
              </a:ext>
            </a:extLst>
          </p:cNvPr>
          <p:cNvPicPr>
            <a:picLocks noChangeAspect="1"/>
          </p:cNvPicPr>
          <p:nvPr/>
        </p:nvPicPr>
        <p:blipFill>
          <a:blip r:embed="rId24" cstate="screen">
            <a:extLst>
              <a:ext uri="{28A0092B-C50C-407E-A947-70E740481C1C}">
                <a14:useLocalDpi xmlns:a14="http://schemas.microsoft.com/office/drawing/2010/main"/>
              </a:ext>
            </a:extLst>
          </a:blip>
          <a:srcRect l="-1755" r="-552" b="-779"/>
          <a:stretch/>
        </p:blipFill>
        <p:spPr>
          <a:xfrm>
            <a:off x="2743563" y="4823878"/>
            <a:ext cx="1298762" cy="906970"/>
          </a:xfrm>
          <a:prstGeom prst="rect">
            <a:avLst/>
          </a:prstGeom>
        </p:spPr>
      </p:pic>
    </p:spTree>
    <p:extLst>
      <p:ext uri="{BB962C8B-B14F-4D97-AF65-F5344CB8AC3E}">
        <p14:creationId xmlns:p14="http://schemas.microsoft.com/office/powerpoint/2010/main" val="291740959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a:extLst>
              <a:ext uri="{FF2B5EF4-FFF2-40B4-BE49-F238E27FC236}">
                <a16:creationId xmlns:a16="http://schemas.microsoft.com/office/drawing/2014/main" id="{35F0AB20-7DAC-3870-B700-965DBCE76673}"/>
              </a:ext>
            </a:extLst>
          </p:cNvPr>
          <p:cNvSpPr/>
          <p:nvPr/>
        </p:nvSpPr>
        <p:spPr>
          <a:xfrm>
            <a:off x="575300" y="6033331"/>
            <a:ext cx="11152909" cy="47798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048" name="Picture 24" descr="2024 Healthy Illinois Survey begins for comprehensive health data collection">
            <a:extLst>
              <a:ext uri="{FF2B5EF4-FFF2-40B4-BE49-F238E27FC236}">
                <a16:creationId xmlns:a16="http://schemas.microsoft.com/office/drawing/2014/main" id="{3575FF75-EE4E-B8A4-35CD-0F0E8467C432}"/>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596890" y="5153917"/>
            <a:ext cx="926954" cy="881065"/>
          </a:xfrm>
          <a:prstGeom prst="rect">
            <a:avLst/>
          </a:prstGeom>
          <a:noFill/>
          <a:extLst>
            <a:ext uri="{909E8E84-426E-40DD-AFC4-6F175D3DCCD1}">
              <a14:hiddenFill xmlns:a14="http://schemas.microsoft.com/office/drawing/2010/main">
                <a:solidFill>
                  <a:srgbClr val="FFFFFF"/>
                </a:solidFill>
              </a14:hiddenFill>
            </a:ext>
          </a:extLst>
        </p:spPr>
      </p:pic>
      <p:pic>
        <p:nvPicPr>
          <p:cNvPr id="1044" name="Picture 20" descr="Colorado's PQC (@cpcqc_) • Instagram photos and videos">
            <a:extLst>
              <a:ext uri="{FF2B5EF4-FFF2-40B4-BE49-F238E27FC236}">
                <a16:creationId xmlns:a16="http://schemas.microsoft.com/office/drawing/2014/main" id="{17580E2A-FEB7-8868-2150-B5AB8F34A79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1681880" y="1281519"/>
            <a:ext cx="737332" cy="52241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33">
            <a:extLst>
              <a:ext uri="{FF2B5EF4-FFF2-40B4-BE49-F238E27FC236}">
                <a16:creationId xmlns:a16="http://schemas.microsoft.com/office/drawing/2014/main" id="{EBB0AF70-92F9-7DAA-7A4B-1C216F7F0C01}"/>
              </a:ext>
            </a:extLst>
          </p:cNvPr>
          <p:cNvSpPr txBox="1"/>
          <p:nvPr/>
        </p:nvSpPr>
        <p:spPr>
          <a:xfrm>
            <a:off x="400336" y="344330"/>
            <a:ext cx="7227199" cy="897682"/>
          </a:xfrm>
          <a:prstGeom prst="rect">
            <a:avLst/>
          </a:prstGeom>
        </p:spPr>
        <p:txBody>
          <a:bodyPr wrap="square" lIns="0" tIns="0" rIns="0" bIns="0" rtlCol="0" anchor="t">
            <a:spAutoFit/>
          </a:bodyPr>
          <a:lstStyle/>
          <a:p>
            <a:pPr marL="0" marR="0" lvl="0" indent="0" algn="l" defTabSz="457200" rtl="0" eaLnBrk="1" fontAlgn="auto" latinLnBrk="0" hangingPunct="1">
              <a:lnSpc>
                <a:spcPts val="3509"/>
              </a:lnSpc>
              <a:spcBef>
                <a:spcPct val="0"/>
              </a:spcBef>
              <a:spcAft>
                <a:spcPts val="0"/>
              </a:spcAft>
              <a:buClrTx/>
              <a:buSzTx/>
              <a:buFontTx/>
              <a:buNone/>
              <a:tabLst/>
              <a:defRPr/>
            </a:pPr>
            <a:r>
              <a:rPr kumimoji="0" lang="en-US" sz="3200" b="1" i="0" u="none" strike="noStrike" kern="1200" cap="none" spc="121" normalizeH="0" baseline="0" noProof="0">
                <a:ln>
                  <a:noFill/>
                </a:ln>
                <a:solidFill>
                  <a:srgbClr val="1C498B"/>
                </a:solidFill>
                <a:effectLst/>
                <a:uLnTx/>
                <a:uFillTx/>
                <a:latin typeface="Barlow SemiCondensed Bold"/>
                <a:ea typeface="+mn-ea"/>
                <a:cs typeface="+mn-cs"/>
              </a:rPr>
              <a:t>Perinatal Mental Health (PMH) Initiative Development</a:t>
            </a:r>
          </a:p>
        </p:txBody>
      </p:sp>
      <p:sp>
        <p:nvSpPr>
          <p:cNvPr id="46" name="Freeform 2">
            <a:extLst>
              <a:ext uri="{FF2B5EF4-FFF2-40B4-BE49-F238E27FC236}">
                <a16:creationId xmlns:a16="http://schemas.microsoft.com/office/drawing/2014/main" id="{EE9B16D6-747B-E9B8-E232-6FE8F314DA68}"/>
              </a:ext>
            </a:extLst>
          </p:cNvPr>
          <p:cNvSpPr>
            <a:spLocks noChangeAspect="1"/>
          </p:cNvSpPr>
          <p:nvPr/>
        </p:nvSpPr>
        <p:spPr>
          <a:xfrm>
            <a:off x="0" y="3029181"/>
            <a:ext cx="12312316" cy="3454297"/>
          </a:xfrm>
          <a:custGeom>
            <a:avLst/>
            <a:gdLst/>
            <a:ahLst/>
            <a:cxnLst/>
            <a:rect l="l" t="t" r="r" b="b"/>
            <a:pathLst>
              <a:path w="18288000" h="9715500">
                <a:moveTo>
                  <a:pt x="0" y="0"/>
                </a:moveTo>
                <a:lnTo>
                  <a:pt x="18288000" y="0"/>
                </a:lnTo>
                <a:lnTo>
                  <a:pt x="18288000" y="9715500"/>
                </a:lnTo>
                <a:lnTo>
                  <a:pt x="0" y="9715500"/>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48" name="Group 47">
            <a:extLst>
              <a:ext uri="{FF2B5EF4-FFF2-40B4-BE49-F238E27FC236}">
                <a16:creationId xmlns:a16="http://schemas.microsoft.com/office/drawing/2014/main" id="{5DDB86F6-5F1C-25D2-0478-30514CCBBE2F}"/>
              </a:ext>
            </a:extLst>
          </p:cNvPr>
          <p:cNvGrpSpPr>
            <a:grpSpLocks noChangeAspect="1"/>
          </p:cNvGrpSpPr>
          <p:nvPr/>
        </p:nvGrpSpPr>
        <p:grpSpPr>
          <a:xfrm>
            <a:off x="9268516" y="3824241"/>
            <a:ext cx="737332" cy="945298"/>
            <a:chOff x="10046901" y="2520750"/>
            <a:chExt cx="737332" cy="945297"/>
          </a:xfrm>
        </p:grpSpPr>
        <p:sp>
          <p:nvSpPr>
            <p:cNvPr id="49" name="Freeform 22">
              <a:extLst>
                <a:ext uri="{FF2B5EF4-FFF2-40B4-BE49-F238E27FC236}">
                  <a16:creationId xmlns:a16="http://schemas.microsoft.com/office/drawing/2014/main" id="{12F09D8B-AFEC-CF36-7719-7A508BE26FF7}"/>
                </a:ext>
              </a:extLst>
            </p:cNvPr>
            <p:cNvSpPr>
              <a:spLocks noChangeAspect="1"/>
            </p:cNvSpPr>
            <p:nvPr/>
          </p:nvSpPr>
          <p:spPr>
            <a:xfrm>
              <a:off x="10046901" y="2520750"/>
              <a:ext cx="737332" cy="945297"/>
            </a:xfrm>
            <a:custGeom>
              <a:avLst/>
              <a:gdLst/>
              <a:ahLst/>
              <a:cxnLst/>
              <a:rect l="l" t="t" r="r" b="b"/>
              <a:pathLst>
                <a:path w="1343379" h="1722280">
                  <a:moveTo>
                    <a:pt x="0" y="0"/>
                  </a:moveTo>
                  <a:lnTo>
                    <a:pt x="1343379" y="0"/>
                  </a:lnTo>
                  <a:lnTo>
                    <a:pt x="1343379" y="1722281"/>
                  </a:lnTo>
                  <a:lnTo>
                    <a:pt x="0" y="1722281"/>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50" name="Group 23">
              <a:extLst>
                <a:ext uri="{FF2B5EF4-FFF2-40B4-BE49-F238E27FC236}">
                  <a16:creationId xmlns:a16="http://schemas.microsoft.com/office/drawing/2014/main" id="{9A8E6F45-E128-762B-810D-17BCC42F26DB}"/>
                </a:ext>
              </a:extLst>
            </p:cNvPr>
            <p:cNvGrpSpPr>
              <a:grpSpLocks noChangeAspect="1"/>
            </p:cNvGrpSpPr>
            <p:nvPr/>
          </p:nvGrpSpPr>
          <p:grpSpPr>
            <a:xfrm>
              <a:off x="10197143" y="2577667"/>
              <a:ext cx="478871" cy="529275"/>
              <a:chOff x="-11413" y="28575"/>
              <a:chExt cx="812800" cy="898352"/>
            </a:xfrm>
          </p:grpSpPr>
          <p:sp>
            <p:nvSpPr>
              <p:cNvPr id="52" name="Freeform 24">
                <a:extLst>
                  <a:ext uri="{FF2B5EF4-FFF2-40B4-BE49-F238E27FC236}">
                    <a16:creationId xmlns:a16="http://schemas.microsoft.com/office/drawing/2014/main" id="{E1FB86F8-B1F6-1196-EEFD-8F3A20FC076E}"/>
                  </a:ext>
                </a:extLst>
              </p:cNvPr>
              <p:cNvSpPr/>
              <p:nvPr/>
            </p:nvSpPr>
            <p:spPr>
              <a:xfrm>
                <a:off x="-11413" y="114127"/>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53" name="TextBox 25">
                <a:extLst>
                  <a:ext uri="{FF2B5EF4-FFF2-40B4-BE49-F238E27FC236}">
                    <a16:creationId xmlns:a16="http://schemas.microsoft.com/office/drawing/2014/main" id="{CCA3355E-18B2-67A7-C943-621970315884}"/>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51" name="Freeform 34">
              <a:extLst>
                <a:ext uri="{FF2B5EF4-FFF2-40B4-BE49-F238E27FC236}">
                  <a16:creationId xmlns:a16="http://schemas.microsoft.com/office/drawing/2014/main" id="{1EFF2217-32A4-E53D-3607-F2769F5512D2}"/>
                </a:ext>
              </a:extLst>
            </p:cNvPr>
            <p:cNvSpPr>
              <a:spLocks noChangeAspect="1"/>
            </p:cNvSpPr>
            <p:nvPr/>
          </p:nvSpPr>
          <p:spPr>
            <a:xfrm>
              <a:off x="10294182" y="2667514"/>
              <a:ext cx="352310" cy="361513"/>
            </a:xfrm>
            <a:custGeom>
              <a:avLst/>
              <a:gdLst/>
              <a:ahLst/>
              <a:cxnLst/>
              <a:rect l="l" t="t" r="r" b="b"/>
              <a:pathLst>
                <a:path w="641891" h="658657">
                  <a:moveTo>
                    <a:pt x="0" y="0"/>
                  </a:moveTo>
                  <a:lnTo>
                    <a:pt x="641891" y="0"/>
                  </a:lnTo>
                  <a:lnTo>
                    <a:pt x="641891" y="658657"/>
                  </a:lnTo>
                  <a:lnTo>
                    <a:pt x="0" y="658657"/>
                  </a:lnTo>
                  <a:lnTo>
                    <a:pt x="0" y="0"/>
                  </a:lnTo>
                  <a:close/>
                </a:path>
              </a:pathLst>
            </a:custGeom>
            <a: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59" name="Group 58">
            <a:extLst>
              <a:ext uri="{FF2B5EF4-FFF2-40B4-BE49-F238E27FC236}">
                <a16:creationId xmlns:a16="http://schemas.microsoft.com/office/drawing/2014/main" id="{EBC2A0FD-DF21-8C38-49B0-84CD406EB440}"/>
              </a:ext>
            </a:extLst>
          </p:cNvPr>
          <p:cNvGrpSpPr/>
          <p:nvPr/>
        </p:nvGrpSpPr>
        <p:grpSpPr>
          <a:xfrm>
            <a:off x="6638884" y="5354548"/>
            <a:ext cx="737332" cy="945297"/>
            <a:chOff x="8619144" y="3889959"/>
            <a:chExt cx="737332" cy="945297"/>
          </a:xfrm>
        </p:grpSpPr>
        <p:sp>
          <p:nvSpPr>
            <p:cNvPr id="54" name="Freeform 6">
              <a:extLst>
                <a:ext uri="{FF2B5EF4-FFF2-40B4-BE49-F238E27FC236}">
                  <a16:creationId xmlns:a16="http://schemas.microsoft.com/office/drawing/2014/main" id="{11118A6B-C870-6EC5-027D-C5D1C627A1FB}"/>
                </a:ext>
              </a:extLst>
            </p:cNvPr>
            <p:cNvSpPr>
              <a:spLocks noChangeAspect="1"/>
            </p:cNvSpPr>
            <p:nvPr/>
          </p:nvSpPr>
          <p:spPr>
            <a:xfrm>
              <a:off x="8619144" y="3889959"/>
              <a:ext cx="737332" cy="945297"/>
            </a:xfrm>
            <a:custGeom>
              <a:avLst/>
              <a:gdLst/>
              <a:ahLst/>
              <a:cxnLst/>
              <a:rect l="l" t="t" r="r" b="b"/>
              <a:pathLst>
                <a:path w="1343379" h="1722280">
                  <a:moveTo>
                    <a:pt x="0" y="0"/>
                  </a:moveTo>
                  <a:lnTo>
                    <a:pt x="1343378" y="0"/>
                  </a:lnTo>
                  <a:lnTo>
                    <a:pt x="1343378" y="1722281"/>
                  </a:lnTo>
                  <a:lnTo>
                    <a:pt x="0" y="1722281"/>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55" name="Group 16">
              <a:extLst>
                <a:ext uri="{FF2B5EF4-FFF2-40B4-BE49-F238E27FC236}">
                  <a16:creationId xmlns:a16="http://schemas.microsoft.com/office/drawing/2014/main" id="{77880AF3-EC93-AB8C-0AFB-1A857B33D692}"/>
                </a:ext>
              </a:extLst>
            </p:cNvPr>
            <p:cNvGrpSpPr>
              <a:grpSpLocks noChangeAspect="1"/>
            </p:cNvGrpSpPr>
            <p:nvPr/>
          </p:nvGrpSpPr>
          <p:grpSpPr>
            <a:xfrm>
              <a:off x="8748374" y="3946876"/>
              <a:ext cx="478871" cy="553722"/>
              <a:chOff x="-47079" y="28575"/>
              <a:chExt cx="812800" cy="939846"/>
            </a:xfrm>
          </p:grpSpPr>
          <p:sp>
            <p:nvSpPr>
              <p:cNvPr id="56" name="Freeform 17">
                <a:extLst>
                  <a:ext uri="{FF2B5EF4-FFF2-40B4-BE49-F238E27FC236}">
                    <a16:creationId xmlns:a16="http://schemas.microsoft.com/office/drawing/2014/main" id="{97EFA2A3-8B5B-889F-A9D9-C660760C0424}"/>
                  </a:ext>
                </a:extLst>
              </p:cNvPr>
              <p:cNvSpPr/>
              <p:nvPr/>
            </p:nvSpPr>
            <p:spPr>
              <a:xfrm>
                <a:off x="-47079" y="155621"/>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57" name="TextBox 18">
                <a:extLst>
                  <a:ext uri="{FF2B5EF4-FFF2-40B4-BE49-F238E27FC236}">
                    <a16:creationId xmlns:a16="http://schemas.microsoft.com/office/drawing/2014/main" id="{1805B05F-530C-E966-155A-A050C6B482A5}"/>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58" name="Freeform 21">
              <a:extLst>
                <a:ext uri="{FF2B5EF4-FFF2-40B4-BE49-F238E27FC236}">
                  <a16:creationId xmlns:a16="http://schemas.microsoft.com/office/drawing/2014/main" id="{B781965C-4F20-E787-BB85-97780D8D5F4B}"/>
                </a:ext>
              </a:extLst>
            </p:cNvPr>
            <p:cNvSpPr>
              <a:spLocks noChangeAspect="1"/>
            </p:cNvSpPr>
            <p:nvPr/>
          </p:nvSpPr>
          <p:spPr>
            <a:xfrm>
              <a:off x="8803982" y="4126132"/>
              <a:ext cx="377621" cy="215716"/>
            </a:xfrm>
            <a:custGeom>
              <a:avLst/>
              <a:gdLst/>
              <a:ahLst/>
              <a:cxnLst/>
              <a:rect l="l" t="t" r="r" b="b"/>
              <a:pathLst>
                <a:path w="688005" h="393023">
                  <a:moveTo>
                    <a:pt x="0" y="0"/>
                  </a:moveTo>
                  <a:lnTo>
                    <a:pt x="688006" y="0"/>
                  </a:lnTo>
                  <a:lnTo>
                    <a:pt x="688006" y="393023"/>
                  </a:lnTo>
                  <a:lnTo>
                    <a:pt x="0" y="393023"/>
                  </a:lnTo>
                  <a:lnTo>
                    <a:pt x="0" y="0"/>
                  </a:lnTo>
                  <a:close/>
                </a:path>
              </a:pathLst>
            </a:custGeom>
            <a: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2" name="Group 1">
            <a:extLst>
              <a:ext uri="{FF2B5EF4-FFF2-40B4-BE49-F238E27FC236}">
                <a16:creationId xmlns:a16="http://schemas.microsoft.com/office/drawing/2014/main" id="{8113443A-0DDA-F032-03D6-65DC508155DA}"/>
              </a:ext>
            </a:extLst>
          </p:cNvPr>
          <p:cNvGrpSpPr/>
          <p:nvPr/>
        </p:nvGrpSpPr>
        <p:grpSpPr>
          <a:xfrm>
            <a:off x="8536584" y="5044695"/>
            <a:ext cx="737332" cy="945297"/>
            <a:chOff x="7880525" y="5280180"/>
            <a:chExt cx="737332" cy="945297"/>
          </a:xfrm>
        </p:grpSpPr>
        <p:sp>
          <p:nvSpPr>
            <p:cNvPr id="3" name="Freeform 35">
              <a:extLst>
                <a:ext uri="{FF2B5EF4-FFF2-40B4-BE49-F238E27FC236}">
                  <a16:creationId xmlns:a16="http://schemas.microsoft.com/office/drawing/2014/main" id="{E9156BB2-4C10-DC3A-01D3-45F68F02DDB1}"/>
                </a:ext>
              </a:extLst>
            </p:cNvPr>
            <p:cNvSpPr>
              <a:spLocks noChangeAspect="1"/>
            </p:cNvSpPr>
            <p:nvPr/>
          </p:nvSpPr>
          <p:spPr>
            <a:xfrm>
              <a:off x="7880525" y="5280180"/>
              <a:ext cx="737332" cy="945297"/>
            </a:xfrm>
            <a:custGeom>
              <a:avLst/>
              <a:gdLst/>
              <a:ahLst/>
              <a:cxnLst/>
              <a:rect l="l" t="t" r="r" b="b"/>
              <a:pathLst>
                <a:path w="1343379" h="1722280">
                  <a:moveTo>
                    <a:pt x="0" y="0"/>
                  </a:moveTo>
                  <a:lnTo>
                    <a:pt x="1343379" y="0"/>
                  </a:lnTo>
                  <a:lnTo>
                    <a:pt x="1343379" y="1722281"/>
                  </a:lnTo>
                  <a:lnTo>
                    <a:pt x="0" y="1722281"/>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4" name="Group 36">
              <a:extLst>
                <a:ext uri="{FF2B5EF4-FFF2-40B4-BE49-F238E27FC236}">
                  <a16:creationId xmlns:a16="http://schemas.microsoft.com/office/drawing/2014/main" id="{47A2D7B4-D0D8-8CDA-8AF1-A64EA9E57D07}"/>
                </a:ext>
              </a:extLst>
            </p:cNvPr>
            <p:cNvGrpSpPr>
              <a:grpSpLocks noChangeAspect="1"/>
            </p:cNvGrpSpPr>
            <p:nvPr/>
          </p:nvGrpSpPr>
          <p:grpSpPr>
            <a:xfrm>
              <a:off x="8009755" y="5386039"/>
              <a:ext cx="478871" cy="478871"/>
              <a:chOff x="0" y="0"/>
              <a:chExt cx="812800" cy="812800"/>
            </a:xfrm>
          </p:grpSpPr>
          <p:sp>
            <p:nvSpPr>
              <p:cNvPr id="6" name="Freeform 37">
                <a:extLst>
                  <a:ext uri="{FF2B5EF4-FFF2-40B4-BE49-F238E27FC236}">
                    <a16:creationId xmlns:a16="http://schemas.microsoft.com/office/drawing/2014/main" id="{190415A8-97C1-C56B-0C87-0904E88F065B}"/>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7" name="TextBox 38">
                <a:extLst>
                  <a:ext uri="{FF2B5EF4-FFF2-40B4-BE49-F238E27FC236}">
                    <a16:creationId xmlns:a16="http://schemas.microsoft.com/office/drawing/2014/main" id="{65E70E82-7068-CB33-4928-ADB22AE60CE1}"/>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5" name="Freeform 39">
              <a:extLst>
                <a:ext uri="{FF2B5EF4-FFF2-40B4-BE49-F238E27FC236}">
                  <a16:creationId xmlns:a16="http://schemas.microsoft.com/office/drawing/2014/main" id="{0B6E810D-BDEF-593A-F69D-8B358FBEC2D1}"/>
                </a:ext>
              </a:extLst>
            </p:cNvPr>
            <p:cNvSpPr>
              <a:spLocks noChangeAspect="1"/>
            </p:cNvSpPr>
            <p:nvPr/>
          </p:nvSpPr>
          <p:spPr>
            <a:xfrm>
              <a:off x="8124963" y="5441073"/>
              <a:ext cx="223712" cy="383233"/>
            </a:xfrm>
            <a:custGeom>
              <a:avLst/>
              <a:gdLst/>
              <a:ahLst/>
              <a:cxnLst/>
              <a:rect l="l" t="t" r="r" b="b"/>
              <a:pathLst>
                <a:path w="407592" h="698231">
                  <a:moveTo>
                    <a:pt x="0" y="0"/>
                  </a:moveTo>
                  <a:lnTo>
                    <a:pt x="407592" y="0"/>
                  </a:lnTo>
                  <a:lnTo>
                    <a:pt x="407592" y="698231"/>
                  </a:lnTo>
                  <a:lnTo>
                    <a:pt x="0" y="698231"/>
                  </a:lnTo>
                  <a:lnTo>
                    <a:pt x="0" y="0"/>
                  </a:lnTo>
                  <a:close/>
                </a:path>
              </a:pathLst>
            </a:custGeom>
            <a:blipFill>
              <a:blip r:embed="rId17" cstate="email">
                <a:extLst>
                  <a:ext uri="{28A0092B-C50C-407E-A947-70E740481C1C}">
                    <a14:useLocalDpi xmlns:a14="http://schemas.microsoft.com/office/drawing/2010/main"/>
                  </a:ext>
                  <a:ext uri="{96DAC541-7B7A-43D3-8B79-37D633B846F1}">
                    <asvg:svgBlip xmlns:asvg="http://schemas.microsoft.com/office/drawing/2016/SVG/main" r:embed="rId18"/>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9" name="Group 8">
            <a:extLst>
              <a:ext uri="{FF2B5EF4-FFF2-40B4-BE49-F238E27FC236}">
                <a16:creationId xmlns:a16="http://schemas.microsoft.com/office/drawing/2014/main" id="{AE2D278C-10E7-66C6-F3B0-18A6A4C986A2}"/>
              </a:ext>
            </a:extLst>
          </p:cNvPr>
          <p:cNvGrpSpPr/>
          <p:nvPr/>
        </p:nvGrpSpPr>
        <p:grpSpPr>
          <a:xfrm>
            <a:off x="5619614" y="4673966"/>
            <a:ext cx="737332" cy="945297"/>
            <a:chOff x="6096000" y="5226903"/>
            <a:chExt cx="737332" cy="945297"/>
          </a:xfrm>
        </p:grpSpPr>
        <p:sp>
          <p:nvSpPr>
            <p:cNvPr id="10" name="Freeform 4">
              <a:extLst>
                <a:ext uri="{FF2B5EF4-FFF2-40B4-BE49-F238E27FC236}">
                  <a16:creationId xmlns:a16="http://schemas.microsoft.com/office/drawing/2014/main" id="{07D993AF-0237-BBD5-442A-F4B07A4ECEF8}"/>
                </a:ext>
              </a:extLst>
            </p:cNvPr>
            <p:cNvSpPr>
              <a:spLocks noChangeAspect="1"/>
            </p:cNvSpPr>
            <p:nvPr/>
          </p:nvSpPr>
          <p:spPr>
            <a:xfrm>
              <a:off x="6096000" y="5226903"/>
              <a:ext cx="737332" cy="945297"/>
            </a:xfrm>
            <a:custGeom>
              <a:avLst/>
              <a:gdLst/>
              <a:ahLst/>
              <a:cxnLst/>
              <a:rect l="l" t="t" r="r" b="b"/>
              <a:pathLst>
                <a:path w="1343379" h="1722280">
                  <a:moveTo>
                    <a:pt x="0" y="0"/>
                  </a:moveTo>
                  <a:lnTo>
                    <a:pt x="1343379" y="0"/>
                  </a:lnTo>
                  <a:lnTo>
                    <a:pt x="1343379" y="1722280"/>
                  </a:lnTo>
                  <a:lnTo>
                    <a:pt x="0" y="1722280"/>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11" name="Group 10">
              <a:extLst>
                <a:ext uri="{FF2B5EF4-FFF2-40B4-BE49-F238E27FC236}">
                  <a16:creationId xmlns:a16="http://schemas.microsoft.com/office/drawing/2014/main" id="{C193DD31-542F-9F8D-125A-0B9A0CCD45C8}"/>
                </a:ext>
              </a:extLst>
            </p:cNvPr>
            <p:cNvGrpSpPr>
              <a:grpSpLocks noChangeAspect="1"/>
            </p:cNvGrpSpPr>
            <p:nvPr/>
          </p:nvGrpSpPr>
          <p:grpSpPr>
            <a:xfrm>
              <a:off x="6221328" y="5328072"/>
              <a:ext cx="478871" cy="478871"/>
              <a:chOff x="0" y="0"/>
              <a:chExt cx="812800" cy="812800"/>
            </a:xfrm>
          </p:grpSpPr>
          <p:sp>
            <p:nvSpPr>
              <p:cNvPr id="13" name="Freeform 11">
                <a:extLst>
                  <a:ext uri="{FF2B5EF4-FFF2-40B4-BE49-F238E27FC236}">
                    <a16:creationId xmlns:a16="http://schemas.microsoft.com/office/drawing/2014/main" id="{759764CD-3C0F-8514-FA8D-EEC52BB0E4A0}"/>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14" name="TextBox 12">
                <a:extLst>
                  <a:ext uri="{FF2B5EF4-FFF2-40B4-BE49-F238E27FC236}">
                    <a16:creationId xmlns:a16="http://schemas.microsoft.com/office/drawing/2014/main" id="{ED7E39A6-C50E-95EF-935C-5BDAADB74D46}"/>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12" name="Freeform 33">
              <a:extLst>
                <a:ext uri="{FF2B5EF4-FFF2-40B4-BE49-F238E27FC236}">
                  <a16:creationId xmlns:a16="http://schemas.microsoft.com/office/drawing/2014/main" id="{6ECE64F2-449C-2792-0B6F-D16CC022EE2C}"/>
                </a:ext>
              </a:extLst>
            </p:cNvPr>
            <p:cNvSpPr>
              <a:spLocks noChangeAspect="1"/>
            </p:cNvSpPr>
            <p:nvPr/>
          </p:nvSpPr>
          <p:spPr>
            <a:xfrm>
              <a:off x="6304201" y="5408758"/>
              <a:ext cx="328084" cy="323312"/>
            </a:xfrm>
            <a:custGeom>
              <a:avLst/>
              <a:gdLst/>
              <a:ahLst/>
              <a:cxnLst/>
              <a:rect l="l" t="t" r="r" b="b"/>
              <a:pathLst>
                <a:path w="597752" h="589058">
                  <a:moveTo>
                    <a:pt x="0" y="0"/>
                  </a:moveTo>
                  <a:lnTo>
                    <a:pt x="597753" y="0"/>
                  </a:lnTo>
                  <a:lnTo>
                    <a:pt x="597753" y="589058"/>
                  </a:lnTo>
                  <a:lnTo>
                    <a:pt x="0" y="589058"/>
                  </a:lnTo>
                  <a:lnTo>
                    <a:pt x="0" y="0"/>
                  </a:lnTo>
                  <a:close/>
                </a:path>
              </a:pathLst>
            </a:custGeom>
            <a:blipFill>
              <a:blip r:embed="rId21" cstate="email">
                <a:extLst>
                  <a:ext uri="{28A0092B-C50C-407E-A947-70E740481C1C}">
                    <a14:useLocalDpi xmlns:a14="http://schemas.microsoft.com/office/drawing/2010/main"/>
                  </a:ext>
                  <a:ext uri="{96DAC541-7B7A-43D3-8B79-37D633B846F1}">
                    <asvg:svgBlip xmlns:asvg="http://schemas.microsoft.com/office/drawing/2016/SVG/main" r:embed="rId22"/>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15" name="Group 14">
            <a:extLst>
              <a:ext uri="{FF2B5EF4-FFF2-40B4-BE49-F238E27FC236}">
                <a16:creationId xmlns:a16="http://schemas.microsoft.com/office/drawing/2014/main" id="{65B907BC-57A5-ECB2-96E9-8AE2AACBEE0E}"/>
              </a:ext>
            </a:extLst>
          </p:cNvPr>
          <p:cNvGrpSpPr/>
          <p:nvPr/>
        </p:nvGrpSpPr>
        <p:grpSpPr>
          <a:xfrm>
            <a:off x="4373358" y="3783686"/>
            <a:ext cx="737332" cy="945297"/>
            <a:chOff x="5357381" y="2877289"/>
            <a:chExt cx="737332" cy="945297"/>
          </a:xfrm>
        </p:grpSpPr>
        <p:sp>
          <p:nvSpPr>
            <p:cNvPr id="16" name="Freeform 26">
              <a:extLst>
                <a:ext uri="{FF2B5EF4-FFF2-40B4-BE49-F238E27FC236}">
                  <a16:creationId xmlns:a16="http://schemas.microsoft.com/office/drawing/2014/main" id="{2340F1F4-8AB8-1AD3-B0D7-81DD255E28C6}"/>
                </a:ext>
              </a:extLst>
            </p:cNvPr>
            <p:cNvSpPr>
              <a:spLocks noChangeAspect="1"/>
            </p:cNvSpPr>
            <p:nvPr/>
          </p:nvSpPr>
          <p:spPr>
            <a:xfrm>
              <a:off x="5357381" y="2877289"/>
              <a:ext cx="737332" cy="945297"/>
            </a:xfrm>
            <a:custGeom>
              <a:avLst/>
              <a:gdLst/>
              <a:ahLst/>
              <a:cxnLst/>
              <a:rect l="l" t="t" r="r" b="b"/>
              <a:pathLst>
                <a:path w="1343379" h="1722280">
                  <a:moveTo>
                    <a:pt x="0" y="0"/>
                  </a:moveTo>
                  <a:lnTo>
                    <a:pt x="1343379" y="0"/>
                  </a:lnTo>
                  <a:lnTo>
                    <a:pt x="1343379" y="1722280"/>
                  </a:lnTo>
                  <a:lnTo>
                    <a:pt x="0" y="1722280"/>
                  </a:lnTo>
                  <a:lnTo>
                    <a:pt x="0" y="0"/>
                  </a:lnTo>
                  <a:close/>
                </a:path>
              </a:pathLst>
            </a:custGeom>
            <a:blipFill>
              <a:blip r:embed="rId23">
                <a:extLst>
                  <a:ext uri="{96DAC541-7B7A-43D3-8B79-37D633B846F1}">
                    <asvg:svgBlip xmlns:asvg="http://schemas.microsoft.com/office/drawing/2016/SVG/main" r:embed="rId24"/>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17" name="Group 27">
              <a:extLst>
                <a:ext uri="{FF2B5EF4-FFF2-40B4-BE49-F238E27FC236}">
                  <a16:creationId xmlns:a16="http://schemas.microsoft.com/office/drawing/2014/main" id="{0431F865-CA46-7613-F807-7CC57A436624}"/>
                </a:ext>
              </a:extLst>
            </p:cNvPr>
            <p:cNvGrpSpPr>
              <a:grpSpLocks noChangeAspect="1"/>
            </p:cNvGrpSpPr>
            <p:nvPr/>
          </p:nvGrpSpPr>
          <p:grpSpPr>
            <a:xfrm>
              <a:off x="5493528" y="2976921"/>
              <a:ext cx="478871" cy="478871"/>
              <a:chOff x="-45652" y="22826"/>
              <a:chExt cx="812800" cy="812800"/>
            </a:xfrm>
          </p:grpSpPr>
          <p:sp>
            <p:nvSpPr>
              <p:cNvPr id="19" name="Freeform 28">
                <a:extLst>
                  <a:ext uri="{FF2B5EF4-FFF2-40B4-BE49-F238E27FC236}">
                    <a16:creationId xmlns:a16="http://schemas.microsoft.com/office/drawing/2014/main" id="{4AD949C9-D8D8-2160-4E9B-16EAA7E861CE}"/>
                  </a:ext>
                </a:extLst>
              </p:cNvPr>
              <p:cNvSpPr/>
              <p:nvPr/>
            </p:nvSpPr>
            <p:spPr>
              <a:xfrm>
                <a:off x="-45652" y="22826"/>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20" name="TextBox 29">
                <a:extLst>
                  <a:ext uri="{FF2B5EF4-FFF2-40B4-BE49-F238E27FC236}">
                    <a16:creationId xmlns:a16="http://schemas.microsoft.com/office/drawing/2014/main" id="{7FBAAF5C-073B-2CB4-7EA2-D8FD1FCC17E2}"/>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18" name="Freeform 32">
              <a:extLst>
                <a:ext uri="{FF2B5EF4-FFF2-40B4-BE49-F238E27FC236}">
                  <a16:creationId xmlns:a16="http://schemas.microsoft.com/office/drawing/2014/main" id="{8EC57FC6-6B2A-B7B5-6200-690D9F715266}"/>
                </a:ext>
              </a:extLst>
            </p:cNvPr>
            <p:cNvSpPr>
              <a:spLocks noChangeAspect="1"/>
            </p:cNvSpPr>
            <p:nvPr/>
          </p:nvSpPr>
          <p:spPr>
            <a:xfrm>
              <a:off x="5592210" y="3037661"/>
              <a:ext cx="324561" cy="386382"/>
            </a:xfrm>
            <a:custGeom>
              <a:avLst/>
              <a:gdLst/>
              <a:ahLst/>
              <a:cxnLst/>
              <a:rect l="l" t="t" r="r" b="b"/>
              <a:pathLst>
                <a:path w="591333" h="703968">
                  <a:moveTo>
                    <a:pt x="0" y="0"/>
                  </a:moveTo>
                  <a:lnTo>
                    <a:pt x="591333" y="0"/>
                  </a:lnTo>
                  <a:lnTo>
                    <a:pt x="591333" y="703968"/>
                  </a:lnTo>
                  <a:lnTo>
                    <a:pt x="0" y="703968"/>
                  </a:lnTo>
                  <a:lnTo>
                    <a:pt x="0" y="0"/>
                  </a:lnTo>
                  <a:close/>
                </a:path>
              </a:pathLst>
            </a:custGeom>
            <a:blipFill>
              <a:blip r:embed="rId25" cstate="email">
                <a:extLst>
                  <a:ext uri="{28A0092B-C50C-407E-A947-70E740481C1C}">
                    <a14:useLocalDpi xmlns:a14="http://schemas.microsoft.com/office/drawing/2010/main"/>
                  </a:ext>
                  <a:ext uri="{96DAC541-7B7A-43D3-8B79-37D633B846F1}">
                    <asvg:svgBlip xmlns:asvg="http://schemas.microsoft.com/office/drawing/2016/SVG/main" r:embed="rId26"/>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21" name="Group 20">
            <a:extLst>
              <a:ext uri="{FF2B5EF4-FFF2-40B4-BE49-F238E27FC236}">
                <a16:creationId xmlns:a16="http://schemas.microsoft.com/office/drawing/2014/main" id="{E4B92CDD-D269-D5C9-B5E2-186AD97FD8E3}"/>
              </a:ext>
            </a:extLst>
          </p:cNvPr>
          <p:cNvGrpSpPr/>
          <p:nvPr/>
        </p:nvGrpSpPr>
        <p:grpSpPr>
          <a:xfrm>
            <a:off x="2608252" y="3578296"/>
            <a:ext cx="737332" cy="945297"/>
            <a:chOff x="3250728" y="2520750"/>
            <a:chExt cx="737332" cy="945297"/>
          </a:xfrm>
        </p:grpSpPr>
        <p:sp>
          <p:nvSpPr>
            <p:cNvPr id="22" name="Freeform 5">
              <a:extLst>
                <a:ext uri="{FF2B5EF4-FFF2-40B4-BE49-F238E27FC236}">
                  <a16:creationId xmlns:a16="http://schemas.microsoft.com/office/drawing/2014/main" id="{CE8FDAFF-3A3F-3D67-B8A1-C0B7902856BA}"/>
                </a:ext>
              </a:extLst>
            </p:cNvPr>
            <p:cNvSpPr>
              <a:spLocks noChangeAspect="1"/>
            </p:cNvSpPr>
            <p:nvPr/>
          </p:nvSpPr>
          <p:spPr>
            <a:xfrm>
              <a:off x="3250728" y="2520750"/>
              <a:ext cx="737332" cy="945297"/>
            </a:xfrm>
            <a:custGeom>
              <a:avLst/>
              <a:gdLst/>
              <a:ahLst/>
              <a:cxnLst/>
              <a:rect l="l" t="t" r="r" b="b"/>
              <a:pathLst>
                <a:path w="1343379" h="1722280">
                  <a:moveTo>
                    <a:pt x="0" y="0"/>
                  </a:moveTo>
                  <a:lnTo>
                    <a:pt x="1343379" y="0"/>
                  </a:lnTo>
                  <a:lnTo>
                    <a:pt x="1343379" y="1722281"/>
                  </a:lnTo>
                  <a:lnTo>
                    <a:pt x="0" y="1722281"/>
                  </a:lnTo>
                  <a:lnTo>
                    <a:pt x="0" y="0"/>
                  </a:lnTo>
                  <a:close/>
                </a:path>
              </a:pathLst>
            </a:custGeom>
            <a:blipFill>
              <a:blip r:embed="rId27">
                <a:extLst>
                  <a:ext uri="{96DAC541-7B7A-43D3-8B79-37D633B846F1}">
                    <asvg:svgBlip xmlns:asvg="http://schemas.microsoft.com/office/drawing/2016/SVG/main" r:embed="rId28"/>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23" name="Group 13">
              <a:extLst>
                <a:ext uri="{FF2B5EF4-FFF2-40B4-BE49-F238E27FC236}">
                  <a16:creationId xmlns:a16="http://schemas.microsoft.com/office/drawing/2014/main" id="{1E360B63-6F63-FADF-3F5F-04CED1F1ED68}"/>
                </a:ext>
              </a:extLst>
            </p:cNvPr>
            <p:cNvGrpSpPr>
              <a:grpSpLocks noChangeAspect="1"/>
            </p:cNvGrpSpPr>
            <p:nvPr/>
          </p:nvGrpSpPr>
          <p:grpSpPr>
            <a:xfrm>
              <a:off x="3387523" y="2621348"/>
              <a:ext cx="478871" cy="478871"/>
              <a:chOff x="0" y="0"/>
              <a:chExt cx="812800" cy="812800"/>
            </a:xfrm>
          </p:grpSpPr>
          <p:sp>
            <p:nvSpPr>
              <p:cNvPr id="25" name="Freeform 14">
                <a:extLst>
                  <a:ext uri="{FF2B5EF4-FFF2-40B4-BE49-F238E27FC236}">
                    <a16:creationId xmlns:a16="http://schemas.microsoft.com/office/drawing/2014/main" id="{DDF67CB3-3456-A651-595C-3EB1E8F0FE8E}"/>
                  </a:ext>
                </a:extLst>
              </p:cNvPr>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26" name="TextBox 15">
                <a:extLst>
                  <a:ext uri="{FF2B5EF4-FFF2-40B4-BE49-F238E27FC236}">
                    <a16:creationId xmlns:a16="http://schemas.microsoft.com/office/drawing/2014/main" id="{F873DDD0-284D-4D4F-1A10-311ADBABCED8}"/>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24" name="Freeform 31">
              <a:extLst>
                <a:ext uri="{FF2B5EF4-FFF2-40B4-BE49-F238E27FC236}">
                  <a16:creationId xmlns:a16="http://schemas.microsoft.com/office/drawing/2014/main" id="{90FC673D-B131-7E41-B726-8835F9E92628}"/>
                </a:ext>
              </a:extLst>
            </p:cNvPr>
            <p:cNvSpPr>
              <a:spLocks noChangeAspect="1"/>
            </p:cNvSpPr>
            <p:nvPr/>
          </p:nvSpPr>
          <p:spPr>
            <a:xfrm>
              <a:off x="3478654" y="2673025"/>
              <a:ext cx="295601" cy="326631"/>
            </a:xfrm>
            <a:custGeom>
              <a:avLst/>
              <a:gdLst/>
              <a:ahLst/>
              <a:cxnLst/>
              <a:rect l="l" t="t" r="r" b="b"/>
              <a:pathLst>
                <a:path w="538569" h="595104">
                  <a:moveTo>
                    <a:pt x="0" y="0"/>
                  </a:moveTo>
                  <a:lnTo>
                    <a:pt x="538569" y="0"/>
                  </a:lnTo>
                  <a:lnTo>
                    <a:pt x="538569" y="595104"/>
                  </a:lnTo>
                  <a:lnTo>
                    <a:pt x="0" y="595104"/>
                  </a:lnTo>
                  <a:lnTo>
                    <a:pt x="0" y="0"/>
                  </a:lnTo>
                  <a:close/>
                </a:path>
              </a:pathLst>
            </a:custGeom>
            <a:blipFill>
              <a:blip r:embed="rId29" cstate="email">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grpSp>
        <p:nvGrpSpPr>
          <p:cNvPr id="27" name="Group 26">
            <a:extLst>
              <a:ext uri="{FF2B5EF4-FFF2-40B4-BE49-F238E27FC236}">
                <a16:creationId xmlns:a16="http://schemas.microsoft.com/office/drawing/2014/main" id="{3C7BD1A1-E1F0-77C5-6E69-56BD59B93FE4}"/>
              </a:ext>
            </a:extLst>
          </p:cNvPr>
          <p:cNvGrpSpPr/>
          <p:nvPr/>
        </p:nvGrpSpPr>
        <p:grpSpPr>
          <a:xfrm>
            <a:off x="400336" y="2191261"/>
            <a:ext cx="737332" cy="945297"/>
            <a:chOff x="2355143" y="588013"/>
            <a:chExt cx="737332" cy="945297"/>
          </a:xfrm>
        </p:grpSpPr>
        <p:sp>
          <p:nvSpPr>
            <p:cNvPr id="28" name="Freeform 3">
              <a:extLst>
                <a:ext uri="{FF2B5EF4-FFF2-40B4-BE49-F238E27FC236}">
                  <a16:creationId xmlns:a16="http://schemas.microsoft.com/office/drawing/2014/main" id="{7E0F7838-DAD5-CFE0-9559-29B599444B89}"/>
                </a:ext>
              </a:extLst>
            </p:cNvPr>
            <p:cNvSpPr>
              <a:spLocks noChangeAspect="1"/>
            </p:cNvSpPr>
            <p:nvPr/>
          </p:nvSpPr>
          <p:spPr>
            <a:xfrm>
              <a:off x="2355143" y="588013"/>
              <a:ext cx="737332" cy="945297"/>
            </a:xfrm>
            <a:custGeom>
              <a:avLst/>
              <a:gdLst/>
              <a:ahLst/>
              <a:cxnLst/>
              <a:rect l="l" t="t" r="r" b="b"/>
              <a:pathLst>
                <a:path w="1343379" h="1722280">
                  <a:moveTo>
                    <a:pt x="0" y="0"/>
                  </a:moveTo>
                  <a:lnTo>
                    <a:pt x="1343378" y="0"/>
                  </a:lnTo>
                  <a:lnTo>
                    <a:pt x="1343378" y="1722281"/>
                  </a:lnTo>
                  <a:lnTo>
                    <a:pt x="0" y="1722281"/>
                  </a:lnTo>
                  <a:lnTo>
                    <a:pt x="0" y="0"/>
                  </a:lnTo>
                  <a:close/>
                </a:path>
              </a:pathLst>
            </a:custGeom>
            <a:blipFill>
              <a:blip r:embed="rId31">
                <a:extLst>
                  <a:ext uri="{96DAC541-7B7A-43D3-8B79-37D633B846F1}">
                    <asvg:svgBlip xmlns:asvg="http://schemas.microsoft.com/office/drawing/2016/SVG/main" r:embed="rId32"/>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nvGrpSpPr>
            <p:cNvPr id="29" name="Group 7">
              <a:extLst>
                <a:ext uri="{FF2B5EF4-FFF2-40B4-BE49-F238E27FC236}">
                  <a16:creationId xmlns:a16="http://schemas.microsoft.com/office/drawing/2014/main" id="{7FAB7015-3293-4A40-6A94-214E962A1BC4}"/>
                </a:ext>
              </a:extLst>
            </p:cNvPr>
            <p:cNvGrpSpPr>
              <a:grpSpLocks noChangeAspect="1"/>
            </p:cNvGrpSpPr>
            <p:nvPr/>
          </p:nvGrpSpPr>
          <p:grpSpPr>
            <a:xfrm>
              <a:off x="2485213" y="691998"/>
              <a:ext cx="478871" cy="482208"/>
              <a:chOff x="0" y="28575"/>
              <a:chExt cx="812800" cy="818464"/>
            </a:xfrm>
          </p:grpSpPr>
          <p:sp>
            <p:nvSpPr>
              <p:cNvPr id="31" name="Freeform 8">
                <a:extLst>
                  <a:ext uri="{FF2B5EF4-FFF2-40B4-BE49-F238E27FC236}">
                    <a16:creationId xmlns:a16="http://schemas.microsoft.com/office/drawing/2014/main" id="{23CCCA20-D7C3-8C7A-3287-28CD137ADF47}"/>
                  </a:ext>
                </a:extLst>
              </p:cNvPr>
              <p:cNvSpPr/>
              <p:nvPr/>
            </p:nvSpPr>
            <p:spPr>
              <a:xfrm>
                <a:off x="0" y="34239"/>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FFFFFF"/>
              </a:solid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sp>
            <p:nvSpPr>
              <p:cNvPr id="32" name="TextBox 9">
                <a:extLst>
                  <a:ext uri="{FF2B5EF4-FFF2-40B4-BE49-F238E27FC236}">
                    <a16:creationId xmlns:a16="http://schemas.microsoft.com/office/drawing/2014/main" id="{E42673C8-D558-167D-B980-AD20CDB25333}"/>
                  </a:ext>
                </a:extLst>
              </p:cNvPr>
              <p:cNvSpPr txBox="1"/>
              <p:nvPr/>
            </p:nvSpPr>
            <p:spPr>
              <a:xfrm>
                <a:off x="76200" y="28575"/>
                <a:ext cx="660400" cy="708025"/>
              </a:xfrm>
              <a:prstGeom prst="rect">
                <a:avLst/>
              </a:prstGeom>
            </p:spPr>
            <p:txBody>
              <a:bodyPr lIns="33867" tIns="33867" rIns="33867" bIns="33867" rtlCol="0" anchor="ctr"/>
              <a:lstStyle/>
              <a:p>
                <a:pPr marL="0" marR="0" lvl="0" indent="0" algn="ctr" defTabSz="457200" rtl="0" eaLnBrk="1" fontAlgn="auto" latinLnBrk="0" hangingPunct="1">
                  <a:lnSpc>
                    <a:spcPts val="1599"/>
                  </a:lnSpc>
                  <a:spcBef>
                    <a:spcPts val="0"/>
                  </a:spcBef>
                  <a:spcAft>
                    <a:spcPts val="0"/>
                  </a:spcAft>
                  <a:buClrTx/>
                  <a:buSzTx/>
                  <a:buFontTx/>
                  <a:buNone/>
                  <a:tabLst/>
                  <a:defRPr/>
                </a:pPr>
                <a:endParaRPr kumimoji="0"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30" name="Freeform 30">
              <a:extLst>
                <a:ext uri="{FF2B5EF4-FFF2-40B4-BE49-F238E27FC236}">
                  <a16:creationId xmlns:a16="http://schemas.microsoft.com/office/drawing/2014/main" id="{6CECCE11-A28F-3152-BB6F-4839B4707F47}"/>
                </a:ext>
              </a:extLst>
            </p:cNvPr>
            <p:cNvSpPr>
              <a:spLocks noChangeAspect="1"/>
            </p:cNvSpPr>
            <p:nvPr/>
          </p:nvSpPr>
          <p:spPr>
            <a:xfrm>
              <a:off x="2568152" y="750098"/>
              <a:ext cx="331236" cy="325025"/>
            </a:xfrm>
            <a:custGeom>
              <a:avLst/>
              <a:gdLst/>
              <a:ahLst/>
              <a:cxnLst/>
              <a:rect l="l" t="t" r="r" b="b"/>
              <a:pathLst>
                <a:path w="603494" h="592178">
                  <a:moveTo>
                    <a:pt x="0" y="0"/>
                  </a:moveTo>
                  <a:lnTo>
                    <a:pt x="603494" y="0"/>
                  </a:lnTo>
                  <a:lnTo>
                    <a:pt x="603494" y="592178"/>
                  </a:lnTo>
                  <a:lnTo>
                    <a:pt x="0" y="592178"/>
                  </a:lnTo>
                  <a:lnTo>
                    <a:pt x="0" y="0"/>
                  </a:lnTo>
                  <a:close/>
                </a:path>
              </a:pathLst>
            </a:custGeom>
            <a:blipFill>
              <a:blip r:embed="rId33" cstate="email">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a:blipFill>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444C55"/>
                </a:solidFill>
                <a:effectLst/>
                <a:uLnTx/>
                <a:uFillTx/>
                <a:latin typeface="Arial" panose="020B0604020202020204"/>
                <a:ea typeface="+mn-ea"/>
                <a:cs typeface="+mn-cs"/>
              </a:endParaRPr>
            </a:p>
          </p:txBody>
        </p:sp>
      </p:grpSp>
      <p:sp>
        <p:nvSpPr>
          <p:cNvPr id="34" name="TextBox 33">
            <a:extLst>
              <a:ext uri="{FF2B5EF4-FFF2-40B4-BE49-F238E27FC236}">
                <a16:creationId xmlns:a16="http://schemas.microsoft.com/office/drawing/2014/main" id="{A4B27655-36B0-CF60-ADBD-268A6F8BBE4B}"/>
              </a:ext>
            </a:extLst>
          </p:cNvPr>
          <p:cNvSpPr txBox="1"/>
          <p:nvPr/>
        </p:nvSpPr>
        <p:spPr>
          <a:xfrm>
            <a:off x="1210589" y="2275603"/>
            <a:ext cx="2588414"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Meet with other PQCs conducting PMH work</a:t>
            </a:r>
          </a:p>
        </p:txBody>
      </p:sp>
      <p:sp>
        <p:nvSpPr>
          <p:cNvPr id="35" name="TextBox 34">
            <a:extLst>
              <a:ext uri="{FF2B5EF4-FFF2-40B4-BE49-F238E27FC236}">
                <a16:creationId xmlns:a16="http://schemas.microsoft.com/office/drawing/2014/main" id="{D94E4467-6FA7-C32A-45DC-C2A22E6532BB}"/>
              </a:ext>
            </a:extLst>
          </p:cNvPr>
          <p:cNvSpPr txBox="1"/>
          <p:nvPr/>
        </p:nvSpPr>
        <p:spPr>
          <a:xfrm>
            <a:off x="87299" y="4303501"/>
            <a:ext cx="2462204" cy="923330"/>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Review AIM PMH Patient Safety Bundle and toolkit resources</a:t>
            </a:r>
          </a:p>
        </p:txBody>
      </p:sp>
      <p:sp>
        <p:nvSpPr>
          <p:cNvPr id="36" name="TextBox 35">
            <a:extLst>
              <a:ext uri="{FF2B5EF4-FFF2-40B4-BE49-F238E27FC236}">
                <a16:creationId xmlns:a16="http://schemas.microsoft.com/office/drawing/2014/main" id="{90C25712-03F0-ECBB-85E8-66F6D92A566E}"/>
              </a:ext>
            </a:extLst>
          </p:cNvPr>
          <p:cNvSpPr txBox="1"/>
          <p:nvPr/>
        </p:nvSpPr>
        <p:spPr>
          <a:xfrm>
            <a:off x="5292834" y="3796857"/>
            <a:ext cx="2950559"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Review ACOG Screening &amp; Treatment Clinical Guidelines</a:t>
            </a:r>
          </a:p>
        </p:txBody>
      </p:sp>
      <p:sp>
        <p:nvSpPr>
          <p:cNvPr id="37" name="TextBox 36">
            <a:extLst>
              <a:ext uri="{FF2B5EF4-FFF2-40B4-BE49-F238E27FC236}">
                <a16:creationId xmlns:a16="http://schemas.microsoft.com/office/drawing/2014/main" id="{8701FA58-61DE-79CB-8E83-238B0E785A83}"/>
              </a:ext>
            </a:extLst>
          </p:cNvPr>
          <p:cNvSpPr txBox="1"/>
          <p:nvPr/>
        </p:nvSpPr>
        <p:spPr>
          <a:xfrm>
            <a:off x="2882455" y="5072707"/>
            <a:ext cx="2735464" cy="1200329"/>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Collaborate with community stakeholders on Community Advisory Board</a:t>
            </a:r>
          </a:p>
        </p:txBody>
      </p:sp>
      <p:sp>
        <p:nvSpPr>
          <p:cNvPr id="38" name="TextBox 37">
            <a:extLst>
              <a:ext uri="{FF2B5EF4-FFF2-40B4-BE49-F238E27FC236}">
                <a16:creationId xmlns:a16="http://schemas.microsoft.com/office/drawing/2014/main" id="{5CDC5749-09A3-9794-7E77-6B29188BC67C}"/>
              </a:ext>
            </a:extLst>
          </p:cNvPr>
          <p:cNvSpPr txBox="1"/>
          <p:nvPr/>
        </p:nvSpPr>
        <p:spPr>
          <a:xfrm>
            <a:off x="7384181" y="5199537"/>
            <a:ext cx="1336076" cy="92333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Engage patient partners</a:t>
            </a:r>
          </a:p>
        </p:txBody>
      </p:sp>
      <p:sp>
        <p:nvSpPr>
          <p:cNvPr id="39" name="TextBox 38">
            <a:extLst>
              <a:ext uri="{FF2B5EF4-FFF2-40B4-BE49-F238E27FC236}">
                <a16:creationId xmlns:a16="http://schemas.microsoft.com/office/drawing/2014/main" id="{65D61D6B-DE7D-FBAC-AC84-040B36C5FC3A}"/>
              </a:ext>
            </a:extLst>
          </p:cNvPr>
          <p:cNvSpPr txBox="1"/>
          <p:nvPr/>
        </p:nvSpPr>
        <p:spPr>
          <a:xfrm>
            <a:off x="9119355" y="6043616"/>
            <a:ext cx="2735606"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Incorporate IL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MMRC Recommendations</a:t>
            </a:r>
          </a:p>
        </p:txBody>
      </p:sp>
      <p:sp>
        <p:nvSpPr>
          <p:cNvPr id="40" name="TextBox 39">
            <a:extLst>
              <a:ext uri="{FF2B5EF4-FFF2-40B4-BE49-F238E27FC236}">
                <a16:creationId xmlns:a16="http://schemas.microsoft.com/office/drawing/2014/main" id="{20166DF5-0804-83A5-7A7F-D6A2BD391441}"/>
              </a:ext>
            </a:extLst>
          </p:cNvPr>
          <p:cNvSpPr txBox="1"/>
          <p:nvPr/>
        </p:nvSpPr>
        <p:spPr>
          <a:xfrm>
            <a:off x="10099489" y="3428218"/>
            <a:ext cx="2106304" cy="12003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Calibri" panose="020F0502020204030204" pitchFamily="34" charset="0"/>
                <a:ea typeface="+mn-ea"/>
                <a:cs typeface="Calibri" panose="020F0502020204030204" pitchFamily="34" charset="0"/>
              </a:rPr>
              <a:t>Share ideas and collaborate with PMH Advisory Committee</a:t>
            </a:r>
          </a:p>
        </p:txBody>
      </p:sp>
      <p:pic>
        <p:nvPicPr>
          <p:cNvPr id="1034" name="Picture 10" descr="The First Clinical Practice Guideline Released by ACOG + What is the AIM  Bundle?">
            <a:extLst>
              <a:ext uri="{FF2B5EF4-FFF2-40B4-BE49-F238E27FC236}">
                <a16:creationId xmlns:a16="http://schemas.microsoft.com/office/drawing/2014/main" id="{495A7CD1-E5C4-2FEE-E158-D44AC3F0A0EA}"/>
              </a:ext>
            </a:extLst>
          </p:cNvPr>
          <p:cNvPicPr>
            <a:picLocks noChangeAspect="1" noChangeArrowheads="1"/>
          </p:cNvPicPr>
          <p:nvPr/>
        </p:nvPicPr>
        <p:blipFill rotWithShape="1">
          <a:blip r:embed="rId35" cstate="email">
            <a:extLst>
              <a:ext uri="{28A0092B-C50C-407E-A947-70E740481C1C}">
                <a14:useLocalDpi xmlns:a14="http://schemas.microsoft.com/office/drawing/2010/main"/>
              </a:ext>
            </a:extLst>
          </a:blip>
          <a:srcRect/>
          <a:stretch/>
        </p:blipFill>
        <p:spPr bwMode="auto">
          <a:xfrm>
            <a:off x="6840745" y="2404319"/>
            <a:ext cx="2202391" cy="669461"/>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a:extLst>
              <a:ext uri="{FF2B5EF4-FFF2-40B4-BE49-F238E27FC236}">
                <a16:creationId xmlns:a16="http://schemas.microsoft.com/office/drawing/2014/main" id="{15734F5C-01B6-9CC1-A154-F4972C74F188}"/>
              </a:ext>
            </a:extLst>
          </p:cNvPr>
          <p:cNvPicPr>
            <a:picLocks noChangeAspect="1" noChangeArrowheads="1"/>
          </p:cNvPicPr>
          <p:nvPr/>
        </p:nvPicPr>
        <p:blipFill rotWithShape="1">
          <a:blip r:embed="rId36" cstate="email">
            <a:extLst>
              <a:ext uri="{28A0092B-C50C-407E-A947-70E740481C1C}">
                <a14:useLocalDpi xmlns:a14="http://schemas.microsoft.com/office/drawing/2010/main"/>
              </a:ext>
            </a:extLst>
          </a:blip>
          <a:srcRect/>
          <a:stretch/>
        </p:blipFill>
        <p:spPr bwMode="auto">
          <a:xfrm>
            <a:off x="5056558" y="2969828"/>
            <a:ext cx="2268549" cy="728300"/>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Pennsylvania Perinatal Quality Collaborative - Home">
            <a:extLst>
              <a:ext uri="{FF2B5EF4-FFF2-40B4-BE49-F238E27FC236}">
                <a16:creationId xmlns:a16="http://schemas.microsoft.com/office/drawing/2014/main" id="{729C3A2A-1EE4-C6B2-4833-0BC7AFDEB269}"/>
              </a:ext>
            </a:extLst>
          </p:cNvPr>
          <p:cNvPicPr>
            <a:picLocks noChangeAspect="1" noChangeArrowheads="1"/>
          </p:cNvPicPr>
          <p:nvPr/>
        </p:nvPicPr>
        <p:blipFill>
          <a:blip r:embed="rId37" cstate="email">
            <a:extLst>
              <a:ext uri="{28A0092B-C50C-407E-A947-70E740481C1C}">
                <a14:useLocalDpi xmlns:a14="http://schemas.microsoft.com/office/drawing/2010/main"/>
              </a:ext>
            </a:extLst>
          </a:blip>
          <a:srcRect/>
          <a:stretch>
            <a:fillRect/>
          </a:stretch>
        </p:blipFill>
        <p:spPr bwMode="auto">
          <a:xfrm>
            <a:off x="2257773" y="1864934"/>
            <a:ext cx="1053451" cy="412953"/>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Home : Nebraska Perinatal Quality Improvement Collaborative (NPQIC)">
            <a:extLst>
              <a:ext uri="{FF2B5EF4-FFF2-40B4-BE49-F238E27FC236}">
                <a16:creationId xmlns:a16="http://schemas.microsoft.com/office/drawing/2014/main" id="{4341F32C-151C-2E8C-C556-8CFC495C1557}"/>
              </a:ext>
            </a:extLst>
          </p:cNvPr>
          <p:cNvPicPr>
            <a:picLocks noChangeAspect="1" noChangeArrowheads="1"/>
          </p:cNvPicPr>
          <p:nvPr/>
        </p:nvPicPr>
        <p:blipFill>
          <a:blip r:embed="rId38" cstate="email">
            <a:extLst>
              <a:ext uri="{28A0092B-C50C-407E-A947-70E740481C1C}">
                <a14:useLocalDpi xmlns:a14="http://schemas.microsoft.com/office/drawing/2010/main"/>
              </a:ext>
            </a:extLst>
          </a:blip>
          <a:srcRect/>
          <a:stretch>
            <a:fillRect/>
          </a:stretch>
        </p:blipFill>
        <p:spPr bwMode="auto">
          <a:xfrm>
            <a:off x="997095" y="1668588"/>
            <a:ext cx="1053451" cy="545688"/>
          </a:xfrm>
          <a:prstGeom prst="rect">
            <a:avLst/>
          </a:prstGeom>
          <a:noFill/>
          <a:extLst>
            <a:ext uri="{909E8E84-426E-40DD-AFC4-6F175D3DCCD1}">
              <a14:hiddenFill xmlns:a14="http://schemas.microsoft.com/office/drawing/2010/main">
                <a:solidFill>
                  <a:srgbClr val="FFFFFF"/>
                </a:solidFill>
              </a14:hiddenFill>
            </a:ext>
          </a:extLst>
        </p:spPr>
      </p:pic>
      <p:pic>
        <p:nvPicPr>
          <p:cNvPr id="1042" name="Picture 18" descr="How Massachusetts' PQC is Spreading Best Practices During COVID-19 Crisis -  Institute for Perinatal Quality Improvement">
            <a:extLst>
              <a:ext uri="{FF2B5EF4-FFF2-40B4-BE49-F238E27FC236}">
                <a16:creationId xmlns:a16="http://schemas.microsoft.com/office/drawing/2014/main" id="{250CAFAC-B95B-5306-573A-DC7A6330938F}"/>
              </a:ext>
            </a:extLst>
          </p:cNvPr>
          <p:cNvPicPr>
            <a:picLocks noChangeAspect="1" noChangeArrowheads="1"/>
          </p:cNvPicPr>
          <p:nvPr/>
        </p:nvPicPr>
        <p:blipFill>
          <a:blip r:embed="rId39" cstate="email">
            <a:extLst>
              <a:ext uri="{28A0092B-C50C-407E-A947-70E740481C1C}">
                <a14:useLocalDpi xmlns:a14="http://schemas.microsoft.com/office/drawing/2010/main"/>
              </a:ext>
            </a:extLst>
          </a:blip>
          <a:srcRect/>
          <a:stretch>
            <a:fillRect/>
          </a:stretch>
        </p:blipFill>
        <p:spPr bwMode="auto">
          <a:xfrm>
            <a:off x="2695558" y="1161003"/>
            <a:ext cx="1205278" cy="1205278"/>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0" descr="A close-up of a pregnant person's belly&#10;&#10;Description automatically generated">
            <a:extLst>
              <a:ext uri="{FF2B5EF4-FFF2-40B4-BE49-F238E27FC236}">
                <a16:creationId xmlns:a16="http://schemas.microsoft.com/office/drawing/2014/main" id="{0BBA420F-FF49-E442-732C-DABCD394D79D}"/>
              </a:ext>
            </a:extLst>
          </p:cNvPr>
          <p:cNvPicPr>
            <a:picLocks noChangeAspect="1"/>
          </p:cNvPicPr>
          <p:nvPr/>
        </p:nvPicPr>
        <p:blipFill>
          <a:blip r:embed="rId40" cstate="email">
            <a:extLst>
              <a:ext uri="{28A0092B-C50C-407E-A947-70E740481C1C}">
                <a14:useLocalDpi xmlns:a14="http://schemas.microsoft.com/office/drawing/2010/main"/>
              </a:ext>
            </a:extLst>
          </a:blip>
          <a:stretch>
            <a:fillRect/>
          </a:stretch>
        </p:blipFill>
        <p:spPr>
          <a:xfrm>
            <a:off x="10870619" y="5064046"/>
            <a:ext cx="1001598" cy="1287769"/>
          </a:xfrm>
          <a:prstGeom prst="rect">
            <a:avLst/>
          </a:prstGeom>
        </p:spPr>
      </p:pic>
      <p:pic>
        <p:nvPicPr>
          <p:cNvPr id="1050" name="Picture 26" descr="Alliance for Innovation on Maternal Health - AIM | Washington D.C. DC">
            <a:extLst>
              <a:ext uri="{FF2B5EF4-FFF2-40B4-BE49-F238E27FC236}">
                <a16:creationId xmlns:a16="http://schemas.microsoft.com/office/drawing/2014/main" id="{34824750-220E-9E10-B65B-562C2C9A6BCE}"/>
              </a:ext>
            </a:extLst>
          </p:cNvPr>
          <p:cNvPicPr>
            <a:picLocks noChangeAspect="1" noChangeArrowheads="1"/>
          </p:cNvPicPr>
          <p:nvPr/>
        </p:nvPicPr>
        <p:blipFill rotWithShape="1">
          <a:blip r:embed="rId41" cstate="email">
            <a:extLst>
              <a:ext uri="{28A0092B-C50C-407E-A947-70E740481C1C}">
                <a14:useLocalDpi xmlns:a14="http://schemas.microsoft.com/office/drawing/2010/main"/>
              </a:ext>
            </a:extLst>
          </a:blip>
          <a:srcRect/>
          <a:stretch/>
        </p:blipFill>
        <p:spPr bwMode="auto">
          <a:xfrm>
            <a:off x="970565" y="3521636"/>
            <a:ext cx="1367335" cy="7489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828933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F135FDC-B081-E556-5D08-09AC6879134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14</a:t>
            </a:fld>
            <a:endParaRPr lang="en-US"/>
          </a:p>
        </p:txBody>
      </p:sp>
      <p:sp>
        <p:nvSpPr>
          <p:cNvPr id="5" name="TextBox 5">
            <a:extLst>
              <a:ext uri="{FF2B5EF4-FFF2-40B4-BE49-F238E27FC236}">
                <a16:creationId xmlns:a16="http://schemas.microsoft.com/office/drawing/2014/main" id="{08C70F2B-819E-646B-3F5E-ED8604B05B4E}"/>
              </a:ext>
            </a:extLst>
          </p:cNvPr>
          <p:cNvSpPr txBox="1"/>
          <p:nvPr/>
        </p:nvSpPr>
        <p:spPr>
          <a:xfrm>
            <a:off x="305667" y="292156"/>
            <a:ext cx="7492284" cy="984244"/>
          </a:xfrm>
          <a:prstGeom prst="rect">
            <a:avLst/>
          </a:prstGeom>
          <a:noFill/>
          <a:ln cap="flat">
            <a:noFill/>
          </a:ln>
        </p:spPr>
        <p:txBody>
          <a:bodyPr vert="horz" wrap="square" lIns="0" tIns="0" rIns="0" bIns="0" anchor="t" anchorCtr="1" compatLnSpc="1">
            <a:spAutoFit/>
          </a:bodyPr>
          <a:lstStyle/>
          <a:p>
            <a:pPr defTabSz="609539">
              <a:lnSpc>
                <a:spcPts val="3760"/>
              </a:lnSpc>
              <a:defRPr sz="1800" b="0" i="0" u="none" strike="noStrike" kern="0" cap="none" spc="0" baseline="0">
                <a:solidFill>
                  <a:srgbClr val="000000"/>
                </a:solidFill>
                <a:uFillTx/>
              </a:defRPr>
            </a:pPr>
            <a:r>
              <a:rPr lang="en-US" sz="4000" b="1" kern="0" dirty="0">
                <a:solidFill>
                  <a:srgbClr val="1C498B"/>
                </a:solidFill>
                <a:latin typeface="Calibri"/>
              </a:rPr>
              <a:t>AIM Patient Safety Bundle: Perinatal Mental Health Conditions </a:t>
            </a:r>
            <a:endParaRPr lang="en-US" dirty="0">
              <a:cs typeface="Arial"/>
            </a:endParaRPr>
          </a:p>
        </p:txBody>
      </p:sp>
      <p:sp>
        <p:nvSpPr>
          <p:cNvPr id="8" name="Text Placeholder 29">
            <a:extLst>
              <a:ext uri="{FF2B5EF4-FFF2-40B4-BE49-F238E27FC236}">
                <a16:creationId xmlns:a16="http://schemas.microsoft.com/office/drawing/2014/main" id="{CE1B29F7-CCD4-F833-5A0D-F3705B7F2F37}"/>
              </a:ext>
            </a:extLst>
          </p:cNvPr>
          <p:cNvSpPr txBox="1">
            <a:spLocks/>
          </p:cNvSpPr>
          <p:nvPr/>
        </p:nvSpPr>
        <p:spPr>
          <a:xfrm>
            <a:off x="658518" y="1611136"/>
            <a:ext cx="6520324" cy="4351338"/>
          </a:xfrm>
          <a:prstGeom prst="rect">
            <a:avLst/>
          </a:prstGeom>
        </p:spPr>
        <p:txBody>
          <a:bodyPr lIns="91440" tIns="45720" rIns="91440" bIns="45720" anchor="t"/>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buChar char="•"/>
            </a:pPr>
            <a:r>
              <a:rPr lang="en-US" sz="2000" b="1" kern="0" dirty="0">
                <a:latin typeface="Calibri"/>
              </a:rPr>
              <a:t>Educate </a:t>
            </a:r>
            <a:r>
              <a:rPr lang="en-US" sz="2000" kern="0" dirty="0">
                <a:latin typeface="Calibri"/>
              </a:rPr>
              <a:t>and address stigma and bias for the care team</a:t>
            </a:r>
          </a:p>
          <a:p>
            <a:pPr marL="285750" indent="-285750">
              <a:buChar char="•"/>
            </a:pPr>
            <a:r>
              <a:rPr lang="en-US" sz="2000" b="1" kern="0" dirty="0">
                <a:latin typeface="Calibri"/>
              </a:rPr>
              <a:t>Provide linkage </a:t>
            </a:r>
            <a:r>
              <a:rPr lang="en-US" sz="2000" kern="0" dirty="0">
                <a:latin typeface="Calibri"/>
              </a:rPr>
              <a:t>to treatment and resources for patients</a:t>
            </a:r>
          </a:p>
          <a:p>
            <a:pPr marL="285750" indent="-285750">
              <a:buChar char="•"/>
            </a:pPr>
            <a:r>
              <a:rPr lang="en-US" sz="2000" b="1" kern="0" dirty="0">
                <a:latin typeface="Calibri"/>
              </a:rPr>
              <a:t>Support early intervention </a:t>
            </a:r>
            <a:r>
              <a:rPr lang="en-US" sz="2000" kern="0" dirty="0">
                <a:latin typeface="Calibri"/>
              </a:rPr>
              <a:t>to decrease maternal morbidity and mortality before, during, and after birth</a:t>
            </a:r>
          </a:p>
        </p:txBody>
      </p:sp>
      <p:pic>
        <p:nvPicPr>
          <p:cNvPr id="10" name="Picture 9">
            <a:extLst>
              <a:ext uri="{FF2B5EF4-FFF2-40B4-BE49-F238E27FC236}">
                <a16:creationId xmlns:a16="http://schemas.microsoft.com/office/drawing/2014/main" id="{FF3F7FF6-97E7-AADE-D120-E4C83AD3B3D3}"/>
              </a:ext>
            </a:extLst>
          </p:cNvPr>
          <p:cNvPicPr>
            <a:picLocks noChangeAspect="1"/>
          </p:cNvPicPr>
          <p:nvPr/>
        </p:nvPicPr>
        <p:blipFill>
          <a:blip r:embed="rId2"/>
          <a:stretch>
            <a:fillRect/>
          </a:stretch>
        </p:blipFill>
        <p:spPr>
          <a:xfrm>
            <a:off x="7924800" y="1608666"/>
            <a:ext cx="3791377" cy="4537805"/>
          </a:xfrm>
          <a:prstGeom prst="rect">
            <a:avLst/>
          </a:prstGeom>
        </p:spPr>
      </p:pic>
      <p:pic>
        <p:nvPicPr>
          <p:cNvPr id="4" name="Picture 3" descr="A collection of documents with text&#10;&#10;AI-generated content may be incorrect.">
            <a:extLst>
              <a:ext uri="{FF2B5EF4-FFF2-40B4-BE49-F238E27FC236}">
                <a16:creationId xmlns:a16="http://schemas.microsoft.com/office/drawing/2014/main" id="{6698C23B-8E34-7E5E-FFDA-44A1B205F37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6077" y="3121474"/>
            <a:ext cx="5553816" cy="3019441"/>
          </a:xfrm>
          <a:prstGeom prst="rect">
            <a:avLst/>
          </a:prstGeom>
        </p:spPr>
      </p:pic>
      <p:pic>
        <p:nvPicPr>
          <p:cNvPr id="6" name="Picture 5" descr="A qr code on a white background&#10;&#10;AI-generated content may be incorrect.">
            <a:extLst>
              <a:ext uri="{FF2B5EF4-FFF2-40B4-BE49-F238E27FC236}">
                <a16:creationId xmlns:a16="http://schemas.microsoft.com/office/drawing/2014/main" id="{8F11F9D6-38EB-07BF-B761-5028DDA56F9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71010" y="4843405"/>
            <a:ext cx="1196340" cy="1424940"/>
          </a:xfrm>
          <a:prstGeom prst="rect">
            <a:avLst/>
          </a:prstGeom>
        </p:spPr>
      </p:pic>
    </p:spTree>
    <p:extLst>
      <p:ext uri="{BB962C8B-B14F-4D97-AF65-F5344CB8AC3E}">
        <p14:creationId xmlns:p14="http://schemas.microsoft.com/office/powerpoint/2010/main" val="33482589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878E2F-6886-1B7C-6C7F-FD5EF2A0B513}"/>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1962585-3F02-2381-B269-8AD39373486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15</a:t>
            </a:fld>
            <a:endParaRPr lang="en-US"/>
          </a:p>
        </p:txBody>
      </p:sp>
      <p:sp>
        <p:nvSpPr>
          <p:cNvPr id="3" name="Title 1">
            <a:extLst>
              <a:ext uri="{FF2B5EF4-FFF2-40B4-BE49-F238E27FC236}">
                <a16:creationId xmlns:a16="http://schemas.microsoft.com/office/drawing/2014/main" id="{6BD72D29-C1B6-C9A0-4890-82EF40919B0B}"/>
              </a:ext>
            </a:extLst>
          </p:cNvPr>
          <p:cNvSpPr txBox="1">
            <a:spLocks/>
          </p:cNvSpPr>
          <p:nvPr/>
        </p:nvSpPr>
        <p:spPr>
          <a:xfrm>
            <a:off x="415479" y="266842"/>
            <a:ext cx="6994098" cy="905592"/>
          </a:xfrm>
          <a:prstGeom prst="rect">
            <a:avLst/>
          </a:prstGeom>
          <a:noFill/>
          <a:ln>
            <a:noFill/>
          </a:ln>
        </p:spPr>
        <p:txBody>
          <a:bodyPr spcFirstLastPara="1" wrap="square" lIns="91425" tIns="45700" rIns="91425" bIns="45700" anchor="ctr" anchorCtr="0">
            <a:normAutofit fontScale="92500" lnSpcReduction="10000"/>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r>
              <a:rPr lang="en-US" b="1" kern="0" dirty="0">
                <a:solidFill>
                  <a:schemeClr val="accent1"/>
                </a:solidFill>
              </a:rPr>
              <a:t>ACOG’s Clinical Practice Guidelines for Screening:</a:t>
            </a:r>
          </a:p>
        </p:txBody>
      </p:sp>
      <p:sp>
        <p:nvSpPr>
          <p:cNvPr id="4" name="TextBox 3">
            <a:extLst>
              <a:ext uri="{FF2B5EF4-FFF2-40B4-BE49-F238E27FC236}">
                <a16:creationId xmlns:a16="http://schemas.microsoft.com/office/drawing/2014/main" id="{610F7D6A-EE86-C06D-FD39-5D486E3B2FD2}"/>
              </a:ext>
            </a:extLst>
          </p:cNvPr>
          <p:cNvSpPr txBox="1"/>
          <p:nvPr/>
        </p:nvSpPr>
        <p:spPr>
          <a:xfrm>
            <a:off x="235303" y="1319838"/>
            <a:ext cx="10489847" cy="502445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571500" indent="-285750">
              <a:spcAft>
                <a:spcPts val="300"/>
              </a:spcAft>
              <a:buFont typeface="Arial"/>
              <a:buChar char="•"/>
            </a:pPr>
            <a:r>
              <a:rPr lang="en-US" sz="2200" dirty="0">
                <a:ea typeface="+mn-lt"/>
                <a:cs typeface="+mn-lt"/>
              </a:rPr>
              <a:t>Everyone receiving well-woman, pre-pregnancy, prenatal, and postpartum care be </a:t>
            </a:r>
            <a:r>
              <a:rPr lang="en-US" sz="2200" b="1" dirty="0">
                <a:ea typeface="+mn-lt"/>
                <a:cs typeface="+mn-lt"/>
              </a:rPr>
              <a:t>screened for depression and anxiety using standardized, validated instruments</a:t>
            </a:r>
            <a:endParaRPr lang="en-US" sz="2200" b="1" dirty="0"/>
          </a:p>
          <a:p>
            <a:pPr marL="571500" indent="-285750">
              <a:spcAft>
                <a:spcPts val="300"/>
              </a:spcAft>
              <a:buFont typeface="Arial"/>
              <a:buChar char="•"/>
            </a:pPr>
            <a:r>
              <a:rPr lang="en-US" sz="2200" dirty="0">
                <a:ea typeface="+mn-lt"/>
                <a:cs typeface="+mn-lt"/>
              </a:rPr>
              <a:t>Screening </a:t>
            </a:r>
            <a:r>
              <a:rPr lang="en-US" sz="2200" b="1" dirty="0">
                <a:ea typeface="+mn-lt"/>
                <a:cs typeface="+mn-lt"/>
              </a:rPr>
              <a:t>at the initial prenatal visit, later in pregnancy, and at postpartum visits</a:t>
            </a:r>
            <a:endParaRPr lang="en-US" sz="2200" b="1" dirty="0">
              <a:cs typeface="Arial"/>
            </a:endParaRPr>
          </a:p>
          <a:p>
            <a:pPr marL="571500" indent="-285750">
              <a:spcAft>
                <a:spcPts val="300"/>
              </a:spcAft>
              <a:buFont typeface="Arial"/>
              <a:buChar char="•"/>
            </a:pPr>
            <a:r>
              <a:rPr lang="en-US" sz="2200" b="1" dirty="0">
                <a:ea typeface="+mn-lt"/>
                <a:cs typeface="+mn-lt"/>
              </a:rPr>
              <a:t>Implement screening with systems in place </a:t>
            </a:r>
            <a:r>
              <a:rPr lang="en-US" sz="2200" dirty="0">
                <a:ea typeface="+mn-lt"/>
                <a:cs typeface="+mn-lt"/>
              </a:rPr>
              <a:t>to ensure timely access to assessment and diagnosis, effective treatment, and appropriate monitoring and follow-up, based on severity</a:t>
            </a:r>
          </a:p>
          <a:p>
            <a:pPr marL="571500" indent="-285750">
              <a:spcAft>
                <a:spcPts val="300"/>
              </a:spcAft>
              <a:buFont typeface="Arial"/>
              <a:buChar char="•"/>
            </a:pPr>
            <a:r>
              <a:rPr lang="en-US" sz="2200" b="1" dirty="0">
                <a:ea typeface="+mn-lt"/>
                <a:cs typeface="+mn-lt"/>
              </a:rPr>
              <a:t>Screening for bipolar disorder be done before initiating medication</a:t>
            </a:r>
            <a:r>
              <a:rPr lang="en-US" sz="2200" dirty="0">
                <a:ea typeface="+mn-lt"/>
                <a:cs typeface="+mn-lt"/>
              </a:rPr>
              <a:t> for anxiety or depression</a:t>
            </a:r>
          </a:p>
          <a:p>
            <a:pPr marL="571500" indent="-285750">
              <a:spcAft>
                <a:spcPts val="300"/>
              </a:spcAft>
              <a:buFont typeface="Arial"/>
              <a:buChar char="•"/>
            </a:pPr>
            <a:r>
              <a:rPr lang="en-US" sz="2200" dirty="0">
                <a:ea typeface="+mn-lt"/>
                <a:cs typeface="+mn-lt"/>
              </a:rPr>
              <a:t>When someone answers a self-harm or suicide question affirmatively, </a:t>
            </a:r>
            <a:r>
              <a:rPr lang="en-US" sz="2200" b="1" dirty="0">
                <a:ea typeface="+mn-lt"/>
                <a:cs typeface="+mn-lt"/>
              </a:rPr>
              <a:t>clinicians immediately assess for risk of suicide attempt </a:t>
            </a:r>
            <a:r>
              <a:rPr lang="en-US" sz="2200" dirty="0">
                <a:ea typeface="+mn-lt"/>
                <a:cs typeface="+mn-lt"/>
              </a:rPr>
              <a:t>and then arrange for risk-tailored management</a:t>
            </a:r>
          </a:p>
          <a:p>
            <a:pPr marL="571500" indent="-285750">
              <a:spcAft>
                <a:spcPts val="300"/>
              </a:spcAft>
              <a:buFont typeface="Arial"/>
              <a:buChar char="•"/>
            </a:pPr>
            <a:r>
              <a:rPr lang="en-US" sz="2200" dirty="0">
                <a:ea typeface="+mn-lt"/>
                <a:cs typeface="+mn-lt"/>
              </a:rPr>
              <a:t>Clinicians </a:t>
            </a:r>
            <a:r>
              <a:rPr lang="en-US" sz="2200" b="1" dirty="0">
                <a:ea typeface="+mn-lt"/>
                <a:cs typeface="+mn-lt"/>
              </a:rPr>
              <a:t>provide immediate medical attention for postpartum psychosis</a:t>
            </a:r>
            <a:endParaRPr lang="en-US" sz="2200" b="1" dirty="0">
              <a:cs typeface="Arial"/>
            </a:endParaRPr>
          </a:p>
        </p:txBody>
      </p:sp>
      <p:sp>
        <p:nvSpPr>
          <p:cNvPr id="5" name="TextBox 4">
            <a:extLst>
              <a:ext uri="{FF2B5EF4-FFF2-40B4-BE49-F238E27FC236}">
                <a16:creationId xmlns:a16="http://schemas.microsoft.com/office/drawing/2014/main" id="{BA2BB2C2-C4F4-3D99-E4F6-9E4644F2182B}"/>
              </a:ext>
            </a:extLst>
          </p:cNvPr>
          <p:cNvSpPr txBox="1"/>
          <p:nvPr/>
        </p:nvSpPr>
        <p:spPr>
          <a:xfrm>
            <a:off x="6484631" y="6491694"/>
            <a:ext cx="4827917"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200" dirty="0">
                <a:cs typeface="Arial"/>
              </a:rPr>
              <a:t>Source: American College of Obstetricians and Gynecologists, 2023</a:t>
            </a:r>
            <a:r>
              <a:rPr lang="en-US" sz="1200" dirty="0">
                <a:solidFill>
                  <a:srgbClr val="000000"/>
                </a:solidFill>
                <a:cs typeface="Arial"/>
              </a:rPr>
              <a:t>​</a:t>
            </a:r>
            <a:endParaRPr lang="en-US" dirty="0"/>
          </a:p>
        </p:txBody>
      </p:sp>
      <p:pic>
        <p:nvPicPr>
          <p:cNvPr id="7" name="Picture 6" descr="A qr code on a black background&#10;&#10;AI-generated content may be incorrect.">
            <a:extLst>
              <a:ext uri="{FF2B5EF4-FFF2-40B4-BE49-F238E27FC236}">
                <a16:creationId xmlns:a16="http://schemas.microsoft.com/office/drawing/2014/main" id="{2043F914-BF2C-B0FD-8E7E-84FF8DB9D1E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458450" y="1690649"/>
            <a:ext cx="1498247" cy="1738351"/>
          </a:xfrm>
          <a:prstGeom prst="rect">
            <a:avLst/>
          </a:prstGeom>
        </p:spPr>
      </p:pic>
    </p:spTree>
    <p:extLst>
      <p:ext uri="{BB962C8B-B14F-4D97-AF65-F5344CB8AC3E}">
        <p14:creationId xmlns:p14="http://schemas.microsoft.com/office/powerpoint/2010/main" val="246947748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5CE89B-1DED-C291-F275-E0C3D23B5E10}"/>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1563D7A-9B99-CB05-E24D-A5D08B16055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16</a:t>
            </a:fld>
            <a:endParaRPr lang="en-US"/>
          </a:p>
        </p:txBody>
      </p:sp>
      <p:sp>
        <p:nvSpPr>
          <p:cNvPr id="3" name="Title 1">
            <a:extLst>
              <a:ext uri="{FF2B5EF4-FFF2-40B4-BE49-F238E27FC236}">
                <a16:creationId xmlns:a16="http://schemas.microsoft.com/office/drawing/2014/main" id="{4DA730B8-DD26-3B46-3C58-A73C68C14CB2}"/>
              </a:ext>
            </a:extLst>
          </p:cNvPr>
          <p:cNvSpPr txBox="1">
            <a:spLocks/>
          </p:cNvSpPr>
          <p:nvPr/>
        </p:nvSpPr>
        <p:spPr>
          <a:xfrm>
            <a:off x="407241" y="326862"/>
            <a:ext cx="6994098" cy="905592"/>
          </a:xfrm>
          <a:prstGeom prst="rect">
            <a:avLst/>
          </a:prstGeom>
          <a:noFill/>
          <a:ln>
            <a:noFill/>
          </a:ln>
        </p:spPr>
        <p:txBody>
          <a:bodyPr spcFirstLastPara="1" wrap="square" lIns="91425" tIns="45700" rIns="91425" bIns="45700" anchor="ctr" anchorCtr="0">
            <a:normAutofit fontScale="92500" lnSpcReduction="10000"/>
          </a:bodyPr>
          <a:lstStyle>
            <a:defPPr marR="0" lvl="0" algn="l" rtl="0">
              <a:lnSpc>
                <a:spcPct val="100000"/>
              </a:lnSpc>
              <a:spcBef>
                <a:spcPts val="0"/>
              </a:spcBef>
              <a:spcAft>
                <a:spcPts val="0"/>
              </a:spcAft>
            </a:defPPr>
            <a:lvl1pPr marR="0" lvl="0" algn="l" rtl="0">
              <a:lnSpc>
                <a:spcPct val="90000"/>
              </a:lnSpc>
              <a:spcBef>
                <a:spcPts val="0"/>
              </a:spcBef>
              <a:spcAft>
                <a:spcPts val="0"/>
              </a:spcAft>
              <a:buClr>
                <a:schemeClr val="dk1"/>
              </a:buClr>
              <a:buSzPts val="3600"/>
              <a:buFont typeface="Arial"/>
              <a:buNone/>
              <a:defRPr sz="36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r>
              <a:rPr lang="en-US" b="1" kern="0" dirty="0">
                <a:solidFill>
                  <a:schemeClr val="accent1"/>
                </a:solidFill>
              </a:rPr>
              <a:t>ACOG’s Clinical Practice Guidelines for Treatment:</a:t>
            </a:r>
          </a:p>
        </p:txBody>
      </p:sp>
      <p:sp>
        <p:nvSpPr>
          <p:cNvPr id="5" name="TextBox 4">
            <a:extLst>
              <a:ext uri="{FF2B5EF4-FFF2-40B4-BE49-F238E27FC236}">
                <a16:creationId xmlns:a16="http://schemas.microsoft.com/office/drawing/2014/main" id="{DDB20AF8-73CE-98D3-AD37-A28A38D2885B}"/>
              </a:ext>
            </a:extLst>
          </p:cNvPr>
          <p:cNvSpPr txBox="1"/>
          <p:nvPr/>
        </p:nvSpPr>
        <p:spPr>
          <a:xfrm>
            <a:off x="407241" y="1357083"/>
            <a:ext cx="11175159" cy="357020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571500" indent="-285750">
              <a:spcAft>
                <a:spcPts val="300"/>
              </a:spcAft>
              <a:buFont typeface="Arial"/>
              <a:buChar char="•"/>
            </a:pPr>
            <a:r>
              <a:rPr lang="en-US" sz="2200" dirty="0">
                <a:ea typeface="+mn-lt"/>
                <a:cs typeface="+mn-lt"/>
              </a:rPr>
              <a:t>Obstetricians be prepared to </a:t>
            </a:r>
            <a:r>
              <a:rPr lang="en-US" sz="2200" b="1" dirty="0">
                <a:ea typeface="+mn-lt"/>
                <a:cs typeface="+mn-lt"/>
              </a:rPr>
              <a:t>counsel patients on the benefits and risks of medication for perinatal mental health conditions </a:t>
            </a:r>
            <a:r>
              <a:rPr lang="en-US" sz="2200" dirty="0">
                <a:ea typeface="+mn-lt"/>
                <a:cs typeface="+mn-lt"/>
              </a:rPr>
              <a:t>when clinically indicated</a:t>
            </a:r>
          </a:p>
          <a:p>
            <a:pPr marL="571500" indent="-285750">
              <a:spcAft>
                <a:spcPts val="300"/>
              </a:spcAft>
              <a:buFont typeface="Arial"/>
              <a:buChar char="•"/>
            </a:pPr>
            <a:r>
              <a:rPr lang="en-US" sz="2200" dirty="0">
                <a:ea typeface="+mn-lt"/>
                <a:cs typeface="+mn-lt"/>
              </a:rPr>
              <a:t>Obstetricians </a:t>
            </a:r>
            <a:r>
              <a:rPr lang="en-US" sz="2200" b="1" dirty="0">
                <a:ea typeface="+mn-lt"/>
                <a:cs typeface="+mn-lt"/>
              </a:rPr>
              <a:t>initiate medication for perinatal depression or anxiety disorders, refer patients to appropriate behavioral health resources when indicated</a:t>
            </a:r>
            <a:r>
              <a:rPr lang="en-US" sz="2200" dirty="0">
                <a:ea typeface="+mn-lt"/>
                <a:cs typeface="+mn-lt"/>
              </a:rPr>
              <a:t>, or both</a:t>
            </a:r>
          </a:p>
          <a:p>
            <a:pPr marL="571500" indent="-285750">
              <a:spcAft>
                <a:spcPts val="300"/>
              </a:spcAft>
              <a:buFont typeface="Arial"/>
              <a:buChar char="•"/>
            </a:pPr>
            <a:r>
              <a:rPr lang="en-US" sz="2200" dirty="0">
                <a:ea typeface="+mn-lt"/>
                <a:cs typeface="+mn-lt"/>
              </a:rPr>
              <a:t>A </a:t>
            </a:r>
            <a:r>
              <a:rPr lang="en-US" sz="2200" b="1" dirty="0">
                <a:ea typeface="+mn-lt"/>
                <a:cs typeface="+mn-lt"/>
              </a:rPr>
              <a:t>validated screening tool be used to monitor for response to treatment or remission </a:t>
            </a:r>
            <a:r>
              <a:rPr lang="en-US" sz="2200" dirty="0">
                <a:ea typeface="+mn-lt"/>
                <a:cs typeface="+mn-lt"/>
              </a:rPr>
              <a:t>of depression or anxiety symptoms with adjustments as indicated</a:t>
            </a:r>
          </a:p>
          <a:p>
            <a:pPr marL="571500" indent="-285750">
              <a:spcAft>
                <a:spcPts val="300"/>
              </a:spcAft>
              <a:buFont typeface="Arial"/>
              <a:buChar char="•"/>
            </a:pPr>
            <a:r>
              <a:rPr lang="en-US" sz="2200" b="1" dirty="0">
                <a:ea typeface="+mn-lt"/>
                <a:cs typeface="+mn-lt"/>
              </a:rPr>
              <a:t>Treatment for perinatal mood and anxiety disorders be equitably available </a:t>
            </a:r>
            <a:r>
              <a:rPr lang="en-US" sz="2200" dirty="0">
                <a:ea typeface="+mn-lt"/>
                <a:cs typeface="+mn-lt"/>
              </a:rPr>
              <a:t>and accessible to all pregnant and postpartum individuals</a:t>
            </a:r>
          </a:p>
          <a:p>
            <a:pPr marL="285750">
              <a:spcAft>
                <a:spcPts val="300"/>
              </a:spcAft>
              <a:buFont typeface="Arial"/>
              <a:buChar char="•"/>
            </a:pPr>
            <a:endParaRPr lang="en-US" dirty="0">
              <a:cs typeface="Arial"/>
            </a:endParaRPr>
          </a:p>
        </p:txBody>
      </p:sp>
      <p:sp>
        <p:nvSpPr>
          <p:cNvPr id="7" name="TextBox 6">
            <a:extLst>
              <a:ext uri="{FF2B5EF4-FFF2-40B4-BE49-F238E27FC236}">
                <a16:creationId xmlns:a16="http://schemas.microsoft.com/office/drawing/2014/main" id="{DA58F31C-2097-6EF8-C6C3-B6C1A0FB9680}"/>
              </a:ext>
            </a:extLst>
          </p:cNvPr>
          <p:cNvSpPr txBox="1"/>
          <p:nvPr/>
        </p:nvSpPr>
        <p:spPr>
          <a:xfrm>
            <a:off x="6531524" y="6400412"/>
            <a:ext cx="4827917" cy="27699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200" dirty="0">
                <a:cs typeface="Arial"/>
              </a:rPr>
              <a:t>Source: American College of Obstetricians and Gynecologists, 2023</a:t>
            </a:r>
            <a:r>
              <a:rPr lang="en-US" sz="1200" dirty="0">
                <a:solidFill>
                  <a:srgbClr val="000000"/>
                </a:solidFill>
                <a:cs typeface="Arial"/>
              </a:rPr>
              <a:t>​</a:t>
            </a:r>
            <a:endParaRPr lang="en-US" dirty="0"/>
          </a:p>
        </p:txBody>
      </p:sp>
      <p:pic>
        <p:nvPicPr>
          <p:cNvPr id="6" name="Picture 5" descr="A qr code on a black background&#10;&#10;AI-generated content may be incorrect.">
            <a:extLst>
              <a:ext uri="{FF2B5EF4-FFF2-40B4-BE49-F238E27FC236}">
                <a16:creationId xmlns:a16="http://schemas.microsoft.com/office/drawing/2014/main" id="{AE5661E7-565F-20B6-6833-FDF990E77A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467850" y="4298121"/>
            <a:ext cx="1619250" cy="1964690"/>
          </a:xfrm>
          <a:prstGeom prst="rect">
            <a:avLst/>
          </a:prstGeom>
        </p:spPr>
      </p:pic>
    </p:spTree>
    <p:extLst>
      <p:ext uri="{BB962C8B-B14F-4D97-AF65-F5344CB8AC3E}">
        <p14:creationId xmlns:p14="http://schemas.microsoft.com/office/powerpoint/2010/main" val="17905785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276393-AF60-1D34-C80F-C545F66D7E0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F23FA0B-C909-12ED-6903-307700F9B735}"/>
              </a:ext>
            </a:extLst>
          </p:cNvPr>
          <p:cNvSpPr>
            <a:spLocks noGrp="1"/>
          </p:cNvSpPr>
          <p:nvPr>
            <p:ph type="title"/>
          </p:nvPr>
        </p:nvSpPr>
        <p:spPr>
          <a:xfrm>
            <a:off x="386923" y="-10543"/>
            <a:ext cx="5451902" cy="1325563"/>
          </a:xfrm>
        </p:spPr>
        <p:txBody>
          <a:bodyPr/>
          <a:lstStyle/>
          <a:p>
            <a:r>
              <a:rPr lang="en-US"/>
              <a:t>What Will We Focus On?</a:t>
            </a:r>
            <a:endParaRPr lang="en-US" sz="2800" i="1"/>
          </a:p>
        </p:txBody>
      </p:sp>
      <p:sp>
        <p:nvSpPr>
          <p:cNvPr id="4" name="Slide Number Placeholder 3">
            <a:extLst>
              <a:ext uri="{FF2B5EF4-FFF2-40B4-BE49-F238E27FC236}">
                <a16:creationId xmlns:a16="http://schemas.microsoft.com/office/drawing/2014/main" id="{EFF105F2-C174-C14B-192C-C84D613911B7}"/>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17</a:t>
            </a:fld>
            <a:endParaRPr lang="en-US"/>
          </a:p>
        </p:txBody>
      </p:sp>
      <p:sp>
        <p:nvSpPr>
          <p:cNvPr id="12" name="Text Placeholder 11">
            <a:extLst>
              <a:ext uri="{FF2B5EF4-FFF2-40B4-BE49-F238E27FC236}">
                <a16:creationId xmlns:a16="http://schemas.microsoft.com/office/drawing/2014/main" id="{541C7535-74E8-2CD1-E6F8-8A2419934BFF}"/>
              </a:ext>
            </a:extLst>
          </p:cNvPr>
          <p:cNvSpPr>
            <a:spLocks noGrp="1"/>
          </p:cNvSpPr>
          <p:nvPr>
            <p:ph type="body" idx="1"/>
          </p:nvPr>
        </p:nvSpPr>
        <p:spPr>
          <a:xfrm>
            <a:off x="208280" y="1826719"/>
            <a:ext cx="9204960" cy="932880"/>
          </a:xfrm>
        </p:spPr>
        <p:txBody>
          <a:bodyPr/>
          <a:lstStyle/>
          <a:p>
            <a:pPr marL="342900">
              <a:spcBef>
                <a:spcPts val="0"/>
              </a:spcBef>
              <a:buFont typeface="Arial,Sans-Serif"/>
            </a:pPr>
            <a:r>
              <a:rPr lang="en-US" b="1" dirty="0">
                <a:solidFill>
                  <a:srgbClr val="21252A"/>
                </a:solidFill>
                <a:latin typeface="Arial"/>
                <a:cs typeface="Arial"/>
              </a:rPr>
              <a:t>Education</a:t>
            </a:r>
            <a:r>
              <a:rPr lang="en-US" dirty="0">
                <a:solidFill>
                  <a:srgbClr val="21252A"/>
                </a:solidFill>
                <a:latin typeface="Arial"/>
                <a:cs typeface="Arial"/>
              </a:rPr>
              <a:t> on perinatal mental health conditions for clinical staff, patients and families</a:t>
            </a:r>
            <a:endParaRPr lang="en-US" dirty="0">
              <a:latin typeface="Arial"/>
              <a:cs typeface="Arial"/>
            </a:endParaRPr>
          </a:p>
        </p:txBody>
      </p:sp>
      <p:sp>
        <p:nvSpPr>
          <p:cNvPr id="3" name="Text Placeholder 11">
            <a:extLst>
              <a:ext uri="{FF2B5EF4-FFF2-40B4-BE49-F238E27FC236}">
                <a16:creationId xmlns:a16="http://schemas.microsoft.com/office/drawing/2014/main" id="{0EEFAC94-C93E-598C-AE97-13982735A89B}"/>
              </a:ext>
            </a:extLst>
          </p:cNvPr>
          <p:cNvSpPr txBox="1">
            <a:spLocks/>
          </p:cNvSpPr>
          <p:nvPr/>
        </p:nvSpPr>
        <p:spPr>
          <a:xfrm>
            <a:off x="208280" y="3464781"/>
            <a:ext cx="9204960" cy="932881"/>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1000"/>
              </a:spcBef>
              <a:spcAft>
                <a:spcPts val="0"/>
              </a:spcAft>
              <a:buClr>
                <a:schemeClr val="accent2"/>
              </a:buClr>
              <a:buSzPts val="1800"/>
              <a:buFont typeface="Arial"/>
              <a:buChar char="•"/>
              <a:defRPr sz="2400" b="0" i="0" u="none" strike="noStrike" cap="none">
                <a:solidFill>
                  <a:schemeClr val="dk1"/>
                </a:solidFill>
                <a:latin typeface="Calibri"/>
                <a:ea typeface="Calibri"/>
                <a:cs typeface="Calibri"/>
                <a:sym typeface="Calibri"/>
              </a:defRPr>
            </a:lvl1pPr>
            <a:lvl2pPr marL="914400" marR="0" lvl="1" indent="-342900" algn="l" rtl="0">
              <a:lnSpc>
                <a:spcPct val="100000"/>
              </a:lnSpc>
              <a:spcBef>
                <a:spcPts val="1000"/>
              </a:spcBef>
              <a:spcAft>
                <a:spcPts val="0"/>
              </a:spcAft>
              <a:buClr>
                <a:schemeClr val="accent1"/>
              </a:buClr>
              <a:buSzPts val="18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4pPr>
            <a:lvl5pPr marL="2286000" marR="0" lvl="4"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342900">
              <a:spcBef>
                <a:spcPts val="0"/>
              </a:spcBef>
              <a:buFont typeface="Arial,Sans-Serif"/>
              <a:buChar char="•"/>
            </a:pPr>
            <a:r>
              <a:rPr lang="en-US" b="1" kern="0" dirty="0">
                <a:solidFill>
                  <a:srgbClr val="21252A"/>
                </a:solidFill>
                <a:latin typeface="Arial"/>
                <a:cs typeface="Arial"/>
              </a:rPr>
              <a:t>Screening, treatment and linkage to resources</a:t>
            </a:r>
            <a:r>
              <a:rPr lang="en-US" kern="0" dirty="0">
                <a:solidFill>
                  <a:srgbClr val="21252A"/>
                </a:solidFill>
                <a:latin typeface="Arial"/>
                <a:cs typeface="Arial"/>
              </a:rPr>
              <a:t> for mental health conditions during pregnancy, delivery and postpartum</a:t>
            </a:r>
            <a:endParaRPr lang="en-US" kern="0" dirty="0">
              <a:latin typeface="Arial"/>
              <a:cs typeface="Arial"/>
            </a:endParaRPr>
          </a:p>
        </p:txBody>
      </p:sp>
      <p:sp>
        <p:nvSpPr>
          <p:cNvPr id="5" name="Text Placeholder 11">
            <a:extLst>
              <a:ext uri="{FF2B5EF4-FFF2-40B4-BE49-F238E27FC236}">
                <a16:creationId xmlns:a16="http://schemas.microsoft.com/office/drawing/2014/main" id="{03F91BE9-9406-4673-9888-2B96148AA09A}"/>
              </a:ext>
            </a:extLst>
          </p:cNvPr>
          <p:cNvSpPr txBox="1">
            <a:spLocks/>
          </p:cNvSpPr>
          <p:nvPr/>
        </p:nvSpPr>
        <p:spPr>
          <a:xfrm>
            <a:off x="208280" y="5132855"/>
            <a:ext cx="9204960" cy="932881"/>
          </a:xfrm>
          <a:prstGeom prst="rect">
            <a:avLst/>
          </a:prstGeom>
          <a:noFill/>
          <a:ln>
            <a:noFill/>
          </a:ln>
        </p:spPr>
        <p:txBody>
          <a:bodyPr spcFirstLastPara="1" wrap="square" lIns="91425" tIns="45700" rIns="91425" bIns="45700"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1000"/>
              </a:spcBef>
              <a:spcAft>
                <a:spcPts val="0"/>
              </a:spcAft>
              <a:buClr>
                <a:schemeClr val="accent2"/>
              </a:buClr>
              <a:buSzPts val="1800"/>
              <a:buFont typeface="Arial"/>
              <a:buChar char="•"/>
              <a:defRPr sz="2400" b="0" i="0" u="none" strike="noStrike" cap="none">
                <a:solidFill>
                  <a:schemeClr val="dk1"/>
                </a:solidFill>
                <a:latin typeface="Calibri"/>
                <a:ea typeface="Calibri"/>
                <a:cs typeface="Calibri"/>
                <a:sym typeface="Calibri"/>
              </a:defRPr>
            </a:lvl1pPr>
            <a:lvl2pPr marL="914400" marR="0" lvl="1" indent="-342900" algn="l" rtl="0">
              <a:lnSpc>
                <a:spcPct val="100000"/>
              </a:lnSpc>
              <a:spcBef>
                <a:spcPts val="1000"/>
              </a:spcBef>
              <a:spcAft>
                <a:spcPts val="0"/>
              </a:spcAft>
              <a:buClr>
                <a:schemeClr val="accent1"/>
              </a:buClr>
              <a:buSzPts val="18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4pPr>
            <a:lvl5pPr marL="2286000" marR="0" lvl="4" indent="-342900" algn="l" rtl="0">
              <a:lnSpc>
                <a:spcPct val="100000"/>
              </a:lnSpc>
              <a:spcBef>
                <a:spcPts val="1000"/>
              </a:spcBef>
              <a:spcAft>
                <a:spcPts val="0"/>
              </a:spcAft>
              <a:buClr>
                <a:schemeClr val="accent2"/>
              </a:buClr>
              <a:buSzPts val="18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pPr marL="342900">
              <a:spcBef>
                <a:spcPts val="0"/>
              </a:spcBef>
              <a:buFont typeface="Arial,Sans-Serif"/>
              <a:buChar char="•"/>
            </a:pPr>
            <a:r>
              <a:rPr lang="en-US" b="1" kern="0" dirty="0">
                <a:solidFill>
                  <a:srgbClr val="21252A"/>
                </a:solidFill>
                <a:latin typeface="Arial"/>
                <a:cs typeface="Arial"/>
              </a:rPr>
              <a:t>Identification of barriers</a:t>
            </a:r>
            <a:r>
              <a:rPr lang="en-US" kern="0" dirty="0">
                <a:solidFill>
                  <a:srgbClr val="21252A"/>
                </a:solidFill>
                <a:latin typeface="Arial"/>
                <a:cs typeface="Arial"/>
              </a:rPr>
              <a:t> to perinatal mental health care and innovative strategies to improve access to care for all</a:t>
            </a:r>
            <a:r>
              <a:rPr lang="en-US" sz="2000" kern="0" dirty="0">
                <a:solidFill>
                  <a:srgbClr val="21252A"/>
                </a:solidFill>
                <a:latin typeface="Arial"/>
                <a:cs typeface="Arial"/>
              </a:rPr>
              <a:t>. </a:t>
            </a:r>
            <a:endParaRPr lang="en-US" kern="0" dirty="0"/>
          </a:p>
        </p:txBody>
      </p:sp>
      <p:sp>
        <p:nvSpPr>
          <p:cNvPr id="8" name="Freeform 3">
            <a:extLst>
              <a:ext uri="{FF2B5EF4-FFF2-40B4-BE49-F238E27FC236}">
                <a16:creationId xmlns:a16="http://schemas.microsoft.com/office/drawing/2014/main" id="{67B61643-9C19-ADF1-321B-604CC211070B}"/>
              </a:ext>
            </a:extLst>
          </p:cNvPr>
          <p:cNvSpPr/>
          <p:nvPr/>
        </p:nvSpPr>
        <p:spPr>
          <a:xfrm>
            <a:off x="9308464" y="1449919"/>
            <a:ext cx="1738387" cy="1482052"/>
          </a:xfrm>
          <a:custGeom>
            <a:avLst/>
            <a:gdLst/>
            <a:ahLst/>
            <a:cxnLst/>
            <a:rect l="l" t="t" r="r" b="b"/>
            <a:pathLst>
              <a:path w="5695225" h="4114800">
                <a:moveTo>
                  <a:pt x="0" y="0"/>
                </a:moveTo>
                <a:lnTo>
                  <a:pt x="5695225" y="0"/>
                </a:lnTo>
                <a:lnTo>
                  <a:pt x="5695225" y="4114800"/>
                </a:lnTo>
                <a:lnTo>
                  <a:pt x="0" y="411480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a:p>
        </p:txBody>
      </p:sp>
      <p:sp>
        <p:nvSpPr>
          <p:cNvPr id="9" name="Freeform 5">
            <a:extLst>
              <a:ext uri="{FF2B5EF4-FFF2-40B4-BE49-F238E27FC236}">
                <a16:creationId xmlns:a16="http://schemas.microsoft.com/office/drawing/2014/main" id="{B747D910-F49A-5ABC-60C6-2B07AB7415E5}"/>
              </a:ext>
            </a:extLst>
          </p:cNvPr>
          <p:cNvSpPr/>
          <p:nvPr/>
        </p:nvSpPr>
        <p:spPr>
          <a:xfrm>
            <a:off x="9308464" y="3136399"/>
            <a:ext cx="1963483" cy="1581888"/>
          </a:xfrm>
          <a:custGeom>
            <a:avLst/>
            <a:gdLst/>
            <a:ahLst/>
            <a:cxnLst/>
            <a:rect l="l" t="t" r="r" b="b"/>
            <a:pathLst>
              <a:path w="4719662" h="3828826">
                <a:moveTo>
                  <a:pt x="0" y="0"/>
                </a:moveTo>
                <a:lnTo>
                  <a:pt x="4719662" y="0"/>
                </a:lnTo>
                <a:lnTo>
                  <a:pt x="4719662" y="3828826"/>
                </a:lnTo>
                <a:lnTo>
                  <a:pt x="0" y="3828826"/>
                </a:lnTo>
                <a:lnTo>
                  <a:pt x="0" y="0"/>
                </a:lnTo>
                <a:close/>
              </a:path>
            </a:pathLst>
          </a:custGeom>
          <a:blipFill>
            <a:blip r:embed="rId4"/>
            <a:stretch>
              <a:fillRect/>
            </a:stretch>
          </a:blipFill>
        </p:spPr>
        <p:txBody>
          <a:bodyPr/>
          <a:lstStyle/>
          <a:p>
            <a:endParaRPr lang="en-US"/>
          </a:p>
        </p:txBody>
      </p:sp>
      <p:sp>
        <p:nvSpPr>
          <p:cNvPr id="10" name="Freeform 4">
            <a:extLst>
              <a:ext uri="{FF2B5EF4-FFF2-40B4-BE49-F238E27FC236}">
                <a16:creationId xmlns:a16="http://schemas.microsoft.com/office/drawing/2014/main" id="{9FF6DCC6-C6F9-8AA2-0FB9-DBC56DFA9D01}"/>
              </a:ext>
            </a:extLst>
          </p:cNvPr>
          <p:cNvSpPr/>
          <p:nvPr/>
        </p:nvSpPr>
        <p:spPr>
          <a:xfrm>
            <a:off x="9534525" y="4793313"/>
            <a:ext cx="1708848" cy="1769412"/>
          </a:xfrm>
          <a:custGeom>
            <a:avLst/>
            <a:gdLst/>
            <a:ahLst/>
            <a:cxnLst/>
            <a:rect l="l" t="t" r="r" b="b"/>
            <a:pathLst>
              <a:path w="4119950" h="4114800">
                <a:moveTo>
                  <a:pt x="0" y="0"/>
                </a:moveTo>
                <a:lnTo>
                  <a:pt x="4119950" y="0"/>
                </a:lnTo>
                <a:lnTo>
                  <a:pt x="4119950" y="4114800"/>
                </a:lnTo>
                <a:lnTo>
                  <a:pt x="0" y="411480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Tree>
    <p:extLst>
      <p:ext uri="{BB962C8B-B14F-4D97-AF65-F5344CB8AC3E}">
        <p14:creationId xmlns:p14="http://schemas.microsoft.com/office/powerpoint/2010/main" val="42638568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BD9FB5-F7A2-2076-4A18-1C287C8469D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39B2FE-88F5-D091-79D5-515BB980993C}"/>
              </a:ext>
            </a:extLst>
          </p:cNvPr>
          <p:cNvSpPr>
            <a:spLocks noGrp="1"/>
          </p:cNvSpPr>
          <p:nvPr>
            <p:ph type="title"/>
          </p:nvPr>
        </p:nvSpPr>
        <p:spPr>
          <a:xfrm>
            <a:off x="386923" y="-10543"/>
            <a:ext cx="10972800" cy="1325563"/>
          </a:xfrm>
        </p:spPr>
        <p:txBody>
          <a:bodyPr/>
          <a:lstStyle/>
          <a:p>
            <a:r>
              <a:rPr lang="en-US"/>
              <a:t>What Will We Focus On?</a:t>
            </a:r>
            <a:endParaRPr lang="en-US" sz="2800" i="1"/>
          </a:p>
        </p:txBody>
      </p:sp>
      <p:sp>
        <p:nvSpPr>
          <p:cNvPr id="4" name="Slide Number Placeholder 3">
            <a:extLst>
              <a:ext uri="{FF2B5EF4-FFF2-40B4-BE49-F238E27FC236}">
                <a16:creationId xmlns:a16="http://schemas.microsoft.com/office/drawing/2014/main" id="{8487D5E2-7DDC-F334-61A0-6EC7D6AF6E4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18</a:t>
            </a:fld>
            <a:endParaRPr lang="en-US"/>
          </a:p>
        </p:txBody>
      </p:sp>
      <p:pic>
        <p:nvPicPr>
          <p:cNvPr id="7" name="Picture 6" descr="A close up of a chart&#10;&#10;AI-generated content may be incorrect.">
            <a:extLst>
              <a:ext uri="{FF2B5EF4-FFF2-40B4-BE49-F238E27FC236}">
                <a16:creationId xmlns:a16="http://schemas.microsoft.com/office/drawing/2014/main" id="{06813F04-1ECF-886B-2263-63522835506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700" y="1936750"/>
            <a:ext cx="10883657" cy="3606670"/>
          </a:xfrm>
          <a:prstGeom prst="rect">
            <a:avLst/>
          </a:prstGeom>
        </p:spPr>
      </p:pic>
    </p:spTree>
    <p:extLst>
      <p:ext uri="{BB962C8B-B14F-4D97-AF65-F5344CB8AC3E}">
        <p14:creationId xmlns:p14="http://schemas.microsoft.com/office/powerpoint/2010/main" val="8561641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name="Slide650">
    <p:spTree>
      <p:nvGrpSpPr>
        <p:cNvPr id="1" name=""/>
        <p:cNvGrpSpPr/>
        <p:nvPr/>
      </p:nvGrpSpPr>
      <p:grpSpPr>
        <a:xfrm>
          <a:off x="0" y="0"/>
          <a:ext cx="0" cy="0"/>
          <a:chOff x="0" y="0"/>
          <a:chExt cx="0" cy="0"/>
        </a:xfrm>
      </p:grpSpPr>
      <p:sp>
        <p:nvSpPr>
          <p:cNvPr id="2" name="Footer Placeholder 4">
            <a:extLst>
              <a:ext uri="{FF2B5EF4-FFF2-40B4-BE49-F238E27FC236}">
                <a16:creationId xmlns:a16="http://schemas.microsoft.com/office/drawing/2014/main" id="{69FA022A-1D46-5BE4-4A90-3C2E902BFA8D}"/>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grpSp>
        <p:nvGrpSpPr>
          <p:cNvPr id="3" name="Group 2">
            <a:extLst>
              <a:ext uri="{FF2B5EF4-FFF2-40B4-BE49-F238E27FC236}">
                <a16:creationId xmlns:a16="http://schemas.microsoft.com/office/drawing/2014/main" id="{0D0D5363-5B6E-0AF6-1F58-436D6D6A2AE1}"/>
              </a:ext>
            </a:extLst>
          </p:cNvPr>
          <p:cNvGrpSpPr/>
          <p:nvPr/>
        </p:nvGrpSpPr>
        <p:grpSpPr>
          <a:xfrm>
            <a:off x="4818650" y="1527797"/>
            <a:ext cx="1261314" cy="1467712"/>
            <a:chOff x="4818650" y="1527797"/>
            <a:chExt cx="1261314" cy="1467712"/>
          </a:xfrm>
        </p:grpSpPr>
        <p:sp>
          <p:nvSpPr>
            <p:cNvPr id="4" name="Freeform 3">
              <a:extLst>
                <a:ext uri="{FF2B5EF4-FFF2-40B4-BE49-F238E27FC236}">
                  <a16:creationId xmlns:a16="http://schemas.microsoft.com/office/drawing/2014/main" id="{CF667040-5A65-87A7-E1D2-276F045293E6}"/>
                </a:ext>
              </a:extLst>
            </p:cNvPr>
            <p:cNvSpPr/>
            <p:nvPr/>
          </p:nvSpPr>
          <p:spPr>
            <a:xfrm>
              <a:off x="4818650" y="1527797"/>
              <a:ext cx="1261314" cy="1467712"/>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2886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5" name="TextBox 4">
              <a:extLst>
                <a:ext uri="{FF2B5EF4-FFF2-40B4-BE49-F238E27FC236}">
                  <a16:creationId xmlns:a16="http://schemas.microsoft.com/office/drawing/2014/main" id="{37C4CF3D-7621-010D-4B1A-2F20B43C2526}"/>
                </a:ext>
              </a:extLst>
            </p:cNvPr>
            <p:cNvSpPr txBox="1"/>
            <p:nvPr/>
          </p:nvSpPr>
          <p:spPr>
            <a:xfrm>
              <a:off x="4818650" y="1694063"/>
              <a:ext cx="1261314" cy="10491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6" name="Group 5">
            <a:extLst>
              <a:ext uri="{FF2B5EF4-FFF2-40B4-BE49-F238E27FC236}">
                <a16:creationId xmlns:a16="http://schemas.microsoft.com/office/drawing/2014/main" id="{45735864-6B6B-0F03-AC28-AA97BB8A079D}"/>
              </a:ext>
            </a:extLst>
          </p:cNvPr>
          <p:cNvGrpSpPr/>
          <p:nvPr/>
        </p:nvGrpSpPr>
        <p:grpSpPr>
          <a:xfrm>
            <a:off x="4031278" y="2973701"/>
            <a:ext cx="1265154" cy="1472184"/>
            <a:chOff x="4031278" y="2973701"/>
            <a:chExt cx="1265154" cy="1472184"/>
          </a:xfrm>
        </p:grpSpPr>
        <p:sp>
          <p:nvSpPr>
            <p:cNvPr id="7" name="Freeform 6">
              <a:extLst>
                <a:ext uri="{FF2B5EF4-FFF2-40B4-BE49-F238E27FC236}">
                  <a16:creationId xmlns:a16="http://schemas.microsoft.com/office/drawing/2014/main" id="{43712B8F-F9CE-CC1A-34F3-2C4AE9B20EC2}"/>
                </a:ext>
              </a:extLst>
            </p:cNvPr>
            <p:cNvSpPr/>
            <p:nvPr/>
          </p:nvSpPr>
          <p:spPr>
            <a:xfrm>
              <a:off x="4031278" y="2973701"/>
              <a:ext cx="1265154"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BBC3D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8" name="TextBox 7">
              <a:extLst>
                <a:ext uri="{FF2B5EF4-FFF2-40B4-BE49-F238E27FC236}">
                  <a16:creationId xmlns:a16="http://schemas.microsoft.com/office/drawing/2014/main" id="{692BB071-894E-4950-3629-1AE2CDCC0499}"/>
                </a:ext>
              </a:extLst>
            </p:cNvPr>
            <p:cNvSpPr txBox="1"/>
            <p:nvPr/>
          </p:nvSpPr>
          <p:spPr>
            <a:xfrm>
              <a:off x="4031278" y="3140470"/>
              <a:ext cx="1265154"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9" name="Group 8">
            <a:extLst>
              <a:ext uri="{FF2B5EF4-FFF2-40B4-BE49-F238E27FC236}">
                <a16:creationId xmlns:a16="http://schemas.microsoft.com/office/drawing/2014/main" id="{36263A6F-E2D9-66AE-F17F-BE387C790811}"/>
              </a:ext>
            </a:extLst>
          </p:cNvPr>
          <p:cNvGrpSpPr/>
          <p:nvPr/>
        </p:nvGrpSpPr>
        <p:grpSpPr>
          <a:xfrm>
            <a:off x="4782266" y="4397660"/>
            <a:ext cx="1261872" cy="1472184"/>
            <a:chOff x="4782266" y="4397660"/>
            <a:chExt cx="1261872" cy="1472184"/>
          </a:xfrm>
        </p:grpSpPr>
        <p:sp>
          <p:nvSpPr>
            <p:cNvPr id="10" name="Freeform 9">
              <a:extLst>
                <a:ext uri="{FF2B5EF4-FFF2-40B4-BE49-F238E27FC236}">
                  <a16:creationId xmlns:a16="http://schemas.microsoft.com/office/drawing/2014/main" id="{9F32F89C-DFF7-F0CA-6720-F4785B338CBA}"/>
                </a:ext>
              </a:extLst>
            </p:cNvPr>
            <p:cNvSpPr/>
            <p:nvPr/>
          </p:nvSpPr>
          <p:spPr>
            <a:xfrm>
              <a:off x="4782266" y="439766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1B386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1" name="TextBox 10">
              <a:extLst>
                <a:ext uri="{FF2B5EF4-FFF2-40B4-BE49-F238E27FC236}">
                  <a16:creationId xmlns:a16="http://schemas.microsoft.com/office/drawing/2014/main" id="{FFAF74AC-B3F0-C52E-F759-72A825F45BEF}"/>
                </a:ext>
              </a:extLst>
            </p:cNvPr>
            <p:cNvSpPr txBox="1"/>
            <p:nvPr/>
          </p:nvSpPr>
          <p:spPr>
            <a:xfrm>
              <a:off x="4782266" y="456442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2" name="Group 11">
            <a:extLst>
              <a:ext uri="{FF2B5EF4-FFF2-40B4-BE49-F238E27FC236}">
                <a16:creationId xmlns:a16="http://schemas.microsoft.com/office/drawing/2014/main" id="{4C932053-F27A-A394-6809-B49D658A5CAD}"/>
              </a:ext>
            </a:extLst>
          </p:cNvPr>
          <p:cNvGrpSpPr/>
          <p:nvPr/>
        </p:nvGrpSpPr>
        <p:grpSpPr>
          <a:xfrm>
            <a:off x="6611989" y="1523326"/>
            <a:ext cx="1261872" cy="1472184"/>
            <a:chOff x="6611989" y="1523326"/>
            <a:chExt cx="1261872" cy="1472184"/>
          </a:xfrm>
        </p:grpSpPr>
        <p:sp>
          <p:nvSpPr>
            <p:cNvPr id="13" name="Freeform 12">
              <a:extLst>
                <a:ext uri="{FF2B5EF4-FFF2-40B4-BE49-F238E27FC236}">
                  <a16:creationId xmlns:a16="http://schemas.microsoft.com/office/drawing/2014/main" id="{27A84F7A-612C-25CF-7801-0346864807D5}"/>
                </a:ext>
              </a:extLst>
            </p:cNvPr>
            <p:cNvSpPr/>
            <p:nvPr/>
          </p:nvSpPr>
          <p:spPr>
            <a:xfrm>
              <a:off x="6611989" y="1523326"/>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CD70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4" name="TextBox 13">
              <a:extLst>
                <a:ext uri="{FF2B5EF4-FFF2-40B4-BE49-F238E27FC236}">
                  <a16:creationId xmlns:a16="http://schemas.microsoft.com/office/drawing/2014/main" id="{26A12210-0B2B-BDBB-3E99-2EC4BFF9B939}"/>
                </a:ext>
              </a:extLst>
            </p:cNvPr>
            <p:cNvSpPr txBox="1"/>
            <p:nvPr/>
          </p:nvSpPr>
          <p:spPr>
            <a:xfrm>
              <a:off x="6611989" y="1690094"/>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5" name="Group 14">
            <a:extLst>
              <a:ext uri="{FF2B5EF4-FFF2-40B4-BE49-F238E27FC236}">
                <a16:creationId xmlns:a16="http://schemas.microsoft.com/office/drawing/2014/main" id="{2DEF2AAD-8718-C1B0-9442-558D1AC0CD02}"/>
              </a:ext>
            </a:extLst>
          </p:cNvPr>
          <p:cNvGrpSpPr/>
          <p:nvPr/>
        </p:nvGrpSpPr>
        <p:grpSpPr>
          <a:xfrm>
            <a:off x="7381055" y="3011210"/>
            <a:ext cx="1261872" cy="1472184"/>
            <a:chOff x="7381055" y="3011210"/>
            <a:chExt cx="1261872" cy="1472184"/>
          </a:xfrm>
        </p:grpSpPr>
        <p:sp>
          <p:nvSpPr>
            <p:cNvPr id="16" name="Freeform 15">
              <a:extLst>
                <a:ext uri="{FF2B5EF4-FFF2-40B4-BE49-F238E27FC236}">
                  <a16:creationId xmlns:a16="http://schemas.microsoft.com/office/drawing/2014/main" id="{39B235EC-C7C9-9C95-EF08-D154BE7986D5}"/>
                </a:ext>
              </a:extLst>
            </p:cNvPr>
            <p:cNvSpPr/>
            <p:nvPr/>
          </p:nvSpPr>
          <p:spPr>
            <a:xfrm>
              <a:off x="7381055" y="3011210"/>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F7888A"/>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17" name="TextBox 16">
              <a:extLst>
                <a:ext uri="{FF2B5EF4-FFF2-40B4-BE49-F238E27FC236}">
                  <a16:creationId xmlns:a16="http://schemas.microsoft.com/office/drawing/2014/main" id="{8C5A635B-C0AA-965C-563F-8D7F005A644B}"/>
                </a:ext>
              </a:extLst>
            </p:cNvPr>
            <p:cNvSpPr txBox="1"/>
            <p:nvPr/>
          </p:nvSpPr>
          <p:spPr>
            <a:xfrm>
              <a:off x="7381055" y="3177988"/>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grpSp>
        <p:nvGrpSpPr>
          <p:cNvPr id="18" name="Group 17">
            <a:extLst>
              <a:ext uri="{FF2B5EF4-FFF2-40B4-BE49-F238E27FC236}">
                <a16:creationId xmlns:a16="http://schemas.microsoft.com/office/drawing/2014/main" id="{2754607C-62AC-4FE5-EBF9-C48463847FD3}"/>
              </a:ext>
            </a:extLst>
          </p:cNvPr>
          <p:cNvGrpSpPr/>
          <p:nvPr/>
        </p:nvGrpSpPr>
        <p:grpSpPr>
          <a:xfrm>
            <a:off x="6182267" y="4422138"/>
            <a:ext cx="1669941" cy="1472184"/>
            <a:chOff x="6182267" y="4422138"/>
            <a:chExt cx="1669941" cy="1472184"/>
          </a:xfrm>
        </p:grpSpPr>
        <p:sp>
          <p:nvSpPr>
            <p:cNvPr id="19" name="Freeform 18">
              <a:extLst>
                <a:ext uri="{FF2B5EF4-FFF2-40B4-BE49-F238E27FC236}">
                  <a16:creationId xmlns:a16="http://schemas.microsoft.com/office/drawing/2014/main" id="{967A6AF3-1089-6156-BC56-AA330E15C020}"/>
                </a:ext>
              </a:extLst>
            </p:cNvPr>
            <p:cNvSpPr/>
            <p:nvPr/>
          </p:nvSpPr>
          <p:spPr>
            <a:xfrm>
              <a:off x="6590336" y="4422138"/>
              <a:ext cx="1261872" cy="1472184"/>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AFBE4E"/>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0" name="TextBox 19">
              <a:extLst>
                <a:ext uri="{FF2B5EF4-FFF2-40B4-BE49-F238E27FC236}">
                  <a16:creationId xmlns:a16="http://schemas.microsoft.com/office/drawing/2014/main" id="{820C3B47-42B9-1072-52B6-EA6E477C4139}"/>
                </a:ext>
              </a:extLst>
            </p:cNvPr>
            <p:cNvSpPr txBox="1"/>
            <p:nvPr/>
          </p:nvSpPr>
          <p:spPr>
            <a:xfrm>
              <a:off x="6182267" y="4703307"/>
              <a:ext cx="1261872" cy="105238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055"/>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sp>
        <p:nvSpPr>
          <p:cNvPr id="21" name="Freeform 20">
            <a:extLst>
              <a:ext uri="{FF2B5EF4-FFF2-40B4-BE49-F238E27FC236}">
                <a16:creationId xmlns:a16="http://schemas.microsoft.com/office/drawing/2014/main" id="{0BD0C163-1329-536D-5D7D-721715E30ED8}"/>
              </a:ext>
            </a:extLst>
          </p:cNvPr>
          <p:cNvSpPr/>
          <p:nvPr/>
        </p:nvSpPr>
        <p:spPr>
          <a:xfrm>
            <a:off x="5074298" y="1878168"/>
            <a:ext cx="752880" cy="739703"/>
          </a:xfrm>
          <a:custGeom>
            <a:avLst/>
            <a:gdLst>
              <a:gd name="f0" fmla="val w"/>
              <a:gd name="f1" fmla="val h"/>
              <a:gd name="f2" fmla="val 0"/>
              <a:gd name="f3" fmla="val 861951"/>
              <a:gd name="f4" fmla="val 846867"/>
              <a:gd name="f5" fmla="*/ f0 1 861951"/>
              <a:gd name="f6" fmla="*/ f1 1 846867"/>
              <a:gd name="f7" fmla="+- f4 0 f2"/>
              <a:gd name="f8" fmla="+- f3 0 f2"/>
              <a:gd name="f9" fmla="*/ f8 1 861951"/>
              <a:gd name="f10" fmla="*/ f7 1 846867"/>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1951" h="846867">
                <a:moveTo>
                  <a:pt x="f2" y="f2"/>
                </a:moveTo>
                <a:lnTo>
                  <a:pt x="f3" y="f2"/>
                </a:lnTo>
                <a:lnTo>
                  <a:pt x="f3" y="f4"/>
                </a:lnTo>
                <a:lnTo>
                  <a:pt x="f2" y="f4"/>
                </a:lnTo>
                <a:lnTo>
                  <a:pt x="f2" y="f2"/>
                </a:lnTo>
                <a:close/>
              </a:path>
            </a:pathLst>
          </a:custGeom>
          <a:blipFill>
            <a:blip r:embed="rId3">
              <a:alphaModFix/>
              <a:extLs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2" name="Freeform 21">
            <a:extLst>
              <a:ext uri="{FF2B5EF4-FFF2-40B4-BE49-F238E27FC236}">
                <a16:creationId xmlns:a16="http://schemas.microsoft.com/office/drawing/2014/main" id="{A3A7207D-3902-B16B-5FF1-BD1BDAF0812F}"/>
              </a:ext>
            </a:extLst>
          </p:cNvPr>
          <p:cNvSpPr/>
          <p:nvPr/>
        </p:nvSpPr>
        <p:spPr>
          <a:xfrm>
            <a:off x="6949421" y="1864607"/>
            <a:ext cx="751581" cy="751581"/>
          </a:xfrm>
          <a:custGeom>
            <a:avLst/>
            <a:gdLst>
              <a:gd name="f0" fmla="val w"/>
              <a:gd name="f1" fmla="val h"/>
              <a:gd name="f2" fmla="val 0"/>
              <a:gd name="f3" fmla="val 859172"/>
              <a:gd name="f4" fmla="*/ f0 1 859172"/>
              <a:gd name="f5" fmla="*/ f1 1 859172"/>
              <a:gd name="f6" fmla="+- f3 0 f2"/>
              <a:gd name="f7" fmla="*/ f6 1 859172"/>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59172" h="859172">
                <a:moveTo>
                  <a:pt x="f2" y="f2"/>
                </a:moveTo>
                <a:lnTo>
                  <a:pt x="f3" y="f2"/>
                </a:lnTo>
                <a:lnTo>
                  <a:pt x="f3" y="f3"/>
                </a:lnTo>
                <a:lnTo>
                  <a:pt x="f2" y="f3"/>
                </a:lnTo>
                <a:lnTo>
                  <a:pt x="f2" y="f2"/>
                </a:lnTo>
                <a:close/>
              </a:path>
            </a:pathLst>
          </a:custGeom>
          <a:blipFill>
            <a:blip r:embed="rId5">
              <a:alphaModFix/>
              <a:extLst>
                <a:ext uri="{96DAC541-7B7A-43D3-8B79-37D633B846F1}">
                  <asvg:svgBlip xmlns:asvg="http://schemas.microsoft.com/office/drawing/2016/SVG/main" r:embed="rId6"/>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3" name="Freeform 22">
            <a:extLst>
              <a:ext uri="{FF2B5EF4-FFF2-40B4-BE49-F238E27FC236}">
                <a16:creationId xmlns:a16="http://schemas.microsoft.com/office/drawing/2014/main" id="{C31B4E25-9E2E-F716-4067-95D305A56EC8}"/>
              </a:ext>
            </a:extLst>
          </p:cNvPr>
          <p:cNvSpPr/>
          <p:nvPr/>
        </p:nvSpPr>
        <p:spPr>
          <a:xfrm>
            <a:off x="5070786" y="4708867"/>
            <a:ext cx="863641" cy="809664"/>
          </a:xfrm>
          <a:custGeom>
            <a:avLst/>
            <a:gdLst>
              <a:gd name="f0" fmla="val w"/>
              <a:gd name="f1" fmla="val h"/>
              <a:gd name="f2" fmla="val 0"/>
              <a:gd name="f3" fmla="val 897649"/>
              <a:gd name="f4" fmla="val 841546"/>
              <a:gd name="f5" fmla="val 897648"/>
              <a:gd name="f6" fmla="*/ f0 1 897649"/>
              <a:gd name="f7" fmla="*/ f1 1 841546"/>
              <a:gd name="f8" fmla="+- f4 0 f2"/>
              <a:gd name="f9" fmla="+- f3 0 f2"/>
              <a:gd name="f10" fmla="*/ f9 1 897649"/>
              <a:gd name="f11" fmla="*/ f8 1 841546"/>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897649" h="841546">
                <a:moveTo>
                  <a:pt x="f2" y="f2"/>
                </a:moveTo>
                <a:lnTo>
                  <a:pt x="f5" y="f2"/>
                </a:lnTo>
                <a:lnTo>
                  <a:pt x="f5" y="f4"/>
                </a:lnTo>
                <a:lnTo>
                  <a:pt x="f2" y="f4"/>
                </a:lnTo>
                <a:lnTo>
                  <a:pt x="f2" y="f2"/>
                </a:lnTo>
                <a:close/>
              </a:path>
            </a:pathLst>
          </a:custGeom>
          <a:blipFill>
            <a:blip r:embed="rId7">
              <a:alphaModFix/>
              <a:extLst>
                <a:ext uri="{96DAC541-7B7A-43D3-8B79-37D633B846F1}">
                  <asvg:svgBlip xmlns:asvg="http://schemas.microsoft.com/office/drawing/2016/SVG/main" r:embed="rId8"/>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4" name="Freeform 23">
            <a:extLst>
              <a:ext uri="{FF2B5EF4-FFF2-40B4-BE49-F238E27FC236}">
                <a16:creationId xmlns:a16="http://schemas.microsoft.com/office/drawing/2014/main" id="{C0D601EE-7FA2-739F-5E3E-A89CB2345CF8}"/>
              </a:ext>
            </a:extLst>
          </p:cNvPr>
          <p:cNvSpPr/>
          <p:nvPr/>
        </p:nvSpPr>
        <p:spPr>
          <a:xfrm>
            <a:off x="7635669" y="3346420"/>
            <a:ext cx="767273" cy="767273"/>
          </a:xfrm>
          <a:custGeom>
            <a:avLst/>
            <a:gdLst>
              <a:gd name="f0" fmla="val w"/>
              <a:gd name="f1" fmla="val h"/>
              <a:gd name="f2" fmla="val 0"/>
              <a:gd name="f3" fmla="val 827327"/>
              <a:gd name="f4" fmla="*/ f0 1 827327"/>
              <a:gd name="f5" fmla="*/ f1 1 827327"/>
              <a:gd name="f6" fmla="+- f3 0 f2"/>
              <a:gd name="f7" fmla="*/ f6 1 827327"/>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827327" h="827327">
                <a:moveTo>
                  <a:pt x="f2" y="f2"/>
                </a:moveTo>
                <a:lnTo>
                  <a:pt x="f3" y="f2"/>
                </a:lnTo>
                <a:lnTo>
                  <a:pt x="f3" y="f3"/>
                </a:lnTo>
                <a:lnTo>
                  <a:pt x="f2" y="f3"/>
                </a:lnTo>
                <a:lnTo>
                  <a:pt x="f2" y="f2"/>
                </a:lnTo>
                <a:close/>
              </a:path>
            </a:pathLst>
          </a:custGeom>
          <a:blipFill>
            <a:blip r:embed="rId9">
              <a:alphaModFix/>
              <a:extLst>
                <a:ext uri="{96DAC541-7B7A-43D3-8B79-37D633B846F1}">
                  <asvg:svgBlip xmlns:asvg="http://schemas.microsoft.com/office/drawing/2016/SVG/main" r:embed="rId10"/>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5" name="Freeform 24">
            <a:extLst>
              <a:ext uri="{FF2B5EF4-FFF2-40B4-BE49-F238E27FC236}">
                <a16:creationId xmlns:a16="http://schemas.microsoft.com/office/drawing/2014/main" id="{F0AF1F7B-2DD4-C231-FDDF-BC76EEF1AB0D}"/>
              </a:ext>
            </a:extLst>
          </p:cNvPr>
          <p:cNvSpPr/>
          <p:nvPr/>
        </p:nvSpPr>
        <p:spPr>
          <a:xfrm>
            <a:off x="4299490" y="3348688"/>
            <a:ext cx="725155" cy="712463"/>
          </a:xfrm>
          <a:custGeom>
            <a:avLst/>
            <a:gdLst>
              <a:gd name="f0" fmla="val w"/>
              <a:gd name="f1" fmla="val h"/>
              <a:gd name="f2" fmla="val 0"/>
              <a:gd name="f3" fmla="val 886759"/>
              <a:gd name="f4" fmla="val 871240"/>
              <a:gd name="f5" fmla="*/ f0 1 886759"/>
              <a:gd name="f6" fmla="*/ f1 1 871240"/>
              <a:gd name="f7" fmla="+- f4 0 f2"/>
              <a:gd name="f8" fmla="+- f3 0 f2"/>
              <a:gd name="f9" fmla="*/ f8 1 886759"/>
              <a:gd name="f10" fmla="*/ f7 1 871240"/>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86759" h="871240">
                <a:moveTo>
                  <a:pt x="f2" y="f2"/>
                </a:moveTo>
                <a:lnTo>
                  <a:pt x="f3" y="f2"/>
                </a:lnTo>
                <a:lnTo>
                  <a:pt x="f3" y="f4"/>
                </a:lnTo>
                <a:lnTo>
                  <a:pt x="f2" y="f4"/>
                </a:lnTo>
                <a:lnTo>
                  <a:pt x="f2" y="f2"/>
                </a:lnTo>
                <a:close/>
              </a:path>
            </a:pathLst>
          </a:custGeom>
          <a:blipFill>
            <a:blip r:embed="rId11">
              <a:alphaModFix/>
              <a:extLst>
                <a:ext uri="{96DAC541-7B7A-43D3-8B79-37D633B846F1}">
                  <asvg:svgBlip xmlns:asvg="http://schemas.microsoft.com/office/drawing/2016/SVG/main" r:embed="rId12"/>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6" name="Freeform 25">
            <a:extLst>
              <a:ext uri="{FF2B5EF4-FFF2-40B4-BE49-F238E27FC236}">
                <a16:creationId xmlns:a16="http://schemas.microsoft.com/office/drawing/2014/main" id="{0B48B03E-3F6F-9046-D7D7-B3F79DFB5580}"/>
              </a:ext>
            </a:extLst>
          </p:cNvPr>
          <p:cNvSpPr/>
          <p:nvPr/>
        </p:nvSpPr>
        <p:spPr>
          <a:xfrm>
            <a:off x="6877348" y="4796988"/>
            <a:ext cx="771012" cy="783750"/>
          </a:xfrm>
          <a:custGeom>
            <a:avLst/>
            <a:gdLst>
              <a:gd name="f0" fmla="val w"/>
              <a:gd name="f1" fmla="val h"/>
              <a:gd name="f2" fmla="val 0"/>
              <a:gd name="f3" fmla="val 863213"/>
              <a:gd name="f4" fmla="val 877472"/>
              <a:gd name="f5" fmla="*/ f0 1 863213"/>
              <a:gd name="f6" fmla="*/ f1 1 877472"/>
              <a:gd name="f7" fmla="+- f4 0 f2"/>
              <a:gd name="f8" fmla="+- f3 0 f2"/>
              <a:gd name="f9" fmla="*/ f8 1 863213"/>
              <a:gd name="f10" fmla="*/ f7 1 877472"/>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863213" h="877472">
                <a:moveTo>
                  <a:pt x="f2" y="f2"/>
                </a:moveTo>
                <a:lnTo>
                  <a:pt x="f3" y="f2"/>
                </a:lnTo>
                <a:lnTo>
                  <a:pt x="f3" y="f4"/>
                </a:lnTo>
                <a:lnTo>
                  <a:pt x="f2" y="f4"/>
                </a:lnTo>
                <a:lnTo>
                  <a:pt x="f2" y="f2"/>
                </a:lnTo>
                <a:close/>
              </a:path>
            </a:pathLst>
          </a:custGeom>
          <a:blipFill>
            <a:blip r:embed="rId13">
              <a:alphaModFix/>
              <a:extLst>
                <a:ext uri="{96DAC541-7B7A-43D3-8B79-37D633B846F1}">
                  <asvg:svgBlip xmlns:asvg="http://schemas.microsoft.com/office/drawing/2016/SVG/main" r:embed="rId1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grpSp>
        <p:nvGrpSpPr>
          <p:cNvPr id="27" name="Group 26">
            <a:extLst>
              <a:ext uri="{FF2B5EF4-FFF2-40B4-BE49-F238E27FC236}">
                <a16:creationId xmlns:a16="http://schemas.microsoft.com/office/drawing/2014/main" id="{47DAC875-58F6-A722-5C68-E1C89D852782}"/>
              </a:ext>
            </a:extLst>
          </p:cNvPr>
          <p:cNvGrpSpPr/>
          <p:nvPr/>
        </p:nvGrpSpPr>
        <p:grpSpPr>
          <a:xfrm>
            <a:off x="5419136" y="2624657"/>
            <a:ext cx="1823798" cy="2122230"/>
            <a:chOff x="5419136" y="2624657"/>
            <a:chExt cx="1823798" cy="2122230"/>
          </a:xfrm>
        </p:grpSpPr>
        <p:sp>
          <p:nvSpPr>
            <p:cNvPr id="28" name="Freeform 27">
              <a:extLst>
                <a:ext uri="{FF2B5EF4-FFF2-40B4-BE49-F238E27FC236}">
                  <a16:creationId xmlns:a16="http://schemas.microsoft.com/office/drawing/2014/main" id="{5584DB87-0536-B1BD-7C22-224349503F3B}"/>
                </a:ext>
              </a:extLst>
            </p:cNvPr>
            <p:cNvSpPr/>
            <p:nvPr/>
          </p:nvSpPr>
          <p:spPr>
            <a:xfrm>
              <a:off x="5419136" y="2624657"/>
              <a:ext cx="1823798" cy="2122230"/>
            </a:xfrm>
            <a:custGeom>
              <a:avLst/>
              <a:gdLst>
                <a:gd name="f0" fmla="val w"/>
                <a:gd name="f1" fmla="val h"/>
                <a:gd name="f2" fmla="val 0"/>
                <a:gd name="f3" fmla="val 698500"/>
                <a:gd name="f4" fmla="val 812800"/>
                <a:gd name="f5" fmla="val 349250"/>
                <a:gd name="f6" fmla="val 203200"/>
                <a:gd name="f7" fmla="val 609600"/>
                <a:gd name="f8" fmla="*/ f0 1 698500"/>
                <a:gd name="f9" fmla="*/ f1 1 812800"/>
                <a:gd name="f10" fmla="+- f4 0 f2"/>
                <a:gd name="f11" fmla="+- f3 0 f2"/>
                <a:gd name="f12" fmla="*/ f11 1 698500"/>
                <a:gd name="f13" fmla="*/ f10 1 812800"/>
                <a:gd name="f14" fmla="*/ f2 1 f12"/>
                <a:gd name="f15" fmla="*/ f3 1 f12"/>
                <a:gd name="f16" fmla="*/ f2 1 f13"/>
                <a:gd name="f17" fmla="*/ f4 1 f13"/>
                <a:gd name="f18" fmla="*/ f14 f8 1"/>
                <a:gd name="f19" fmla="*/ f15 f8 1"/>
                <a:gd name="f20" fmla="*/ f17 f9 1"/>
                <a:gd name="f21" fmla="*/ f16 f9 1"/>
              </a:gdLst>
              <a:ahLst/>
              <a:cxnLst>
                <a:cxn ang="3cd4">
                  <a:pos x="hc" y="t"/>
                </a:cxn>
                <a:cxn ang="0">
                  <a:pos x="r" y="vc"/>
                </a:cxn>
                <a:cxn ang="cd4">
                  <a:pos x="hc" y="b"/>
                </a:cxn>
                <a:cxn ang="cd2">
                  <a:pos x="l" y="vc"/>
                </a:cxn>
              </a:cxnLst>
              <a:rect l="f18" t="f21" r="f19" b="f20"/>
              <a:pathLst>
                <a:path w="698500" h="812800">
                  <a:moveTo>
                    <a:pt x="f5" y="f2"/>
                  </a:moveTo>
                  <a:lnTo>
                    <a:pt x="f3" y="f6"/>
                  </a:lnTo>
                  <a:lnTo>
                    <a:pt x="f3" y="f7"/>
                  </a:lnTo>
                  <a:lnTo>
                    <a:pt x="f5" y="f4"/>
                  </a:lnTo>
                  <a:lnTo>
                    <a:pt x="f2" y="f7"/>
                  </a:lnTo>
                  <a:lnTo>
                    <a:pt x="f2" y="f6"/>
                  </a:lnTo>
                  <a:lnTo>
                    <a:pt x="f5" y="f2"/>
                  </a:lnTo>
                  <a:close/>
                </a:path>
              </a:pathLst>
            </a:custGeom>
            <a:solidFill>
              <a:srgbClr val="3460A4"/>
            </a:solidFill>
            <a:ln cap="flat">
              <a:noFill/>
              <a:prstDash val="solid"/>
            </a:ln>
          </p:spPr>
          <p:txBody>
            <a:bodyPr vert="horz" wrap="square" lIns="91440" tIns="45720" rIns="91440" bIns="45720" anchor="t"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200" b="0" i="0" u="none" strike="noStrike" kern="1200" cap="none" spc="0" baseline="0">
                <a:solidFill>
                  <a:srgbClr val="444C55"/>
                </a:solidFill>
                <a:uFillTx/>
                <a:latin typeface="Calibri"/>
              </a:endParaRPr>
            </a:p>
          </p:txBody>
        </p:sp>
        <p:sp>
          <p:nvSpPr>
            <p:cNvPr id="29" name="TextBox 28">
              <a:extLst>
                <a:ext uri="{FF2B5EF4-FFF2-40B4-BE49-F238E27FC236}">
                  <a16:creationId xmlns:a16="http://schemas.microsoft.com/office/drawing/2014/main" id="{453B630E-D1E9-D311-46F5-DF00F0CB9A22}"/>
                </a:ext>
              </a:extLst>
            </p:cNvPr>
            <p:cNvSpPr txBox="1"/>
            <p:nvPr/>
          </p:nvSpPr>
          <p:spPr>
            <a:xfrm>
              <a:off x="5419136" y="2865062"/>
              <a:ext cx="1823798" cy="1517062"/>
            </a:xfrm>
            <a:prstGeom prst="rect">
              <a:avLst/>
            </a:prstGeom>
            <a:noFill/>
            <a:ln cap="flat">
              <a:noFill/>
            </a:ln>
          </p:spPr>
          <p:txBody>
            <a:bodyPr vert="horz" wrap="square" lIns="33869" tIns="33869" rIns="33869" bIns="33869" anchor="ctr" anchorCtr="1" compatLnSpc="1">
              <a:noAutofit/>
            </a:bodyPr>
            <a:lstStyle/>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Key</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Systems</a:t>
              </a:r>
            </a:p>
            <a:p>
              <a:pPr marL="0" marR="0" lvl="0" indent="0" algn="ctr" defTabSz="914400" rtl="0" fontAlgn="auto" hangingPunct="1">
                <a:lnSpc>
                  <a:spcPts val="252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a:solidFill>
                    <a:srgbClr val="FFFFFF"/>
                  </a:solidFill>
                  <a:uFillTx/>
                  <a:latin typeface="League Spartan"/>
                </a:rPr>
                <a:t>Changes</a:t>
              </a:r>
            </a:p>
          </p:txBody>
        </p:sp>
      </p:grpSp>
      <p:sp>
        <p:nvSpPr>
          <p:cNvPr id="30" name="TextBox 33">
            <a:extLst>
              <a:ext uri="{FF2B5EF4-FFF2-40B4-BE49-F238E27FC236}">
                <a16:creationId xmlns:a16="http://schemas.microsoft.com/office/drawing/2014/main" id="{C8C167E7-5586-ECCE-6E6B-09DDB142EF1A}"/>
              </a:ext>
            </a:extLst>
          </p:cNvPr>
          <p:cNvSpPr txBox="1"/>
          <p:nvPr/>
        </p:nvSpPr>
        <p:spPr>
          <a:xfrm>
            <a:off x="9785" y="1421210"/>
            <a:ext cx="4714618" cy="407740"/>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Provider Education &amp; Engagement</a:t>
            </a:r>
            <a:endParaRPr lang="en-US" sz="2100" b="0" i="0" u="none" strike="noStrike" kern="1200" cap="none" spc="0" baseline="0">
              <a:solidFill>
                <a:srgbClr val="444C55"/>
              </a:solidFill>
              <a:uFillTx/>
              <a:latin typeface="Calibri"/>
            </a:endParaRPr>
          </a:p>
        </p:txBody>
      </p:sp>
      <p:sp>
        <p:nvSpPr>
          <p:cNvPr id="31" name="TextBox 38">
            <a:extLst>
              <a:ext uri="{FF2B5EF4-FFF2-40B4-BE49-F238E27FC236}">
                <a16:creationId xmlns:a16="http://schemas.microsoft.com/office/drawing/2014/main" id="{92A61D71-970A-6B2A-D727-360D8D6AEBD7}"/>
              </a:ext>
            </a:extLst>
          </p:cNvPr>
          <p:cNvSpPr txBox="1"/>
          <p:nvPr/>
        </p:nvSpPr>
        <p:spPr>
          <a:xfrm>
            <a:off x="8139220" y="4790221"/>
            <a:ext cx="3753273"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Optimize SUD Care </a:t>
            </a:r>
          </a:p>
        </p:txBody>
      </p:sp>
      <p:sp>
        <p:nvSpPr>
          <p:cNvPr id="32" name="TextBox 43">
            <a:extLst>
              <a:ext uri="{FF2B5EF4-FFF2-40B4-BE49-F238E27FC236}">
                <a16:creationId xmlns:a16="http://schemas.microsoft.com/office/drawing/2014/main" id="{A8D277BA-96BD-E0A9-A911-15F44455A945}"/>
              </a:ext>
            </a:extLst>
          </p:cNvPr>
          <p:cNvSpPr txBox="1"/>
          <p:nvPr/>
        </p:nvSpPr>
        <p:spPr>
          <a:xfrm>
            <a:off x="8019305" y="5094483"/>
            <a:ext cx="3741148" cy="974626"/>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Continue optimizing care of people with SUD through assessment &amp; linkage to resources (DOPP, MAR NOW).</a:t>
            </a:r>
          </a:p>
        </p:txBody>
      </p:sp>
      <p:sp>
        <p:nvSpPr>
          <p:cNvPr id="33" name="TextBox 36">
            <a:extLst>
              <a:ext uri="{FF2B5EF4-FFF2-40B4-BE49-F238E27FC236}">
                <a16:creationId xmlns:a16="http://schemas.microsoft.com/office/drawing/2014/main" id="{95F988D8-0A95-456E-1EBB-6DA3F846009E}"/>
              </a:ext>
            </a:extLst>
          </p:cNvPr>
          <p:cNvSpPr txBox="1"/>
          <p:nvPr/>
        </p:nvSpPr>
        <p:spPr>
          <a:xfrm>
            <a:off x="548658" y="2951628"/>
            <a:ext cx="3397425" cy="58990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Patient and Community Education &amp; Engagement</a:t>
            </a:r>
            <a:endParaRPr lang="en-US" sz="2100" b="0" i="0" u="none" strike="noStrike" kern="1200" cap="none" spc="0" baseline="0">
              <a:solidFill>
                <a:srgbClr val="444C55"/>
              </a:solidFill>
              <a:uFillTx/>
              <a:latin typeface="Calibri"/>
              <a:cs typeface="Arial"/>
            </a:endParaRPr>
          </a:p>
        </p:txBody>
      </p:sp>
      <p:sp>
        <p:nvSpPr>
          <p:cNvPr id="34" name="TextBox 41">
            <a:extLst>
              <a:ext uri="{FF2B5EF4-FFF2-40B4-BE49-F238E27FC236}">
                <a16:creationId xmlns:a16="http://schemas.microsoft.com/office/drawing/2014/main" id="{4D4DBC3B-26A2-E7D2-3F60-18394ECFBC83}"/>
              </a:ext>
            </a:extLst>
          </p:cNvPr>
          <p:cNvSpPr txBox="1"/>
          <p:nvPr/>
        </p:nvSpPr>
        <p:spPr>
          <a:xfrm>
            <a:off x="139702" y="3579793"/>
            <a:ext cx="3797612" cy="1218282"/>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patients on PMH conditions, warning signs and hotline resources.</a:t>
            </a:r>
            <a:endParaRPr lang="en-US" b="0" i="0" u="none" strike="noStrike" kern="1200" cap="none" spc="83" baseline="0">
              <a:solidFill>
                <a:srgbClr val="000000"/>
              </a:solidFill>
              <a:uFillTx/>
              <a:latin typeface="Barlow SemiCondensed"/>
              <a:cs typeface="Arial"/>
            </a:endParaRPr>
          </a:p>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Collaborate with patients &amp; communities and identify community-based resources</a:t>
            </a:r>
            <a:r>
              <a:rPr lang="en-US" sz="1400" b="0" i="0" u="none" strike="noStrike" kern="1200" cap="none" spc="83" baseline="0">
                <a:solidFill>
                  <a:srgbClr val="000000"/>
                </a:solidFill>
                <a:uFillTx/>
                <a:latin typeface="Barlow SemiCondensed"/>
              </a:rPr>
              <a:t>.</a:t>
            </a:r>
            <a:endParaRPr lang="en-US" sz="1800" b="0" i="0" u="none" strike="noStrike" kern="1200" cap="none" spc="0" baseline="0">
              <a:solidFill>
                <a:srgbClr val="444C55"/>
              </a:solidFill>
              <a:uFillTx/>
              <a:latin typeface="Calibri"/>
              <a:ea typeface="Calibri"/>
              <a:cs typeface="Arial"/>
            </a:endParaRPr>
          </a:p>
        </p:txBody>
      </p:sp>
      <p:sp>
        <p:nvSpPr>
          <p:cNvPr id="35" name="TextBox 32">
            <a:extLst>
              <a:ext uri="{FF2B5EF4-FFF2-40B4-BE49-F238E27FC236}">
                <a16:creationId xmlns:a16="http://schemas.microsoft.com/office/drawing/2014/main" id="{8025F650-51B5-623E-7ABB-F339BB62C5DC}"/>
              </a:ext>
            </a:extLst>
          </p:cNvPr>
          <p:cNvSpPr txBox="1"/>
          <p:nvPr/>
        </p:nvSpPr>
        <p:spPr>
          <a:xfrm>
            <a:off x="421787" y="1782338"/>
            <a:ext cx="4065330" cy="974626"/>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Educate all providers on screening &amp; treating patients with PMH conditions using a patient centered, trauma-informed care approach</a:t>
            </a:r>
            <a:r>
              <a:rPr lang="en-US" sz="1600" b="0" i="0" u="none" strike="noStrike" kern="1200" cap="none" spc="83" baseline="0">
                <a:solidFill>
                  <a:srgbClr val="000000"/>
                </a:solidFill>
                <a:uFillTx/>
                <a:latin typeface="Barlow SemiCondensed"/>
              </a:rPr>
              <a:t>.</a:t>
            </a:r>
            <a:endParaRPr lang="en-US" sz="2000" b="0" i="0" u="none" strike="noStrike" kern="1200" cap="none" spc="0" baseline="0">
              <a:solidFill>
                <a:srgbClr val="444C55"/>
              </a:solidFill>
              <a:uFillTx/>
              <a:latin typeface="Calibri"/>
            </a:endParaRPr>
          </a:p>
        </p:txBody>
      </p:sp>
      <p:sp>
        <p:nvSpPr>
          <p:cNvPr id="36" name="TextBox 34">
            <a:extLst>
              <a:ext uri="{FF2B5EF4-FFF2-40B4-BE49-F238E27FC236}">
                <a16:creationId xmlns:a16="http://schemas.microsoft.com/office/drawing/2014/main" id="{59285920-D990-AAF5-94C0-FD3A4C143DCD}"/>
              </a:ext>
            </a:extLst>
          </p:cNvPr>
          <p:cNvSpPr txBox="1"/>
          <p:nvPr/>
        </p:nvSpPr>
        <p:spPr>
          <a:xfrm>
            <a:off x="966530" y="4853905"/>
            <a:ext cx="3677607" cy="415823"/>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000" b="1" i="0" u="none" strike="noStrike" kern="1200" cap="none" spc="121" baseline="0">
                <a:solidFill>
                  <a:srgbClr val="000000"/>
                </a:solidFill>
                <a:uFillTx/>
                <a:latin typeface="Barlow SemiCondensed Bold"/>
              </a:rPr>
              <a:t> </a:t>
            </a:r>
            <a:r>
              <a:rPr lang="en-US" sz="2100" b="1" i="0" u="none" strike="noStrike" kern="1200" cap="none" spc="121" baseline="0">
                <a:solidFill>
                  <a:srgbClr val="000000"/>
                </a:solidFill>
                <a:uFillTx/>
                <a:latin typeface="Barlow SemiCondensed Bold"/>
              </a:rPr>
              <a:t>Screening &amp; Assessment</a:t>
            </a:r>
            <a:endParaRPr lang="en-US" sz="2100" b="0" i="0" u="none" strike="noStrike" kern="1200" cap="none" spc="0" baseline="0">
              <a:solidFill>
                <a:srgbClr val="444C55"/>
              </a:solidFill>
              <a:uFillTx/>
              <a:latin typeface="Calibri"/>
              <a:cs typeface="Arial"/>
            </a:endParaRPr>
          </a:p>
        </p:txBody>
      </p:sp>
      <p:sp>
        <p:nvSpPr>
          <p:cNvPr id="37" name="TextBox 39">
            <a:extLst>
              <a:ext uri="{FF2B5EF4-FFF2-40B4-BE49-F238E27FC236}">
                <a16:creationId xmlns:a16="http://schemas.microsoft.com/office/drawing/2014/main" id="{85E2DBEE-B85B-5D39-9013-840E1187783E}"/>
              </a:ext>
            </a:extLst>
          </p:cNvPr>
          <p:cNvSpPr txBox="1"/>
          <p:nvPr/>
        </p:nvSpPr>
        <p:spPr>
          <a:xfrm>
            <a:off x="1669809" y="5309492"/>
            <a:ext cx="2993928" cy="730969"/>
          </a:xfrm>
          <a:prstGeom prst="rect">
            <a:avLst/>
          </a:prstGeom>
          <a:noFill/>
          <a:ln cap="flat">
            <a:noFill/>
          </a:ln>
        </p:spPr>
        <p:txBody>
          <a:bodyPr vert="horz" wrap="square" lIns="0" tIns="0" rIns="0" bIns="0" anchor="t" anchorCtr="0" compatLnSpc="1">
            <a:spAutoFit/>
          </a:bodyPr>
          <a:lstStyle/>
          <a:p>
            <a:pPr marL="0" marR="0" lvl="0" indent="0" algn="r"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screening of PMH conditions in perinatal period</a:t>
            </a:r>
            <a:r>
              <a:rPr lang="en-US" sz="1600" b="0" i="0" u="none" strike="noStrike" kern="1200" cap="none" spc="83" baseline="0">
                <a:solidFill>
                  <a:srgbClr val="000000"/>
                </a:solidFill>
                <a:uFillTx/>
                <a:latin typeface="Barlow SemiCondensed"/>
              </a:rPr>
              <a:t>. </a:t>
            </a:r>
            <a:endParaRPr lang="en-US" sz="1600" b="0" i="0" u="none" strike="noStrike" kern="1200" cap="none" spc="0" baseline="0">
              <a:solidFill>
                <a:srgbClr val="444C55"/>
              </a:solidFill>
              <a:uFillTx/>
              <a:latin typeface="Calibri"/>
              <a:cs typeface="Arial"/>
            </a:endParaRPr>
          </a:p>
        </p:txBody>
      </p:sp>
      <p:sp>
        <p:nvSpPr>
          <p:cNvPr id="38" name="TextBox 35">
            <a:extLst>
              <a:ext uri="{FF2B5EF4-FFF2-40B4-BE49-F238E27FC236}">
                <a16:creationId xmlns:a16="http://schemas.microsoft.com/office/drawing/2014/main" id="{833C23AC-DF57-5E9E-9BB2-94BD028F92CB}"/>
              </a:ext>
            </a:extLst>
          </p:cNvPr>
          <p:cNvSpPr txBox="1"/>
          <p:nvPr/>
        </p:nvSpPr>
        <p:spPr>
          <a:xfrm>
            <a:off x="7967550" y="1448736"/>
            <a:ext cx="3700668" cy="415823"/>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351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Optimizing Treatment </a:t>
            </a:r>
            <a:endParaRPr lang="en-US" sz="2100" b="0" i="0" u="none" strike="noStrike" kern="1200" cap="none" spc="0" baseline="0">
              <a:solidFill>
                <a:srgbClr val="444C55"/>
              </a:solidFill>
              <a:uFillTx/>
              <a:latin typeface="Calibri"/>
            </a:endParaRPr>
          </a:p>
        </p:txBody>
      </p:sp>
      <p:sp>
        <p:nvSpPr>
          <p:cNvPr id="39" name="TextBox 40">
            <a:extLst>
              <a:ext uri="{FF2B5EF4-FFF2-40B4-BE49-F238E27FC236}">
                <a16:creationId xmlns:a16="http://schemas.microsoft.com/office/drawing/2014/main" id="{035CEE8B-3263-A6D0-DD8B-83FD9E11F90E}"/>
              </a:ext>
            </a:extLst>
          </p:cNvPr>
          <p:cNvSpPr txBox="1"/>
          <p:nvPr/>
        </p:nvSpPr>
        <p:spPr>
          <a:xfrm>
            <a:off x="8177525" y="1882555"/>
            <a:ext cx="2911339" cy="97462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Establish processes for assessing &amp; treating PMH conditions in obstetric and other care locations. </a:t>
            </a:r>
            <a:endParaRPr lang="en-US" b="0" i="0" u="none" strike="noStrike" kern="1200" cap="none" spc="0" baseline="0">
              <a:solidFill>
                <a:srgbClr val="444C55"/>
              </a:solidFill>
              <a:uFillTx/>
              <a:latin typeface="Calibri"/>
            </a:endParaRPr>
          </a:p>
        </p:txBody>
      </p:sp>
      <p:sp>
        <p:nvSpPr>
          <p:cNvPr id="40" name="TextBox 37">
            <a:extLst>
              <a:ext uri="{FF2B5EF4-FFF2-40B4-BE49-F238E27FC236}">
                <a16:creationId xmlns:a16="http://schemas.microsoft.com/office/drawing/2014/main" id="{6D3A5267-81B3-7185-FBAC-A4418942AA48}"/>
              </a:ext>
            </a:extLst>
          </p:cNvPr>
          <p:cNvSpPr txBox="1"/>
          <p:nvPr/>
        </p:nvSpPr>
        <p:spPr>
          <a:xfrm>
            <a:off x="8657556" y="3083084"/>
            <a:ext cx="4217825" cy="300398"/>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2340"/>
              </a:lnSpc>
              <a:spcBef>
                <a:spcPts val="0"/>
              </a:spcBef>
              <a:spcAft>
                <a:spcPts val="0"/>
              </a:spcAft>
              <a:buNone/>
              <a:tabLst/>
              <a:defRPr sz="1800" b="0" i="0" u="none" strike="noStrike" kern="0" cap="none" spc="0" baseline="0">
                <a:solidFill>
                  <a:srgbClr val="000000"/>
                </a:solidFill>
                <a:uFillTx/>
              </a:defRPr>
            </a:pPr>
            <a:r>
              <a:rPr lang="en-US" sz="2100" b="1" i="0" u="none" strike="noStrike" kern="1200" cap="none" spc="121" baseline="0">
                <a:solidFill>
                  <a:srgbClr val="000000"/>
                </a:solidFill>
                <a:uFillTx/>
                <a:latin typeface="Barlow SemiCondensed Bold"/>
              </a:rPr>
              <a:t>Linkage to Resources </a:t>
            </a:r>
          </a:p>
        </p:txBody>
      </p:sp>
      <p:sp>
        <p:nvSpPr>
          <p:cNvPr id="41" name="TextBox 42">
            <a:extLst>
              <a:ext uri="{FF2B5EF4-FFF2-40B4-BE49-F238E27FC236}">
                <a16:creationId xmlns:a16="http://schemas.microsoft.com/office/drawing/2014/main" id="{AF4741CE-93C8-FBBD-290C-C2533CBF24C7}"/>
              </a:ext>
            </a:extLst>
          </p:cNvPr>
          <p:cNvSpPr txBox="1"/>
          <p:nvPr/>
        </p:nvSpPr>
        <p:spPr>
          <a:xfrm>
            <a:off x="8781048" y="3364993"/>
            <a:ext cx="2935314" cy="1218282"/>
          </a:xfrm>
          <a:prstGeom prst="rect">
            <a:avLst/>
          </a:prstGeom>
          <a:noFill/>
          <a:ln cap="flat">
            <a:noFill/>
          </a:ln>
        </p:spPr>
        <p:txBody>
          <a:bodyPr vert="horz" wrap="square" lIns="0" tIns="0" rIns="0" bIns="0" anchor="t" anchorCtr="0" compatLnSpc="1">
            <a:spAutoFit/>
          </a:bodyPr>
          <a:lstStyle/>
          <a:p>
            <a:pPr marL="0" marR="0" lvl="0" indent="0" algn="l" defTabSz="914400" rtl="0" fontAlgn="auto" hangingPunct="1">
              <a:lnSpc>
                <a:spcPts val="1880"/>
              </a:lnSpc>
              <a:spcBef>
                <a:spcPts val="0"/>
              </a:spcBef>
              <a:spcAft>
                <a:spcPts val="0"/>
              </a:spcAft>
              <a:buNone/>
              <a:tabLst/>
              <a:defRPr sz="1800" b="0" i="0" u="none" strike="noStrike" kern="0" cap="none" spc="0" baseline="0">
                <a:solidFill>
                  <a:srgbClr val="000000"/>
                </a:solidFill>
                <a:uFillTx/>
              </a:defRPr>
            </a:pPr>
            <a:r>
              <a:rPr lang="en-US" b="0" i="0" u="none" strike="noStrike" kern="1200" cap="none" spc="83" baseline="0">
                <a:solidFill>
                  <a:srgbClr val="000000"/>
                </a:solidFill>
                <a:uFillTx/>
                <a:latin typeface="Barlow SemiCondensed"/>
              </a:rPr>
              <a:t>Enhance linkage to mental health services for improved care coordination and innovations to reduce barriers to access.  </a:t>
            </a:r>
          </a:p>
        </p:txBody>
      </p:sp>
      <p:sp>
        <p:nvSpPr>
          <p:cNvPr id="42" name="TextBox 44">
            <a:extLst>
              <a:ext uri="{FF2B5EF4-FFF2-40B4-BE49-F238E27FC236}">
                <a16:creationId xmlns:a16="http://schemas.microsoft.com/office/drawing/2014/main" id="{9833E5F7-412C-6721-F993-06B2ECD6A8A3}"/>
              </a:ext>
            </a:extLst>
          </p:cNvPr>
          <p:cNvSpPr txBox="1"/>
          <p:nvPr/>
        </p:nvSpPr>
        <p:spPr>
          <a:xfrm>
            <a:off x="324127" y="386398"/>
            <a:ext cx="5274368" cy="677104"/>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a:solidFill>
                  <a:srgbClr val="1C498B"/>
                </a:solidFill>
                <a:uFillTx/>
                <a:latin typeface="Calibri"/>
              </a:rPr>
              <a:t>PMH Key Strategies</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898664-80D7-D14E-A9EC-AEBF182D74F7}"/>
              </a:ext>
            </a:extLst>
          </p:cNvPr>
          <p:cNvSpPr>
            <a:spLocks noGrp="1"/>
          </p:cNvSpPr>
          <p:nvPr>
            <p:ph type="ctrTitle"/>
          </p:nvPr>
        </p:nvSpPr>
        <p:spPr/>
        <p:txBody>
          <a:bodyPr/>
          <a:lstStyle/>
          <a:p>
            <a:r>
              <a:rPr lang="en-US"/>
              <a:t>ILPQC Perinatal Mental Health (PMH) Initiative</a:t>
            </a:r>
          </a:p>
        </p:txBody>
      </p:sp>
      <p:pic>
        <p:nvPicPr>
          <p:cNvPr id="6" name="Picture Placeholder 5" descr="Person kissing infant's head">
            <a:extLst>
              <a:ext uri="{FF2B5EF4-FFF2-40B4-BE49-F238E27FC236}">
                <a16:creationId xmlns:a16="http://schemas.microsoft.com/office/drawing/2014/main" id="{6CAE1970-B664-AED3-2C66-B32F4D8A06CF}"/>
              </a:ext>
            </a:extLst>
          </p:cNvPr>
          <p:cNvPicPr>
            <a:picLocks noGrp="1" noChangeAspect="1"/>
          </p:cNvPicPr>
          <p:nvPr>
            <p:ph type="pic" idx="2"/>
          </p:nvPr>
        </p:nvPicPr>
        <p:blipFill>
          <a:blip r:embed="rId2" cstate="screen">
            <a:extLst>
              <a:ext uri="{28A0092B-C50C-407E-A947-70E740481C1C}">
                <a14:useLocalDpi xmlns:a14="http://schemas.microsoft.com/office/drawing/2010/main"/>
              </a:ext>
            </a:extLst>
          </a:blip>
          <a:srcRect/>
          <a:stretch>
            <a:fillRect/>
          </a:stretch>
        </p:blipFill>
        <p:spPr>
          <a:xfrm>
            <a:off x="6338174" y="0"/>
            <a:ext cx="5853826" cy="6858000"/>
          </a:xfrm>
          <a:prstGeom prst="rect">
            <a:avLst/>
          </a:prstGeom>
          <a:solidFill>
            <a:srgbClr val="FFFFFF">
              <a:shade val="85000"/>
            </a:srgbClr>
          </a:solidFill>
          <a:ln w="88900" cap="sq">
            <a:no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 name="Subtitle 4">
            <a:extLst>
              <a:ext uri="{FF2B5EF4-FFF2-40B4-BE49-F238E27FC236}">
                <a16:creationId xmlns:a16="http://schemas.microsoft.com/office/drawing/2014/main" id="{F536AD3F-40C0-B06B-31A8-4E2309FF7D3C}"/>
              </a:ext>
            </a:extLst>
          </p:cNvPr>
          <p:cNvSpPr>
            <a:spLocks noGrp="1"/>
          </p:cNvSpPr>
          <p:nvPr>
            <p:ph type="subTitle" idx="1"/>
          </p:nvPr>
        </p:nvSpPr>
        <p:spPr/>
        <p:txBody>
          <a:bodyPr>
            <a:normAutofit lnSpcReduction="10000"/>
          </a:bodyPr>
          <a:lstStyle/>
          <a:p>
            <a:r>
              <a:rPr lang="en-US"/>
              <a:t>ILPQC PMH Launch Call</a:t>
            </a:r>
          </a:p>
          <a:p>
            <a:r>
              <a:rPr lang="en-US"/>
              <a:t>June 23rd, 2025</a:t>
            </a:r>
          </a:p>
        </p:txBody>
      </p:sp>
    </p:spTree>
    <p:extLst>
      <p:ext uri="{BB962C8B-B14F-4D97-AF65-F5344CB8AC3E}">
        <p14:creationId xmlns:p14="http://schemas.microsoft.com/office/powerpoint/2010/main" val="27941630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F1D19F-0FD5-1E51-0067-EF404671F305}"/>
            </a:ext>
          </a:extLst>
        </p:cNvPr>
        <p:cNvGrpSpPr/>
        <p:nvPr/>
      </p:nvGrpSpPr>
      <p:grpSpPr>
        <a:xfrm>
          <a:off x="0" y="0"/>
          <a:ext cx="0" cy="0"/>
          <a:chOff x="0" y="0"/>
          <a:chExt cx="0" cy="0"/>
        </a:xfrm>
      </p:grpSpPr>
      <p:sp>
        <p:nvSpPr>
          <p:cNvPr id="2" name="Footer Placeholder 4">
            <a:extLst>
              <a:ext uri="{FF2B5EF4-FFF2-40B4-BE49-F238E27FC236}">
                <a16:creationId xmlns:a16="http://schemas.microsoft.com/office/drawing/2014/main" id="{78F509E6-8D17-2C5D-C8C2-3578DF6DE0EF}"/>
              </a:ext>
            </a:extLst>
          </p:cNvPr>
          <p:cNvSpPr txBox="1"/>
          <p:nvPr/>
        </p:nvSpPr>
        <p:spPr>
          <a:xfrm>
            <a:off x="609603" y="6356351"/>
            <a:ext cx="4114800" cy="365129"/>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0" u="none" strike="noStrike" kern="1200" cap="none" spc="0" baseline="0">
                <a:solidFill>
                  <a:srgbClr val="939699"/>
                </a:solidFill>
                <a:uFillTx/>
                <a:latin typeface="Calibri"/>
                <a:ea typeface="Calibri"/>
                <a:cs typeface="Calibri"/>
              </a:rPr>
              <a:t>Illinois Perinatal Quality Collaborative</a:t>
            </a:r>
          </a:p>
        </p:txBody>
      </p:sp>
      <p:sp>
        <p:nvSpPr>
          <p:cNvPr id="42" name="TextBox 44">
            <a:extLst>
              <a:ext uri="{FF2B5EF4-FFF2-40B4-BE49-F238E27FC236}">
                <a16:creationId xmlns:a16="http://schemas.microsoft.com/office/drawing/2014/main" id="{306C8932-80B0-AFD2-4587-FFEF76D85544}"/>
              </a:ext>
            </a:extLst>
          </p:cNvPr>
          <p:cNvSpPr txBox="1"/>
          <p:nvPr/>
        </p:nvSpPr>
        <p:spPr>
          <a:xfrm>
            <a:off x="333651" y="136520"/>
            <a:ext cx="6394725" cy="677108"/>
          </a:xfrm>
          <a:prstGeom prst="rect">
            <a:avLst/>
          </a:prstGeom>
          <a:noFill/>
          <a:ln cap="flat">
            <a:noFill/>
          </a:ln>
        </p:spPr>
        <p:txBody>
          <a:bodyPr vert="horz" wrap="square" lIns="0" tIns="0" rIns="0" bIns="0" anchor="t" anchorCtr="0" compatLnSpc="1">
            <a:sp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4400" b="1" i="0" u="none" strike="noStrike" kern="0" cap="none" spc="0" baseline="0" dirty="0">
                <a:solidFill>
                  <a:srgbClr val="1C498B"/>
                </a:solidFill>
                <a:uFillTx/>
                <a:latin typeface="Calibri"/>
              </a:rPr>
              <a:t>PMH Key Drivers Diagram</a:t>
            </a:r>
          </a:p>
        </p:txBody>
      </p:sp>
      <p:sp>
        <p:nvSpPr>
          <p:cNvPr id="45" name="Rectangle 44">
            <a:extLst>
              <a:ext uri="{FF2B5EF4-FFF2-40B4-BE49-F238E27FC236}">
                <a16:creationId xmlns:a16="http://schemas.microsoft.com/office/drawing/2014/main" id="{F8035A81-286E-3C59-8652-5A50CA7920F3}"/>
              </a:ext>
            </a:extLst>
          </p:cNvPr>
          <p:cNvSpPr/>
          <p:nvPr/>
        </p:nvSpPr>
        <p:spPr>
          <a:xfrm>
            <a:off x="7134225" y="0"/>
            <a:ext cx="5057775" cy="16764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92A9E29A-0F94-D71C-C9B1-7CB5C414D232}"/>
              </a:ext>
            </a:extLst>
          </p:cNvPr>
          <p:cNvGrpSpPr/>
          <p:nvPr/>
        </p:nvGrpSpPr>
        <p:grpSpPr>
          <a:xfrm>
            <a:off x="0" y="813628"/>
            <a:ext cx="10458450" cy="5907852"/>
            <a:chOff x="0" y="813628"/>
            <a:chExt cx="10458450" cy="5907852"/>
          </a:xfrm>
        </p:grpSpPr>
        <p:pic>
          <p:nvPicPr>
            <p:cNvPr id="44" name="Picture 43" descr="A screenshot of a medical chart&#10;&#10;AI-generated content may be incorrect.">
              <a:extLst>
                <a:ext uri="{FF2B5EF4-FFF2-40B4-BE49-F238E27FC236}">
                  <a16:creationId xmlns:a16="http://schemas.microsoft.com/office/drawing/2014/main" id="{3A388C05-F604-3081-115B-3B21E7B18FC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104" y="852549"/>
              <a:ext cx="10420346" cy="5868931"/>
            </a:xfrm>
            <a:prstGeom prst="rect">
              <a:avLst/>
            </a:prstGeom>
          </p:spPr>
        </p:pic>
        <p:sp>
          <p:nvSpPr>
            <p:cNvPr id="46" name="Rectangle 45">
              <a:extLst>
                <a:ext uri="{FF2B5EF4-FFF2-40B4-BE49-F238E27FC236}">
                  <a16:creationId xmlns:a16="http://schemas.microsoft.com/office/drawing/2014/main" id="{880D2961-4B11-A1E0-FA8D-6CB1E1C3A4D8}"/>
                </a:ext>
              </a:extLst>
            </p:cNvPr>
            <p:cNvSpPr/>
            <p:nvPr/>
          </p:nvSpPr>
          <p:spPr>
            <a:xfrm>
              <a:off x="0" y="813628"/>
              <a:ext cx="609603" cy="67710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9" name="Picture 48" descr="A qr code on a black background&#10;&#10;AI-generated content may be incorrect.">
            <a:extLst>
              <a:ext uri="{FF2B5EF4-FFF2-40B4-BE49-F238E27FC236}">
                <a16:creationId xmlns:a16="http://schemas.microsoft.com/office/drawing/2014/main" id="{E237953B-D1FD-321A-362E-45FE9FCF38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623060" y="141356"/>
            <a:ext cx="1435590" cy="1676399"/>
          </a:xfrm>
          <a:prstGeom prst="rect">
            <a:avLst/>
          </a:prstGeom>
        </p:spPr>
      </p:pic>
    </p:spTree>
    <p:extLst>
      <p:ext uri="{BB962C8B-B14F-4D97-AF65-F5344CB8AC3E}">
        <p14:creationId xmlns:p14="http://schemas.microsoft.com/office/powerpoint/2010/main" val="6356332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B049E7-B1FF-919A-F097-EBD7AD3BE76A}"/>
              </a:ext>
            </a:extLst>
          </p:cNvPr>
          <p:cNvSpPr txBox="1">
            <a:spLocks noGrp="1"/>
          </p:cNvSpPr>
          <p:nvPr>
            <p:ph type="title"/>
          </p:nvPr>
        </p:nvSpPr>
        <p:spPr>
          <a:xfrm>
            <a:off x="308343" y="179400"/>
            <a:ext cx="7407353" cy="548265"/>
          </a:xfrm>
        </p:spPr>
        <p:txBody>
          <a:bodyPr/>
          <a:lstStyle/>
          <a:p>
            <a:r>
              <a:rPr lang="en-US" sz="4000" dirty="0"/>
              <a:t>Introducing the PMH Toolkit</a:t>
            </a:r>
          </a:p>
        </p:txBody>
      </p:sp>
      <p:sp>
        <p:nvSpPr>
          <p:cNvPr id="3" name="Slide Number Placeholder 3">
            <a:extLst>
              <a:ext uri="{FF2B5EF4-FFF2-40B4-BE49-F238E27FC236}">
                <a16:creationId xmlns:a16="http://schemas.microsoft.com/office/drawing/2014/main" id="{BBB13DC8-4FC8-8CFD-9A5C-6AF241282F2F}"/>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47C4F4A5-9112-486B-90E8-8E4A60496C5C}" type="slidenum">
              <a:rPr/>
              <a:t>21</a:t>
            </a:fld>
            <a:endParaRPr lang="en-US" sz="1200" b="0" i="0" u="none" strike="noStrike" kern="1200" cap="none" spc="0" baseline="0">
              <a:solidFill>
                <a:srgbClr val="898989"/>
              </a:solidFill>
              <a:uFillTx/>
              <a:latin typeface="Arial"/>
              <a:ea typeface="MS PGothic" pitchFamily="34"/>
              <a:cs typeface="Calibri"/>
            </a:endParaRPr>
          </a:p>
        </p:txBody>
      </p:sp>
      <p:sp>
        <p:nvSpPr>
          <p:cNvPr id="4" name="Content Placeholder 2">
            <a:extLst>
              <a:ext uri="{FF2B5EF4-FFF2-40B4-BE49-F238E27FC236}">
                <a16:creationId xmlns:a16="http://schemas.microsoft.com/office/drawing/2014/main" id="{E38EDFFD-0218-BFAE-8498-59C8D378DBC0}"/>
              </a:ext>
            </a:extLst>
          </p:cNvPr>
          <p:cNvSpPr txBox="1">
            <a:spLocks noGrp="1"/>
          </p:cNvSpPr>
          <p:nvPr>
            <p:ph idx="1"/>
          </p:nvPr>
        </p:nvSpPr>
        <p:spPr>
          <a:xfrm>
            <a:off x="607280" y="929012"/>
            <a:ext cx="7748808" cy="4836407"/>
          </a:xfrm>
        </p:spPr>
        <p:txBody>
          <a:bodyPr lIns="91440" tIns="45720" rIns="91440" bIns="45720"/>
          <a:lstStyle/>
          <a:p>
            <a:pPr marL="514350" lvl="0" indent="-514350">
              <a:buAutoNum type="arabicPeriod"/>
            </a:pPr>
            <a:r>
              <a:rPr lang="en-US" sz="2200" dirty="0">
                <a:solidFill>
                  <a:srgbClr val="000000"/>
                </a:solidFill>
              </a:rPr>
              <a:t>Introduction</a:t>
            </a:r>
          </a:p>
          <a:p>
            <a:pPr marL="514350" lvl="0" indent="-514350">
              <a:buAutoNum type="arabicPeriod"/>
            </a:pPr>
            <a:r>
              <a:rPr lang="en-US" sz="2200" dirty="0">
                <a:solidFill>
                  <a:srgbClr val="000000"/>
                </a:solidFill>
              </a:rPr>
              <a:t>Initiative Resources</a:t>
            </a:r>
            <a:endParaRPr lang="en-US" sz="2200" dirty="0">
              <a:solidFill>
                <a:srgbClr val="000000"/>
              </a:solidFill>
              <a:latin typeface="Calibri" pitchFamily="34"/>
              <a:cs typeface="Calibri" pitchFamily="34"/>
            </a:endParaRPr>
          </a:p>
          <a:p>
            <a:pPr marL="514350" lvl="0" indent="-514350">
              <a:buAutoNum type="arabicPeriod"/>
            </a:pPr>
            <a:r>
              <a:rPr lang="en-US" sz="2200" dirty="0">
                <a:solidFill>
                  <a:srgbClr val="000000"/>
                </a:solidFill>
              </a:rPr>
              <a:t>AIM Bundle: Perinatal Mental Health Conditions</a:t>
            </a:r>
          </a:p>
          <a:p>
            <a:pPr marL="514350" lvl="0" indent="-514350">
              <a:buAutoNum type="arabicPeriod"/>
            </a:pPr>
            <a:r>
              <a:rPr lang="en-US" sz="2200" dirty="0">
                <a:solidFill>
                  <a:srgbClr val="000000"/>
                </a:solidFill>
              </a:rPr>
              <a:t>ACOG Clinical Practice Guidelines</a:t>
            </a:r>
            <a:endParaRPr lang="en-US" sz="2200" dirty="0">
              <a:solidFill>
                <a:srgbClr val="000000"/>
              </a:solidFill>
              <a:latin typeface="Calibri" pitchFamily="34"/>
              <a:cs typeface="Calibri" pitchFamily="34"/>
            </a:endParaRPr>
          </a:p>
          <a:p>
            <a:pPr marL="514350" lvl="0" indent="-514350">
              <a:buAutoNum type="arabicPeriod"/>
            </a:pPr>
            <a:r>
              <a:rPr lang="en-US" sz="2200" dirty="0">
                <a:solidFill>
                  <a:srgbClr val="000000"/>
                </a:solidFill>
              </a:rPr>
              <a:t>Illinois Perinatal Mental Health Disorders Prevention and Treatment Act</a:t>
            </a:r>
          </a:p>
          <a:p>
            <a:pPr marL="514350" lvl="0" indent="-514350">
              <a:buAutoNum type="arabicPeriod"/>
            </a:pPr>
            <a:r>
              <a:rPr lang="en-US" sz="2200" dirty="0">
                <a:solidFill>
                  <a:srgbClr val="000000"/>
                </a:solidFill>
              </a:rPr>
              <a:t>Driver 1: Provider Education &amp; Engagement</a:t>
            </a:r>
          </a:p>
          <a:p>
            <a:pPr marL="514350" lvl="0" indent="-514350">
              <a:buAutoNum type="arabicPeriod"/>
            </a:pPr>
            <a:r>
              <a:rPr lang="en-US" sz="2200" dirty="0">
                <a:solidFill>
                  <a:srgbClr val="000000"/>
                </a:solidFill>
              </a:rPr>
              <a:t>Driver 2: Patient and Community Education &amp; Engagement</a:t>
            </a:r>
          </a:p>
          <a:p>
            <a:pPr marL="514350" lvl="0" indent="-514350">
              <a:buAutoNum type="arabicPeriod"/>
            </a:pPr>
            <a:r>
              <a:rPr lang="en-US" sz="2200" dirty="0">
                <a:solidFill>
                  <a:srgbClr val="000000"/>
                </a:solidFill>
              </a:rPr>
              <a:t>Driver 3: Screening &amp; Assessment</a:t>
            </a:r>
            <a:endParaRPr lang="en-US" sz="2200" dirty="0">
              <a:solidFill>
                <a:srgbClr val="000000"/>
              </a:solidFill>
              <a:latin typeface="Calibri" pitchFamily="34"/>
              <a:cs typeface="Calibri" pitchFamily="34"/>
            </a:endParaRPr>
          </a:p>
          <a:p>
            <a:pPr marL="514350" lvl="0" indent="-514350">
              <a:buAutoNum type="arabicPeriod"/>
            </a:pPr>
            <a:r>
              <a:rPr lang="en-US" sz="2200" dirty="0">
                <a:solidFill>
                  <a:srgbClr val="000000"/>
                </a:solidFill>
              </a:rPr>
              <a:t>Driver 4: Optimizing Treatment</a:t>
            </a:r>
          </a:p>
          <a:p>
            <a:pPr marL="514350" lvl="0" indent="-514350">
              <a:buAutoNum type="arabicPeriod"/>
            </a:pPr>
            <a:r>
              <a:rPr lang="en-US" sz="2200" dirty="0">
                <a:solidFill>
                  <a:srgbClr val="000000"/>
                </a:solidFill>
              </a:rPr>
              <a:t>Driver 5: Linkage to Resources</a:t>
            </a:r>
            <a:endParaRPr lang="en-US" sz="2200" dirty="0">
              <a:solidFill>
                <a:srgbClr val="000000"/>
              </a:solidFill>
              <a:latin typeface="Calibri" pitchFamily="34"/>
              <a:cs typeface="Calibri" pitchFamily="34"/>
            </a:endParaRPr>
          </a:p>
          <a:p>
            <a:pPr marL="514350" lvl="0" indent="-514350">
              <a:buAutoNum type="arabicPeriod"/>
            </a:pPr>
            <a:r>
              <a:rPr lang="en-US" sz="2200" dirty="0">
                <a:solidFill>
                  <a:srgbClr val="000000"/>
                </a:solidFill>
              </a:rPr>
              <a:t>Driver 6: Optimize SUD Care</a:t>
            </a:r>
            <a:endParaRPr lang="en-US" sz="2200" dirty="0">
              <a:solidFill>
                <a:srgbClr val="000000"/>
              </a:solidFill>
              <a:latin typeface="Calibri" pitchFamily="34"/>
              <a:cs typeface="Calibri" pitchFamily="34"/>
            </a:endParaRPr>
          </a:p>
          <a:p>
            <a:pPr marL="514350" lvl="0" indent="-514350">
              <a:buAutoNum type="arabicPeriod"/>
            </a:pPr>
            <a:endParaRPr lang="en-US" sz="2100" dirty="0">
              <a:solidFill>
                <a:srgbClr val="000000"/>
              </a:solidFill>
              <a:latin typeface="Calibri" pitchFamily="34"/>
              <a:cs typeface="Calibri" pitchFamily="34"/>
            </a:endParaRPr>
          </a:p>
        </p:txBody>
      </p:sp>
      <p:sp>
        <p:nvSpPr>
          <p:cNvPr id="5" name="Rounded Rectangle 4">
            <a:extLst>
              <a:ext uri="{FF2B5EF4-FFF2-40B4-BE49-F238E27FC236}">
                <a16:creationId xmlns:a16="http://schemas.microsoft.com/office/drawing/2014/main" id="{8B461ED0-B219-9C34-1DC3-AE09DFA4C5BD}"/>
              </a:ext>
            </a:extLst>
          </p:cNvPr>
          <p:cNvSpPr/>
          <p:nvPr/>
        </p:nvSpPr>
        <p:spPr>
          <a:xfrm>
            <a:off x="8248198" y="4078608"/>
            <a:ext cx="3714055" cy="2162294"/>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dirty="0">
                <a:solidFill>
                  <a:srgbClr val="21252A"/>
                </a:solidFill>
                <a:latin typeface="Arial"/>
              </a:rPr>
              <a:t>Access the toolkit online</a:t>
            </a:r>
            <a:r>
              <a:rPr lang="en-US" sz="2400" b="1" i="0" u="none" strike="noStrike" kern="1200" cap="none" spc="0" baseline="0" dirty="0">
                <a:solidFill>
                  <a:srgbClr val="21252A"/>
                </a:solidFill>
                <a:uFillTx/>
                <a:latin typeface="Arial"/>
              </a:rPr>
              <a:t>:</a:t>
            </a:r>
            <a:r>
              <a:rPr lang="en-US" sz="2400" b="1" i="0" u="none" strike="noStrike" kern="1200" cap="none" spc="0" baseline="0" dirty="0">
                <a:solidFill>
                  <a:srgbClr val="444C55"/>
                </a:solidFill>
                <a:uFillTx/>
                <a:latin typeface="Arial"/>
              </a:rPr>
              <a:t> </a:t>
            </a:r>
            <a:endParaRPr lang="en-US" sz="2400" b="1" i="0" u="none" strike="noStrike" kern="1200" cap="none" spc="0" baseline="0" dirty="0">
              <a:solidFill>
                <a:srgbClr val="444C55"/>
              </a:solidFill>
              <a:uFillTx/>
              <a:latin typeface="Arial"/>
              <a:cs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a:p>
            <a:pPr marL="0" marR="0" lvl="0" indent="0" algn="l"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dirty="0">
              <a:solidFill>
                <a:srgbClr val="22262A"/>
              </a:solidFill>
              <a:uFillTx/>
              <a:latin typeface="Arial"/>
            </a:endParaRPr>
          </a:p>
        </p:txBody>
      </p:sp>
      <p:pic>
        <p:nvPicPr>
          <p:cNvPr id="6" name="Picture 5" descr="A group of binders on a blue background&#10;&#10;AI-generated content may be incorrect.">
            <a:extLst>
              <a:ext uri="{FF2B5EF4-FFF2-40B4-BE49-F238E27FC236}">
                <a16:creationId xmlns:a16="http://schemas.microsoft.com/office/drawing/2014/main" id="{34B58216-6C8D-C166-EADA-2226612D2B90}"/>
              </a:ext>
            </a:extLst>
          </p:cNvPr>
          <p:cNvPicPr>
            <a:picLocks noChangeAspect="1"/>
          </p:cNvPicPr>
          <p:nvPr/>
        </p:nvPicPr>
        <p:blipFill>
          <a:blip r:embed="rId4"/>
          <a:srcRect t="25000" b="9959"/>
          <a:stretch>
            <a:fillRect/>
          </a:stretch>
        </p:blipFill>
        <p:spPr>
          <a:xfrm>
            <a:off x="10674678" y="4629899"/>
            <a:ext cx="1522905" cy="1505266"/>
          </a:xfrm>
          <a:prstGeom prst="rect">
            <a:avLst/>
          </a:prstGeom>
          <a:noFill/>
          <a:ln cap="flat">
            <a:noFill/>
          </a:ln>
        </p:spPr>
      </p:pic>
      <p:sp>
        <p:nvSpPr>
          <p:cNvPr id="7" name="Rounded Rectangle 4">
            <a:extLst>
              <a:ext uri="{FF2B5EF4-FFF2-40B4-BE49-F238E27FC236}">
                <a16:creationId xmlns:a16="http://schemas.microsoft.com/office/drawing/2014/main" id="{BA955C44-6EF7-96A3-ED23-E86F7ED6CBB4}"/>
              </a:ext>
            </a:extLst>
          </p:cNvPr>
          <p:cNvSpPr/>
          <p:nvPr/>
        </p:nvSpPr>
        <p:spPr>
          <a:xfrm>
            <a:off x="8095997" y="1982152"/>
            <a:ext cx="3978305" cy="919401"/>
          </a:xfrm>
          <a:custGeom>
            <a:avLst/>
            <a:gdLst>
              <a:gd name="f0" fmla="val 10800000"/>
              <a:gd name="f1" fmla="val 5400000"/>
              <a:gd name="f2" fmla="val 16200000"/>
              <a:gd name="f3" fmla="val w"/>
              <a:gd name="f4" fmla="val h"/>
              <a:gd name="f5" fmla="val ss"/>
              <a:gd name="f6" fmla="val 0"/>
              <a:gd name="f7" fmla="*/ 5419351 1 1725033"/>
              <a:gd name="f8" fmla="val 45"/>
              <a:gd name="f9" fmla="val 3600"/>
              <a:gd name="f10" fmla="abs f3"/>
              <a:gd name="f11" fmla="abs f4"/>
              <a:gd name="f12" fmla="abs f5"/>
              <a:gd name="f13" fmla="*/ f7 1 180"/>
              <a:gd name="f14" fmla="+- 0 0 f1"/>
              <a:gd name="f15" fmla="+- f6 f9 0"/>
              <a:gd name="f16" fmla="?: f10 f3 1"/>
              <a:gd name="f17" fmla="?: f11 f4 1"/>
              <a:gd name="f18" fmla="?: f12 f5 1"/>
              <a:gd name="f19" fmla="*/ f8 f13 1"/>
              <a:gd name="f20" fmla="+- f6 0 f15"/>
              <a:gd name="f21" fmla="+- f15 0 f6"/>
              <a:gd name="f22" fmla="*/ f16 1 21600"/>
              <a:gd name="f23" fmla="*/ f17 1 21600"/>
              <a:gd name="f24" fmla="*/ 21600 f16 1"/>
              <a:gd name="f25" fmla="*/ 21600 f17 1"/>
              <a:gd name="f26" fmla="+- 0 0 f19"/>
              <a:gd name="f27" fmla="abs f20"/>
              <a:gd name="f28" fmla="abs f21"/>
              <a:gd name="f29" fmla="?: f20 f14 f1"/>
              <a:gd name="f30" fmla="?: f20 f1 f14"/>
              <a:gd name="f31" fmla="?: f20 f2 f1"/>
              <a:gd name="f32" fmla="?: f20 f1 f2"/>
              <a:gd name="f33" fmla="?: f21 f14 f1"/>
              <a:gd name="f34" fmla="?: f21 f1 f14"/>
              <a:gd name="f35" fmla="?: f20 0 f0"/>
              <a:gd name="f36" fmla="?: f20 f0 0"/>
              <a:gd name="f37" fmla="min f23 f22"/>
              <a:gd name="f38" fmla="*/ f24 1 f18"/>
              <a:gd name="f39" fmla="*/ f25 1 f18"/>
              <a:gd name="f40" fmla="*/ f26 f0 1"/>
              <a:gd name="f41" fmla="?: f20 f32 f31"/>
              <a:gd name="f42" fmla="?: f20 f31 f32"/>
              <a:gd name="f43" fmla="?: f21 f30 f29"/>
              <a:gd name="f44" fmla="val f38"/>
              <a:gd name="f45" fmla="val f39"/>
              <a:gd name="f46" fmla="*/ f40 1 f7"/>
              <a:gd name="f47" fmla="?: f21 f42 f41"/>
              <a:gd name="f48" fmla="*/ f15 f37 1"/>
              <a:gd name="f49" fmla="*/ f6 f37 1"/>
              <a:gd name="f50" fmla="*/ f27 f37 1"/>
              <a:gd name="f51" fmla="*/ f28 f37 1"/>
              <a:gd name="f52" fmla="+- f45 0 f9"/>
              <a:gd name="f53" fmla="+- f44 0 f9"/>
              <a:gd name="f54" fmla="+- f46 0 f1"/>
              <a:gd name="f55" fmla="*/ f45 f37 1"/>
              <a:gd name="f56" fmla="*/ f44 f37 1"/>
              <a:gd name="f57" fmla="+- f45 0 f52"/>
              <a:gd name="f58" fmla="+- f44 0 f53"/>
              <a:gd name="f59" fmla="+- f52 0 f45"/>
              <a:gd name="f60" fmla="+- f53 0 f44"/>
              <a:gd name="f61" fmla="+- f54 f1 0"/>
              <a:gd name="f62" fmla="*/ f52 f37 1"/>
              <a:gd name="f63" fmla="*/ f53 f37 1"/>
              <a:gd name="f64" fmla="abs f57"/>
              <a:gd name="f65" fmla="?: f57 0 f0"/>
              <a:gd name="f66" fmla="?: f57 f0 0"/>
              <a:gd name="f67" fmla="?: f57 f33 f34"/>
              <a:gd name="f68" fmla="abs f58"/>
              <a:gd name="f69" fmla="abs f59"/>
              <a:gd name="f70" fmla="?: f58 f14 f1"/>
              <a:gd name="f71" fmla="?: f58 f1 f14"/>
              <a:gd name="f72" fmla="?: f58 f2 f1"/>
              <a:gd name="f73" fmla="?: f58 f1 f2"/>
              <a:gd name="f74" fmla="abs f60"/>
              <a:gd name="f75" fmla="?: f60 f14 f1"/>
              <a:gd name="f76" fmla="?: f60 f1 f14"/>
              <a:gd name="f77" fmla="?: f60 f36 f35"/>
              <a:gd name="f78" fmla="?: f60 f35 f36"/>
              <a:gd name="f79" fmla="*/ f61 f7 1"/>
              <a:gd name="f80" fmla="?: f21 f66 f65"/>
              <a:gd name="f81" fmla="?: f21 f65 f66"/>
              <a:gd name="f82" fmla="?: f58 f73 f72"/>
              <a:gd name="f83" fmla="?: f58 f72 f73"/>
              <a:gd name="f84" fmla="?: f59 f71 f70"/>
              <a:gd name="f85" fmla="?: f20 f77 f78"/>
              <a:gd name="f86" fmla="?: f20 f75 f76"/>
              <a:gd name="f87" fmla="*/ f79 1 f0"/>
              <a:gd name="f88" fmla="*/ f64 f37 1"/>
              <a:gd name="f89" fmla="*/ f68 f37 1"/>
              <a:gd name="f90" fmla="*/ f69 f37 1"/>
              <a:gd name="f91" fmla="*/ f74 f37 1"/>
              <a:gd name="f92" fmla="?: f57 f80 f81"/>
              <a:gd name="f93" fmla="?: f59 f83 f82"/>
              <a:gd name="f94" fmla="+- 0 0 f87"/>
              <a:gd name="f95" fmla="+- 0 0 f94"/>
              <a:gd name="f96" fmla="*/ f95 f0 1"/>
              <a:gd name="f97" fmla="*/ f96 1 f7"/>
              <a:gd name="f98" fmla="+- f97 0 f1"/>
              <a:gd name="f99" fmla="cos 1 f98"/>
              <a:gd name="f100" fmla="+- 0 0 f99"/>
              <a:gd name="f101" fmla="+- 0 0 f100"/>
              <a:gd name="f102" fmla="val f101"/>
              <a:gd name="f103" fmla="+- 0 0 f102"/>
              <a:gd name="f104" fmla="*/ f9 f103 1"/>
              <a:gd name="f105" fmla="*/ f104 3163 1"/>
              <a:gd name="f106" fmla="*/ f105 1 7636"/>
              <a:gd name="f107" fmla="+- f6 f106 0"/>
              <a:gd name="f108" fmla="+- f44 0 f106"/>
              <a:gd name="f109" fmla="+- f45 0 f106"/>
              <a:gd name="f110" fmla="*/ f107 f37 1"/>
              <a:gd name="f111" fmla="*/ f108 f37 1"/>
              <a:gd name="f112" fmla="*/ f109 f37 1"/>
            </a:gdLst>
            <a:ahLst/>
            <a:cxnLst>
              <a:cxn ang="3cd4">
                <a:pos x="hc" y="t"/>
              </a:cxn>
              <a:cxn ang="0">
                <a:pos x="r" y="vc"/>
              </a:cxn>
              <a:cxn ang="cd4">
                <a:pos x="hc" y="b"/>
              </a:cxn>
              <a:cxn ang="cd2">
                <a:pos x="l" y="vc"/>
              </a:cxn>
            </a:cxnLst>
            <a:rect l="f110" t="f110" r="f111" b="f112"/>
            <a:pathLst>
              <a:path>
                <a:moveTo>
                  <a:pt x="f48" y="f49"/>
                </a:moveTo>
                <a:arcTo wR="f50" hR="f51" stAng="f47" swAng="f43"/>
                <a:lnTo>
                  <a:pt x="f49" y="f62"/>
                </a:lnTo>
                <a:arcTo wR="f51" hR="f88" stAng="f92" swAng="f67"/>
                <a:lnTo>
                  <a:pt x="f63" y="f55"/>
                </a:lnTo>
                <a:arcTo wR="f89" hR="f90" stAng="f93" swAng="f84"/>
                <a:lnTo>
                  <a:pt x="f56" y="f48"/>
                </a:lnTo>
                <a:arcTo wR="f91" hR="f50" stAng="f85" swAng="f86"/>
                <a:close/>
              </a:path>
            </a:pathLst>
          </a:custGeom>
          <a:solidFill>
            <a:srgbClr val="ADA7C9"/>
          </a:solidFill>
          <a:ln cap="flat">
            <a:noFill/>
            <a:prstDash val="solid"/>
          </a:ln>
        </p:spPr>
        <p:txBody>
          <a:bodyPr vert="horz" wrap="square" lIns="91440" tIns="45720" rIns="91440" bIns="45720" anchor="t" anchorCtr="0" compatLnSpc="1">
            <a:spAutoFit/>
          </a:bodyPr>
          <a:lstStyle/>
          <a:p>
            <a:pPr marL="0" marR="0" lvl="0" indent="0" algn="ctr" defTabSz="4572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400" b="1" i="0" u="none" strike="noStrike" kern="1200" cap="none" spc="0" baseline="0" dirty="0">
                <a:solidFill>
                  <a:srgbClr val="21252A"/>
                </a:solidFill>
                <a:uFillTx/>
                <a:latin typeface="Arial"/>
              </a:rPr>
              <a:t>Pull out your printed toolkit</a:t>
            </a:r>
            <a:endParaRPr lang="en-US" sz="2400" b="1" i="0" u="none" strike="noStrike" kern="1200" cap="none" spc="0" baseline="0" dirty="0">
              <a:solidFill>
                <a:srgbClr val="21252A"/>
              </a:solidFill>
              <a:uFillTx/>
              <a:latin typeface="Arial"/>
              <a:cs typeface="Arial"/>
            </a:endParaRPr>
          </a:p>
        </p:txBody>
      </p:sp>
      <p:pic>
        <p:nvPicPr>
          <p:cNvPr id="8" name="Picture 7" descr="A qr code on a white background&#10;&#10;AI-generated content may be incorrect.">
            <a:extLst>
              <a:ext uri="{FF2B5EF4-FFF2-40B4-BE49-F238E27FC236}">
                <a16:creationId xmlns:a16="http://schemas.microsoft.com/office/drawing/2014/main" id="{FD30BCBC-9B9B-4ABA-C599-755D84775072}"/>
              </a:ext>
            </a:extLst>
          </p:cNvPr>
          <p:cNvPicPr>
            <a:picLocks noChangeAspect="1"/>
          </p:cNvPicPr>
          <p:nvPr/>
        </p:nvPicPr>
        <p:blipFill>
          <a:blip r:embed="rId5"/>
          <a:stretch>
            <a:fillRect/>
          </a:stretch>
        </p:blipFill>
        <p:spPr>
          <a:xfrm>
            <a:off x="9597834" y="4959523"/>
            <a:ext cx="1014782" cy="1196684"/>
          </a:xfrm>
          <a:prstGeom prst="rect">
            <a:avLst/>
          </a:prstGeom>
          <a:noFill/>
          <a:ln cap="flat">
            <a:noFill/>
          </a:ln>
        </p:spPr>
      </p:pic>
      <p:pic>
        <p:nvPicPr>
          <p:cNvPr id="10" name="Picture 22" descr="A fireworks in the sky&#10;&#10;AI-generated content may be incorrect.">
            <a:extLst>
              <a:ext uri="{FF2B5EF4-FFF2-40B4-BE49-F238E27FC236}">
                <a16:creationId xmlns:a16="http://schemas.microsoft.com/office/drawing/2014/main" id="{23F2D563-DBD3-AA39-41AC-84E64D8B49AE}"/>
              </a:ext>
            </a:extLst>
          </p:cNvPr>
          <p:cNvPicPr>
            <a:picLocks noChangeAspect="1"/>
          </p:cNvPicPr>
          <p:nvPr/>
        </p:nvPicPr>
        <p:blipFill>
          <a:blip r:embed="rId6"/>
          <a:stretch>
            <a:fillRect/>
          </a:stretch>
        </p:blipFill>
        <p:spPr>
          <a:xfrm>
            <a:off x="6588581" y="312135"/>
            <a:ext cx="1784924" cy="1891978"/>
          </a:xfrm>
          <a:prstGeom prst="rect">
            <a:avLst/>
          </a:prstGeom>
          <a:noFill/>
          <a:ln cap="flat">
            <a:noFill/>
          </a:ln>
        </p:spPr>
      </p:pic>
      <p:sp>
        <p:nvSpPr>
          <p:cNvPr id="9" name="TextBox 8">
            <a:extLst>
              <a:ext uri="{FF2B5EF4-FFF2-40B4-BE49-F238E27FC236}">
                <a16:creationId xmlns:a16="http://schemas.microsoft.com/office/drawing/2014/main" id="{2CBC9C27-7433-9D22-653B-0075D7FB190A}"/>
              </a:ext>
            </a:extLst>
          </p:cNvPr>
          <p:cNvSpPr txBox="1"/>
          <p:nvPr/>
        </p:nvSpPr>
        <p:spPr>
          <a:xfrm>
            <a:off x="9608899" y="3197693"/>
            <a:ext cx="952500" cy="584775"/>
          </a:xfrm>
          <a:prstGeom prst="rect">
            <a:avLst/>
          </a:prstGeom>
          <a:noFill/>
        </p:spPr>
        <p:txBody>
          <a:bodyPr wrap="square" rtlCol="0">
            <a:spAutoFit/>
          </a:bodyPr>
          <a:lstStyle/>
          <a:p>
            <a:r>
              <a:rPr lang="en-US" sz="3200" b="1" dirty="0"/>
              <a:t>OR</a:t>
            </a:r>
            <a:endParaRPr lang="en-US" b="1" dirty="0"/>
          </a:p>
        </p:txBody>
      </p:sp>
    </p:spTree>
  </p:cSld>
  <p:clrMapOvr>
    <a:masterClrMapping/>
  </p:clrMapOvr>
  <p:extLst>
    <p:ext uri="{6950BFC3-D8DA-4A85-94F7-54DA5524770B}">
      <p188:commentRel xmlns:p188="http://schemas.microsoft.com/office/powerpoint/2018/8/main" r:id="rId3"/>
    </p:ext>
  </p:extLs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F453B06F-A970-3455-BEB8-0D2427CA8B38}"/>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grpSp>
        <p:nvGrpSpPr>
          <p:cNvPr id="9" name="Group 18">
            <a:extLst>
              <a:ext uri="{FF2B5EF4-FFF2-40B4-BE49-F238E27FC236}">
                <a16:creationId xmlns:a16="http://schemas.microsoft.com/office/drawing/2014/main" id="{769EC837-E611-4F8B-8912-ED2A578821E5}"/>
              </a:ext>
            </a:extLst>
          </p:cNvPr>
          <p:cNvGrpSpPr/>
          <p:nvPr/>
        </p:nvGrpSpPr>
        <p:grpSpPr>
          <a:xfrm>
            <a:off x="8691240" y="189500"/>
            <a:ext cx="3076378" cy="3787696"/>
            <a:chOff x="7093979" y="2499320"/>
            <a:chExt cx="2610465" cy="3175820"/>
          </a:xfrm>
        </p:grpSpPr>
        <p:sp>
          <p:nvSpPr>
            <p:cNvPr id="10" name="Rectangle 17">
              <a:extLst>
                <a:ext uri="{FF2B5EF4-FFF2-40B4-BE49-F238E27FC236}">
                  <a16:creationId xmlns:a16="http://schemas.microsoft.com/office/drawing/2014/main" id="{5F3AD794-8426-479C-948F-2D220DE2BF0A}"/>
                </a:ext>
              </a:extLst>
            </p:cNvPr>
            <p:cNvSpPr/>
            <p:nvPr/>
          </p:nvSpPr>
          <p:spPr>
            <a:xfrm>
              <a:off x="7093979" y="2499320"/>
              <a:ext cx="2610465" cy="3175820"/>
            </a:xfrm>
            <a:prstGeom prst="rect">
              <a:avLst/>
            </a:prstGeom>
            <a:solidFill>
              <a:srgbClr val="FFFFFF"/>
            </a:solidFill>
            <a:ln w="57150" cap="flat">
              <a:solidFill>
                <a:srgbClr val="000000"/>
              </a:solidFill>
              <a:prstDash val="solid"/>
              <a:miter/>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11" name="Freeform 7">
              <a:extLst>
                <a:ext uri="{FF2B5EF4-FFF2-40B4-BE49-F238E27FC236}">
                  <a16:creationId xmlns:a16="http://schemas.microsoft.com/office/drawing/2014/main" id="{C831A6F6-98F0-4525-9737-A079BF55DE68}"/>
                </a:ext>
              </a:extLst>
            </p:cNvPr>
            <p:cNvSpPr/>
            <p:nvPr/>
          </p:nvSpPr>
          <p:spPr>
            <a:xfrm>
              <a:off x="7149903" y="2572856"/>
              <a:ext cx="2492444" cy="3039209"/>
            </a:xfrm>
            <a:custGeom>
              <a:avLst/>
              <a:gdLst>
                <a:gd name="f0" fmla="val w"/>
                <a:gd name="f1" fmla="val h"/>
                <a:gd name="f2" fmla="val 0"/>
                <a:gd name="f3" fmla="val 4371519"/>
                <a:gd name="f4" fmla="val 6349871"/>
                <a:gd name="f5" fmla="val 4371520"/>
                <a:gd name="f6" fmla="*/ f0 1 4371519"/>
                <a:gd name="f7" fmla="*/ f1 1 6349871"/>
                <a:gd name="f8" fmla="+- f4 0 f2"/>
                <a:gd name="f9" fmla="+- f3 0 f2"/>
                <a:gd name="f10" fmla="*/ f9 1 4371519"/>
                <a:gd name="f11" fmla="*/ f8 1 6349871"/>
                <a:gd name="f12" fmla="*/ f2 1 f10"/>
                <a:gd name="f13" fmla="*/ f3 1 f10"/>
                <a:gd name="f14" fmla="*/ f2 1 f11"/>
                <a:gd name="f15" fmla="*/ f4 1 f11"/>
                <a:gd name="f16" fmla="*/ f12 f6 1"/>
                <a:gd name="f17" fmla="*/ f13 f6 1"/>
                <a:gd name="f18" fmla="*/ f15 f7 1"/>
                <a:gd name="f19" fmla="*/ f14 f7 1"/>
              </a:gdLst>
              <a:ahLst/>
              <a:cxnLst>
                <a:cxn ang="3cd4">
                  <a:pos x="hc" y="t"/>
                </a:cxn>
                <a:cxn ang="0">
                  <a:pos x="r" y="vc"/>
                </a:cxn>
                <a:cxn ang="cd4">
                  <a:pos x="hc" y="b"/>
                </a:cxn>
                <a:cxn ang="cd2">
                  <a:pos x="l" y="vc"/>
                </a:cxn>
              </a:cxnLst>
              <a:rect l="f16" t="f19" r="f17" b="f18"/>
              <a:pathLst>
                <a:path w="4371519" h="6349871">
                  <a:moveTo>
                    <a:pt x="f2" y="f2"/>
                  </a:moveTo>
                  <a:lnTo>
                    <a:pt x="f5" y="f2"/>
                  </a:lnTo>
                  <a:lnTo>
                    <a:pt x="f5" y="f4"/>
                  </a:lnTo>
                  <a:lnTo>
                    <a:pt x="f2" y="f4"/>
                  </a:lnTo>
                  <a:lnTo>
                    <a:pt x="f2" y="f2"/>
                  </a:lnTo>
                  <a:close/>
                </a:path>
              </a:pathLst>
            </a:custGeom>
            <a:blipFill>
              <a:blip r:embed="rId3">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sp>
        <p:nvSpPr>
          <p:cNvPr id="3" name="Slide Number Placeholder 1">
            <a:extLst>
              <a:ext uri="{FF2B5EF4-FFF2-40B4-BE49-F238E27FC236}">
                <a16:creationId xmlns:a16="http://schemas.microsoft.com/office/drawing/2014/main" id="{E5562E0E-AF65-12A6-076A-55451171ECDB}"/>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70429EDD-DAE1-4BD9-9BC0-F24F71FA61D5}" type="slidenum">
              <a:rPr/>
              <a:t>22</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183062FB-B2A9-B513-DB78-0B4FCD504056}"/>
              </a:ext>
            </a:extLst>
          </p:cNvPr>
          <p:cNvSpPr txBox="1"/>
          <p:nvPr/>
        </p:nvSpPr>
        <p:spPr>
          <a:xfrm>
            <a:off x="554780" y="82554"/>
            <a:ext cx="4840623"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400" b="1" kern="0" dirty="0">
                <a:solidFill>
                  <a:srgbClr val="1C498B"/>
                </a:solidFill>
                <a:latin typeface="Calibri"/>
              </a:rPr>
              <a:t>Initiative Resources</a:t>
            </a:r>
          </a:p>
        </p:txBody>
      </p:sp>
      <p:pic>
        <p:nvPicPr>
          <p:cNvPr id="5" name="Picture 13">
            <a:extLst>
              <a:ext uri="{FF2B5EF4-FFF2-40B4-BE49-F238E27FC236}">
                <a16:creationId xmlns:a16="http://schemas.microsoft.com/office/drawing/2014/main" id="{70402424-5E92-E3D7-CE40-7F450C05A93D}"/>
              </a:ext>
            </a:extLst>
          </p:cNvPr>
          <p:cNvPicPr>
            <a:picLocks noChangeAspect="1"/>
          </p:cNvPicPr>
          <p:nvPr/>
        </p:nvPicPr>
        <p:blipFill>
          <a:blip r:embed="rId4"/>
          <a:stretch>
            <a:fillRect/>
          </a:stretch>
        </p:blipFill>
        <p:spPr>
          <a:xfrm>
            <a:off x="6826818" y="1427953"/>
            <a:ext cx="3784957" cy="4441899"/>
          </a:xfrm>
          <a:prstGeom prst="rect">
            <a:avLst/>
          </a:prstGeom>
          <a:solidFill>
            <a:srgbClr val="FFFFFF"/>
          </a:solidFill>
          <a:ln w="76196" cap="sq">
            <a:solidFill>
              <a:srgbClr val="292929"/>
            </a:solidFill>
            <a:prstDash val="solid"/>
            <a:miter/>
          </a:ln>
        </p:spPr>
      </p:pic>
      <p:sp>
        <p:nvSpPr>
          <p:cNvPr id="6" name="TextBox 3">
            <a:extLst>
              <a:ext uri="{FF2B5EF4-FFF2-40B4-BE49-F238E27FC236}">
                <a16:creationId xmlns:a16="http://schemas.microsoft.com/office/drawing/2014/main" id="{78D05BBD-0895-2BA3-D94A-AE3D3201A8DD}"/>
              </a:ext>
            </a:extLst>
          </p:cNvPr>
          <p:cNvSpPr txBox="1"/>
          <p:nvPr/>
        </p:nvSpPr>
        <p:spPr>
          <a:xfrm>
            <a:off x="1729615" y="2031997"/>
            <a:ext cx="2743200" cy="365760"/>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Arial"/>
            </a:endParaRPr>
          </a:p>
        </p:txBody>
      </p:sp>
      <p:sp>
        <p:nvSpPr>
          <p:cNvPr id="7" name="TextBox 8">
            <a:extLst>
              <a:ext uri="{FF2B5EF4-FFF2-40B4-BE49-F238E27FC236}">
                <a16:creationId xmlns:a16="http://schemas.microsoft.com/office/drawing/2014/main" id="{5D8C1B6A-DF90-2139-E04C-8705B25A81A2}"/>
              </a:ext>
            </a:extLst>
          </p:cNvPr>
          <p:cNvSpPr txBox="1"/>
          <p:nvPr/>
        </p:nvSpPr>
        <p:spPr>
          <a:xfrm>
            <a:off x="424382" y="1144370"/>
            <a:ext cx="6417752" cy="5009064"/>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cs typeface="Arial"/>
              </a:rPr>
              <a:t>PMH</a:t>
            </a:r>
            <a:r>
              <a:rPr lang="en-US" sz="2400" b="0" i="0" u="none" strike="noStrike" kern="1200" cap="none" spc="0" baseline="0" dirty="0">
                <a:solidFill>
                  <a:srgbClr val="21252A"/>
                </a:solidFill>
                <a:uFillTx/>
                <a:latin typeface="Arial"/>
                <a:ea typeface="Arial"/>
                <a:cs typeface="Arial"/>
              </a:rPr>
              <a:t> Initiative 10 Steps to Getting Started</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Key Systems Changes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Aims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Key Drivers Diagram</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QI Team Roster Form</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Readiness Survey</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Initiative Data forms</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PMH Structure Measures: Steps Needed to Get to Green</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PDSA Worksheet</a:t>
            </a: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10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ILPQC Perinatal Mental Health Grand Rounds (coming to ILPQC Website June 2025)</a:t>
            </a:r>
            <a:endParaRPr lang="en-US" sz="2400" b="0" i="0" u="none" strike="noStrike" kern="1200" cap="none" spc="0" baseline="0" dirty="0">
              <a:solidFill>
                <a:srgbClr val="21252A"/>
              </a:solidFill>
              <a:uFillTx/>
              <a:latin typeface="Arial"/>
              <a:cs typeface="Arial"/>
            </a:endParaRPr>
          </a:p>
        </p:txBody>
      </p:sp>
      <p:sp>
        <p:nvSpPr>
          <p:cNvPr id="12" name="Rectangle: Rounded Corners 11">
            <a:extLst>
              <a:ext uri="{FF2B5EF4-FFF2-40B4-BE49-F238E27FC236}">
                <a16:creationId xmlns:a16="http://schemas.microsoft.com/office/drawing/2014/main" id="{9BE27EC4-9AA0-4FD5-BD12-DD9909918946}"/>
              </a:ext>
            </a:extLst>
          </p:cNvPr>
          <p:cNvSpPr/>
          <p:nvPr/>
        </p:nvSpPr>
        <p:spPr>
          <a:xfrm>
            <a:off x="5945987" y="152726"/>
            <a:ext cx="2507357" cy="991644"/>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lumMod val="50000"/>
                  </a:schemeClr>
                </a:solidFill>
              </a:rPr>
              <a:t>Use these resources to  help your PMH team get started!</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name="Slide664">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5C8B6D7E-7343-C755-DB64-4C3998210742}"/>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BDECD653-8C1F-03BE-312B-008700D8586A}"/>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A9FCE611-24EA-4763-B751-73E4734147D9}" type="slidenum">
              <a:rPr/>
              <a:t>23</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AB4CDCD4-7134-CE64-E634-0EED3CEC40DD}"/>
              </a:ext>
            </a:extLst>
          </p:cNvPr>
          <p:cNvSpPr txBox="1"/>
          <p:nvPr/>
        </p:nvSpPr>
        <p:spPr>
          <a:xfrm>
            <a:off x="407237" y="167088"/>
            <a:ext cx="1007629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a:solidFill>
                  <a:srgbClr val="1C498B"/>
                </a:solidFill>
                <a:uFillTx/>
                <a:latin typeface="Calibri"/>
                <a:ea typeface="Arial"/>
                <a:cs typeface="Arial"/>
              </a:rPr>
              <a:t>Driver 1: Provider Education &amp; Engagement</a:t>
            </a:r>
            <a:r>
              <a:rPr lang="en-US" sz="4000" b="0" i="0" u="none" strike="noStrike" kern="0" cap="none" spc="0" baseline="0">
                <a:solidFill>
                  <a:srgbClr val="1C498B"/>
                </a:solidFill>
                <a:uFillTx/>
                <a:latin typeface="Arial"/>
                <a:ea typeface="Arial"/>
                <a:cs typeface="Arial"/>
              </a:rPr>
              <a:t> </a:t>
            </a:r>
          </a:p>
        </p:txBody>
      </p:sp>
      <p:sp>
        <p:nvSpPr>
          <p:cNvPr id="5" name="TextBox 8">
            <a:extLst>
              <a:ext uri="{FF2B5EF4-FFF2-40B4-BE49-F238E27FC236}">
                <a16:creationId xmlns:a16="http://schemas.microsoft.com/office/drawing/2014/main" id="{D1B9175F-34A7-21B4-20A8-02898BE26CA2}"/>
              </a:ext>
            </a:extLst>
          </p:cNvPr>
          <p:cNvSpPr txBox="1"/>
          <p:nvPr/>
        </p:nvSpPr>
        <p:spPr>
          <a:xfrm>
            <a:off x="407237" y="1365775"/>
            <a:ext cx="4508805" cy="3785652"/>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rPr>
              <a:t>Educate all OB/ER clinical staff caring for pregnant/postpartum patients on PMH. </a:t>
            </a:r>
            <a:endParaRPr lang="en-US" sz="2400" b="0" i="0" u="none" strike="noStrike" kern="1200" cap="none" spc="0" baseline="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ea typeface="Arial"/>
                <a:cs typeface="Arial"/>
              </a:rPr>
              <a:t>Create multidisciplinary PMH Access Workgroup with inpatient and outpatient care teams (including OB, ER, Pediatrics) and community stakeholders   </a:t>
            </a:r>
            <a:endParaRPr lang="en-US" sz="2400" b="0" i="0" u="none" strike="noStrike" kern="1200" cap="none" spc="0" baseline="0">
              <a:solidFill>
                <a:srgbClr val="21252A"/>
              </a:solidFill>
              <a:uFillTx/>
              <a:latin typeface="Arial"/>
              <a:cs typeface="Arial"/>
            </a:endParaRPr>
          </a:p>
        </p:txBody>
      </p:sp>
      <p:pic>
        <p:nvPicPr>
          <p:cNvPr id="6" name="Picture 18" descr="Illinois — NNCPAP National Network of Child Psychiatry Access Programs">
            <a:extLst>
              <a:ext uri="{FF2B5EF4-FFF2-40B4-BE49-F238E27FC236}">
                <a16:creationId xmlns:a16="http://schemas.microsoft.com/office/drawing/2014/main" id="{BCD3730A-E945-7534-F2FC-73B08BDD3B48}"/>
              </a:ext>
            </a:extLst>
          </p:cNvPr>
          <p:cNvPicPr>
            <a:picLocks noChangeAspect="1"/>
          </p:cNvPicPr>
          <p:nvPr/>
        </p:nvPicPr>
        <p:blipFill>
          <a:blip r:embed="rId3"/>
          <a:stretch>
            <a:fillRect/>
          </a:stretch>
        </p:blipFill>
        <p:spPr>
          <a:xfrm>
            <a:off x="2376525" y="5445444"/>
            <a:ext cx="2743200" cy="916228"/>
          </a:xfrm>
          <a:prstGeom prst="rect">
            <a:avLst/>
          </a:prstGeom>
          <a:solidFill>
            <a:srgbClr val="FFFFFF"/>
          </a:solidFill>
          <a:ln w="76196" cap="sq">
            <a:solidFill>
              <a:srgbClr val="292929"/>
            </a:solidFill>
            <a:prstDash val="solid"/>
            <a:miter/>
          </a:ln>
        </p:spPr>
      </p:pic>
      <p:pic>
        <p:nvPicPr>
          <p:cNvPr id="7" name="Picture 19" descr="The Illinois Helpline now offers... - Illinois Helpline | Facebook">
            <a:extLst>
              <a:ext uri="{FF2B5EF4-FFF2-40B4-BE49-F238E27FC236}">
                <a16:creationId xmlns:a16="http://schemas.microsoft.com/office/drawing/2014/main" id="{7ABC31D1-BCEC-C874-5776-07E5C542CD0D}"/>
              </a:ext>
            </a:extLst>
          </p:cNvPr>
          <p:cNvPicPr>
            <a:picLocks noChangeAspect="1"/>
          </p:cNvPicPr>
          <p:nvPr/>
        </p:nvPicPr>
        <p:blipFill>
          <a:blip r:embed="rId4"/>
          <a:stretch>
            <a:fillRect/>
          </a:stretch>
        </p:blipFill>
        <p:spPr>
          <a:xfrm>
            <a:off x="5526496" y="5657621"/>
            <a:ext cx="2743200" cy="696589"/>
          </a:xfrm>
          <a:prstGeom prst="rect">
            <a:avLst/>
          </a:prstGeom>
          <a:solidFill>
            <a:srgbClr val="FFFFFF"/>
          </a:solidFill>
          <a:ln w="76196" cap="sq">
            <a:solidFill>
              <a:srgbClr val="292929"/>
            </a:solidFill>
            <a:prstDash val="solid"/>
            <a:miter/>
          </a:ln>
        </p:spPr>
      </p:pic>
      <p:grpSp>
        <p:nvGrpSpPr>
          <p:cNvPr id="8" name="Group 5">
            <a:extLst>
              <a:ext uri="{FF2B5EF4-FFF2-40B4-BE49-F238E27FC236}">
                <a16:creationId xmlns:a16="http://schemas.microsoft.com/office/drawing/2014/main" id="{F89CA245-7A17-6C09-ED76-F570BDF7F816}"/>
              </a:ext>
            </a:extLst>
          </p:cNvPr>
          <p:cNvGrpSpPr/>
          <p:nvPr/>
        </p:nvGrpSpPr>
        <p:grpSpPr>
          <a:xfrm>
            <a:off x="5030717" y="935678"/>
            <a:ext cx="4467228" cy="1557688"/>
            <a:chOff x="5030717" y="935678"/>
            <a:chExt cx="4467228" cy="1557688"/>
          </a:xfrm>
        </p:grpSpPr>
        <p:pic>
          <p:nvPicPr>
            <p:cNvPr id="9" name="Picture 10" descr="A green sign with white text&#10;&#10;AI-generated content may be incorrect.">
              <a:extLst>
                <a:ext uri="{FF2B5EF4-FFF2-40B4-BE49-F238E27FC236}">
                  <a16:creationId xmlns:a16="http://schemas.microsoft.com/office/drawing/2014/main" id="{BF3B70A9-7241-E171-EDA9-2DA33F398F42}"/>
                </a:ext>
              </a:extLst>
            </p:cNvPr>
            <p:cNvPicPr>
              <a:picLocks noChangeAspect="1"/>
            </p:cNvPicPr>
            <p:nvPr/>
          </p:nvPicPr>
          <p:blipFill>
            <a:blip r:embed="rId5"/>
            <a:stretch>
              <a:fillRect/>
            </a:stretch>
          </p:blipFill>
          <p:spPr>
            <a:xfrm>
              <a:off x="5720495" y="1647885"/>
              <a:ext cx="3777450" cy="845481"/>
            </a:xfrm>
            <a:prstGeom prst="rect">
              <a:avLst/>
            </a:prstGeom>
            <a:solidFill>
              <a:srgbClr val="FFFFFF"/>
            </a:solidFill>
            <a:ln w="76196" cap="sq">
              <a:solidFill>
                <a:srgbClr val="292929"/>
              </a:solidFill>
              <a:prstDash val="solid"/>
              <a:miter/>
            </a:ln>
          </p:spPr>
        </p:pic>
        <p:pic>
          <p:nvPicPr>
            <p:cNvPr id="10" name="Picture 11" descr="A black and white logo&#10;&#10;AI-generated content may be incorrect.">
              <a:extLst>
                <a:ext uri="{FF2B5EF4-FFF2-40B4-BE49-F238E27FC236}">
                  <a16:creationId xmlns:a16="http://schemas.microsoft.com/office/drawing/2014/main" id="{A550CD73-891E-2320-9963-BA7455D868B4}"/>
                </a:ext>
              </a:extLst>
            </p:cNvPr>
            <p:cNvPicPr>
              <a:picLocks noChangeAspect="1"/>
            </p:cNvPicPr>
            <p:nvPr/>
          </p:nvPicPr>
          <p:blipFill>
            <a:blip r:embed="rId6"/>
            <a:stretch>
              <a:fillRect/>
            </a:stretch>
          </p:blipFill>
          <p:spPr>
            <a:xfrm>
              <a:off x="5030717" y="935678"/>
              <a:ext cx="2064294" cy="860194"/>
            </a:xfrm>
            <a:prstGeom prst="rect">
              <a:avLst/>
            </a:prstGeom>
            <a:solidFill>
              <a:srgbClr val="FFFFFF"/>
            </a:solidFill>
            <a:ln w="76196" cap="sq">
              <a:solidFill>
                <a:srgbClr val="292929"/>
              </a:solidFill>
              <a:prstDash val="solid"/>
              <a:miter/>
            </a:ln>
          </p:spPr>
        </p:pic>
      </p:grpSp>
      <p:pic>
        <p:nvPicPr>
          <p:cNvPr id="11" name="Picture 6" descr="A person wearing headphones and a computer&#10;&#10;AI-generated content may be incorrect.">
            <a:extLst>
              <a:ext uri="{FF2B5EF4-FFF2-40B4-BE49-F238E27FC236}">
                <a16:creationId xmlns:a16="http://schemas.microsoft.com/office/drawing/2014/main" id="{DE3311EC-4FE6-6A5A-CB21-D842E193777F}"/>
              </a:ext>
            </a:extLst>
          </p:cNvPr>
          <p:cNvPicPr>
            <a:picLocks noChangeAspect="1"/>
          </p:cNvPicPr>
          <p:nvPr/>
        </p:nvPicPr>
        <p:blipFill>
          <a:blip r:embed="rId7"/>
          <a:stretch>
            <a:fillRect/>
          </a:stretch>
        </p:blipFill>
        <p:spPr>
          <a:xfrm>
            <a:off x="9496455" y="1494266"/>
            <a:ext cx="2573377" cy="2322941"/>
          </a:xfrm>
          <a:prstGeom prst="rect">
            <a:avLst/>
          </a:prstGeom>
          <a:solidFill>
            <a:srgbClr val="FFFFFF"/>
          </a:solidFill>
          <a:ln w="76196" cap="sq">
            <a:solidFill>
              <a:srgbClr val="292929"/>
            </a:solidFill>
            <a:prstDash val="solid"/>
            <a:miter/>
          </a:ln>
        </p:spPr>
      </p:pic>
      <p:pic>
        <p:nvPicPr>
          <p:cNvPr id="12" name="Picture 7" descr="A screenshot of a website&#10;&#10;AI-generated content may be incorrect.">
            <a:extLst>
              <a:ext uri="{FF2B5EF4-FFF2-40B4-BE49-F238E27FC236}">
                <a16:creationId xmlns:a16="http://schemas.microsoft.com/office/drawing/2014/main" id="{D7C9C60A-29B2-D4A5-69C9-58AE8E22D77E}"/>
              </a:ext>
            </a:extLst>
          </p:cNvPr>
          <p:cNvPicPr>
            <a:picLocks noChangeAspect="1"/>
          </p:cNvPicPr>
          <p:nvPr/>
        </p:nvPicPr>
        <p:blipFill>
          <a:blip r:embed="rId8"/>
          <a:stretch>
            <a:fillRect/>
          </a:stretch>
        </p:blipFill>
        <p:spPr>
          <a:xfrm>
            <a:off x="5120054" y="2659669"/>
            <a:ext cx="4107365" cy="1565260"/>
          </a:xfrm>
          <a:prstGeom prst="rect">
            <a:avLst/>
          </a:prstGeom>
          <a:solidFill>
            <a:srgbClr val="FFFFFF"/>
          </a:solidFill>
          <a:ln w="76196" cap="sq">
            <a:solidFill>
              <a:srgbClr val="292929"/>
            </a:solidFill>
            <a:prstDash val="solid"/>
            <a:miter/>
          </a:ln>
        </p:spPr>
      </p:pic>
      <p:grpSp>
        <p:nvGrpSpPr>
          <p:cNvPr id="13" name="Group 17">
            <a:extLst>
              <a:ext uri="{FF2B5EF4-FFF2-40B4-BE49-F238E27FC236}">
                <a16:creationId xmlns:a16="http://schemas.microsoft.com/office/drawing/2014/main" id="{C5D8AD4B-FF64-C376-7DD9-F257F2F6C32A}"/>
              </a:ext>
            </a:extLst>
          </p:cNvPr>
          <p:cNvGrpSpPr/>
          <p:nvPr/>
        </p:nvGrpSpPr>
        <p:grpSpPr>
          <a:xfrm>
            <a:off x="7201137" y="4324737"/>
            <a:ext cx="3270817" cy="1123440"/>
            <a:chOff x="7201137" y="4324737"/>
            <a:chExt cx="3270817" cy="1123440"/>
          </a:xfrm>
        </p:grpSpPr>
        <p:pic>
          <p:nvPicPr>
            <p:cNvPr id="14" name="Picture 4">
              <a:extLst>
                <a:ext uri="{FF2B5EF4-FFF2-40B4-BE49-F238E27FC236}">
                  <a16:creationId xmlns:a16="http://schemas.microsoft.com/office/drawing/2014/main" id="{AB924722-6E11-A50F-B238-CB3252CA9A07}"/>
                </a:ext>
              </a:extLst>
            </p:cNvPr>
            <p:cNvPicPr>
              <a:picLocks noChangeAspect="1"/>
            </p:cNvPicPr>
            <p:nvPr/>
          </p:nvPicPr>
          <p:blipFill>
            <a:blip r:embed="rId9"/>
            <a:srcRect l="2641" t="14753" r="-472" b="13525"/>
            <a:stretch>
              <a:fillRect/>
            </a:stretch>
          </p:blipFill>
          <p:spPr>
            <a:xfrm>
              <a:off x="7205810" y="4324737"/>
              <a:ext cx="2503325" cy="422772"/>
            </a:xfrm>
            <a:prstGeom prst="rect">
              <a:avLst/>
            </a:prstGeom>
            <a:solidFill>
              <a:srgbClr val="FFFFFF"/>
            </a:solidFill>
            <a:ln w="76196" cap="sq">
              <a:solidFill>
                <a:srgbClr val="292929"/>
              </a:solidFill>
              <a:prstDash val="solid"/>
              <a:miter/>
            </a:ln>
          </p:spPr>
        </p:pic>
        <p:pic>
          <p:nvPicPr>
            <p:cNvPr id="15" name="Picture 12">
              <a:extLst>
                <a:ext uri="{FF2B5EF4-FFF2-40B4-BE49-F238E27FC236}">
                  <a16:creationId xmlns:a16="http://schemas.microsoft.com/office/drawing/2014/main" id="{002177AC-AD29-9085-93F8-250C71E5700A}"/>
                </a:ext>
              </a:extLst>
            </p:cNvPr>
            <p:cNvPicPr>
              <a:picLocks noChangeAspect="1"/>
            </p:cNvPicPr>
            <p:nvPr/>
          </p:nvPicPr>
          <p:blipFill>
            <a:blip r:embed="rId10"/>
            <a:stretch>
              <a:fillRect/>
            </a:stretch>
          </p:blipFill>
          <p:spPr>
            <a:xfrm>
              <a:off x="7201137" y="4758638"/>
              <a:ext cx="3270817" cy="689539"/>
            </a:xfrm>
            <a:prstGeom prst="rect">
              <a:avLst/>
            </a:prstGeom>
            <a:solidFill>
              <a:srgbClr val="FFFFFF"/>
            </a:solidFill>
            <a:ln w="76196" cap="sq">
              <a:solidFill>
                <a:srgbClr val="292929"/>
              </a:solidFill>
              <a:prstDash val="solid"/>
              <a:miter/>
            </a:ln>
          </p:spPr>
        </p:pic>
      </p:grpSp>
      <p:pic>
        <p:nvPicPr>
          <p:cNvPr id="16" name="Picture 16">
            <a:extLst>
              <a:ext uri="{FF2B5EF4-FFF2-40B4-BE49-F238E27FC236}">
                <a16:creationId xmlns:a16="http://schemas.microsoft.com/office/drawing/2014/main" id="{92ACC30F-AC98-ED85-5297-39BB99C40FA9}"/>
              </a:ext>
            </a:extLst>
          </p:cNvPr>
          <p:cNvPicPr>
            <a:picLocks noChangeAspect="1"/>
          </p:cNvPicPr>
          <p:nvPr/>
        </p:nvPicPr>
        <p:blipFill>
          <a:blip r:embed="rId11"/>
          <a:stretch>
            <a:fillRect/>
          </a:stretch>
        </p:blipFill>
        <p:spPr>
          <a:xfrm>
            <a:off x="8648696" y="5534021"/>
            <a:ext cx="3133721" cy="742950"/>
          </a:xfrm>
          <a:prstGeom prst="rect">
            <a:avLst/>
          </a:prstGeom>
          <a:solidFill>
            <a:srgbClr val="FFFFFF"/>
          </a:solidFill>
          <a:ln w="76196" cap="sq">
            <a:solidFill>
              <a:srgbClr val="292929"/>
            </a:solidFill>
            <a:prstDash val="solid"/>
            <a:miter/>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4C821-D8CA-DA08-7DB4-011636C1B236}"/>
            </a:ext>
          </a:extLst>
        </p:cNvPr>
        <p:cNvGrpSpPr/>
        <p:nvPr/>
      </p:nvGrpSpPr>
      <p:grpSpPr>
        <a:xfrm>
          <a:off x="0" y="0"/>
          <a:ext cx="0" cy="0"/>
          <a:chOff x="0" y="0"/>
          <a:chExt cx="0" cy="0"/>
        </a:xfrm>
      </p:grpSpPr>
      <p:sp>
        <p:nvSpPr>
          <p:cNvPr id="4" name="Title 1">
            <a:extLst>
              <a:ext uri="{FF2B5EF4-FFF2-40B4-BE49-F238E27FC236}">
                <a16:creationId xmlns:a16="http://schemas.microsoft.com/office/drawing/2014/main" id="{70D7B05D-C0A0-DC8D-1AFF-8E7676532A72}"/>
              </a:ext>
            </a:extLst>
          </p:cNvPr>
          <p:cNvSpPr txBox="1"/>
          <p:nvPr/>
        </p:nvSpPr>
        <p:spPr>
          <a:xfrm>
            <a:off x="407237" y="271361"/>
            <a:ext cx="737318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1: Provider Education &amp; Engagement</a:t>
            </a:r>
            <a:r>
              <a:rPr lang="en-US" sz="4000" b="0" i="0" u="none" strike="noStrike" kern="0" cap="none" spc="0" baseline="0" dirty="0">
                <a:solidFill>
                  <a:srgbClr val="1C498B"/>
                </a:solidFill>
                <a:uFillTx/>
                <a:latin typeface="Arial"/>
                <a:ea typeface="Arial"/>
                <a:cs typeface="Arial"/>
              </a:rPr>
              <a:t> </a:t>
            </a:r>
          </a:p>
        </p:txBody>
      </p:sp>
      <p:sp>
        <p:nvSpPr>
          <p:cNvPr id="17" name="TextBox 16">
            <a:extLst>
              <a:ext uri="{FF2B5EF4-FFF2-40B4-BE49-F238E27FC236}">
                <a16:creationId xmlns:a16="http://schemas.microsoft.com/office/drawing/2014/main" id="{F588D29A-1F11-DE93-DA8A-E52C32278ABC}"/>
              </a:ext>
            </a:extLst>
          </p:cNvPr>
          <p:cNvSpPr txBox="1"/>
          <p:nvPr/>
        </p:nvSpPr>
        <p:spPr>
          <a:xfrm>
            <a:off x="531395" y="1417585"/>
            <a:ext cx="9952136" cy="4832092"/>
          </a:xfrm>
          <a:prstGeom prst="rect">
            <a:avLst/>
          </a:prstGeom>
          <a:noFill/>
        </p:spPr>
        <p:txBody>
          <a:bodyPr wrap="square" rtlCol="0">
            <a:spAutoFit/>
          </a:bodyPr>
          <a:lstStyle/>
          <a:p>
            <a:pPr fontAlgn="base"/>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Clinical Staff Training for PMH Screening and Management</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l" rtl="0" fontAlgn="base">
              <a:buFont typeface="Arial" panose="020B0604020202020204" pitchFamily="34" charset="0"/>
              <a:buChar char="•"/>
            </a:pPr>
            <a:r>
              <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Recommended e-modules / trainings for clinical staff </a:t>
            </a:r>
          </a:p>
          <a:p>
            <a:pPr marL="285750" indent="-285750" algn="l" rtl="0" fontAlgn="base">
              <a:buFont typeface="Arial" panose="020B0604020202020204" pitchFamily="34" charset="0"/>
              <a:buChar char="•"/>
            </a:pPr>
            <a:r>
              <a:rPr lang="en-US" sz="2800" dirty="0">
                <a:solidFill>
                  <a:srgbClr val="000000"/>
                </a:solidFill>
                <a:latin typeface="Calibri" panose="020F0502020204030204" pitchFamily="34" charset="0"/>
                <a:ea typeface="Calibri" panose="020F0502020204030204" pitchFamily="34" charset="0"/>
                <a:cs typeface="Calibri" panose="020F0502020204030204" pitchFamily="34" charset="0"/>
              </a:rPr>
              <a:t>Trauma informed care trainings</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fontAlgn="base"/>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Clinical Staff Training for PMH Screening and Management</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l" rtl="0" fontAlgn="base">
              <a:buFont typeface="Arial" panose="020B0604020202020204" pitchFamily="34" charset="0"/>
              <a:buChar char="•"/>
            </a:pPr>
            <a:r>
              <a:rPr lang="en-US" sz="2800" dirty="0">
                <a:solidFill>
                  <a:srgbClr val="000000"/>
                </a:solidFill>
                <a:latin typeface="Calibri" panose="020F0502020204030204" pitchFamily="34" charset="0"/>
                <a:ea typeface="Calibri" panose="020F0502020204030204" pitchFamily="34" charset="0"/>
                <a:cs typeface="Calibri" panose="020F0502020204030204" pitchFamily="34" charset="0"/>
              </a:rPr>
              <a:t>IL DocAssist</a:t>
            </a:r>
          </a:p>
          <a:p>
            <a:pPr marL="285750" indent="-285750" algn="l" rtl="0" fontAlgn="base">
              <a:buFont typeface="Arial" panose="020B0604020202020204" pitchFamily="34" charset="0"/>
              <a:buChar char="•"/>
            </a:pPr>
            <a:r>
              <a:rPr lang="en-US" sz="2800" dirty="0">
                <a:solidFill>
                  <a:srgbClr val="000000"/>
                </a:solidFill>
                <a:latin typeface="Calibri" panose="020F0502020204030204" pitchFamily="34" charset="0"/>
                <a:ea typeface="Calibri" panose="020F0502020204030204" pitchFamily="34" charset="0"/>
                <a:cs typeface="Calibri" panose="020F0502020204030204" pitchFamily="34" charset="0"/>
              </a:rPr>
              <a:t>IL MOMS Line</a:t>
            </a:r>
          </a:p>
          <a:p>
            <a:pPr marL="285750" indent="-285750" algn="l" rtl="0" fontAlgn="base">
              <a:buFont typeface="Arial" panose="020B0604020202020204" pitchFamily="34" charset="0"/>
              <a:buChar char="•"/>
            </a:pPr>
            <a:r>
              <a:rPr lang="en-US" sz="2800" dirty="0">
                <a:solidFill>
                  <a:srgbClr val="000000"/>
                </a:solidFill>
                <a:latin typeface="Calibri" panose="020F0502020204030204" pitchFamily="34" charset="0"/>
                <a:ea typeface="Calibri" panose="020F0502020204030204" pitchFamily="34" charset="0"/>
                <a:cs typeface="Calibri" panose="020F0502020204030204" pitchFamily="34" charset="0"/>
              </a:rPr>
              <a:t>IL MAR Now</a:t>
            </a:r>
          </a:p>
          <a:p>
            <a:pPr fontAlgn="base"/>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Equity-Focused PMH Resources</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fontAlgn="base"/>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Patient Stories / Documentaries / </a:t>
            </a:r>
            <a:r>
              <a:rPr lang="en-US" sz="2800" b="1" i="0" dirty="0" err="1">
                <a:solidFill>
                  <a:srgbClr val="000000"/>
                </a:solidFill>
                <a:effectLst/>
                <a:latin typeface="Calibri" panose="020F0502020204030204" pitchFamily="34" charset="0"/>
                <a:ea typeface="Calibri" panose="020F0502020204030204" pitchFamily="34" charset="0"/>
                <a:cs typeface="Calibri" panose="020F0502020204030204" pitchFamily="34" charset="0"/>
              </a:rPr>
              <a:t>TedTalks</a:t>
            </a:r>
            <a:endPar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fontAlgn="base"/>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Creating a multidisciplinary PMH Access workgroup to enhance care coordination </a:t>
            </a:r>
          </a:p>
        </p:txBody>
      </p:sp>
    </p:spTree>
    <p:extLst>
      <p:ext uri="{BB962C8B-B14F-4D97-AF65-F5344CB8AC3E}">
        <p14:creationId xmlns:p14="http://schemas.microsoft.com/office/powerpoint/2010/main" val="425840719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name="Slide657">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0A4CF9B0-3641-9105-DF19-247BCF275720}"/>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pic>
        <p:nvPicPr>
          <p:cNvPr id="10" name="Picture 9" descr="A poster of a person holding a baby&#10;&#10;AI-generated content may be incorrect.">
            <a:extLst>
              <a:ext uri="{FF2B5EF4-FFF2-40B4-BE49-F238E27FC236}">
                <a16:creationId xmlns:a16="http://schemas.microsoft.com/office/drawing/2014/main" id="{D9072EF3-3EA9-28CD-7DF0-88693EB4897B}"/>
              </a:ext>
            </a:extLst>
          </p:cNvPr>
          <p:cNvPicPr>
            <a:picLocks noChangeAspect="1"/>
          </p:cNvPicPr>
          <p:nvPr/>
        </p:nvPicPr>
        <p:blipFill>
          <a:blip r:embed="rId3"/>
          <a:stretch>
            <a:fillRect/>
          </a:stretch>
        </p:blipFill>
        <p:spPr>
          <a:xfrm>
            <a:off x="7575550" y="120015"/>
            <a:ext cx="3543300" cy="4057650"/>
          </a:xfrm>
          <a:prstGeom prst="rect">
            <a:avLst/>
          </a:prstGeom>
        </p:spPr>
      </p:pic>
      <p:sp>
        <p:nvSpPr>
          <p:cNvPr id="3" name="Slide Number Placeholder 1">
            <a:extLst>
              <a:ext uri="{FF2B5EF4-FFF2-40B4-BE49-F238E27FC236}">
                <a16:creationId xmlns:a16="http://schemas.microsoft.com/office/drawing/2014/main" id="{4479B4E3-FF58-70C0-E3A4-8AAD73F98009}"/>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DDC6587-2AF3-4C7E-BC8D-16FDA7D03801}" type="slidenum">
              <a:rPr/>
              <a:t>25</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3E3E4F64-74DE-CF25-5194-37CFD1C3F049}"/>
              </a:ext>
            </a:extLst>
          </p:cNvPr>
          <p:cNvSpPr txBox="1"/>
          <p:nvPr/>
        </p:nvSpPr>
        <p:spPr>
          <a:xfrm>
            <a:off x="407237" y="631487"/>
            <a:ext cx="734581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2: Patient &amp; Community Education &amp; Engagement</a:t>
            </a:r>
          </a:p>
        </p:txBody>
      </p:sp>
      <p:sp>
        <p:nvSpPr>
          <p:cNvPr id="5" name="TextBox 4">
            <a:extLst>
              <a:ext uri="{FF2B5EF4-FFF2-40B4-BE49-F238E27FC236}">
                <a16:creationId xmlns:a16="http://schemas.microsoft.com/office/drawing/2014/main" id="{3553FB61-E010-81F6-CB9E-63D00EFB4D8C}"/>
              </a:ext>
            </a:extLst>
          </p:cNvPr>
          <p:cNvSpPr txBox="1"/>
          <p:nvPr/>
        </p:nvSpPr>
        <p:spPr>
          <a:xfrm>
            <a:off x="403305" y="1689265"/>
            <a:ext cx="6153802" cy="4154987"/>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Have a process to provide postpartum patients education on PMH</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2400" b="0" i="0" u="none" strike="noStrike" kern="1200" cap="none" spc="0" baseline="0" dirty="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Have a process to share PMH patient education resources with outpatient settings</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2400" b="0" i="0" u="none" strike="noStrike" kern="1200" cap="none" spc="0" baseline="0" dirty="0">
              <a:solidFill>
                <a:srgbClr val="21252A"/>
              </a:solidFill>
              <a:uFillTx/>
              <a:latin typeface="Arial"/>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dirty="0">
                <a:solidFill>
                  <a:srgbClr val="21252A"/>
                </a:solidFill>
                <a:uFillTx/>
                <a:latin typeface="Arial"/>
                <a:ea typeface="Arial"/>
                <a:cs typeface="Arial"/>
              </a:rPr>
              <a:t>Identify a patient partner for hospital PMH quality improvement team and / or other opportunities to engage patients and community members</a:t>
            </a:r>
          </a:p>
        </p:txBody>
      </p:sp>
      <p:pic>
        <p:nvPicPr>
          <p:cNvPr id="6" name="Picture 3" descr="A group of women with different colored hair&#10;&#10;AI-generated content may be incorrect.">
            <a:extLst>
              <a:ext uri="{FF2B5EF4-FFF2-40B4-BE49-F238E27FC236}">
                <a16:creationId xmlns:a16="http://schemas.microsoft.com/office/drawing/2014/main" id="{23FBA633-752E-FD67-C893-A9F69E3AA09B}"/>
              </a:ext>
            </a:extLst>
          </p:cNvPr>
          <p:cNvPicPr>
            <a:picLocks noChangeAspect="1"/>
          </p:cNvPicPr>
          <p:nvPr/>
        </p:nvPicPr>
        <p:blipFill>
          <a:blip r:embed="rId4"/>
          <a:stretch>
            <a:fillRect/>
          </a:stretch>
        </p:blipFill>
        <p:spPr>
          <a:xfrm>
            <a:off x="6529364" y="2516035"/>
            <a:ext cx="2727609" cy="3910641"/>
          </a:xfrm>
          <a:prstGeom prst="rect">
            <a:avLst/>
          </a:prstGeom>
          <a:solidFill>
            <a:srgbClr val="FFFFFF"/>
          </a:solidFill>
          <a:ln w="76196" cap="sq">
            <a:solidFill>
              <a:srgbClr val="292929"/>
            </a:solidFill>
            <a:prstDash val="solid"/>
            <a:miter/>
          </a:ln>
        </p:spPr>
      </p:pic>
      <p:pic>
        <p:nvPicPr>
          <p:cNvPr id="7" name="Picture 7" descr="A poster of a patient partner&#10;&#10;AI-generated content may be incorrect.">
            <a:extLst>
              <a:ext uri="{FF2B5EF4-FFF2-40B4-BE49-F238E27FC236}">
                <a16:creationId xmlns:a16="http://schemas.microsoft.com/office/drawing/2014/main" id="{B59F76C9-1EAB-0441-1D9D-8ECB22E2C176}"/>
              </a:ext>
            </a:extLst>
          </p:cNvPr>
          <p:cNvPicPr>
            <a:picLocks noChangeAspect="1"/>
          </p:cNvPicPr>
          <p:nvPr/>
        </p:nvPicPr>
        <p:blipFill>
          <a:blip r:embed="rId5"/>
          <a:stretch>
            <a:fillRect/>
          </a:stretch>
        </p:blipFill>
        <p:spPr>
          <a:xfrm>
            <a:off x="9346640" y="2516035"/>
            <a:ext cx="2613958" cy="3925016"/>
          </a:xfrm>
          <a:prstGeom prst="rect">
            <a:avLst/>
          </a:prstGeom>
          <a:solidFill>
            <a:srgbClr val="FFFFFF"/>
          </a:solidFill>
          <a:ln w="76196" cap="sq">
            <a:solidFill>
              <a:srgbClr val="292929"/>
            </a:solidFill>
            <a:prstDash val="solid"/>
            <a:miter/>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6B67DC-FDFE-B87B-70E0-200BBE5CA205}"/>
            </a:ext>
          </a:extLst>
        </p:cNvPr>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2060D138-9E36-ADCC-89F4-D5DF5B127DF7}"/>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9DDC6587-2AF3-4C7E-BC8D-16FDA7D03801}" type="slidenum">
              <a:rPr/>
              <a:t>26</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54167CA7-90C6-8574-1186-FA4AFD4114D9}"/>
              </a:ext>
            </a:extLst>
          </p:cNvPr>
          <p:cNvSpPr txBox="1"/>
          <p:nvPr/>
        </p:nvSpPr>
        <p:spPr>
          <a:xfrm>
            <a:off x="407237" y="631487"/>
            <a:ext cx="7345814"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dirty="0">
                <a:solidFill>
                  <a:srgbClr val="1C498B"/>
                </a:solidFill>
                <a:uFillTx/>
                <a:latin typeface="Calibri"/>
                <a:ea typeface="Arial"/>
                <a:cs typeface="Arial"/>
              </a:rPr>
              <a:t>Driver 2: Patient &amp; Community Education &amp; Engagement</a:t>
            </a:r>
          </a:p>
        </p:txBody>
      </p:sp>
      <p:sp>
        <p:nvSpPr>
          <p:cNvPr id="8" name="TextBox 7">
            <a:extLst>
              <a:ext uri="{FF2B5EF4-FFF2-40B4-BE49-F238E27FC236}">
                <a16:creationId xmlns:a16="http://schemas.microsoft.com/office/drawing/2014/main" id="{BE45E59F-212C-22CD-841A-6BB230E69466}"/>
              </a:ext>
            </a:extLst>
          </p:cNvPr>
          <p:cNvSpPr txBox="1"/>
          <p:nvPr/>
        </p:nvSpPr>
        <p:spPr>
          <a:xfrm>
            <a:off x="407237" y="1665412"/>
            <a:ext cx="10716129" cy="4770537"/>
          </a:xfrm>
          <a:prstGeom prst="rect">
            <a:avLst/>
          </a:prstGeom>
          <a:noFill/>
        </p:spPr>
        <p:txBody>
          <a:bodyPr wrap="square" rtlCol="0">
            <a:spAutoFit/>
          </a:bodyPr>
          <a:lstStyle/>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Perinatal Mental Health Education for Prenatal and Postpartum Patients</a:t>
            </a:r>
            <a:endParaRPr lang="en-US" sz="16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b="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patient education resources that can be provided to all prenatal and postpartum patients</a:t>
            </a: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Perinatal Mental Health Education for Patients Diagnosed with Perinatal Mental Health Conditions </a:t>
            </a:r>
            <a:endParaRPr lang="en-US" sz="16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E</a:t>
            </a:r>
            <a:r>
              <a:rPr lang="en-US" sz="1600" b="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xamples of resources that can be provided to patients diagnosed with perinatal mental health conditions and families at the earliest opportunity</a:t>
            </a: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Education for Partners and Families</a:t>
            </a:r>
          </a:p>
          <a:p>
            <a:pPr marL="285750" indent="-285750">
              <a:buFont typeface="Arial" panose="020B0604020202020204" pitchFamily="34" charset="0"/>
              <a:buChar char="•"/>
            </a:pP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Examples of resources that can be provided to partners and families of patients diagnosed with perinatal mental health conditions</a:t>
            </a:r>
            <a:endParaRPr lang="en-US" sz="160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Self Care Plans, Resources / Tools</a:t>
            </a:r>
            <a:endParaRPr lang="en-US" sz="16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Example handouts for</a:t>
            </a:r>
            <a:r>
              <a:rPr lang="en-US" sz="1600" b="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patients managing mild-to-moderate symptoms, these tools support self-management</a:t>
            </a: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Hotline Resources</a:t>
            </a:r>
          </a:p>
          <a:p>
            <a:pPr marL="285750" indent="-285750">
              <a:buFont typeface="Arial" panose="020B0604020202020204" pitchFamily="34" charset="0"/>
              <a:buChar char="•"/>
            </a:pP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IL DocAssist</a:t>
            </a:r>
          </a:p>
          <a:p>
            <a:pPr marL="285750" indent="-285750">
              <a:buFont typeface="Arial" panose="020B0604020202020204" pitchFamily="34" charset="0"/>
              <a:buChar char="•"/>
            </a:pPr>
            <a:r>
              <a:rPr lang="en-US" sz="160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IL MOMS Line</a:t>
            </a:r>
          </a:p>
          <a:p>
            <a:pPr marL="285750" indent="-285750">
              <a:buFont typeface="Arial" panose="020B0604020202020204" pitchFamily="34" charset="0"/>
              <a:buChar char="•"/>
            </a:pP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IL MAR Now</a:t>
            </a:r>
          </a:p>
          <a:p>
            <a:pPr marL="285750" indent="-285750">
              <a:buFont typeface="Arial" panose="020B0604020202020204" pitchFamily="34" charset="0"/>
              <a:buChar char="•"/>
            </a:pPr>
            <a:r>
              <a:rPr lang="en-US" sz="160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PSI</a:t>
            </a:r>
          </a:p>
          <a:p>
            <a:pPr marL="285750" indent="-285750">
              <a:buFont typeface="Arial" panose="020B0604020202020204" pitchFamily="34" charset="0"/>
              <a:buChar char="•"/>
            </a:pPr>
            <a:r>
              <a:rPr lang="en-US" sz="160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HRSA M</a:t>
            </a:r>
            <a:r>
              <a:rPr lang="en-US" sz="1600" dirty="0">
                <a:solidFill>
                  <a:srgbClr val="000000"/>
                </a:solidFill>
                <a:latin typeface="Calibri" panose="020F0502020204030204" pitchFamily="34" charset="0"/>
                <a:ea typeface="Calibri" panose="020F0502020204030204" pitchFamily="34" charset="0"/>
                <a:cs typeface="Calibri" panose="020F0502020204030204" pitchFamily="34" charset="0"/>
              </a:rPr>
              <a:t>aternal Mental Health Hotline</a:t>
            </a:r>
            <a:endParaRPr lang="en-US" sz="160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Peer Support Resources</a:t>
            </a:r>
            <a:r>
              <a:rPr lang="en-US" sz="16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p>
          <a:p>
            <a:r>
              <a:rPr lang="en-US" sz="16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Engage Patients and/or Community Partners to Provide Input on QI Efforts – Strategies from Birth Equity </a:t>
            </a:r>
            <a:endParaRPr lang="en-US" sz="16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r>
              <a:rPr lang="en-US" sz="1600" b="1" dirty="0">
                <a:solidFill>
                  <a:srgbClr val="000000"/>
                </a:solidFill>
                <a:latin typeface="Calibri" panose="020F0502020204030204" pitchFamily="34" charset="0"/>
                <a:ea typeface="Calibri" panose="020F0502020204030204" pitchFamily="34" charset="0"/>
                <a:cs typeface="Calibri" panose="020F0502020204030204" pitchFamily="34" charset="0"/>
              </a:rPr>
              <a:t>Engaging Community Partners</a:t>
            </a:r>
          </a:p>
        </p:txBody>
      </p:sp>
    </p:spTree>
    <p:extLst>
      <p:ext uri="{BB962C8B-B14F-4D97-AF65-F5344CB8AC3E}">
        <p14:creationId xmlns:p14="http://schemas.microsoft.com/office/powerpoint/2010/main" val="46052572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name="Slide659">
    <p:spTree>
      <p:nvGrpSpPr>
        <p:cNvPr id="1" name=""/>
        <p:cNvGrpSpPr/>
        <p:nvPr/>
      </p:nvGrpSpPr>
      <p:grpSpPr>
        <a:xfrm>
          <a:off x="0" y="0"/>
          <a:ext cx="0" cy="0"/>
          <a:chOff x="0" y="0"/>
          <a:chExt cx="0" cy="0"/>
        </a:xfrm>
      </p:grpSpPr>
      <p:sp>
        <p:nvSpPr>
          <p:cNvPr id="2" name="Rectangle 3">
            <a:extLst>
              <a:ext uri="{FF2B5EF4-FFF2-40B4-BE49-F238E27FC236}">
                <a16:creationId xmlns:a16="http://schemas.microsoft.com/office/drawing/2014/main" id="{2C0D6D83-7BE1-A54B-3F54-7D3AD01A49D0}"/>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7F96C724-AC5E-EC97-084A-FC267D3FC62B}"/>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6F6052B9-751C-4F91-BD25-4C6CEDC77EA5}" type="slidenum">
              <a:rPr/>
              <a:t>27</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29A1E435-965E-D9EF-7D2A-36CE5EA970E6}"/>
              </a:ext>
            </a:extLst>
          </p:cNvPr>
          <p:cNvSpPr txBox="1"/>
          <p:nvPr/>
        </p:nvSpPr>
        <p:spPr>
          <a:xfrm>
            <a:off x="163403" y="253087"/>
            <a:ext cx="7298457"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a:solidFill>
                  <a:srgbClr val="1C498B"/>
                </a:solidFill>
                <a:uFillTx/>
                <a:latin typeface="Calibri"/>
                <a:ea typeface="Arial"/>
                <a:cs typeface="Arial"/>
              </a:rPr>
              <a:t>Driver 3: Screening &amp; Assessment</a:t>
            </a:r>
          </a:p>
        </p:txBody>
      </p:sp>
      <p:pic>
        <p:nvPicPr>
          <p:cNvPr id="5" name="Picture 9" descr="A questionnaire with many questions&#10;&#10;AI-generated content may be incorrect.">
            <a:extLst>
              <a:ext uri="{FF2B5EF4-FFF2-40B4-BE49-F238E27FC236}">
                <a16:creationId xmlns:a16="http://schemas.microsoft.com/office/drawing/2014/main" id="{40A41206-E947-19F7-5829-97D359D76783}"/>
              </a:ext>
            </a:extLst>
          </p:cNvPr>
          <p:cNvPicPr>
            <a:picLocks noChangeAspect="1"/>
          </p:cNvPicPr>
          <p:nvPr/>
        </p:nvPicPr>
        <p:blipFill>
          <a:blip r:embed="rId3"/>
          <a:stretch>
            <a:fillRect/>
          </a:stretch>
        </p:blipFill>
        <p:spPr>
          <a:xfrm>
            <a:off x="8462680" y="0"/>
            <a:ext cx="3322079" cy="4160922"/>
          </a:xfrm>
          <a:prstGeom prst="rect">
            <a:avLst/>
          </a:prstGeom>
          <a:solidFill>
            <a:srgbClr val="FFFFFF"/>
          </a:solidFill>
          <a:ln w="76196" cap="sq">
            <a:solidFill>
              <a:srgbClr val="292929"/>
            </a:solidFill>
            <a:prstDash val="solid"/>
            <a:miter/>
          </a:ln>
        </p:spPr>
      </p:pic>
      <p:pic>
        <p:nvPicPr>
          <p:cNvPr id="6" name="Picture 8" descr="A white rectangular box with black text&#10;&#10;AI-generated content may be incorrect.">
            <a:extLst>
              <a:ext uri="{FF2B5EF4-FFF2-40B4-BE49-F238E27FC236}">
                <a16:creationId xmlns:a16="http://schemas.microsoft.com/office/drawing/2014/main" id="{6D33F6B3-B774-6C1C-F876-3B4619DA0189}"/>
              </a:ext>
            </a:extLst>
          </p:cNvPr>
          <p:cNvPicPr>
            <a:picLocks noChangeAspect="1"/>
          </p:cNvPicPr>
          <p:nvPr/>
        </p:nvPicPr>
        <p:blipFill>
          <a:blip r:embed="rId4"/>
          <a:stretch>
            <a:fillRect/>
          </a:stretch>
        </p:blipFill>
        <p:spPr>
          <a:xfrm>
            <a:off x="7621661" y="815215"/>
            <a:ext cx="2829546" cy="3729791"/>
          </a:xfrm>
          <a:prstGeom prst="rect">
            <a:avLst/>
          </a:prstGeom>
          <a:solidFill>
            <a:srgbClr val="FFFFFF"/>
          </a:solidFill>
          <a:ln w="76196" cap="sq">
            <a:solidFill>
              <a:srgbClr val="292929"/>
            </a:solidFill>
            <a:prstDash val="solid"/>
            <a:miter/>
          </a:ln>
        </p:spPr>
      </p:pic>
      <p:pic>
        <p:nvPicPr>
          <p:cNvPr id="7" name="Picture 6" descr="A close-up of a questionnaire&#10;&#10;AI-generated content may be incorrect.">
            <a:extLst>
              <a:ext uri="{FF2B5EF4-FFF2-40B4-BE49-F238E27FC236}">
                <a16:creationId xmlns:a16="http://schemas.microsoft.com/office/drawing/2014/main" id="{1535D47F-9890-59DA-1C7A-10DCD082D63B}"/>
              </a:ext>
            </a:extLst>
          </p:cNvPr>
          <p:cNvPicPr>
            <a:picLocks noChangeAspect="1"/>
          </p:cNvPicPr>
          <p:nvPr/>
        </p:nvPicPr>
        <p:blipFill>
          <a:blip r:embed="rId5"/>
          <a:stretch>
            <a:fillRect/>
          </a:stretch>
        </p:blipFill>
        <p:spPr>
          <a:xfrm>
            <a:off x="6169319" y="1843174"/>
            <a:ext cx="3053785" cy="3951680"/>
          </a:xfrm>
          <a:prstGeom prst="rect">
            <a:avLst/>
          </a:prstGeom>
          <a:solidFill>
            <a:srgbClr val="FFFFFF"/>
          </a:solidFill>
          <a:ln w="76196" cap="sq">
            <a:solidFill>
              <a:srgbClr val="292929"/>
            </a:solidFill>
            <a:prstDash val="solid"/>
            <a:miter/>
          </a:ln>
        </p:spPr>
      </p:pic>
      <p:pic>
        <p:nvPicPr>
          <p:cNvPr id="8" name="Picture 5" descr="PATIENT HEALTH QUESTIONNAIRE (PHQ-9) - GHC">
            <a:extLst>
              <a:ext uri="{FF2B5EF4-FFF2-40B4-BE49-F238E27FC236}">
                <a16:creationId xmlns:a16="http://schemas.microsoft.com/office/drawing/2014/main" id="{97C63547-A4B3-6339-33FD-20FAD4DE9C01}"/>
              </a:ext>
            </a:extLst>
          </p:cNvPr>
          <p:cNvPicPr>
            <a:picLocks noChangeAspect="1"/>
          </p:cNvPicPr>
          <p:nvPr/>
        </p:nvPicPr>
        <p:blipFill>
          <a:blip r:embed="rId6"/>
          <a:stretch>
            <a:fillRect/>
          </a:stretch>
        </p:blipFill>
        <p:spPr>
          <a:xfrm>
            <a:off x="4886937" y="2836916"/>
            <a:ext cx="2984811" cy="3884563"/>
          </a:xfrm>
          <a:prstGeom prst="rect">
            <a:avLst/>
          </a:prstGeom>
          <a:solidFill>
            <a:srgbClr val="FFFFFF"/>
          </a:solidFill>
          <a:ln w="76196" cap="sq">
            <a:solidFill>
              <a:srgbClr val="292929"/>
            </a:solidFill>
            <a:prstDash val="solid"/>
            <a:miter/>
          </a:ln>
        </p:spPr>
      </p:pic>
      <p:sp>
        <p:nvSpPr>
          <p:cNvPr id="9" name="TextBox 4">
            <a:extLst>
              <a:ext uri="{FF2B5EF4-FFF2-40B4-BE49-F238E27FC236}">
                <a16:creationId xmlns:a16="http://schemas.microsoft.com/office/drawing/2014/main" id="{EC32E2F1-34F1-4777-ECB3-758A2133EBC7}"/>
              </a:ext>
            </a:extLst>
          </p:cNvPr>
          <p:cNvSpPr txBox="1"/>
          <p:nvPr/>
        </p:nvSpPr>
        <p:spPr>
          <a:xfrm>
            <a:off x="162159" y="1159724"/>
            <a:ext cx="4699174" cy="4154987"/>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ea typeface="Arial"/>
                <a:cs typeface="Arial"/>
              </a:rPr>
              <a:t>Establish protocol and workflow to screen all OB patients for PMH conditions during delivery hospitalization.</a:t>
            </a: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endParaRPr lang="en-US" sz="2400" b="0" i="0" u="none" strike="noStrike" kern="1200" cap="none" spc="0" baseline="0">
              <a:solidFill>
                <a:srgbClr val="21252A"/>
              </a:solidFill>
              <a:uFillTx/>
              <a:latin typeface="Arial"/>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ea typeface="Arial"/>
                <a:cs typeface="Arial"/>
              </a:rPr>
              <a:t>Share validated PMH screening tools and screening/treatment algorithms and process flow for linkage to PMH follow up with outpatient settings.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9F4511-2A2F-D700-D393-197A26712144}"/>
            </a:ext>
          </a:extLst>
        </p:cNvPr>
        <p:cNvGrpSpPr/>
        <p:nvPr/>
      </p:nvGrpSpPr>
      <p:grpSpPr>
        <a:xfrm>
          <a:off x="0" y="0"/>
          <a:ext cx="0" cy="0"/>
          <a:chOff x="0" y="0"/>
          <a:chExt cx="0" cy="0"/>
        </a:xfrm>
      </p:grpSpPr>
      <p:sp>
        <p:nvSpPr>
          <p:cNvPr id="2" name="Rectangle 3">
            <a:extLst>
              <a:ext uri="{FF2B5EF4-FFF2-40B4-BE49-F238E27FC236}">
                <a16:creationId xmlns:a16="http://schemas.microsoft.com/office/drawing/2014/main" id="{4F979AC1-A55C-8AA1-A4FE-BAD154F42DD2}"/>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1DFA5BC0-6897-512E-3922-7BED033FE295}"/>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6F6052B9-751C-4F91-BD25-4C6CEDC77EA5}" type="slidenum">
              <a:rPr/>
              <a:t>28</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0F90ED28-F7C2-2660-CF0F-D2554AC1F094}"/>
              </a:ext>
            </a:extLst>
          </p:cNvPr>
          <p:cNvSpPr txBox="1"/>
          <p:nvPr/>
        </p:nvSpPr>
        <p:spPr>
          <a:xfrm>
            <a:off x="163403" y="253087"/>
            <a:ext cx="7298457"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a:solidFill>
                  <a:srgbClr val="1C498B"/>
                </a:solidFill>
                <a:uFillTx/>
                <a:latin typeface="Calibri"/>
                <a:ea typeface="Arial"/>
                <a:cs typeface="Arial"/>
              </a:rPr>
              <a:t>Driver 3: Screening &amp; Assessment</a:t>
            </a:r>
          </a:p>
        </p:txBody>
      </p:sp>
      <p:sp>
        <p:nvSpPr>
          <p:cNvPr id="10" name="TextBox 9">
            <a:extLst>
              <a:ext uri="{FF2B5EF4-FFF2-40B4-BE49-F238E27FC236}">
                <a16:creationId xmlns:a16="http://schemas.microsoft.com/office/drawing/2014/main" id="{8FA176B8-227F-21A4-3809-75C2C43F2DBA}"/>
              </a:ext>
            </a:extLst>
          </p:cNvPr>
          <p:cNvSpPr txBox="1"/>
          <p:nvPr/>
        </p:nvSpPr>
        <p:spPr>
          <a:xfrm>
            <a:off x="601579" y="1158681"/>
            <a:ext cx="8598568" cy="6109365"/>
          </a:xfrm>
          <a:prstGeom prst="rect">
            <a:avLst/>
          </a:prstGeom>
          <a:noFill/>
        </p:spPr>
        <p:txBody>
          <a:bodyPr wrap="square" rtlCol="0">
            <a:spAutoFit/>
          </a:bodyPr>
          <a:lstStyle/>
          <a:p>
            <a:pPr algn="l">
              <a:spcBef>
                <a:spcPts val="3000"/>
              </a:spcBef>
              <a:buNone/>
            </a:pPr>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Screening Guidelines for OB Providers</a:t>
            </a:r>
          </a:p>
          <a:p>
            <a:pPr marL="285750" indent="-285750">
              <a:buFont typeface="Arial" panose="020B0604020202020204" pitchFamily="34" charset="0"/>
              <a:buChar char="•"/>
            </a:pPr>
            <a:r>
              <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ACOG Clinical Practice Guideline 4: </a:t>
            </a: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Screening and Diagnosis of Mental Health Conditions During Pregnancy and Postpartum</a:t>
            </a:r>
          </a:p>
          <a:p>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Screening Tools</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Depression screening tools</a:t>
            </a:r>
          </a:p>
          <a:p>
            <a:pPr marL="285750" indent="-285750">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Anxiety screening tool</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Bipolar screening tool</a:t>
            </a:r>
          </a:p>
          <a:p>
            <a:pPr marL="285750" indent="-285750">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PTSD </a:t>
            </a: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a:t>
            </a: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creen</a:t>
            </a: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er</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Patient safety screener</a:t>
            </a:r>
          </a:p>
          <a:p>
            <a:pPr marL="285750" indent="-285750">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Assessing </a:t>
            </a: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risk of harm to baby screener</a:t>
            </a:r>
          </a:p>
          <a:p>
            <a:pPr marL="285750" indent="-285750">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Birth trauma questionnaire </a:t>
            </a:r>
          </a:p>
          <a:p>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Screening Algorithms and Workflows </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Screening Guidelines and Strategies</a:t>
            </a:r>
            <a:endPar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p>
            <a:endParaRPr lang="en-US" b="0" i="0" dirty="0">
              <a:solidFill>
                <a:schemeClr val="tx1">
                  <a:lumMod val="50000"/>
                </a:schemeClr>
              </a:solidFill>
              <a:effectLst/>
              <a:latin typeface="Montserrat" panose="00000500000000000000" pitchFamily="2" charset="0"/>
            </a:endParaRPr>
          </a:p>
          <a:p>
            <a:pPr marL="285750" indent="-285750" algn="l">
              <a:buFont typeface="Arial" panose="020B0604020202020204" pitchFamily="34" charset="0"/>
              <a:buChar char="•"/>
            </a:pPr>
            <a:endParaRPr lang="en-US" b="1" i="0" dirty="0">
              <a:solidFill>
                <a:srgbClr val="000000"/>
              </a:solidFill>
              <a:effectLst/>
              <a:latin typeface="Montserrat" panose="00000500000000000000" pitchFamily="2" charset="0"/>
            </a:endParaRPr>
          </a:p>
          <a:p>
            <a:pPr algn="l">
              <a:spcBef>
                <a:spcPts val="3000"/>
              </a:spcBef>
              <a:spcAft>
                <a:spcPts val="1500"/>
              </a:spcAft>
              <a:buNone/>
            </a:pPr>
            <a:endParaRPr lang="en-US" dirty="0">
              <a:solidFill>
                <a:srgbClr val="000000"/>
              </a:solidFill>
              <a:latin typeface="Montserrat" panose="00000500000000000000" pitchFamily="2" charset="0"/>
            </a:endParaRPr>
          </a:p>
        </p:txBody>
      </p:sp>
    </p:spTree>
    <p:extLst>
      <p:ext uri="{BB962C8B-B14F-4D97-AF65-F5344CB8AC3E}">
        <p14:creationId xmlns:p14="http://schemas.microsoft.com/office/powerpoint/2010/main" val="322384889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name="Slide661">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941F2BDB-30C2-3AD4-3B5B-C94509FF1D92}"/>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665C5C29-A104-969F-DDB5-A4C2FDFA2E05}"/>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201541A3-8347-4F49-AAAC-97CDBA804743}" type="slidenum">
              <a:rPr/>
              <a:t>29</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F681F019-744B-9073-0963-BD2ECC04E509}"/>
              </a:ext>
            </a:extLst>
          </p:cNvPr>
          <p:cNvSpPr txBox="1"/>
          <p:nvPr/>
        </p:nvSpPr>
        <p:spPr>
          <a:xfrm>
            <a:off x="407237" y="293732"/>
            <a:ext cx="5388376"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300" b="0" i="0" u="none" strike="noStrike" kern="0" cap="none" spc="0" baseline="0">
                <a:solidFill>
                  <a:srgbClr val="1C498B"/>
                </a:solidFill>
                <a:uFillTx/>
                <a:latin typeface="Calibri"/>
                <a:ea typeface="Arial"/>
                <a:cs typeface="Arial"/>
              </a:rPr>
              <a:t>Driver 4: Optimizing Treatment</a:t>
            </a:r>
          </a:p>
        </p:txBody>
      </p:sp>
      <p:sp>
        <p:nvSpPr>
          <p:cNvPr id="5" name="TextBox 4">
            <a:extLst>
              <a:ext uri="{FF2B5EF4-FFF2-40B4-BE49-F238E27FC236}">
                <a16:creationId xmlns:a16="http://schemas.microsoft.com/office/drawing/2014/main" id="{D67FAA5C-0216-627D-E93C-ADF66019F9C9}"/>
              </a:ext>
            </a:extLst>
          </p:cNvPr>
          <p:cNvSpPr txBox="1"/>
          <p:nvPr/>
        </p:nvSpPr>
        <p:spPr>
          <a:xfrm>
            <a:off x="185367" y="1324179"/>
            <a:ext cx="4591458" cy="3785652"/>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pitchFamily="34"/>
              <a:buChar char="•"/>
              <a:tabLst/>
              <a:defRPr sz="1800" b="0" i="0" u="none" strike="noStrike" kern="0" cap="none" spc="0" baseline="0">
                <a:solidFill>
                  <a:srgbClr val="000000"/>
                </a:solidFill>
                <a:uFillTx/>
              </a:defRPr>
            </a:pPr>
            <a:r>
              <a:rPr lang="en-US" sz="2400" b="0" i="0" u="none" strike="noStrike" kern="1200" cap="none" spc="0" baseline="0" dirty="0">
                <a:solidFill>
                  <a:srgbClr val="444C55"/>
                </a:solidFill>
                <a:uFillTx/>
                <a:latin typeface="Arial"/>
                <a:ea typeface="Arial"/>
                <a:cs typeface="Arial"/>
              </a:rPr>
              <a:t>Establish protocols and process flow for treating positive PMH screens during delivery hospitalization and in the emergency department</a:t>
            </a:r>
          </a:p>
          <a:p>
            <a:pPr marL="742950" marR="0" lvl="1" indent="-285750" algn="l" defTabSz="914400" rtl="0" fontAlgn="auto" hangingPunct="1">
              <a:lnSpc>
                <a:spcPct val="100000"/>
              </a:lnSpc>
              <a:spcBef>
                <a:spcPts val="0"/>
              </a:spcBef>
              <a:spcAft>
                <a:spcPts val="0"/>
              </a:spcAft>
              <a:buSzPct val="100000"/>
              <a:buFont typeface="Courier New" pitchFamily="34"/>
              <a:buChar char="o"/>
              <a:tabLst/>
              <a:defRPr sz="1800" b="0" i="0" u="none" strike="noStrike" kern="0" cap="none" spc="0" baseline="0">
                <a:solidFill>
                  <a:srgbClr val="000000"/>
                </a:solidFill>
                <a:uFillTx/>
              </a:defRPr>
            </a:pPr>
            <a:r>
              <a:rPr lang="en-US" sz="2400" b="0" i="0" u="none" strike="noStrike" kern="1200" cap="none" spc="0" baseline="0" dirty="0">
                <a:solidFill>
                  <a:srgbClr val="444C55"/>
                </a:solidFill>
                <a:uFillTx/>
                <a:latin typeface="Arial"/>
                <a:ea typeface="Arial"/>
                <a:cs typeface="Arial"/>
              </a:rPr>
              <a:t>IL </a:t>
            </a:r>
            <a:r>
              <a:rPr lang="en-US" sz="2400" b="0" i="0" u="none" strike="noStrike" kern="1200" cap="none" spc="0" baseline="0" dirty="0" err="1">
                <a:solidFill>
                  <a:srgbClr val="444C55"/>
                </a:solidFill>
                <a:uFillTx/>
                <a:latin typeface="Arial"/>
                <a:ea typeface="Arial"/>
                <a:cs typeface="Arial"/>
              </a:rPr>
              <a:t>DocAssist</a:t>
            </a:r>
            <a:r>
              <a:rPr lang="en-US" sz="2400" b="0" i="0" u="none" strike="noStrike" kern="1200" cap="none" spc="0" baseline="0" dirty="0">
                <a:solidFill>
                  <a:srgbClr val="444C55"/>
                </a:solidFill>
                <a:uFillTx/>
                <a:latin typeface="Arial"/>
                <a:ea typeface="Arial"/>
                <a:cs typeface="Arial"/>
              </a:rPr>
              <a:t> for PMH clinical consultation </a:t>
            </a:r>
            <a:endParaRPr lang="en-US" sz="1800" b="0" i="0" u="none" strike="noStrike" kern="1200" cap="none" spc="0" baseline="0" dirty="0">
              <a:solidFill>
                <a:srgbClr val="444C55"/>
              </a:solidFill>
              <a:uFillTx/>
              <a:latin typeface="Arial"/>
              <a:ea typeface="Arial"/>
              <a:cs typeface="Arial"/>
            </a:endParaRPr>
          </a:p>
          <a:p>
            <a:pPr marL="742950" marR="0" lvl="1" indent="-285750" algn="l" defTabSz="914400" rtl="0" fontAlgn="auto" hangingPunct="1">
              <a:lnSpc>
                <a:spcPct val="100000"/>
              </a:lnSpc>
              <a:spcBef>
                <a:spcPts val="0"/>
              </a:spcBef>
              <a:spcAft>
                <a:spcPts val="0"/>
              </a:spcAft>
              <a:buSzPct val="100000"/>
              <a:buFont typeface="Courier New" pitchFamily="34"/>
              <a:buChar char="o"/>
              <a:tabLst/>
              <a:defRPr sz="1800" b="0" i="0" u="none" strike="noStrike" kern="0" cap="none" spc="0" baseline="0">
                <a:solidFill>
                  <a:srgbClr val="000000"/>
                </a:solidFill>
                <a:uFillTx/>
              </a:defRPr>
            </a:pPr>
            <a:r>
              <a:rPr lang="en-US" sz="2400" b="0" i="0" u="none" strike="noStrike" kern="1200" cap="none" spc="0" baseline="0" dirty="0">
                <a:solidFill>
                  <a:srgbClr val="444C55"/>
                </a:solidFill>
                <a:uFillTx/>
                <a:latin typeface="Arial"/>
                <a:ea typeface="Arial"/>
                <a:cs typeface="Arial"/>
              </a:rPr>
              <a:t>IL MOMS Line </a:t>
            </a:r>
            <a:r>
              <a:rPr lang="en-US" sz="2400" dirty="0">
                <a:solidFill>
                  <a:srgbClr val="444C55"/>
                </a:solidFill>
                <a:latin typeface="Arial"/>
                <a:ea typeface="Arial"/>
                <a:cs typeface="Arial"/>
              </a:rPr>
              <a:t>for patient</a:t>
            </a:r>
            <a:r>
              <a:rPr lang="en-US" sz="2400" b="0" i="0" u="none" strike="noStrike" kern="1200" cap="none" spc="0" baseline="0" dirty="0">
                <a:solidFill>
                  <a:srgbClr val="444C55"/>
                </a:solidFill>
                <a:uFillTx/>
                <a:latin typeface="Arial"/>
                <a:ea typeface="Arial"/>
                <a:cs typeface="Arial"/>
              </a:rPr>
              <a:t> support </a:t>
            </a:r>
            <a:r>
              <a:rPr lang="en-US" sz="2400" dirty="0">
                <a:solidFill>
                  <a:srgbClr val="444C55"/>
                </a:solidFill>
                <a:latin typeface="Arial"/>
                <a:ea typeface="Arial"/>
                <a:cs typeface="Arial"/>
              </a:rPr>
              <a:t>and help with</a:t>
            </a:r>
            <a:r>
              <a:rPr lang="en-US" sz="2400" b="0" i="0" u="none" strike="noStrike" kern="1200" cap="none" spc="0" baseline="0" dirty="0">
                <a:solidFill>
                  <a:srgbClr val="444C55"/>
                </a:solidFill>
                <a:uFillTx/>
                <a:latin typeface="Arial"/>
                <a:ea typeface="Arial"/>
                <a:cs typeface="Arial"/>
              </a:rPr>
              <a:t> linkage to </a:t>
            </a:r>
            <a:r>
              <a:rPr lang="en-US" sz="2400" dirty="0">
                <a:solidFill>
                  <a:srgbClr val="444C55"/>
                </a:solidFill>
                <a:latin typeface="Arial"/>
                <a:ea typeface="Arial"/>
                <a:cs typeface="Arial"/>
              </a:rPr>
              <a:t>PMH </a:t>
            </a:r>
            <a:r>
              <a:rPr lang="en-US" sz="2400" b="0" i="0" u="none" strike="noStrike" kern="1200" cap="none" spc="0" baseline="0" dirty="0">
                <a:solidFill>
                  <a:srgbClr val="444C55"/>
                </a:solidFill>
                <a:uFillTx/>
                <a:latin typeface="Arial"/>
                <a:ea typeface="Arial"/>
                <a:cs typeface="Arial"/>
              </a:rPr>
              <a:t>follow up</a:t>
            </a:r>
            <a:endParaRPr lang="en-US" sz="1800" b="0" i="0" u="none" strike="noStrike" kern="1200" cap="none" spc="0" baseline="0" dirty="0">
              <a:solidFill>
                <a:srgbClr val="444C55"/>
              </a:solidFill>
              <a:uFillTx/>
              <a:latin typeface="Arial"/>
              <a:ea typeface="Arial"/>
              <a:cs typeface="Arial"/>
            </a:endParaRPr>
          </a:p>
        </p:txBody>
      </p:sp>
      <p:pic>
        <p:nvPicPr>
          <p:cNvPr id="6" name="Picture 6" descr="Illinois — NNCPAP National Network of Child Psychiatry Access Programs">
            <a:extLst>
              <a:ext uri="{FF2B5EF4-FFF2-40B4-BE49-F238E27FC236}">
                <a16:creationId xmlns:a16="http://schemas.microsoft.com/office/drawing/2014/main" id="{A6246B1A-8225-8E5A-2063-51F762EC448D}"/>
              </a:ext>
            </a:extLst>
          </p:cNvPr>
          <p:cNvPicPr>
            <a:picLocks noChangeAspect="1"/>
          </p:cNvPicPr>
          <p:nvPr/>
        </p:nvPicPr>
        <p:blipFill>
          <a:blip r:embed="rId3"/>
          <a:stretch>
            <a:fillRect/>
          </a:stretch>
        </p:blipFill>
        <p:spPr>
          <a:xfrm>
            <a:off x="3538389" y="5294046"/>
            <a:ext cx="2743200" cy="916228"/>
          </a:xfrm>
          <a:prstGeom prst="rect">
            <a:avLst/>
          </a:prstGeom>
          <a:solidFill>
            <a:srgbClr val="FFFFFF"/>
          </a:solidFill>
          <a:ln w="76196" cap="sq">
            <a:solidFill>
              <a:srgbClr val="292929"/>
            </a:solidFill>
            <a:prstDash val="solid"/>
            <a:miter/>
          </a:ln>
        </p:spPr>
      </p:pic>
      <p:pic>
        <p:nvPicPr>
          <p:cNvPr id="7" name="Picture 10">
            <a:extLst>
              <a:ext uri="{FF2B5EF4-FFF2-40B4-BE49-F238E27FC236}">
                <a16:creationId xmlns:a16="http://schemas.microsoft.com/office/drawing/2014/main" id="{404B91BA-44B3-E065-89D1-6B8EA81FC774}"/>
              </a:ext>
            </a:extLst>
          </p:cNvPr>
          <p:cNvPicPr>
            <a:picLocks noChangeAspect="1"/>
          </p:cNvPicPr>
          <p:nvPr/>
        </p:nvPicPr>
        <p:blipFill>
          <a:blip r:embed="rId4"/>
          <a:srcRect l="921" t="1318" r="-384" b="-152"/>
          <a:stretch>
            <a:fillRect/>
          </a:stretch>
        </p:blipFill>
        <p:spPr>
          <a:xfrm>
            <a:off x="5182179" y="500460"/>
            <a:ext cx="3458388" cy="4341635"/>
          </a:xfrm>
          <a:prstGeom prst="rect">
            <a:avLst/>
          </a:prstGeom>
          <a:solidFill>
            <a:srgbClr val="FFFFFF"/>
          </a:solidFill>
          <a:ln w="76196" cap="sq">
            <a:solidFill>
              <a:srgbClr val="292929"/>
            </a:solidFill>
            <a:prstDash val="solid"/>
            <a:miter/>
          </a:ln>
        </p:spPr>
      </p:pic>
      <p:pic>
        <p:nvPicPr>
          <p:cNvPr id="8" name="Picture 11" descr="A blue and white medical information&#10;&#10;AI-generated content may be incorrect.">
            <a:extLst>
              <a:ext uri="{FF2B5EF4-FFF2-40B4-BE49-F238E27FC236}">
                <a16:creationId xmlns:a16="http://schemas.microsoft.com/office/drawing/2014/main" id="{19AC42B7-BE0D-F178-B683-651E7611E544}"/>
              </a:ext>
            </a:extLst>
          </p:cNvPr>
          <p:cNvPicPr>
            <a:picLocks noChangeAspect="1"/>
          </p:cNvPicPr>
          <p:nvPr/>
        </p:nvPicPr>
        <p:blipFill>
          <a:blip r:embed="rId5"/>
          <a:stretch>
            <a:fillRect/>
          </a:stretch>
        </p:blipFill>
        <p:spPr>
          <a:xfrm>
            <a:off x="6928911" y="1320613"/>
            <a:ext cx="3445925" cy="4431630"/>
          </a:xfrm>
          <a:prstGeom prst="rect">
            <a:avLst/>
          </a:prstGeom>
          <a:solidFill>
            <a:srgbClr val="FFFFFF"/>
          </a:solidFill>
          <a:ln w="76196" cap="sq">
            <a:solidFill>
              <a:srgbClr val="292929"/>
            </a:solidFill>
            <a:prstDash val="solid"/>
            <a:miter/>
          </a:ln>
        </p:spPr>
      </p:pic>
      <p:pic>
        <p:nvPicPr>
          <p:cNvPr id="9" name="Picture 3" descr="A blue and green chart with white text&#10;&#10;AI-generated content may be incorrect.">
            <a:extLst>
              <a:ext uri="{FF2B5EF4-FFF2-40B4-BE49-F238E27FC236}">
                <a16:creationId xmlns:a16="http://schemas.microsoft.com/office/drawing/2014/main" id="{FFBEB9DE-5E60-9E27-BEAA-3AE5F3D8C94F}"/>
              </a:ext>
            </a:extLst>
          </p:cNvPr>
          <p:cNvPicPr>
            <a:picLocks noChangeAspect="1"/>
          </p:cNvPicPr>
          <p:nvPr/>
        </p:nvPicPr>
        <p:blipFill>
          <a:blip r:embed="rId6"/>
          <a:stretch>
            <a:fillRect/>
          </a:stretch>
        </p:blipFill>
        <p:spPr>
          <a:xfrm>
            <a:off x="8656935" y="2005260"/>
            <a:ext cx="3304769" cy="4221080"/>
          </a:xfrm>
          <a:prstGeom prst="rect">
            <a:avLst/>
          </a:prstGeom>
          <a:solidFill>
            <a:srgbClr val="FFFFFF"/>
          </a:solidFill>
          <a:ln w="76196" cap="sq">
            <a:solidFill>
              <a:srgbClr val="292929"/>
            </a:solidFill>
            <a:prstDash val="solid"/>
            <a:miter/>
          </a:ln>
        </p:spPr>
      </p:pic>
      <p:pic>
        <p:nvPicPr>
          <p:cNvPr id="10" name="Picture 7">
            <a:extLst>
              <a:ext uri="{FF2B5EF4-FFF2-40B4-BE49-F238E27FC236}">
                <a16:creationId xmlns:a16="http://schemas.microsoft.com/office/drawing/2014/main" id="{1FA5820B-8E9D-E63F-0295-1F257EEAF82B}"/>
              </a:ext>
            </a:extLst>
          </p:cNvPr>
          <p:cNvPicPr>
            <a:picLocks noChangeAspect="1"/>
          </p:cNvPicPr>
          <p:nvPr/>
        </p:nvPicPr>
        <p:blipFill>
          <a:blip r:embed="rId7"/>
          <a:stretch>
            <a:fillRect/>
          </a:stretch>
        </p:blipFill>
        <p:spPr>
          <a:xfrm>
            <a:off x="189536" y="5379698"/>
            <a:ext cx="3133721" cy="742950"/>
          </a:xfrm>
          <a:prstGeom prst="rect">
            <a:avLst/>
          </a:prstGeom>
          <a:solidFill>
            <a:srgbClr val="FFFFFF"/>
          </a:solidFill>
          <a:ln w="76196" cap="sq">
            <a:solidFill>
              <a:srgbClr val="292929"/>
            </a:solidFill>
            <a:prstDash val="solid"/>
            <a:miter/>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581201-BDB6-3B7D-9192-910EBBFB5B00}"/>
              </a:ext>
            </a:extLst>
          </p:cNvPr>
          <p:cNvSpPr>
            <a:spLocks noGrp="1"/>
          </p:cNvSpPr>
          <p:nvPr>
            <p:ph type="title"/>
          </p:nvPr>
        </p:nvSpPr>
        <p:spPr/>
        <p:txBody>
          <a:bodyPr/>
          <a:lstStyle/>
          <a:p>
            <a:r>
              <a:rPr lang="en-US" dirty="0"/>
              <a:t>Overview</a:t>
            </a:r>
          </a:p>
        </p:txBody>
      </p:sp>
      <p:sp>
        <p:nvSpPr>
          <p:cNvPr id="3" name="Text Placeholder 2">
            <a:extLst>
              <a:ext uri="{FF2B5EF4-FFF2-40B4-BE49-F238E27FC236}">
                <a16:creationId xmlns:a16="http://schemas.microsoft.com/office/drawing/2014/main" id="{E6B2FB3F-7558-6707-B373-495F46C31D3B}"/>
              </a:ext>
            </a:extLst>
          </p:cNvPr>
          <p:cNvSpPr>
            <a:spLocks noGrp="1"/>
          </p:cNvSpPr>
          <p:nvPr>
            <p:ph type="body" idx="1"/>
          </p:nvPr>
        </p:nvSpPr>
        <p:spPr>
          <a:xfrm>
            <a:off x="4310841" y="941195"/>
            <a:ext cx="7707188" cy="5328444"/>
          </a:xfrm>
        </p:spPr>
        <p:txBody>
          <a:bodyPr/>
          <a:lstStyle/>
          <a:p>
            <a:r>
              <a:rPr lang="en-US" dirty="0"/>
              <a:t>PMH Overview </a:t>
            </a:r>
          </a:p>
          <a:p>
            <a:r>
              <a:rPr lang="en-US" dirty="0"/>
              <a:t>PMH Aims </a:t>
            </a:r>
          </a:p>
          <a:p>
            <a:r>
              <a:rPr lang="en-US" dirty="0"/>
              <a:t>Unpacking the PMH Toolkit</a:t>
            </a:r>
          </a:p>
          <a:p>
            <a:r>
              <a:rPr lang="en-US" dirty="0"/>
              <a:t>PMH Measures to Make Change Happen</a:t>
            </a:r>
          </a:p>
          <a:p>
            <a:r>
              <a:rPr lang="en-US" dirty="0"/>
              <a:t>Introduction to the PMH Data Form</a:t>
            </a:r>
          </a:p>
          <a:p>
            <a:r>
              <a:rPr lang="en-US" dirty="0"/>
              <a:t>Getting Started with PMH QI Strategies </a:t>
            </a:r>
          </a:p>
          <a:p>
            <a:r>
              <a:rPr lang="en-US" dirty="0"/>
              <a:t>The Perinatal-Neonatal Quality Improvement Network of Massachusetts (PNQIN)’s PMHC Bundle</a:t>
            </a:r>
          </a:p>
          <a:p>
            <a:pPr lvl="1">
              <a:buFont typeface="Courier New"/>
              <a:buChar char="o"/>
            </a:pPr>
            <a:r>
              <a:rPr lang="en-US" sz="2400" dirty="0"/>
              <a:t>Dr. Tiffany Moore Simas, Kali Vitek Espinola, MPH (PNQIN)</a:t>
            </a:r>
          </a:p>
          <a:p>
            <a:pPr lvl="1">
              <a:buFont typeface="Courier New"/>
              <a:buChar char="o"/>
            </a:pPr>
            <a:r>
              <a:rPr lang="en-US" sz="2400" dirty="0"/>
              <a:t>Lowell General Hospital Team (Lori McCall, BSN, RN)</a:t>
            </a:r>
          </a:p>
          <a:p>
            <a:pPr>
              <a:buClr>
                <a:srgbClr val="F5668F"/>
              </a:buClr>
            </a:pPr>
            <a:r>
              <a:rPr lang="en-US" dirty="0"/>
              <a:t>PMH Next Steps</a:t>
            </a:r>
          </a:p>
          <a:p>
            <a:pPr>
              <a:buClr>
                <a:srgbClr val="F5668F"/>
              </a:buClr>
            </a:pPr>
            <a:endParaRPr lang="en-US" dirty="0"/>
          </a:p>
        </p:txBody>
      </p:sp>
      <p:sp>
        <p:nvSpPr>
          <p:cNvPr id="4" name="Slide Number Placeholder 3">
            <a:extLst>
              <a:ext uri="{FF2B5EF4-FFF2-40B4-BE49-F238E27FC236}">
                <a16:creationId xmlns:a16="http://schemas.microsoft.com/office/drawing/2014/main" id="{4DE345B8-8252-3D9F-4FAD-BD971C69618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3</a:t>
            </a:fld>
            <a:endParaRPr lang="en-US"/>
          </a:p>
        </p:txBody>
      </p:sp>
      <p:pic>
        <p:nvPicPr>
          <p:cNvPr id="8" name="Picture 7" descr="Woman holding newborn baby in bed">
            <a:extLst>
              <a:ext uri="{FF2B5EF4-FFF2-40B4-BE49-F238E27FC236}">
                <a16:creationId xmlns:a16="http://schemas.microsoft.com/office/drawing/2014/main" id="{2A32D031-4405-7558-EF25-7E51FD936C3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1013" y="1916729"/>
            <a:ext cx="3892223" cy="2596353"/>
          </a:xfrm>
          <a:prstGeom prst="rect">
            <a:avLst/>
          </a:prstGeom>
        </p:spPr>
      </p:pic>
    </p:spTree>
    <p:extLst>
      <p:ext uri="{BB962C8B-B14F-4D97-AF65-F5344CB8AC3E}">
        <p14:creationId xmlns:p14="http://schemas.microsoft.com/office/powerpoint/2010/main" val="144235270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4DEAA9-7A88-056C-1ECC-A7B7B927489F}"/>
            </a:ext>
          </a:extLst>
        </p:cNvPr>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CBFF4E0C-25AE-721D-9128-379682787CEE}"/>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201541A3-8347-4F49-AAAC-97CDBA804743}" type="slidenum">
              <a:rPr/>
              <a:t>30</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6DA4AF8A-7D69-8767-32A5-B7C187A0DC62}"/>
              </a:ext>
            </a:extLst>
          </p:cNvPr>
          <p:cNvSpPr txBox="1"/>
          <p:nvPr/>
        </p:nvSpPr>
        <p:spPr>
          <a:xfrm>
            <a:off x="407237" y="293732"/>
            <a:ext cx="7357142" cy="905594"/>
          </a:xfrm>
          <a:prstGeom prst="rect">
            <a:avLst/>
          </a:prstGeom>
          <a:noFill/>
          <a:ln cap="flat">
            <a:noFill/>
          </a:ln>
        </p:spPr>
        <p:txBody>
          <a:bodyPr vert="horz" wrap="square" lIns="91421" tIns="45701" rIns="91421" bIns="45701" anchor="ctr" anchorCtr="0" compatLnSpc="1">
            <a:no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300" b="0" i="0" u="none" strike="noStrike" kern="0" cap="none" spc="0" baseline="0" dirty="0">
                <a:solidFill>
                  <a:srgbClr val="1C498B"/>
                </a:solidFill>
                <a:uFillTx/>
                <a:latin typeface="Calibri"/>
                <a:ea typeface="Arial"/>
                <a:cs typeface="Arial"/>
              </a:rPr>
              <a:t>Driver 4: Optimizing Treatment</a:t>
            </a:r>
          </a:p>
        </p:txBody>
      </p:sp>
      <p:sp>
        <p:nvSpPr>
          <p:cNvPr id="11" name="TextBox 10">
            <a:extLst>
              <a:ext uri="{FF2B5EF4-FFF2-40B4-BE49-F238E27FC236}">
                <a16:creationId xmlns:a16="http://schemas.microsoft.com/office/drawing/2014/main" id="{06DC0FF3-958C-FE94-1DD3-E22EE0668D18}"/>
              </a:ext>
            </a:extLst>
          </p:cNvPr>
          <p:cNvSpPr txBox="1"/>
          <p:nvPr/>
        </p:nvSpPr>
        <p:spPr>
          <a:xfrm>
            <a:off x="407237" y="1387642"/>
            <a:ext cx="8760826" cy="3785652"/>
          </a:xfrm>
          <a:prstGeom prst="rect">
            <a:avLst/>
          </a:prstGeom>
          <a:noFill/>
        </p:spPr>
        <p:txBody>
          <a:bodyPr wrap="square" rtlCol="0">
            <a:spAutoFit/>
          </a:bodyPr>
          <a:lstStyle/>
          <a:p>
            <a:pPr algn="l">
              <a:spcBef>
                <a:spcPts val="3000"/>
              </a:spcBef>
              <a:buNone/>
            </a:pPr>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Treatment Guidelines for OB Providers</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l">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ACOG Clinical Practice Guideline 5: </a:t>
            </a: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Treatment and Management of Mental Health Conditions During Pregnancy and Postpartum</a:t>
            </a:r>
            <a:r>
              <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  </a:t>
            </a:r>
          </a:p>
          <a:p>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Resources for Each Step of the Treatment Process</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l">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How to Talk to Your Patient About Mental Health and Treatment</a:t>
            </a:r>
            <a:endPar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lgn="l">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Resources for treatment of Perinatal Mental Health Conditions</a:t>
            </a:r>
          </a:p>
          <a:p>
            <a:pPr marL="285750" indent="-285750" algn="l">
              <a:buFont typeface="Arial" panose="020B0604020202020204" pitchFamily="34" charset="0"/>
              <a:buChar char="•"/>
            </a:pPr>
            <a:r>
              <a:rPr lang="en-US" sz="2400" b="0" i="0" u="none" strike="noStrike"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Resources for follow-Up of Treatment</a:t>
            </a:r>
            <a:r>
              <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 of Perinatal Mental Health Conditions </a:t>
            </a:r>
          </a:p>
          <a:p>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Medication Patient Resources</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algn="l">
              <a:buNone/>
            </a:pPr>
            <a:r>
              <a:rPr lang="en-US" sz="24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PMH Treatment Billing Resources </a:t>
            </a:r>
            <a:endParaRPr lang="en-US" sz="24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4256909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name="Slide662">
    <p:spTree>
      <p:nvGrpSpPr>
        <p:cNvPr id="1" name=""/>
        <p:cNvGrpSpPr/>
        <p:nvPr/>
      </p:nvGrpSpPr>
      <p:grpSpPr>
        <a:xfrm>
          <a:off x="0" y="0"/>
          <a:ext cx="0" cy="0"/>
          <a:chOff x="0" y="0"/>
          <a:chExt cx="0" cy="0"/>
        </a:xfrm>
      </p:grpSpPr>
      <p:sp>
        <p:nvSpPr>
          <p:cNvPr id="2" name="Rectangle 8">
            <a:extLst>
              <a:ext uri="{FF2B5EF4-FFF2-40B4-BE49-F238E27FC236}">
                <a16:creationId xmlns:a16="http://schemas.microsoft.com/office/drawing/2014/main" id="{1CCD69BE-2015-B7BC-542D-37C81493FAC6}"/>
              </a:ext>
            </a:extLst>
          </p:cNvPr>
          <p:cNvSpPr/>
          <p:nvPr/>
        </p:nvSpPr>
        <p:spPr>
          <a:xfrm>
            <a:off x="7027328" y="0"/>
            <a:ext cx="5164668" cy="1721559"/>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Arial"/>
            </a:endParaRPr>
          </a:p>
        </p:txBody>
      </p:sp>
      <p:sp>
        <p:nvSpPr>
          <p:cNvPr id="3" name="Slide Number Placeholder 1">
            <a:extLst>
              <a:ext uri="{FF2B5EF4-FFF2-40B4-BE49-F238E27FC236}">
                <a16:creationId xmlns:a16="http://schemas.microsoft.com/office/drawing/2014/main" id="{4EB802FE-60D8-1E64-FA88-A7914C76013A}"/>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345CCC4-E161-4C75-A32C-C8853D9E5553}" type="slidenum">
              <a:rPr/>
              <a:t>31</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0C1E49AA-9C0B-1F04-81FB-237612B34F56}"/>
              </a:ext>
            </a:extLst>
          </p:cNvPr>
          <p:cNvSpPr txBox="1"/>
          <p:nvPr/>
        </p:nvSpPr>
        <p:spPr>
          <a:xfrm>
            <a:off x="407237" y="293732"/>
            <a:ext cx="6851416"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a:solidFill>
                  <a:srgbClr val="1C498B"/>
                </a:solidFill>
                <a:uFillTx/>
                <a:latin typeface="Calibri"/>
                <a:ea typeface="Arial"/>
                <a:cs typeface="Arial"/>
              </a:rPr>
              <a:t>Driver 5: Linkage to Resources</a:t>
            </a:r>
          </a:p>
        </p:txBody>
      </p:sp>
      <p:sp>
        <p:nvSpPr>
          <p:cNvPr id="5" name="TextBox 4">
            <a:extLst>
              <a:ext uri="{FF2B5EF4-FFF2-40B4-BE49-F238E27FC236}">
                <a16:creationId xmlns:a16="http://schemas.microsoft.com/office/drawing/2014/main" id="{AC459D33-AF8C-7FE8-4BB4-03C2779BF112}"/>
              </a:ext>
            </a:extLst>
          </p:cNvPr>
          <p:cNvSpPr txBox="1"/>
          <p:nvPr/>
        </p:nvSpPr>
        <p:spPr>
          <a:xfrm>
            <a:off x="403305" y="1195285"/>
            <a:ext cx="4793924" cy="4893649"/>
          </a:xfrm>
          <a:prstGeom prst="rect">
            <a:avLst/>
          </a:prstGeom>
          <a:noFill/>
          <a:ln cap="flat">
            <a:noFill/>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ea typeface="Arial"/>
                <a:cs typeface="Arial"/>
              </a:rPr>
              <a:t>Establish process flow for referral to link patients who screen positive for PMH conditions, during delivery hospitalization and in emergency department, to follow up behavioral health care and support</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400" b="0" i="0" u="none" strike="noStrike" kern="1200" cap="none" spc="0" baseline="0">
              <a:solidFill>
                <a:srgbClr val="21252A"/>
              </a:solidFill>
              <a:uFillTx/>
              <a:latin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400" b="0" i="0" u="none" strike="noStrike" kern="1200" cap="none" spc="0" baseline="0">
                <a:solidFill>
                  <a:srgbClr val="21252A"/>
                </a:solidFill>
                <a:uFillTx/>
                <a:latin typeface="Arial"/>
                <a:ea typeface="Arial"/>
                <a:cs typeface="Arial"/>
              </a:rPr>
              <a:t>Identify and implement innovative strategies to address barriers to follow up behavioral health care</a:t>
            </a:r>
          </a:p>
        </p:txBody>
      </p:sp>
      <p:pic>
        <p:nvPicPr>
          <p:cNvPr id="6" name="Picture 3" descr="A blue and white sign&#10;&#10;AI-generated content may be incorrect.">
            <a:extLst>
              <a:ext uri="{FF2B5EF4-FFF2-40B4-BE49-F238E27FC236}">
                <a16:creationId xmlns:a16="http://schemas.microsoft.com/office/drawing/2014/main" id="{B448D19E-8F4A-2168-3E90-08D683716B6C}"/>
              </a:ext>
            </a:extLst>
          </p:cNvPr>
          <p:cNvPicPr>
            <a:picLocks noChangeAspect="1"/>
          </p:cNvPicPr>
          <p:nvPr/>
        </p:nvPicPr>
        <p:blipFill>
          <a:blip r:embed="rId3"/>
          <a:stretch>
            <a:fillRect/>
          </a:stretch>
        </p:blipFill>
        <p:spPr>
          <a:xfrm>
            <a:off x="5517928" y="3174723"/>
            <a:ext cx="3652342" cy="1124657"/>
          </a:xfrm>
          <a:prstGeom prst="rect">
            <a:avLst/>
          </a:prstGeom>
          <a:solidFill>
            <a:srgbClr val="FFFFFF"/>
          </a:solidFill>
          <a:ln w="76196" cap="sq">
            <a:solidFill>
              <a:srgbClr val="292929"/>
            </a:solidFill>
            <a:prstDash val="solid"/>
            <a:miter/>
          </a:ln>
        </p:spPr>
      </p:pic>
      <p:pic>
        <p:nvPicPr>
          <p:cNvPr id="7" name="Picture 5" descr="A screenshot of a computer&#10;&#10;AI-generated content may be incorrect.">
            <a:extLst>
              <a:ext uri="{FF2B5EF4-FFF2-40B4-BE49-F238E27FC236}">
                <a16:creationId xmlns:a16="http://schemas.microsoft.com/office/drawing/2014/main" id="{6538835B-4F79-566D-A002-3FAC83DC585E}"/>
              </a:ext>
            </a:extLst>
          </p:cNvPr>
          <p:cNvPicPr>
            <a:picLocks noChangeAspect="1"/>
          </p:cNvPicPr>
          <p:nvPr/>
        </p:nvPicPr>
        <p:blipFill>
          <a:blip r:embed="rId4"/>
          <a:stretch>
            <a:fillRect/>
          </a:stretch>
        </p:blipFill>
        <p:spPr>
          <a:xfrm>
            <a:off x="5515907" y="4407526"/>
            <a:ext cx="3831564" cy="1961058"/>
          </a:xfrm>
          <a:prstGeom prst="rect">
            <a:avLst/>
          </a:prstGeom>
          <a:solidFill>
            <a:srgbClr val="FFFFFF"/>
          </a:solidFill>
          <a:ln w="76196" cap="sq">
            <a:solidFill>
              <a:srgbClr val="292929"/>
            </a:solidFill>
            <a:prstDash val="solid"/>
            <a:miter/>
          </a:ln>
        </p:spPr>
      </p:pic>
      <p:pic>
        <p:nvPicPr>
          <p:cNvPr id="8" name="Picture 6" descr="A white background with black text&#10;&#10;AI-generated content may be incorrect.">
            <a:extLst>
              <a:ext uri="{FF2B5EF4-FFF2-40B4-BE49-F238E27FC236}">
                <a16:creationId xmlns:a16="http://schemas.microsoft.com/office/drawing/2014/main" id="{9B231DBE-A9CF-3AAB-CD7A-39BF43F615DE}"/>
              </a:ext>
            </a:extLst>
          </p:cNvPr>
          <p:cNvPicPr>
            <a:picLocks noChangeAspect="1"/>
          </p:cNvPicPr>
          <p:nvPr/>
        </p:nvPicPr>
        <p:blipFill>
          <a:blip r:embed="rId5"/>
          <a:stretch>
            <a:fillRect/>
          </a:stretch>
        </p:blipFill>
        <p:spPr>
          <a:xfrm>
            <a:off x="9425178" y="2434032"/>
            <a:ext cx="2543833" cy="2038572"/>
          </a:xfrm>
          <a:prstGeom prst="rect">
            <a:avLst/>
          </a:prstGeom>
          <a:solidFill>
            <a:srgbClr val="FFFFFF"/>
          </a:solidFill>
          <a:ln w="76196" cap="sq">
            <a:solidFill>
              <a:srgbClr val="292929"/>
            </a:solidFill>
            <a:prstDash val="solid"/>
            <a:miter/>
          </a:ln>
        </p:spPr>
      </p:pic>
      <p:pic>
        <p:nvPicPr>
          <p:cNvPr id="9" name="Picture 9" descr="Illinois — NNCPAP National Network of Child Psychiatry Access Programs">
            <a:extLst>
              <a:ext uri="{FF2B5EF4-FFF2-40B4-BE49-F238E27FC236}">
                <a16:creationId xmlns:a16="http://schemas.microsoft.com/office/drawing/2014/main" id="{A9D1CC49-7B2B-4237-3357-72C41C8DBFEE}"/>
              </a:ext>
            </a:extLst>
          </p:cNvPr>
          <p:cNvPicPr>
            <a:picLocks noChangeAspect="1"/>
          </p:cNvPicPr>
          <p:nvPr/>
        </p:nvPicPr>
        <p:blipFill>
          <a:blip r:embed="rId6"/>
          <a:stretch>
            <a:fillRect/>
          </a:stretch>
        </p:blipFill>
        <p:spPr>
          <a:xfrm>
            <a:off x="6227155" y="2158962"/>
            <a:ext cx="2743200" cy="916228"/>
          </a:xfrm>
          <a:prstGeom prst="rect">
            <a:avLst/>
          </a:prstGeom>
          <a:solidFill>
            <a:srgbClr val="FFFFFF"/>
          </a:solidFill>
          <a:ln w="76196" cap="sq">
            <a:solidFill>
              <a:srgbClr val="292929"/>
            </a:solidFill>
            <a:prstDash val="solid"/>
            <a:miter/>
          </a:ln>
        </p:spPr>
      </p:pic>
      <p:pic>
        <p:nvPicPr>
          <p:cNvPr id="10" name="Picture 10">
            <a:extLst>
              <a:ext uri="{FF2B5EF4-FFF2-40B4-BE49-F238E27FC236}">
                <a16:creationId xmlns:a16="http://schemas.microsoft.com/office/drawing/2014/main" id="{2F7E776F-82D9-441F-0468-B6F77387B25B}"/>
              </a:ext>
            </a:extLst>
          </p:cNvPr>
          <p:cNvPicPr>
            <a:picLocks noChangeAspect="1"/>
          </p:cNvPicPr>
          <p:nvPr/>
        </p:nvPicPr>
        <p:blipFill>
          <a:blip r:embed="rId7"/>
          <a:stretch>
            <a:fillRect/>
          </a:stretch>
        </p:blipFill>
        <p:spPr>
          <a:xfrm>
            <a:off x="8970172" y="1604964"/>
            <a:ext cx="3133721" cy="742950"/>
          </a:xfrm>
          <a:prstGeom prst="rect">
            <a:avLst/>
          </a:prstGeom>
          <a:solidFill>
            <a:srgbClr val="FFFFFF"/>
          </a:solidFill>
          <a:ln w="76196" cap="sq">
            <a:solidFill>
              <a:srgbClr val="292929"/>
            </a:solidFill>
            <a:prstDash val="solid"/>
            <a:miter/>
          </a:ln>
        </p:spPr>
      </p:pic>
      <p:pic>
        <p:nvPicPr>
          <p:cNvPr id="11" name="Picture 12">
            <a:extLst>
              <a:ext uri="{FF2B5EF4-FFF2-40B4-BE49-F238E27FC236}">
                <a16:creationId xmlns:a16="http://schemas.microsoft.com/office/drawing/2014/main" id="{0317FCAC-D522-B1F0-E98D-E7FC0A621442}"/>
              </a:ext>
            </a:extLst>
          </p:cNvPr>
          <p:cNvPicPr>
            <a:picLocks noChangeAspect="1"/>
          </p:cNvPicPr>
          <p:nvPr/>
        </p:nvPicPr>
        <p:blipFill>
          <a:blip r:embed="rId8"/>
          <a:stretch>
            <a:fillRect/>
          </a:stretch>
        </p:blipFill>
        <p:spPr>
          <a:xfrm>
            <a:off x="5893024" y="1061014"/>
            <a:ext cx="2740182" cy="916329"/>
          </a:xfrm>
          <a:prstGeom prst="rect">
            <a:avLst/>
          </a:prstGeom>
          <a:solidFill>
            <a:srgbClr val="FFFFFF"/>
          </a:solidFill>
          <a:ln w="76196" cap="sq">
            <a:solidFill>
              <a:srgbClr val="292929"/>
            </a:solidFill>
            <a:prstDash val="solid"/>
            <a:miter/>
          </a:ln>
        </p:spPr>
      </p:pic>
      <p:pic>
        <p:nvPicPr>
          <p:cNvPr id="12" name="Picture 13">
            <a:extLst>
              <a:ext uri="{FF2B5EF4-FFF2-40B4-BE49-F238E27FC236}">
                <a16:creationId xmlns:a16="http://schemas.microsoft.com/office/drawing/2014/main" id="{A0423222-7467-11A8-C936-74FA726F752A}"/>
              </a:ext>
            </a:extLst>
          </p:cNvPr>
          <p:cNvPicPr>
            <a:picLocks noChangeAspect="1"/>
          </p:cNvPicPr>
          <p:nvPr/>
        </p:nvPicPr>
        <p:blipFill>
          <a:blip r:embed="rId9"/>
          <a:stretch>
            <a:fillRect/>
          </a:stretch>
        </p:blipFill>
        <p:spPr>
          <a:xfrm>
            <a:off x="9508735" y="4668158"/>
            <a:ext cx="2366055" cy="629857"/>
          </a:xfrm>
          <a:prstGeom prst="rect">
            <a:avLst/>
          </a:prstGeom>
          <a:solidFill>
            <a:srgbClr val="FFFFFF"/>
          </a:solidFill>
          <a:ln w="76196" cap="sq">
            <a:solidFill>
              <a:srgbClr val="292929"/>
            </a:solidFill>
            <a:prstDash val="solid"/>
            <a:miter/>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7CB017-962D-03E9-3B25-7E868D580AB4}"/>
            </a:ext>
          </a:extLst>
        </p:cNvPr>
        <p:cNvGrpSpPr/>
        <p:nvPr/>
      </p:nvGrpSpPr>
      <p:grpSpPr>
        <a:xfrm>
          <a:off x="0" y="0"/>
          <a:ext cx="0" cy="0"/>
          <a:chOff x="0" y="0"/>
          <a:chExt cx="0" cy="0"/>
        </a:xfrm>
      </p:grpSpPr>
      <p:sp>
        <p:nvSpPr>
          <p:cNvPr id="3" name="Slide Number Placeholder 1">
            <a:extLst>
              <a:ext uri="{FF2B5EF4-FFF2-40B4-BE49-F238E27FC236}">
                <a16:creationId xmlns:a16="http://schemas.microsoft.com/office/drawing/2014/main" id="{8255AD34-747B-AD34-F299-C8BC50D3C586}"/>
              </a:ext>
            </a:extLst>
          </p:cNvPr>
          <p:cNvSpPr txBox="1"/>
          <p:nvPr/>
        </p:nvSpPr>
        <p:spPr>
          <a:xfrm>
            <a:off x="8839203" y="6356351"/>
            <a:ext cx="2743200" cy="365129"/>
          </a:xfrm>
          <a:prstGeom prst="rect">
            <a:avLst/>
          </a:prstGeom>
          <a:noFill/>
          <a:ln cap="flat">
            <a:noFill/>
          </a:ln>
        </p:spPr>
        <p:txBody>
          <a:bodyPr vert="horz" wrap="square" lIns="91421" tIns="45701" rIns="91421" bIns="45701" anchor="ctr" anchorCtr="0" compatLnSpc="1">
            <a:noAutofit/>
          </a:bodyPr>
          <a:lstStyle/>
          <a:p>
            <a:pPr marL="0" marR="0" lvl="0" indent="0" algn="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fld id="{8345CCC4-E161-4C75-A32C-C8853D9E5553}" type="slidenum">
              <a:rPr/>
              <a:t>32</a:t>
            </a:fld>
            <a:endParaRPr lang="en-US" sz="1200" b="0" i="0" u="none" strike="noStrike" kern="1200" cap="none" spc="0" baseline="0">
              <a:solidFill>
                <a:srgbClr val="919497"/>
              </a:solidFill>
              <a:uFillTx/>
              <a:latin typeface="Calibri"/>
              <a:ea typeface="Calibri"/>
              <a:cs typeface="Calibri"/>
            </a:endParaRPr>
          </a:p>
        </p:txBody>
      </p:sp>
      <p:sp>
        <p:nvSpPr>
          <p:cNvPr id="4" name="Title 1">
            <a:extLst>
              <a:ext uri="{FF2B5EF4-FFF2-40B4-BE49-F238E27FC236}">
                <a16:creationId xmlns:a16="http://schemas.microsoft.com/office/drawing/2014/main" id="{7D797627-68CA-E08B-44F5-2A5CF1AEA20A}"/>
              </a:ext>
            </a:extLst>
          </p:cNvPr>
          <p:cNvSpPr txBox="1"/>
          <p:nvPr/>
        </p:nvSpPr>
        <p:spPr>
          <a:xfrm>
            <a:off x="407237" y="293732"/>
            <a:ext cx="6851416" cy="905594"/>
          </a:xfrm>
          <a:prstGeom prst="rect">
            <a:avLst/>
          </a:prstGeom>
          <a:noFill/>
          <a:ln cap="flat">
            <a:noFill/>
          </a:ln>
        </p:spPr>
        <p:txBody>
          <a:bodyPr vert="horz" wrap="square" lIns="91421" tIns="45701" rIns="91421" bIns="45701" anchor="ctr" anchorCtr="0" compatLnSpc="1">
            <a:normAutofit/>
          </a:bodyPr>
          <a:lstStyle/>
          <a:p>
            <a:pPr marL="0" marR="0" lvl="0" indent="0" algn="l" defTabSz="914400" rtl="0" fontAlgn="auto" hangingPunct="1">
              <a:lnSpc>
                <a:spcPct val="90000"/>
              </a:lnSpc>
              <a:spcBef>
                <a:spcPts val="0"/>
              </a:spcBef>
              <a:spcAft>
                <a:spcPts val="0"/>
              </a:spcAft>
              <a:buNone/>
              <a:tabLst/>
              <a:defRPr sz="1800" b="0" i="0" u="none" strike="noStrike" kern="0" cap="none" spc="0" baseline="0">
                <a:solidFill>
                  <a:srgbClr val="000000"/>
                </a:solidFill>
                <a:uFillTx/>
              </a:defRPr>
            </a:pPr>
            <a:r>
              <a:rPr lang="en-US" sz="4000" b="0" i="0" u="none" strike="noStrike" kern="0" cap="none" spc="0" baseline="0">
                <a:solidFill>
                  <a:srgbClr val="1C498B"/>
                </a:solidFill>
                <a:uFillTx/>
                <a:latin typeface="Calibri"/>
                <a:ea typeface="Arial"/>
                <a:cs typeface="Arial"/>
              </a:rPr>
              <a:t>Driver 5: Linkage to Resources</a:t>
            </a:r>
          </a:p>
        </p:txBody>
      </p:sp>
      <p:sp>
        <p:nvSpPr>
          <p:cNvPr id="13" name="TextBox 12">
            <a:extLst>
              <a:ext uri="{FF2B5EF4-FFF2-40B4-BE49-F238E27FC236}">
                <a16:creationId xmlns:a16="http://schemas.microsoft.com/office/drawing/2014/main" id="{E34448E4-BB94-CB09-463D-517FC760CE63}"/>
              </a:ext>
            </a:extLst>
          </p:cNvPr>
          <p:cNvSpPr txBox="1"/>
          <p:nvPr/>
        </p:nvSpPr>
        <p:spPr>
          <a:xfrm>
            <a:off x="609597" y="1093372"/>
            <a:ext cx="9400674" cy="5262979"/>
          </a:xfrm>
          <a:prstGeom prst="rect">
            <a:avLst/>
          </a:prstGeom>
          <a:noFill/>
        </p:spPr>
        <p:txBody>
          <a:bodyPr wrap="square" rtlCol="0">
            <a:spAutoFit/>
          </a:bodyPr>
          <a:lstStyle/>
          <a:p>
            <a:r>
              <a:rPr lang="en-US" sz="2400" b="1"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Resources to Support Mapping Linkage to Behavioral Health Follow Up </a:t>
            </a:r>
            <a:endPar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Immediate mental health support</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Provider directories and referrals</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Medicaid behavioral health services</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In-home support</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Substance use and recovery support</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Intensive outpatient and inpatient perinatal programs</a:t>
            </a:r>
          </a:p>
          <a:p>
            <a:r>
              <a:rPr lang="en-US" sz="2400" b="1"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Innovative Strategies to Address Barriers to access for PMH Follow Up </a:t>
            </a:r>
            <a:endParaRPr lang="en-US" sz="2400" b="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Telehealth Resources </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Technology-Based Resources </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Task Sharing for Perinatal Mental Health </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SUMMIT Trial (Training nurses, doulas, CHWs in mental health care)</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Utilizing home visiting to support patient follow up </a:t>
            </a:r>
          </a:p>
          <a:p>
            <a:pPr marL="285750" indent="-285750">
              <a:buFont typeface="Arial" panose="020B0604020202020204" pitchFamily="34" charset="0"/>
              <a:buChar char="•"/>
            </a:pPr>
            <a:r>
              <a:rPr lang="en-US" sz="24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Utilizing doula care to improve patient follow up and support</a:t>
            </a:r>
            <a:endPar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2152472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name="Slide626">
    <p:spTree>
      <p:nvGrpSpPr>
        <p:cNvPr id="1" name=""/>
        <p:cNvGrpSpPr/>
        <p:nvPr/>
      </p:nvGrpSpPr>
      <p:grpSpPr>
        <a:xfrm>
          <a:off x="0" y="0"/>
          <a:ext cx="0" cy="0"/>
          <a:chOff x="0" y="0"/>
          <a:chExt cx="0" cy="0"/>
        </a:xfrm>
      </p:grpSpPr>
      <p:sp>
        <p:nvSpPr>
          <p:cNvPr id="2" name="Google Shape;4348;p447">
            <a:extLst>
              <a:ext uri="{FF2B5EF4-FFF2-40B4-BE49-F238E27FC236}">
                <a16:creationId xmlns:a16="http://schemas.microsoft.com/office/drawing/2014/main" id="{63A77359-36EF-55B2-10F3-3EF29B27A56E}"/>
              </a:ext>
            </a:extLst>
          </p:cNvPr>
          <p:cNvSpPr/>
          <p:nvPr/>
        </p:nvSpPr>
        <p:spPr>
          <a:xfrm>
            <a:off x="62499" y="-3291"/>
            <a:ext cx="12191996" cy="6858000"/>
          </a:xfrm>
          <a:prstGeom prst="rect">
            <a:avLst/>
          </a:prstGeom>
          <a:solidFill>
            <a:srgbClr val="FFFFFF"/>
          </a:solidFill>
          <a:ln cap="flat">
            <a:noFill/>
            <a:prstDash val="solid"/>
          </a:ln>
        </p:spPr>
        <p:txBody>
          <a:bodyPr vert="horz" wrap="square" lIns="91421" tIns="45701" rIns="91421" bIns="45701"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1" i="0" u="none" strike="noStrike" kern="1200" cap="none" spc="0" baseline="0">
              <a:solidFill>
                <a:srgbClr val="FFFFFF"/>
              </a:solidFill>
              <a:uFillTx/>
              <a:latin typeface="Calibri"/>
              <a:ea typeface="Calibri"/>
              <a:cs typeface="Calibri"/>
            </a:endParaRPr>
          </a:p>
        </p:txBody>
      </p:sp>
      <p:sp>
        <p:nvSpPr>
          <p:cNvPr id="3" name="Google Shape;4359;p447">
            <a:extLst>
              <a:ext uri="{FF2B5EF4-FFF2-40B4-BE49-F238E27FC236}">
                <a16:creationId xmlns:a16="http://schemas.microsoft.com/office/drawing/2014/main" id="{A837A874-D17D-3D2A-A0AA-1F4D3A1AD1D3}"/>
              </a:ext>
            </a:extLst>
          </p:cNvPr>
          <p:cNvSpPr txBox="1">
            <a:spLocks noGrp="1"/>
          </p:cNvSpPr>
          <p:nvPr>
            <p:ph type="title"/>
          </p:nvPr>
        </p:nvSpPr>
        <p:spPr>
          <a:xfrm>
            <a:off x="2311639" y="160449"/>
            <a:ext cx="6275755" cy="488097"/>
          </a:xfrm>
        </p:spPr>
        <p:txBody>
          <a:bodyPr/>
          <a:lstStyle/>
          <a:p>
            <a:pPr lvl="0"/>
            <a:r>
              <a:rPr lang="en-US" b="0">
                <a:cs typeface="Arial"/>
              </a:rPr>
              <a:t>Driver 6: Optimizing SUD Care</a:t>
            </a:r>
            <a:endParaRPr lang="en-US" b="0"/>
          </a:p>
        </p:txBody>
      </p:sp>
      <p:pic>
        <p:nvPicPr>
          <p:cNvPr id="4" name="Google Shape;4355;p447" descr="A picture containing graphical user interface&#10;&#10;Description automatically generated">
            <a:extLst>
              <a:ext uri="{FF2B5EF4-FFF2-40B4-BE49-F238E27FC236}">
                <a16:creationId xmlns:a16="http://schemas.microsoft.com/office/drawing/2014/main" id="{A7CE2B56-4B6F-B002-C43A-2B05AA762358}"/>
              </a:ext>
            </a:extLst>
          </p:cNvPr>
          <p:cNvPicPr>
            <a:picLocks noChangeAspect="1"/>
          </p:cNvPicPr>
          <p:nvPr/>
        </p:nvPicPr>
        <p:blipFill>
          <a:blip r:embed="rId4">
            <a:alphaModFix/>
          </a:blip>
          <a:srcRect/>
          <a:stretch>
            <a:fillRect/>
          </a:stretch>
        </p:blipFill>
        <p:spPr>
          <a:xfrm>
            <a:off x="233272" y="53693"/>
            <a:ext cx="1974518" cy="4057366"/>
          </a:xfrm>
          <a:prstGeom prst="rect">
            <a:avLst/>
          </a:prstGeom>
          <a:solidFill>
            <a:srgbClr val="FFFFFF"/>
          </a:solidFill>
          <a:ln w="76196" cap="sq">
            <a:solidFill>
              <a:srgbClr val="292929"/>
            </a:solidFill>
            <a:prstDash val="solid"/>
            <a:miter/>
          </a:ln>
        </p:spPr>
      </p:pic>
      <p:pic>
        <p:nvPicPr>
          <p:cNvPr id="5" name="Google Shape;4360;p447">
            <a:extLst>
              <a:ext uri="{FF2B5EF4-FFF2-40B4-BE49-F238E27FC236}">
                <a16:creationId xmlns:a16="http://schemas.microsoft.com/office/drawing/2014/main" id="{84BDDD97-1161-87C6-47E4-D48DB2FA55D0}"/>
              </a:ext>
            </a:extLst>
          </p:cNvPr>
          <p:cNvPicPr>
            <a:picLocks noChangeAspect="1"/>
          </p:cNvPicPr>
          <p:nvPr/>
        </p:nvPicPr>
        <p:blipFill>
          <a:blip r:embed="rId5">
            <a:alphaModFix/>
          </a:blip>
          <a:srcRect/>
          <a:stretch>
            <a:fillRect/>
          </a:stretch>
        </p:blipFill>
        <p:spPr>
          <a:xfrm>
            <a:off x="1169709" y="3604519"/>
            <a:ext cx="5154966" cy="2907353"/>
          </a:xfrm>
          <a:prstGeom prst="rect">
            <a:avLst/>
          </a:prstGeom>
          <a:solidFill>
            <a:srgbClr val="FFFFFF"/>
          </a:solidFill>
          <a:ln w="76196" cap="sq">
            <a:solidFill>
              <a:srgbClr val="292929"/>
            </a:solidFill>
            <a:prstDash val="solid"/>
            <a:miter/>
          </a:ln>
        </p:spPr>
      </p:pic>
      <p:pic>
        <p:nvPicPr>
          <p:cNvPr id="6" name="Google Shape;4362;p447" descr="Text&#10;&#10;Description automatically generated">
            <a:extLst>
              <a:ext uri="{FF2B5EF4-FFF2-40B4-BE49-F238E27FC236}">
                <a16:creationId xmlns:a16="http://schemas.microsoft.com/office/drawing/2014/main" id="{92AF16C7-983A-9D5C-3C44-28EF1415CA66}"/>
              </a:ext>
            </a:extLst>
          </p:cNvPr>
          <p:cNvPicPr>
            <a:picLocks noChangeAspect="1"/>
          </p:cNvPicPr>
          <p:nvPr/>
        </p:nvPicPr>
        <p:blipFill>
          <a:blip r:embed="rId6">
            <a:alphaModFix/>
          </a:blip>
          <a:srcRect/>
          <a:stretch>
            <a:fillRect/>
          </a:stretch>
        </p:blipFill>
        <p:spPr>
          <a:xfrm>
            <a:off x="8449138" y="218495"/>
            <a:ext cx="3591068" cy="4919563"/>
          </a:xfrm>
          <a:prstGeom prst="rect">
            <a:avLst/>
          </a:prstGeom>
          <a:solidFill>
            <a:srgbClr val="FFFFFF"/>
          </a:solidFill>
          <a:ln w="76196" cap="sq">
            <a:solidFill>
              <a:srgbClr val="292929"/>
            </a:solidFill>
            <a:prstDash val="solid"/>
            <a:miter/>
          </a:ln>
        </p:spPr>
      </p:pic>
      <p:pic>
        <p:nvPicPr>
          <p:cNvPr id="7" name="Picture 2" descr="Qr code&#10;&#10;Description automatically generated">
            <a:extLst>
              <a:ext uri="{FF2B5EF4-FFF2-40B4-BE49-F238E27FC236}">
                <a16:creationId xmlns:a16="http://schemas.microsoft.com/office/drawing/2014/main" id="{4F650F8E-749D-4713-22E9-A85B06C4B1D6}"/>
              </a:ext>
            </a:extLst>
          </p:cNvPr>
          <p:cNvPicPr>
            <a:picLocks noChangeAspect="1"/>
          </p:cNvPicPr>
          <p:nvPr/>
        </p:nvPicPr>
        <p:blipFill>
          <a:blip r:embed="rId7"/>
          <a:stretch>
            <a:fillRect/>
          </a:stretch>
        </p:blipFill>
        <p:spPr>
          <a:xfrm>
            <a:off x="5255175" y="4970541"/>
            <a:ext cx="1070552" cy="1327132"/>
          </a:xfrm>
          <a:prstGeom prst="rect">
            <a:avLst/>
          </a:prstGeom>
          <a:noFill/>
          <a:ln cap="flat">
            <a:noFill/>
          </a:ln>
        </p:spPr>
      </p:pic>
      <p:pic>
        <p:nvPicPr>
          <p:cNvPr id="8" name="Picture 3" descr="Qr code&#10;&#10;Description automatically generated">
            <a:extLst>
              <a:ext uri="{FF2B5EF4-FFF2-40B4-BE49-F238E27FC236}">
                <a16:creationId xmlns:a16="http://schemas.microsoft.com/office/drawing/2014/main" id="{2386C4AC-286A-7AE1-F792-679A524D0850}"/>
              </a:ext>
            </a:extLst>
          </p:cNvPr>
          <p:cNvPicPr>
            <a:picLocks noChangeAspect="1"/>
          </p:cNvPicPr>
          <p:nvPr/>
        </p:nvPicPr>
        <p:blipFill>
          <a:blip r:embed="rId8"/>
          <a:stretch>
            <a:fillRect/>
          </a:stretch>
        </p:blipFill>
        <p:spPr>
          <a:xfrm>
            <a:off x="64977" y="4111773"/>
            <a:ext cx="1039627" cy="1263060"/>
          </a:xfrm>
          <a:prstGeom prst="rect">
            <a:avLst/>
          </a:prstGeom>
          <a:noFill/>
          <a:ln cap="flat">
            <a:noFill/>
          </a:ln>
        </p:spPr>
      </p:pic>
      <p:pic>
        <p:nvPicPr>
          <p:cNvPr id="9" name="Picture 4" descr="A qr code on a white background&#10;&#10;Description automatically generated">
            <a:extLst>
              <a:ext uri="{FF2B5EF4-FFF2-40B4-BE49-F238E27FC236}">
                <a16:creationId xmlns:a16="http://schemas.microsoft.com/office/drawing/2014/main" id="{505AE50F-CC43-6D6E-C248-CAA8A8325CC7}"/>
              </a:ext>
            </a:extLst>
          </p:cNvPr>
          <p:cNvPicPr>
            <a:picLocks noChangeAspect="1"/>
          </p:cNvPicPr>
          <p:nvPr/>
        </p:nvPicPr>
        <p:blipFill>
          <a:blip r:embed="rId9"/>
          <a:stretch>
            <a:fillRect/>
          </a:stretch>
        </p:blipFill>
        <p:spPr>
          <a:xfrm>
            <a:off x="10818229" y="4118375"/>
            <a:ext cx="1221976" cy="1515727"/>
          </a:xfrm>
          <a:prstGeom prst="rect">
            <a:avLst/>
          </a:prstGeom>
          <a:noFill/>
          <a:ln cap="flat">
            <a:noFill/>
          </a:ln>
        </p:spPr>
      </p:pic>
      <p:sp>
        <p:nvSpPr>
          <p:cNvPr id="10" name="Rectangle 5">
            <a:extLst>
              <a:ext uri="{FF2B5EF4-FFF2-40B4-BE49-F238E27FC236}">
                <a16:creationId xmlns:a16="http://schemas.microsoft.com/office/drawing/2014/main" id="{5010D74A-2E02-724D-169F-0474EE5512AD}"/>
              </a:ext>
            </a:extLst>
          </p:cNvPr>
          <p:cNvSpPr/>
          <p:nvPr/>
        </p:nvSpPr>
        <p:spPr>
          <a:xfrm>
            <a:off x="2214722" y="704362"/>
            <a:ext cx="4839526" cy="2862318"/>
          </a:xfrm>
          <a:prstGeom prst="rect">
            <a:avLst/>
          </a:prstGeom>
          <a:noFill/>
          <a:ln cap="flat">
            <a:noFill/>
            <a:prstDash val="solid"/>
          </a:ln>
        </p:spPr>
        <p:txBody>
          <a:bodyPr vert="horz" wrap="square" lIns="91440" tIns="45720" rIns="91440" bIns="45720" anchor="t" anchorCtr="0" compatLnSpc="1">
            <a:spAutoFit/>
          </a:bodyPr>
          <a:lstStyle/>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0" cap="none" spc="0" baseline="0">
                <a:solidFill>
                  <a:srgbClr val="21252A"/>
                </a:solidFill>
                <a:uFillTx/>
                <a:latin typeface="Arial"/>
                <a:ea typeface="Arial"/>
                <a:cs typeface="Arial"/>
              </a:rPr>
              <a:t>Establish a process flow for treatment/linkage to recovery treatment services for positive perinatal SUD screens in OB/ER settings, including utilization of IL DocAssist and MAR Now. </a:t>
            </a:r>
          </a:p>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2000" b="0" i="0" u="none" strike="noStrike" kern="0" cap="none" spc="0" baseline="0">
              <a:solidFill>
                <a:srgbClr val="21252A"/>
              </a:solidFill>
              <a:uFillTx/>
              <a:latin typeface="Arial"/>
              <a:ea typeface="Arial"/>
              <a:cs typeface="Arial"/>
            </a:endParaRPr>
          </a:p>
          <a:p>
            <a:pPr marL="285750" marR="0" lvl="0" indent="-285750" algn="l" defTabSz="914400" rtl="0" fontAlgn="auto" hangingPunct="1">
              <a:lnSpc>
                <a:spcPct val="100000"/>
              </a:lnSpc>
              <a:spcBef>
                <a:spcPts val="0"/>
              </a:spcBef>
              <a:spcAft>
                <a:spcPts val="0"/>
              </a:spcAft>
              <a:buSzPct val="100000"/>
              <a:buFont typeface="Arial"/>
              <a:buChar char="•"/>
              <a:tabLst/>
              <a:defRPr sz="1800" b="0" i="0" u="none" strike="noStrike" kern="0" cap="none" spc="0" baseline="0">
                <a:solidFill>
                  <a:srgbClr val="000000"/>
                </a:solidFill>
                <a:uFillTx/>
              </a:defRPr>
            </a:pPr>
            <a:r>
              <a:rPr lang="en-US" sz="2000" b="0" i="0" u="none" strike="noStrike" kern="0" cap="none" spc="0" baseline="0">
                <a:solidFill>
                  <a:srgbClr val="21252A"/>
                </a:solidFill>
                <a:uFillTx/>
                <a:latin typeface="Arial"/>
                <a:ea typeface="Arial"/>
                <a:cs typeface="Arial"/>
              </a:rPr>
              <a:t>Improve risk reduction for SUD through participation in DOPP.</a:t>
            </a:r>
            <a:endParaRPr lang="en-US" sz="2000" b="0" i="0" u="none" strike="noStrike" kern="0" cap="none" spc="0" baseline="0">
              <a:solidFill>
                <a:srgbClr val="21252A"/>
              </a:solidFill>
              <a:uFillTx/>
              <a:latin typeface="Arial"/>
              <a:cs typeface="Arial"/>
            </a:endParaRPr>
          </a:p>
        </p:txBody>
      </p:sp>
      <p:pic>
        <p:nvPicPr>
          <p:cNvPr id="11" name="Picture 6" descr="A blue and white rectangular box with text&#10;&#10;AI-generated content may be incorrect.">
            <a:extLst>
              <a:ext uri="{FF2B5EF4-FFF2-40B4-BE49-F238E27FC236}">
                <a16:creationId xmlns:a16="http://schemas.microsoft.com/office/drawing/2014/main" id="{EA1BB01B-8F8E-9A63-7E5C-F6918390DE45}"/>
              </a:ext>
            </a:extLst>
          </p:cNvPr>
          <p:cNvPicPr>
            <a:picLocks noChangeAspect="1"/>
          </p:cNvPicPr>
          <p:nvPr/>
        </p:nvPicPr>
        <p:blipFill>
          <a:blip r:embed="rId10"/>
          <a:stretch>
            <a:fillRect/>
          </a:stretch>
        </p:blipFill>
        <p:spPr>
          <a:xfrm>
            <a:off x="6508123" y="980200"/>
            <a:ext cx="2255047" cy="5649949"/>
          </a:xfrm>
          <a:prstGeom prst="rect">
            <a:avLst/>
          </a:prstGeom>
          <a:solidFill>
            <a:srgbClr val="FFFFFF"/>
          </a:solidFill>
          <a:ln w="76196" cap="sq">
            <a:solidFill>
              <a:srgbClr val="292929"/>
            </a:solidFill>
            <a:prstDash val="solid"/>
            <a:miter/>
          </a:ln>
        </p:spPr>
      </p:pic>
    </p:spTree>
  </p:cSld>
  <p:clrMapOvr>
    <a:masterClrMapping/>
  </p:clrMapOvr>
  <p:extLst>
    <p:ext uri="{6950BFC3-D8DA-4A85-94F7-54DA5524770B}">
      <p188:commentRel xmlns:p188="http://schemas.microsoft.com/office/powerpoint/2018/8/main" r:id="rId3"/>
    </p:ext>
  </p:extLs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A5C4FE-9BCB-F5B5-FDEF-9540646BF7EC}"/>
            </a:ext>
          </a:extLst>
        </p:cNvPr>
        <p:cNvGrpSpPr/>
        <p:nvPr/>
      </p:nvGrpSpPr>
      <p:grpSpPr>
        <a:xfrm>
          <a:off x="0" y="0"/>
          <a:ext cx="0" cy="0"/>
          <a:chOff x="0" y="0"/>
          <a:chExt cx="0" cy="0"/>
        </a:xfrm>
      </p:grpSpPr>
      <p:sp>
        <p:nvSpPr>
          <p:cNvPr id="3" name="Google Shape;4359;p447">
            <a:extLst>
              <a:ext uri="{FF2B5EF4-FFF2-40B4-BE49-F238E27FC236}">
                <a16:creationId xmlns:a16="http://schemas.microsoft.com/office/drawing/2014/main" id="{9510E7F3-E8C9-DBE2-AE62-4FC227F4CD35}"/>
              </a:ext>
            </a:extLst>
          </p:cNvPr>
          <p:cNvSpPr txBox="1">
            <a:spLocks noGrp="1"/>
          </p:cNvSpPr>
          <p:nvPr>
            <p:ph type="title"/>
          </p:nvPr>
        </p:nvSpPr>
        <p:spPr>
          <a:xfrm>
            <a:off x="466797" y="425144"/>
            <a:ext cx="6275755" cy="488097"/>
          </a:xfrm>
        </p:spPr>
        <p:txBody>
          <a:bodyPr/>
          <a:lstStyle/>
          <a:p>
            <a:pPr lvl="0"/>
            <a:r>
              <a:rPr lang="en-US" b="0" dirty="0">
                <a:cs typeface="Arial"/>
              </a:rPr>
              <a:t>Driver 6: Optimizing SUD Care</a:t>
            </a:r>
            <a:endParaRPr lang="en-US" b="0" dirty="0"/>
          </a:p>
        </p:txBody>
      </p:sp>
      <p:sp>
        <p:nvSpPr>
          <p:cNvPr id="12" name="TextBox 11">
            <a:extLst>
              <a:ext uri="{FF2B5EF4-FFF2-40B4-BE49-F238E27FC236}">
                <a16:creationId xmlns:a16="http://schemas.microsoft.com/office/drawing/2014/main" id="{00A66EA5-4616-7FC1-2DE1-EB90FF49A5A3}"/>
              </a:ext>
            </a:extLst>
          </p:cNvPr>
          <p:cNvSpPr txBox="1"/>
          <p:nvPr/>
        </p:nvSpPr>
        <p:spPr>
          <a:xfrm>
            <a:off x="729917" y="1435768"/>
            <a:ext cx="7403431" cy="3970318"/>
          </a:xfrm>
          <a:prstGeom prst="rect">
            <a:avLst/>
          </a:prstGeom>
          <a:noFill/>
        </p:spPr>
        <p:txBody>
          <a:bodyPr wrap="square" rtlCol="0">
            <a:spAutoFit/>
          </a:bodyPr>
          <a:lstStyle/>
          <a:p>
            <a:pPr marL="285750" indent="-285750">
              <a:buFont typeface="Arial" panose="020B0604020202020204" pitchFamily="34" charset="0"/>
              <a:buChar char="•"/>
            </a:pPr>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Resources for the Implementation of Drug Overdose Prevention Program (DOPP) free Narcan kits for hospitals / clinics</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Resources to Assist Implementation of MAR NOW and IL DocAssist </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Patient Resources</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Provider Education Campaign</a:t>
            </a:r>
            <a:endPar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US" sz="2800" b="1"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Screening, Assessment, and Treatment of Perinatal SUD</a:t>
            </a:r>
            <a:r>
              <a:rPr lang="en-US" sz="2800" b="0" i="0" dirty="0">
                <a:solidFill>
                  <a:srgbClr val="000000"/>
                </a:solidFill>
                <a:effectLst/>
                <a:latin typeface="Calibri" panose="020F0502020204030204" pitchFamily="34" charset="0"/>
                <a:ea typeface="Calibri" panose="020F0502020204030204" pitchFamily="34" charset="0"/>
                <a:cs typeface="Calibri" panose="020F0502020204030204" pitchFamily="34" charset="0"/>
              </a:rPr>
              <a:t> </a:t>
            </a:r>
          </a:p>
        </p:txBody>
      </p:sp>
    </p:spTree>
    <p:extLst>
      <p:ext uri="{BB962C8B-B14F-4D97-AF65-F5344CB8AC3E}">
        <p14:creationId xmlns:p14="http://schemas.microsoft.com/office/powerpoint/2010/main" val="296252354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BC902-51B5-1ADF-1F83-3F9C9502B33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E458041-CB1C-C0A7-E0EC-04DB69881548}"/>
              </a:ext>
            </a:extLst>
          </p:cNvPr>
          <p:cNvSpPr>
            <a:spLocks noGrp="1"/>
          </p:cNvSpPr>
          <p:nvPr>
            <p:ph type="title"/>
          </p:nvPr>
        </p:nvSpPr>
        <p:spPr>
          <a:xfrm>
            <a:off x="386923" y="-10543"/>
            <a:ext cx="10972800" cy="1325563"/>
          </a:xfrm>
        </p:spPr>
        <p:txBody>
          <a:bodyPr/>
          <a:lstStyle/>
          <a:p>
            <a:r>
              <a:rPr lang="en-US"/>
              <a:t>What Will We Focus On?</a:t>
            </a:r>
            <a:endParaRPr lang="en-US" sz="2800" i="1"/>
          </a:p>
        </p:txBody>
      </p:sp>
      <p:sp>
        <p:nvSpPr>
          <p:cNvPr id="4" name="Slide Number Placeholder 3">
            <a:extLst>
              <a:ext uri="{FF2B5EF4-FFF2-40B4-BE49-F238E27FC236}">
                <a16:creationId xmlns:a16="http://schemas.microsoft.com/office/drawing/2014/main" id="{09D99BFA-79BA-CE52-66EC-06297B0A1A1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35</a:t>
            </a:fld>
            <a:endParaRPr lang="en-US"/>
          </a:p>
        </p:txBody>
      </p:sp>
      <p:pic>
        <p:nvPicPr>
          <p:cNvPr id="7" name="Picture 6" descr="A close up of a chart&#10;&#10;AI-generated content may be incorrect.">
            <a:extLst>
              <a:ext uri="{FF2B5EF4-FFF2-40B4-BE49-F238E27FC236}">
                <a16:creationId xmlns:a16="http://schemas.microsoft.com/office/drawing/2014/main" id="{661FE081-F42D-33E0-2DA6-4FB346FD2C1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700" y="1936750"/>
            <a:ext cx="10883657" cy="3606670"/>
          </a:xfrm>
          <a:prstGeom prst="rect">
            <a:avLst/>
          </a:prstGeom>
        </p:spPr>
      </p:pic>
    </p:spTree>
    <p:extLst>
      <p:ext uri="{BB962C8B-B14F-4D97-AF65-F5344CB8AC3E}">
        <p14:creationId xmlns:p14="http://schemas.microsoft.com/office/powerpoint/2010/main" val="93190596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80ECFEC-96AE-4EE0-8B0E-5DCD66930612}"/>
              </a:ext>
            </a:extLst>
          </p:cNvPr>
          <p:cNvSpPr>
            <a:spLocks noGrp="1"/>
          </p:cNvSpPr>
          <p:nvPr>
            <p:ph type="title"/>
          </p:nvPr>
        </p:nvSpPr>
        <p:spPr>
          <a:xfrm>
            <a:off x="533401" y="-3226"/>
            <a:ext cx="10972800" cy="1325563"/>
          </a:xfrm>
        </p:spPr>
        <p:txBody>
          <a:bodyPr/>
          <a:lstStyle/>
          <a:p>
            <a:r>
              <a:rPr lang="en-US" dirty="0"/>
              <a:t>Key Aims and Measures</a:t>
            </a:r>
          </a:p>
        </p:txBody>
      </p:sp>
      <p:sp>
        <p:nvSpPr>
          <p:cNvPr id="6" name="Text Placeholder 5">
            <a:extLst>
              <a:ext uri="{FF2B5EF4-FFF2-40B4-BE49-F238E27FC236}">
                <a16:creationId xmlns:a16="http://schemas.microsoft.com/office/drawing/2014/main" id="{AFB7F59A-46B9-4F58-AC96-D8649CEFD2D0}"/>
              </a:ext>
            </a:extLst>
          </p:cNvPr>
          <p:cNvSpPr>
            <a:spLocks noGrp="1"/>
          </p:cNvSpPr>
          <p:nvPr>
            <p:ph type="body" idx="1"/>
          </p:nvPr>
        </p:nvSpPr>
        <p:spPr>
          <a:xfrm>
            <a:off x="257262" y="1315148"/>
            <a:ext cx="6180591" cy="4835234"/>
          </a:xfrm>
        </p:spPr>
        <p:txBody>
          <a:bodyPr/>
          <a:lstStyle/>
          <a:p>
            <a:pPr marL="285750" indent="-285750">
              <a:buFont typeface="Arial" panose="020B0604020202020204" pitchFamily="34" charset="0"/>
              <a:buChar char="•"/>
            </a:pPr>
            <a:r>
              <a:rPr lang="en-US" b="1" u="sng" dirty="0">
                <a:solidFill>
                  <a:schemeClr val="tx1">
                    <a:lumMod val="50000"/>
                  </a:schemeClr>
                </a:solidFill>
                <a:latin typeface="Calibri" panose="020F0502020204030204" pitchFamily="34" charset="0"/>
              </a:rPr>
              <a:t>Random sample of 10 delivered patients/month:</a:t>
            </a:r>
          </a:p>
          <a:p>
            <a:pPr marL="114300" indent="0">
              <a:buNone/>
            </a:pPr>
            <a:r>
              <a:rPr lang="en-US" sz="1800"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1) PMH Screening (prenatal care and delivery admission)</a:t>
            </a:r>
          </a:p>
          <a:p>
            <a:pPr marL="742950" lvl="1" indent="-285750">
              <a:buFont typeface="Arial" panose="020B0604020202020204" pitchFamily="34" charset="0"/>
              <a:buChar char="•"/>
            </a:pP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patient with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depression/anxiety</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a:t>
            </a:r>
            <a:r>
              <a:rPr lang="en-US"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screening</a:t>
            </a:r>
            <a:r>
              <a:rPr lang="en-US"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during prenatal care / during delivery hospitalization</a:t>
            </a:r>
          </a:p>
          <a:p>
            <a:pPr marL="114300" indent="0">
              <a:buNone/>
            </a:pPr>
            <a:r>
              <a:rPr lang="en-US" sz="1800" b="1"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2) Patient PMH Education before discharge</a:t>
            </a:r>
          </a:p>
          <a:p>
            <a:pPr marL="742950" lvl="1" indent="-285750">
              <a:buFont typeface="Arial" panose="020B0604020202020204" pitchFamily="34" charset="0"/>
              <a:buChar char="•"/>
            </a:pPr>
            <a:r>
              <a:rPr lang="en-US" sz="180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 of patients receiving </a:t>
            </a:r>
            <a:r>
              <a:rPr lang="en-US" sz="1800" b="1"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PMH education </a:t>
            </a:r>
            <a:r>
              <a:rPr lang="en-US" sz="1800" i="0" dirty="0">
                <a:solidFill>
                  <a:schemeClr val="tx1">
                    <a:lumMod val="50000"/>
                  </a:schemeClr>
                </a:solidFill>
                <a:effectLst/>
                <a:latin typeface="Calibri" panose="020F0502020204030204" pitchFamily="34" charset="0"/>
                <a:ea typeface="Calibri" panose="020F0502020204030204" pitchFamily="34" charset="0"/>
                <a:cs typeface="Calibri" panose="020F0502020204030204" pitchFamily="34" charset="0"/>
              </a:rPr>
              <a:t>before delivery hospitalization discharge</a:t>
            </a:r>
          </a:p>
          <a:p>
            <a:pPr marL="342900">
              <a:buFont typeface="Arial" panose="020B0604020202020204" pitchFamily="34" charset="0"/>
              <a:buChar char="•"/>
            </a:pPr>
            <a:r>
              <a:rPr lang="en-US" sz="2000" b="1" u="sng"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Provider PMH Education </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providers with PMH training completed</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ea typeface="Calibri" panose="020F0502020204030204" pitchFamily="34" charset="0"/>
                <a:cs typeface="Calibri" panose="020F0502020204030204" pitchFamily="34" charset="0"/>
              </a:rPr>
              <a:t>% of OB/ER nursing staff with PMH training completed</a:t>
            </a:r>
          </a:p>
          <a:p>
            <a:pPr marL="114300" indent="0">
              <a:buNone/>
            </a:pPr>
            <a:endParaRPr lang="en-US" dirty="0"/>
          </a:p>
        </p:txBody>
      </p:sp>
      <p:sp>
        <p:nvSpPr>
          <p:cNvPr id="7" name="Text Placeholder 6">
            <a:extLst>
              <a:ext uri="{FF2B5EF4-FFF2-40B4-BE49-F238E27FC236}">
                <a16:creationId xmlns:a16="http://schemas.microsoft.com/office/drawing/2014/main" id="{2C6BDBD2-1A99-47A0-A7B3-0C78A27A87ED}"/>
              </a:ext>
            </a:extLst>
          </p:cNvPr>
          <p:cNvSpPr>
            <a:spLocks noGrp="1"/>
          </p:cNvSpPr>
          <p:nvPr>
            <p:ph type="body" idx="2"/>
          </p:nvPr>
        </p:nvSpPr>
        <p:spPr>
          <a:xfrm>
            <a:off x="6524539" y="1315148"/>
            <a:ext cx="5410199" cy="5041202"/>
          </a:xfrm>
        </p:spPr>
        <p:txBody>
          <a:bodyPr/>
          <a:lstStyle/>
          <a:p>
            <a:pPr marL="285750" indent="-285750">
              <a:buFont typeface="Arial" panose="020B0604020202020204" pitchFamily="34" charset="0"/>
              <a:buChar char="•"/>
            </a:pPr>
            <a:r>
              <a:rPr lang="en-US" b="1" u="sng" dirty="0">
                <a:solidFill>
                  <a:schemeClr val="tx1">
                    <a:lumMod val="50000"/>
                  </a:schemeClr>
                </a:solidFill>
                <a:latin typeface="Calibri" panose="020F0502020204030204" pitchFamily="34" charset="0"/>
              </a:rPr>
              <a:t>Random sample 10 patients/month</a:t>
            </a:r>
            <a:r>
              <a:rPr lang="en-US" b="1" i="0" u="sng" dirty="0">
                <a:solidFill>
                  <a:schemeClr val="tx1">
                    <a:lumMod val="50000"/>
                  </a:schemeClr>
                </a:solidFill>
                <a:effectLst/>
                <a:latin typeface="Calibri" panose="020F0502020204030204" pitchFamily="34" charset="0"/>
              </a:rPr>
              <a:t> with active PMH:</a:t>
            </a:r>
          </a:p>
          <a:p>
            <a:pPr marL="742950" lvl="1" indent="-285750">
              <a:buFont typeface="Arial" panose="020B0604020202020204" pitchFamily="34" charset="0"/>
              <a:buChar char="•"/>
            </a:pPr>
            <a:r>
              <a:rPr lang="en-US" sz="1800" b="0" i="0" dirty="0">
                <a:solidFill>
                  <a:schemeClr val="tx1">
                    <a:lumMod val="50000"/>
                  </a:schemeClr>
                </a:solidFill>
                <a:effectLst/>
                <a:latin typeface="Calibri" panose="020F0502020204030204" pitchFamily="34" charset="0"/>
              </a:rPr>
              <a:t>% of patients provided </a:t>
            </a:r>
            <a:r>
              <a:rPr lang="en-US" sz="1800" b="1" i="0" dirty="0">
                <a:solidFill>
                  <a:schemeClr val="tx1">
                    <a:lumMod val="50000"/>
                  </a:schemeClr>
                </a:solidFill>
                <a:effectLst/>
                <a:latin typeface="Calibri" panose="020F0502020204030204" pitchFamily="34" charset="0"/>
              </a:rPr>
              <a:t>treatment (medication or therapy) for PMH </a:t>
            </a:r>
            <a:r>
              <a:rPr lang="en-US" sz="1800" b="0" i="0" dirty="0">
                <a:solidFill>
                  <a:schemeClr val="tx1">
                    <a:lumMod val="50000"/>
                  </a:schemeClr>
                </a:solidFill>
                <a:effectLst/>
                <a:latin typeface="Calibri" panose="020F0502020204030204" pitchFamily="34" charset="0"/>
              </a:rPr>
              <a:t>condition prenatally or by delivery discharge?  </a:t>
            </a:r>
            <a:r>
              <a:rPr lang="en-US" sz="1800" b="0" i="1" dirty="0">
                <a:solidFill>
                  <a:schemeClr val="tx1">
                    <a:lumMod val="50000"/>
                  </a:schemeClr>
                </a:solidFill>
                <a:effectLst/>
                <a:latin typeface="Calibri" panose="020F0502020204030204" pitchFamily="34" charset="0"/>
              </a:rPr>
              <a:t>(or documentation of counseling if patient declined treatment)</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rPr>
              <a:t>% of patients receive </a:t>
            </a:r>
            <a:r>
              <a:rPr lang="en-US" sz="1800" b="1" dirty="0">
                <a:solidFill>
                  <a:schemeClr val="tx1">
                    <a:lumMod val="50000"/>
                  </a:schemeClr>
                </a:solidFill>
                <a:latin typeface="Calibri" panose="020F0502020204030204" pitchFamily="34" charset="0"/>
              </a:rPr>
              <a:t>linkage to follow up behavioral health care </a:t>
            </a:r>
            <a:r>
              <a:rPr lang="en-US" sz="1800" dirty="0">
                <a:solidFill>
                  <a:schemeClr val="tx1">
                    <a:lumMod val="50000"/>
                  </a:schemeClr>
                </a:solidFill>
                <a:latin typeface="Calibri" panose="020F0502020204030204" pitchFamily="34" charset="0"/>
              </a:rPr>
              <a:t>during pregnancy or during delivery hospitalization? </a:t>
            </a:r>
          </a:p>
          <a:p>
            <a:pPr marL="742950" lvl="1" indent="-285750">
              <a:buFont typeface="Arial" panose="020B0604020202020204" pitchFamily="34" charset="0"/>
              <a:buChar char="•"/>
            </a:pPr>
            <a:r>
              <a:rPr lang="en-US" sz="1800" dirty="0">
                <a:solidFill>
                  <a:schemeClr val="tx1">
                    <a:lumMod val="50000"/>
                  </a:schemeClr>
                </a:solidFill>
                <a:latin typeface="Calibri" panose="020F0502020204030204" pitchFamily="34" charset="0"/>
              </a:rPr>
              <a:t>% of patients with a </a:t>
            </a:r>
            <a:r>
              <a:rPr lang="en-US" sz="1800" b="1" dirty="0">
                <a:solidFill>
                  <a:schemeClr val="tx1">
                    <a:lumMod val="50000"/>
                  </a:schemeClr>
                </a:solidFill>
                <a:latin typeface="Calibri" panose="020F0502020204030204" pitchFamily="34" charset="0"/>
              </a:rPr>
              <a:t>2 week postpartum OB appointment scheduled </a:t>
            </a:r>
            <a:r>
              <a:rPr lang="en-US" sz="1800" dirty="0">
                <a:solidFill>
                  <a:schemeClr val="tx1">
                    <a:lumMod val="50000"/>
                  </a:schemeClr>
                </a:solidFill>
                <a:latin typeface="Calibri" panose="020F0502020204030204" pitchFamily="34" charset="0"/>
              </a:rPr>
              <a:t>before delivery hospitalization discharge?</a:t>
            </a:r>
          </a:p>
          <a:p>
            <a:pPr marL="742950" lvl="1" indent="-285750">
              <a:buFont typeface="Arial" panose="020B0604020202020204" pitchFamily="34" charset="0"/>
              <a:buChar char="•"/>
            </a:pPr>
            <a:r>
              <a:rPr lang="en-US" sz="1800" b="0" i="0" dirty="0">
                <a:solidFill>
                  <a:schemeClr val="tx1">
                    <a:lumMod val="50000"/>
                  </a:schemeClr>
                </a:solidFill>
                <a:effectLst/>
                <a:latin typeface="Calibri" panose="020F0502020204030204" pitchFamily="34" charset="0"/>
              </a:rPr>
              <a:t>% of patients receiving </a:t>
            </a:r>
            <a:r>
              <a:rPr lang="en-US" sz="1800" b="1" dirty="0">
                <a:solidFill>
                  <a:schemeClr val="tx1">
                    <a:lumMod val="50000"/>
                  </a:schemeClr>
                </a:solidFill>
                <a:latin typeface="Calibri" panose="020F0502020204030204" pitchFamily="34" charset="0"/>
              </a:rPr>
              <a:t>PMH education on warning signs and where to call including IL MOMS Line and PSI hotlines</a:t>
            </a:r>
            <a:endParaRPr lang="en-US" sz="1800" b="1" i="0" dirty="0">
              <a:solidFill>
                <a:schemeClr val="tx1">
                  <a:lumMod val="50000"/>
                </a:schemeClr>
              </a:solidFill>
              <a:effectLst/>
              <a:latin typeface="Calibri" panose="020F0502020204030204" pitchFamily="34" charset="0"/>
            </a:endParaRPr>
          </a:p>
          <a:p>
            <a:endParaRPr lang="en-US" dirty="0"/>
          </a:p>
        </p:txBody>
      </p:sp>
      <p:sp>
        <p:nvSpPr>
          <p:cNvPr id="4" name="Slide Number Placeholder 3">
            <a:extLst>
              <a:ext uri="{FF2B5EF4-FFF2-40B4-BE49-F238E27FC236}">
                <a16:creationId xmlns:a16="http://schemas.microsoft.com/office/drawing/2014/main" id="{CAD6884C-731E-4415-9353-FE6180B162E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36</a:t>
            </a:fld>
            <a:endParaRPr lang="en-US"/>
          </a:p>
        </p:txBody>
      </p:sp>
    </p:spTree>
    <p:extLst>
      <p:ext uri="{BB962C8B-B14F-4D97-AF65-F5344CB8AC3E}">
        <p14:creationId xmlns:p14="http://schemas.microsoft.com/office/powerpoint/2010/main" val="26441148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7629578" y="1507958"/>
            <a:ext cx="3792401" cy="4535906"/>
          </a:xfrm>
          <a:custGeom>
            <a:avLst/>
            <a:gdLst/>
            <a:ahLst/>
            <a:cxnLst/>
            <a:rect l="l" t="t" r="r" b="b"/>
            <a:pathLst>
              <a:path w="6598605" h="7878931">
                <a:moveTo>
                  <a:pt x="0" y="0"/>
                </a:moveTo>
                <a:lnTo>
                  <a:pt x="6598605" y="0"/>
                </a:lnTo>
                <a:lnTo>
                  <a:pt x="6598605" y="7878931"/>
                </a:lnTo>
                <a:lnTo>
                  <a:pt x="0" y="7878931"/>
                </a:lnTo>
                <a:lnTo>
                  <a:pt x="0" y="0"/>
                </a:lnTo>
                <a:close/>
              </a:path>
            </a:pathLst>
          </a:custGeom>
          <a:blipFill>
            <a:blip r:embed="rId3"/>
            <a:stretch>
              <a:fillRect/>
            </a:stretch>
          </a:blipFill>
        </p:spPr>
        <p:txBody>
          <a:bodyPr/>
          <a:lstStyle/>
          <a:p>
            <a:endParaRPr lang="en-US" sz="1200"/>
          </a:p>
        </p:txBody>
      </p:sp>
      <p:grpSp>
        <p:nvGrpSpPr>
          <p:cNvPr id="3" name="Group 3"/>
          <p:cNvGrpSpPr/>
          <p:nvPr/>
        </p:nvGrpSpPr>
        <p:grpSpPr>
          <a:xfrm>
            <a:off x="563634" y="1073753"/>
            <a:ext cx="5160788" cy="5215406"/>
            <a:chOff x="0" y="0"/>
            <a:chExt cx="812800" cy="615801"/>
          </a:xfrm>
        </p:grpSpPr>
        <p:sp>
          <p:nvSpPr>
            <p:cNvPr id="4" name="Freeform 4"/>
            <p:cNvSpPr/>
            <p:nvPr/>
          </p:nvSpPr>
          <p:spPr>
            <a:xfrm>
              <a:off x="0" y="0"/>
              <a:ext cx="812800" cy="611597"/>
            </a:xfrm>
            <a:custGeom>
              <a:avLst/>
              <a:gdLst/>
              <a:ahLst/>
              <a:cxnLst/>
              <a:rect l="l" t="t" r="r" b="b"/>
              <a:pathLst>
                <a:path w="812800" h="611597">
                  <a:moveTo>
                    <a:pt x="127000" y="0"/>
                  </a:moveTo>
                  <a:lnTo>
                    <a:pt x="685800" y="0"/>
                  </a:lnTo>
                  <a:cubicBezTo>
                    <a:pt x="755940" y="0"/>
                    <a:pt x="812800" y="56860"/>
                    <a:pt x="812800" y="127000"/>
                  </a:cubicBezTo>
                  <a:lnTo>
                    <a:pt x="812800" y="484597"/>
                  </a:lnTo>
                  <a:cubicBezTo>
                    <a:pt x="812800" y="518280"/>
                    <a:pt x="799420" y="550583"/>
                    <a:pt x="775603" y="574400"/>
                  </a:cubicBezTo>
                  <a:cubicBezTo>
                    <a:pt x="751785" y="598217"/>
                    <a:pt x="719482" y="611597"/>
                    <a:pt x="685800" y="611597"/>
                  </a:cubicBezTo>
                  <a:lnTo>
                    <a:pt x="127000" y="611597"/>
                  </a:lnTo>
                  <a:cubicBezTo>
                    <a:pt x="56860" y="611597"/>
                    <a:pt x="0" y="554737"/>
                    <a:pt x="0" y="484597"/>
                  </a:cubicBezTo>
                  <a:lnTo>
                    <a:pt x="0" y="127000"/>
                  </a:lnTo>
                  <a:cubicBezTo>
                    <a:pt x="0" y="56860"/>
                    <a:pt x="56860" y="0"/>
                    <a:pt x="127000" y="0"/>
                  </a:cubicBezTo>
                  <a:close/>
                </a:path>
              </a:pathLst>
            </a:custGeom>
            <a:solidFill>
              <a:srgbClr val="DEA1EF"/>
            </a:solidFill>
          </p:spPr>
          <p:txBody>
            <a:bodyPr/>
            <a:lstStyle/>
            <a:p>
              <a:endParaRPr lang="en-US" sz="1200"/>
            </a:p>
          </p:txBody>
        </p:sp>
        <p:sp>
          <p:nvSpPr>
            <p:cNvPr id="5" name="TextBox 5"/>
            <p:cNvSpPr txBox="1"/>
            <p:nvPr/>
          </p:nvSpPr>
          <p:spPr>
            <a:xfrm>
              <a:off x="0" y="4204"/>
              <a:ext cx="812800" cy="611597"/>
            </a:xfrm>
            <a:prstGeom prst="rect">
              <a:avLst/>
            </a:prstGeom>
          </p:spPr>
          <p:txBody>
            <a:bodyPr lIns="33867" tIns="33867" rIns="33867" bIns="33867" rtlCol="0" anchor="ctr"/>
            <a:lstStyle/>
            <a:p>
              <a:pPr marL="386316" lvl="1" indent="-193158">
                <a:lnSpc>
                  <a:spcPts val="2970"/>
                </a:lnSpc>
                <a:buFont typeface="Arial"/>
                <a:buChar char="•"/>
              </a:pPr>
              <a:r>
                <a:rPr lang="en-US" sz="2400" b="1" dirty="0">
                  <a:solidFill>
                    <a:srgbClr val="000000"/>
                  </a:solidFill>
                  <a:latin typeface="Canva Sans Bold"/>
                  <a:ea typeface="Canva Sans Bold"/>
                  <a:cs typeface="Canva Sans Bold"/>
                  <a:sym typeface="Canva Sans Bold"/>
                </a:rPr>
                <a:t>Random  sample of 10 patient charts per month with a </a:t>
              </a:r>
              <a:r>
                <a:rPr lang="en-US" sz="2400" b="1" i="1" u="sng" dirty="0">
                  <a:solidFill>
                    <a:srgbClr val="000000"/>
                  </a:solidFill>
                  <a:latin typeface="Canva Sans Bold"/>
                  <a:ea typeface="Canva Sans Bold"/>
                  <a:cs typeface="Canva Sans Bold"/>
                  <a:sym typeface="Canva Sans Bold"/>
                </a:rPr>
                <a:t>current PMH condition:  </a:t>
              </a:r>
            </a:p>
            <a:p>
              <a:pPr marL="515089" lvl="2">
                <a:lnSpc>
                  <a:spcPts val="2970"/>
                </a:lnSpc>
              </a:pPr>
              <a:r>
                <a:rPr lang="en-US" sz="2400" b="1" dirty="0">
                  <a:solidFill>
                    <a:srgbClr val="000000"/>
                  </a:solidFill>
                  <a:latin typeface="Canva Sans Bold"/>
                  <a:ea typeface="Canva Sans Bold"/>
                  <a:cs typeface="Canva Sans Bold"/>
                  <a:sym typeface="Canva Sans Bold"/>
                </a:rPr>
                <a:t>1) Screened positive for PMH this pregnancy or delivery hospitalization</a:t>
              </a:r>
            </a:p>
            <a:p>
              <a:pPr marL="515089" lvl="2">
                <a:lnSpc>
                  <a:spcPts val="2970"/>
                </a:lnSpc>
              </a:pPr>
              <a:r>
                <a:rPr lang="en-US" sz="2400" b="1" dirty="0">
                  <a:solidFill>
                    <a:srgbClr val="000000"/>
                  </a:solidFill>
                  <a:latin typeface="Canva Sans Bold"/>
                  <a:ea typeface="Canva Sans Bold"/>
                  <a:cs typeface="Canva Sans Bold"/>
                  <a:sym typeface="Canva Sans Bold"/>
                </a:rPr>
                <a:t>2) Hx of PMH: Currently/recently on medication </a:t>
              </a:r>
            </a:p>
            <a:p>
              <a:pPr marL="515089" lvl="2">
                <a:lnSpc>
                  <a:spcPts val="2970"/>
                </a:lnSpc>
              </a:pPr>
              <a:r>
                <a:rPr lang="en-US" sz="2400" b="1" dirty="0">
                  <a:solidFill>
                    <a:srgbClr val="000000"/>
                  </a:solidFill>
                  <a:latin typeface="Canva Sans Bold"/>
                  <a:ea typeface="Canva Sans Bold"/>
                  <a:cs typeface="Canva Sans Bold"/>
                  <a:sym typeface="Canva Sans Bold"/>
                </a:rPr>
                <a:t>3) Hx of PMH: Currently reporting signs/symptoms</a:t>
              </a:r>
            </a:p>
            <a:p>
              <a:pPr>
                <a:lnSpc>
                  <a:spcPts val="1955"/>
                </a:lnSpc>
              </a:pPr>
              <a:endParaRPr lang="en-US" sz="1789" b="1" dirty="0">
                <a:solidFill>
                  <a:srgbClr val="000000"/>
                </a:solidFill>
                <a:latin typeface="Canva Sans Bold"/>
                <a:ea typeface="Canva Sans Bold"/>
                <a:cs typeface="Canva Sans Bold"/>
                <a:sym typeface="Canva Sans Bold"/>
              </a:endParaRPr>
            </a:p>
          </p:txBody>
        </p:sp>
      </p:grpSp>
      <p:sp>
        <p:nvSpPr>
          <p:cNvPr id="6" name="Freeform 6"/>
          <p:cNvSpPr/>
          <p:nvPr/>
        </p:nvSpPr>
        <p:spPr>
          <a:xfrm>
            <a:off x="5768576" y="4637885"/>
            <a:ext cx="1861002" cy="1651274"/>
          </a:xfrm>
          <a:custGeom>
            <a:avLst/>
            <a:gdLst/>
            <a:ahLst/>
            <a:cxnLst/>
            <a:rect l="l" t="t" r="r" b="b"/>
            <a:pathLst>
              <a:path w="2885539" h="2860290">
                <a:moveTo>
                  <a:pt x="0" y="0"/>
                </a:moveTo>
                <a:lnTo>
                  <a:pt x="2885538" y="0"/>
                </a:lnTo>
                <a:lnTo>
                  <a:pt x="2885538" y="2860290"/>
                </a:lnTo>
                <a:lnTo>
                  <a:pt x="0" y="286029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8" name="Title 1">
            <a:extLst>
              <a:ext uri="{FF2B5EF4-FFF2-40B4-BE49-F238E27FC236}">
                <a16:creationId xmlns:a16="http://schemas.microsoft.com/office/drawing/2014/main" id="{532534D7-4098-9017-0FE9-5B8CA095496E}"/>
              </a:ext>
            </a:extLst>
          </p:cNvPr>
          <p:cNvSpPr txBox="1">
            <a:spLocks/>
          </p:cNvSpPr>
          <p:nvPr/>
        </p:nvSpPr>
        <p:spPr>
          <a:xfrm>
            <a:off x="548362" y="392165"/>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Patient Level Data Form</a:t>
            </a:r>
          </a:p>
        </p:txBody>
      </p:sp>
    </p:spTree>
  </p:cSld>
  <p:clrMapOvr>
    <a:masterClrMapping/>
  </p:clrMapOvr>
  <p:extLst>
    <p:ext uri="{6950BFC3-D8DA-4A85-94F7-54DA5524770B}">
      <p188:commentRel xmlns:p188="http://schemas.microsoft.com/office/powerpoint/2018/8/main" r:id="rId2"/>
    </p:ext>
  </p:extLs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19B424-2A7B-4412-DA3A-7594CF24F430}"/>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4EEF7EF9-869F-8DF6-A8EB-2040FF83A113}"/>
              </a:ext>
            </a:extLst>
          </p:cNvPr>
          <p:cNvSpPr txBox="1">
            <a:spLocks/>
          </p:cNvSpPr>
          <p:nvPr/>
        </p:nvSpPr>
        <p:spPr>
          <a:xfrm>
            <a:off x="548362" y="341831"/>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Outcome Measures</a:t>
            </a:r>
          </a:p>
          <a:p>
            <a:r>
              <a:rPr lang="en-US" sz="2800" b="1" i="1" kern="0" dirty="0">
                <a:solidFill>
                  <a:srgbClr val="1C498B"/>
                </a:solidFill>
                <a:latin typeface="Calibri" panose="020F0502020204030204" pitchFamily="34" charset="0"/>
                <a:ea typeface="Calibri" panose="020F0502020204030204" pitchFamily="34" charset="0"/>
                <a:cs typeface="Calibri" panose="020F0502020204030204" pitchFamily="34" charset="0"/>
              </a:rPr>
              <a:t>Treatment and Follow Up</a:t>
            </a:r>
          </a:p>
        </p:txBody>
      </p:sp>
      <p:sp>
        <p:nvSpPr>
          <p:cNvPr id="7" name="TextBox 6">
            <a:extLst>
              <a:ext uri="{FF2B5EF4-FFF2-40B4-BE49-F238E27FC236}">
                <a16:creationId xmlns:a16="http://schemas.microsoft.com/office/drawing/2014/main" id="{9AAE2911-CBBF-A0C4-7F9E-0D100F175EED}"/>
              </a:ext>
            </a:extLst>
          </p:cNvPr>
          <p:cNvSpPr txBox="1"/>
          <p:nvPr/>
        </p:nvSpPr>
        <p:spPr>
          <a:xfrm>
            <a:off x="448620" y="1613992"/>
            <a:ext cx="6354851" cy="4524315"/>
          </a:xfrm>
          <a:prstGeom prst="rect">
            <a:avLst/>
          </a:prstGeom>
          <a:noFill/>
        </p:spPr>
        <p:txBody>
          <a:bodyPr wrap="square" rtlCol="0">
            <a:spAutoFit/>
          </a:bodyPr>
          <a:lstStyle/>
          <a:p>
            <a:pPr marL="285750"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Patient with active PMH:</a:t>
            </a:r>
          </a:p>
          <a:p>
            <a:pPr marL="742950" lvl="1" indent="-285750">
              <a:buFont typeface="Arial" panose="020B0604020202020204" pitchFamily="34" charset="0"/>
              <a:buChar char="•"/>
            </a:pPr>
            <a:r>
              <a:rPr lang="en-US" sz="2400" dirty="0">
                <a:solidFill>
                  <a:schemeClr val="tx1">
                    <a:lumMod val="50000"/>
                  </a:schemeClr>
                </a:solidFill>
                <a:latin typeface="Calibri" panose="020F0502020204030204" pitchFamily="34" charset="0"/>
              </a:rPr>
              <a:t>Was</a:t>
            </a:r>
            <a:r>
              <a:rPr lang="en-US" sz="2400" b="0" i="0" dirty="0">
                <a:solidFill>
                  <a:schemeClr val="tx1">
                    <a:lumMod val="50000"/>
                  </a:schemeClr>
                </a:solidFill>
                <a:effectLst/>
                <a:latin typeface="Calibri" panose="020F0502020204030204" pitchFamily="34" charset="0"/>
              </a:rPr>
              <a:t> the patient provided treatment (medication or therapy) for PMH condition prenatally or by delivery discharge?  </a:t>
            </a:r>
            <a:r>
              <a:rPr lang="en-US" sz="2400" b="0" i="1" dirty="0">
                <a:solidFill>
                  <a:schemeClr val="tx1">
                    <a:lumMod val="50000"/>
                  </a:schemeClr>
                </a:solidFill>
                <a:effectLst/>
                <a:latin typeface="Calibri" panose="020F0502020204030204" pitchFamily="34" charset="0"/>
              </a:rPr>
              <a:t>(or documentation of counseling if patient declined)</a:t>
            </a:r>
          </a:p>
          <a:p>
            <a:pPr marL="742950" lvl="1" indent="-285750">
              <a:buFont typeface="Arial" panose="020B0604020202020204" pitchFamily="34" charset="0"/>
              <a:buChar char="•"/>
            </a:pPr>
            <a:r>
              <a:rPr lang="en-US" sz="2400" dirty="0">
                <a:solidFill>
                  <a:schemeClr val="tx1">
                    <a:lumMod val="50000"/>
                  </a:schemeClr>
                </a:solidFill>
                <a:latin typeface="Calibri" panose="020F0502020204030204" pitchFamily="34" charset="0"/>
              </a:rPr>
              <a:t>Did the patient receive linkage to follow up behavioral health care during pregnancy or during delivery hospitalization? </a:t>
            </a:r>
          </a:p>
          <a:p>
            <a:pPr marL="742950" lvl="1"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Di</a:t>
            </a:r>
            <a:r>
              <a:rPr lang="en-US" sz="2400" dirty="0">
                <a:solidFill>
                  <a:schemeClr val="tx1">
                    <a:lumMod val="50000"/>
                  </a:schemeClr>
                </a:solidFill>
                <a:latin typeface="Calibri" panose="020F0502020204030204" pitchFamily="34" charset="0"/>
              </a:rPr>
              <a:t>d the patient have a 2 week postpartum OB appointment scheduled before delivery hospitalization discharge?</a:t>
            </a:r>
            <a:endParaRPr lang="en-US" sz="2400" b="0" i="0" dirty="0">
              <a:solidFill>
                <a:schemeClr val="tx1">
                  <a:lumMod val="50000"/>
                </a:schemeClr>
              </a:solidFill>
              <a:effectLst/>
              <a:latin typeface="Calibri" panose="020F0502020204030204" pitchFamily="34" charset="0"/>
            </a:endParaRPr>
          </a:p>
        </p:txBody>
      </p:sp>
      <p:sp>
        <p:nvSpPr>
          <p:cNvPr id="2" name="Freeform 6">
            <a:extLst>
              <a:ext uri="{FF2B5EF4-FFF2-40B4-BE49-F238E27FC236}">
                <a16:creationId xmlns:a16="http://schemas.microsoft.com/office/drawing/2014/main" id="{952750FC-7F67-377B-3FF6-C34CDB5081F1}"/>
              </a:ext>
            </a:extLst>
          </p:cNvPr>
          <p:cNvSpPr/>
          <p:nvPr/>
        </p:nvSpPr>
        <p:spPr>
          <a:xfrm>
            <a:off x="6937695" y="1946245"/>
            <a:ext cx="4588400" cy="3540275"/>
          </a:xfrm>
          <a:custGeom>
            <a:avLst/>
            <a:gdLst/>
            <a:ahLst/>
            <a:cxnLst/>
            <a:rect l="l" t="t" r="r" b="b"/>
            <a:pathLst>
              <a:path w="7078031" h="4724585">
                <a:moveTo>
                  <a:pt x="0" y="0"/>
                </a:moveTo>
                <a:lnTo>
                  <a:pt x="7078031" y="0"/>
                </a:lnTo>
                <a:lnTo>
                  <a:pt x="7078031" y="4724585"/>
                </a:lnTo>
                <a:lnTo>
                  <a:pt x="0" y="4724585"/>
                </a:lnTo>
                <a:lnTo>
                  <a:pt x="0" y="0"/>
                </a:lnTo>
                <a:close/>
              </a:path>
            </a:pathLst>
          </a:custGeom>
          <a:blipFill>
            <a:blip r:embed="rId2"/>
            <a:stretch>
              <a:fillRect/>
            </a:stretch>
          </a:blipFill>
        </p:spPr>
        <p:txBody>
          <a:bodyPr/>
          <a:lstStyle/>
          <a:p>
            <a:endParaRPr lang="en-US"/>
          </a:p>
        </p:txBody>
      </p:sp>
    </p:spTree>
    <p:extLst>
      <p:ext uri="{BB962C8B-B14F-4D97-AF65-F5344CB8AC3E}">
        <p14:creationId xmlns:p14="http://schemas.microsoft.com/office/powerpoint/2010/main" val="406129360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3E8E019-B215-AAF9-8DFE-7BC15BBF11B7}"/>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24DB30A1-21A4-E09C-289A-DC6582B822BC}"/>
              </a:ext>
            </a:extLst>
          </p:cNvPr>
          <p:cNvSpPr txBox="1">
            <a:spLocks/>
          </p:cNvSpPr>
          <p:nvPr/>
        </p:nvSpPr>
        <p:spPr>
          <a:xfrm>
            <a:off x="548362" y="392165"/>
            <a:ext cx="5864447" cy="527415"/>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Outcome Measures</a:t>
            </a:r>
          </a:p>
          <a:p>
            <a:r>
              <a:rPr lang="en-US" sz="2800" b="1" i="1" kern="0" dirty="0">
                <a:solidFill>
                  <a:srgbClr val="1C498B"/>
                </a:solidFill>
                <a:latin typeface="Calibri" panose="020F0502020204030204" pitchFamily="34" charset="0"/>
                <a:ea typeface="Calibri" panose="020F0502020204030204" pitchFamily="34" charset="0"/>
                <a:cs typeface="Calibri" panose="020F0502020204030204" pitchFamily="34" charset="0"/>
              </a:rPr>
              <a:t>Patient Education</a:t>
            </a:r>
          </a:p>
        </p:txBody>
      </p:sp>
      <p:sp>
        <p:nvSpPr>
          <p:cNvPr id="7" name="TextBox 6">
            <a:extLst>
              <a:ext uri="{FF2B5EF4-FFF2-40B4-BE49-F238E27FC236}">
                <a16:creationId xmlns:a16="http://schemas.microsoft.com/office/drawing/2014/main" id="{30793EC3-B075-538A-D0A2-836CF930C4C7}"/>
              </a:ext>
            </a:extLst>
          </p:cNvPr>
          <p:cNvSpPr txBox="1"/>
          <p:nvPr/>
        </p:nvSpPr>
        <p:spPr>
          <a:xfrm>
            <a:off x="290946" y="1854260"/>
            <a:ext cx="6121863" cy="3785652"/>
          </a:xfrm>
          <a:prstGeom prst="rect">
            <a:avLst/>
          </a:prstGeom>
          <a:noFill/>
        </p:spPr>
        <p:txBody>
          <a:bodyPr wrap="square" rtlCol="0">
            <a:spAutoFit/>
          </a:bodyPr>
          <a:lstStyle/>
          <a:p>
            <a:pPr marL="285750" indent="-285750">
              <a:buFont typeface="Arial" panose="020B0604020202020204" pitchFamily="34" charset="0"/>
              <a:buChar char="•"/>
            </a:pPr>
            <a:r>
              <a:rPr lang="en-US" sz="2400" b="0" i="0" dirty="0">
                <a:solidFill>
                  <a:schemeClr val="tx1">
                    <a:lumMod val="50000"/>
                  </a:schemeClr>
                </a:solidFill>
                <a:effectLst/>
                <a:latin typeface="Calibri" panose="020F0502020204030204" pitchFamily="34" charset="0"/>
              </a:rPr>
              <a:t>Patient with active PMH:</a:t>
            </a:r>
            <a:endParaRPr lang="en-US" sz="2400" dirty="0">
              <a:solidFill>
                <a:srgbClr val="000000"/>
              </a:solidFill>
              <a:latin typeface="Calibri" panose="020F0502020204030204" pitchFamily="34" charset="0"/>
            </a:endParaRPr>
          </a:p>
          <a:p>
            <a:pPr marL="742950" lvl="1" indent="-285750">
              <a:buFont typeface="Arial" panose="020B0604020202020204" pitchFamily="34" charset="0"/>
              <a:buChar char="•"/>
            </a:pPr>
            <a:r>
              <a:rPr lang="en-US" sz="2400" dirty="0">
                <a:solidFill>
                  <a:srgbClr val="000000"/>
                </a:solidFill>
                <a:latin typeface="Calibri" panose="020F0502020204030204" pitchFamily="34" charset="0"/>
              </a:rPr>
              <a:t>Was the patient (and the family/support persons) provided education on perinatal mental health conditions and warning signs? </a:t>
            </a:r>
          </a:p>
          <a:p>
            <a:r>
              <a:rPr lang="en-US" sz="2400" dirty="0">
                <a:solidFill>
                  <a:srgbClr val="000000"/>
                </a:solidFill>
                <a:latin typeface="Calibri" panose="020F0502020204030204" pitchFamily="34" charset="0"/>
              </a:rPr>
              <a:t> </a:t>
            </a:r>
            <a:endParaRPr lang="en-US" sz="3200" dirty="0"/>
          </a:p>
          <a:p>
            <a:pPr marL="742950" lvl="1" indent="-285750">
              <a:buFont typeface="Arial" panose="020B0604020202020204" pitchFamily="34" charset="0"/>
              <a:buChar char="•"/>
            </a:pPr>
            <a:r>
              <a:rPr lang="en-US" sz="2400" b="0" i="0" dirty="0">
                <a:solidFill>
                  <a:srgbClr val="000000"/>
                </a:solidFill>
                <a:effectLst/>
                <a:latin typeface="Calibri" panose="020F0502020204030204" pitchFamily="34" charset="0"/>
              </a:rPr>
              <a:t>Was the patient provided IL MOMS Line phone number and information and/or other perinatal mental health support lines? </a:t>
            </a:r>
          </a:p>
        </p:txBody>
      </p:sp>
      <p:sp>
        <p:nvSpPr>
          <p:cNvPr id="3" name="Freeform 6">
            <a:extLst>
              <a:ext uri="{FF2B5EF4-FFF2-40B4-BE49-F238E27FC236}">
                <a16:creationId xmlns:a16="http://schemas.microsoft.com/office/drawing/2014/main" id="{90858720-2A83-3A0E-8246-8EB4FF0E2F24}"/>
              </a:ext>
            </a:extLst>
          </p:cNvPr>
          <p:cNvSpPr/>
          <p:nvPr/>
        </p:nvSpPr>
        <p:spPr>
          <a:xfrm>
            <a:off x="6552145" y="1854260"/>
            <a:ext cx="4842587" cy="3597128"/>
          </a:xfrm>
          <a:custGeom>
            <a:avLst/>
            <a:gdLst/>
            <a:ahLst/>
            <a:cxnLst/>
            <a:rect l="l" t="t" r="r" b="b"/>
            <a:pathLst>
              <a:path w="7930598" h="5283761">
                <a:moveTo>
                  <a:pt x="0" y="0"/>
                </a:moveTo>
                <a:lnTo>
                  <a:pt x="7930597" y="0"/>
                </a:lnTo>
                <a:lnTo>
                  <a:pt x="7930597" y="5283761"/>
                </a:lnTo>
                <a:lnTo>
                  <a:pt x="0" y="5283761"/>
                </a:lnTo>
                <a:lnTo>
                  <a:pt x="0" y="0"/>
                </a:lnTo>
                <a:close/>
              </a:path>
            </a:pathLst>
          </a:custGeom>
          <a:blipFill>
            <a:blip r:embed="rId2"/>
            <a:stretch>
              <a:fillRect/>
            </a:stretch>
          </a:blipFill>
        </p:spPr>
        <p:txBody>
          <a:bodyPr/>
          <a:lstStyle/>
          <a:p>
            <a:endParaRPr lang="en-US"/>
          </a:p>
        </p:txBody>
      </p:sp>
    </p:spTree>
    <p:extLst>
      <p:ext uri="{BB962C8B-B14F-4D97-AF65-F5344CB8AC3E}">
        <p14:creationId xmlns:p14="http://schemas.microsoft.com/office/powerpoint/2010/main" val="1598170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25;p3">
            <a:extLst>
              <a:ext uri="{FF2B5EF4-FFF2-40B4-BE49-F238E27FC236}">
                <a16:creationId xmlns:a16="http://schemas.microsoft.com/office/drawing/2014/main" id="{46194FBE-7949-4AE8-ABBF-2CB3660421E8}"/>
              </a:ext>
            </a:extLst>
          </p:cNvPr>
          <p:cNvSpPr/>
          <p:nvPr/>
        </p:nvSpPr>
        <p:spPr>
          <a:xfrm>
            <a:off x="9264317" y="228371"/>
            <a:ext cx="2025313" cy="911940"/>
          </a:xfrm>
          <a:custGeom>
            <a:avLst/>
            <a:gdLst>
              <a:gd name="f0" fmla="val w"/>
              <a:gd name="f1" fmla="val h"/>
              <a:gd name="f2" fmla="val 0"/>
              <a:gd name="f3" fmla="val 3037973"/>
              <a:gd name="f4" fmla="val 1367910"/>
              <a:gd name="f5" fmla="*/ f0 1 3037973"/>
              <a:gd name="f6" fmla="*/ f1 1 1367910"/>
              <a:gd name="f7" fmla="val f2"/>
              <a:gd name="f8" fmla="val f3"/>
              <a:gd name="f9" fmla="val f4"/>
              <a:gd name="f10" fmla="+- f9 0 f7"/>
              <a:gd name="f11" fmla="+- f8 0 f7"/>
              <a:gd name="f12" fmla="*/ f11 1 3037973"/>
              <a:gd name="f13" fmla="*/ f10 1 136791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3037973" h="1367910">
                <a:moveTo>
                  <a:pt x="f2" y="f2"/>
                </a:moveTo>
                <a:lnTo>
                  <a:pt x="f3" y="f2"/>
                </a:lnTo>
                <a:lnTo>
                  <a:pt x="f3" y="f4"/>
                </a:lnTo>
                <a:lnTo>
                  <a:pt x="f2" y="f4"/>
                </a:lnTo>
                <a:lnTo>
                  <a:pt x="f2" y="f2"/>
                </a:lnTo>
                <a:close/>
              </a:path>
            </a:pathLst>
          </a:custGeom>
          <a:blipFill>
            <a:blip r:embed="rId3">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3" name="Google Shape;126;p3">
            <a:extLst>
              <a:ext uri="{FF2B5EF4-FFF2-40B4-BE49-F238E27FC236}">
                <a16:creationId xmlns:a16="http://schemas.microsoft.com/office/drawing/2014/main" id="{271F3896-3368-4C49-B02C-09BD5884DBEE}"/>
              </a:ext>
            </a:extLst>
          </p:cNvPr>
          <p:cNvSpPr/>
          <p:nvPr/>
        </p:nvSpPr>
        <p:spPr>
          <a:xfrm>
            <a:off x="7191545" y="0"/>
            <a:ext cx="5000460" cy="1425988"/>
          </a:xfrm>
          <a:custGeom>
            <a:avLst/>
            <a:gdLst>
              <a:gd name="f0" fmla="val w"/>
              <a:gd name="f1" fmla="val h"/>
              <a:gd name="f2" fmla="val 0"/>
              <a:gd name="f3" fmla="val 7500689"/>
              <a:gd name="f4" fmla="val 2138988"/>
              <a:gd name="f5" fmla="val 2138989"/>
              <a:gd name="f6" fmla="*/ f0 1 7500689"/>
              <a:gd name="f7" fmla="*/ f1 1 2138988"/>
              <a:gd name="f8" fmla="val f2"/>
              <a:gd name="f9" fmla="val f3"/>
              <a:gd name="f10" fmla="val f4"/>
              <a:gd name="f11" fmla="+- f10 0 f8"/>
              <a:gd name="f12" fmla="+- f9 0 f8"/>
              <a:gd name="f13" fmla="*/ f12 1 7500689"/>
              <a:gd name="f14" fmla="*/ f11 1 2138988"/>
              <a:gd name="f15" fmla="*/ f8 1 f13"/>
              <a:gd name="f16" fmla="*/ f9 1 f13"/>
              <a:gd name="f17" fmla="*/ f8 1 f14"/>
              <a:gd name="f18" fmla="*/ f10 1 f14"/>
              <a:gd name="f19" fmla="*/ f15 f6 1"/>
              <a:gd name="f20" fmla="*/ f16 f6 1"/>
              <a:gd name="f21" fmla="*/ f18 f7 1"/>
              <a:gd name="f22" fmla="*/ f17 f7 1"/>
            </a:gdLst>
            <a:ahLst/>
            <a:cxnLst>
              <a:cxn ang="3cd4">
                <a:pos x="hc" y="t"/>
              </a:cxn>
              <a:cxn ang="0">
                <a:pos x="r" y="vc"/>
              </a:cxn>
              <a:cxn ang="cd4">
                <a:pos x="hc" y="b"/>
              </a:cxn>
              <a:cxn ang="cd2">
                <a:pos x="l" y="vc"/>
              </a:cxn>
            </a:cxnLst>
            <a:rect l="f19" t="f22" r="f20" b="f21"/>
            <a:pathLst>
              <a:path w="7500689" h="2138988">
                <a:moveTo>
                  <a:pt x="f2" y="f2"/>
                </a:moveTo>
                <a:lnTo>
                  <a:pt x="f3" y="f2"/>
                </a:lnTo>
                <a:lnTo>
                  <a:pt x="f3" y="f5"/>
                </a:lnTo>
                <a:lnTo>
                  <a:pt x="f2" y="f5"/>
                </a:lnTo>
                <a:lnTo>
                  <a:pt x="f2" y="f2"/>
                </a:lnTo>
                <a:close/>
              </a:path>
            </a:pathLst>
          </a:custGeom>
          <a:blipFill>
            <a:blip r:embed="rId4">
              <a:alphaModFix/>
            </a:blip>
            <a:stretch>
              <a:fillRect/>
            </a:stretch>
          </a:blip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cxnSp>
        <p:nvCxnSpPr>
          <p:cNvPr id="4" name="Google Shape;127;p3">
            <a:extLst>
              <a:ext uri="{FF2B5EF4-FFF2-40B4-BE49-F238E27FC236}">
                <a16:creationId xmlns:a16="http://schemas.microsoft.com/office/drawing/2014/main" id="{B3BFCF64-8D06-4005-8FD4-B9D6A2EBB65A}"/>
              </a:ext>
            </a:extLst>
          </p:cNvPr>
          <p:cNvCxnSpPr/>
          <p:nvPr/>
        </p:nvCxnSpPr>
        <p:spPr>
          <a:xfrm rot="1994">
            <a:off x="606420" y="6335713"/>
            <a:ext cx="10979156" cy="0"/>
          </a:xfrm>
          <a:prstGeom prst="straightConnector1">
            <a:avLst/>
          </a:prstGeom>
          <a:noFill/>
          <a:ln w="9528" cap="rnd">
            <a:solidFill>
              <a:srgbClr val="79818A"/>
            </a:solidFill>
            <a:prstDash val="solid"/>
            <a:round/>
          </a:ln>
        </p:spPr>
      </p:cxnSp>
      <p:sp>
        <p:nvSpPr>
          <p:cNvPr id="7" name="Google Shape;130;p3">
            <a:extLst>
              <a:ext uri="{FF2B5EF4-FFF2-40B4-BE49-F238E27FC236}">
                <a16:creationId xmlns:a16="http://schemas.microsoft.com/office/drawing/2014/main" id="{C839C960-F797-4F2E-8FB6-42CD70E23FEC}"/>
              </a:ext>
            </a:extLst>
          </p:cNvPr>
          <p:cNvSpPr txBox="1"/>
          <p:nvPr/>
        </p:nvSpPr>
        <p:spPr>
          <a:xfrm>
            <a:off x="377886" y="268981"/>
            <a:ext cx="6813659" cy="132555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r>
              <a:rPr lang="en-US" sz="3600" b="1" dirty="0">
                <a:solidFill>
                  <a:srgbClr val="1C498B"/>
                </a:solidFill>
              </a:rPr>
              <a:t>Staff supporting the Perinatal Mental Health (PMH) initiative!</a:t>
            </a:r>
            <a:endParaRPr lang="en-US" sz="3600" dirty="0">
              <a:solidFill>
                <a:srgbClr val="444C55"/>
              </a:solidFill>
              <a:latin typeface="Calibri"/>
            </a:endParaRPr>
          </a:p>
        </p:txBody>
      </p:sp>
      <p:grpSp>
        <p:nvGrpSpPr>
          <p:cNvPr id="8" name="Google Shape;131;p3">
            <a:extLst>
              <a:ext uri="{FF2B5EF4-FFF2-40B4-BE49-F238E27FC236}">
                <a16:creationId xmlns:a16="http://schemas.microsoft.com/office/drawing/2014/main" id="{032DFB84-B777-4086-9657-C2CD9164E3CD}"/>
              </a:ext>
            </a:extLst>
          </p:cNvPr>
          <p:cNvGrpSpPr/>
          <p:nvPr/>
        </p:nvGrpSpPr>
        <p:grpSpPr>
          <a:xfrm>
            <a:off x="1419222" y="2353372"/>
            <a:ext cx="10058790" cy="3400370"/>
            <a:chOff x="1419221" y="2353372"/>
            <a:chExt cx="10058790" cy="3400370"/>
          </a:xfrm>
        </p:grpSpPr>
        <p:sp>
          <p:nvSpPr>
            <p:cNvPr id="9" name="Google Shape;132;p3">
              <a:extLst>
                <a:ext uri="{FF2B5EF4-FFF2-40B4-BE49-F238E27FC236}">
                  <a16:creationId xmlns:a16="http://schemas.microsoft.com/office/drawing/2014/main" id="{7F3D05EB-0896-43A2-B2C4-D92B4D6B6162}"/>
                </a:ext>
              </a:extLst>
            </p:cNvPr>
            <p:cNvSpPr/>
            <p:nvPr/>
          </p:nvSpPr>
          <p:spPr>
            <a:xfrm>
              <a:off x="1419221" y="2353372"/>
              <a:ext cx="7212357" cy="3400370"/>
            </a:xfrm>
            <a:custGeom>
              <a:avLst/>
              <a:gdLst>
                <a:gd name="f0" fmla="val w"/>
                <a:gd name="f1" fmla="val h"/>
                <a:gd name="f2" fmla="val 0"/>
                <a:gd name="f3" fmla="val 21945600"/>
                <a:gd name="f4" fmla="val 8702676"/>
                <a:gd name="f5" fmla="*/ f0 1 21945600"/>
                <a:gd name="f6" fmla="*/ f1 1 8702676"/>
                <a:gd name="f7" fmla="val f2"/>
                <a:gd name="f8" fmla="val f3"/>
                <a:gd name="f9" fmla="val f4"/>
                <a:gd name="f10" fmla="+- f9 0 f7"/>
                <a:gd name="f11" fmla="+- f8 0 f7"/>
                <a:gd name="f12" fmla="*/ f11 1 21945600"/>
                <a:gd name="f13" fmla="*/ f10 1 8702676"/>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21945600" h="8702676">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0" name="Google Shape;133;p3">
              <a:extLst>
                <a:ext uri="{FF2B5EF4-FFF2-40B4-BE49-F238E27FC236}">
                  <a16:creationId xmlns:a16="http://schemas.microsoft.com/office/drawing/2014/main" id="{9452E89F-C4E5-4712-BECC-25DBFD0D4E1A}"/>
                </a:ext>
              </a:extLst>
            </p:cNvPr>
            <p:cNvSpPr txBox="1"/>
            <p:nvPr/>
          </p:nvSpPr>
          <p:spPr>
            <a:xfrm>
              <a:off x="5785144" y="3045236"/>
              <a:ext cx="5692867" cy="948918"/>
            </a:xfrm>
            <a:prstGeom prst="rect">
              <a:avLst/>
            </a:prstGeom>
            <a:noFill/>
            <a:ln cap="flat">
              <a:noFill/>
            </a:ln>
          </p:spPr>
          <p:txBody>
            <a:bodyPr vert="horz" wrap="square" lIns="0" tIns="0" rIns="0" bIns="0"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Rebecca Ainis</a:t>
              </a:r>
              <a:endParaRPr lang="en-US" sz="2600">
                <a:solidFill>
                  <a:srgbClr val="444C55"/>
                </a:solidFill>
                <a:latin typeface="Segoe UI" pitchFamily="34"/>
              </a:endParaRPr>
            </a:p>
            <a:p>
              <a:pPr algn="ctr" defTabSz="914446">
                <a:lnSpc>
                  <a:spcPct val="150000"/>
                </a:lnSpc>
                <a:defRPr sz="1800" b="0" i="0" u="none" strike="noStrike" kern="0" cap="none" spc="0" baseline="0">
                  <a:solidFill>
                    <a:srgbClr val="000000"/>
                  </a:solidFill>
                  <a:uFillTx/>
                </a:defRPr>
              </a:pPr>
              <a:r>
                <a:rPr lang="en-US" sz="2600" b="1">
                  <a:solidFill>
                    <a:srgbClr val="1C498B"/>
                  </a:solidFill>
                  <a:latin typeface="Calibri" pitchFamily="34"/>
                </a:rPr>
                <a:t>ILPQC Project</a:t>
              </a:r>
              <a:r>
                <a:rPr lang="en-US" sz="2600">
                  <a:solidFill>
                    <a:srgbClr val="444C55"/>
                  </a:solidFill>
                  <a:latin typeface="Calibri" pitchFamily="34"/>
                </a:rPr>
                <a:t>​</a:t>
              </a:r>
              <a:r>
                <a:rPr lang="en-US" sz="2600">
                  <a:solidFill>
                    <a:srgbClr val="444C55"/>
                  </a:solidFill>
                  <a:latin typeface="Segoe UI" pitchFamily="34"/>
                </a:rPr>
                <a:t> </a:t>
              </a:r>
              <a:r>
                <a:rPr lang="en-US" sz="2600" b="1">
                  <a:solidFill>
                    <a:srgbClr val="1C498B"/>
                  </a:solidFill>
                  <a:latin typeface="Calibri" pitchFamily="34"/>
                </a:rPr>
                <a:t>Coordinator</a:t>
              </a:r>
            </a:p>
            <a:p>
              <a:pPr algn="ctr" defTabSz="914446">
                <a:lnSpc>
                  <a:spcPct val="150000"/>
                </a:lnSpc>
                <a:defRPr sz="1800" b="0" i="0" u="none" strike="noStrike" kern="0" cap="none" spc="0" baseline="0">
                  <a:solidFill>
                    <a:srgbClr val="000000"/>
                  </a:solidFill>
                  <a:uFillTx/>
                </a:defRPr>
              </a:pPr>
              <a:r>
                <a:rPr lang="en-US" sz="2600">
                  <a:solidFill>
                    <a:srgbClr val="1C498B"/>
                  </a:solidFill>
                  <a:latin typeface="Calibri" pitchFamily="34"/>
                </a:rPr>
                <a:t>Email: rebecca.ainis@northwestern.edu</a:t>
              </a:r>
              <a:endParaRPr lang="en-US" sz="2600">
                <a:solidFill>
                  <a:srgbClr val="444C55"/>
                </a:solidFill>
              </a:endParaRPr>
            </a:p>
          </p:txBody>
        </p:sp>
      </p:grpSp>
      <p:grpSp>
        <p:nvGrpSpPr>
          <p:cNvPr id="11" name="Google Shape;134;p3">
            <a:extLst>
              <a:ext uri="{FF2B5EF4-FFF2-40B4-BE49-F238E27FC236}">
                <a16:creationId xmlns:a16="http://schemas.microsoft.com/office/drawing/2014/main" id="{6C84A2D5-4C71-499B-A39C-921669670BE6}"/>
              </a:ext>
            </a:extLst>
          </p:cNvPr>
          <p:cNvGrpSpPr/>
          <p:nvPr/>
        </p:nvGrpSpPr>
        <p:grpSpPr>
          <a:xfrm>
            <a:off x="8839203" y="6356352"/>
            <a:ext cx="2743200" cy="365129"/>
            <a:chOff x="8839203" y="6356351"/>
            <a:chExt cx="2743200" cy="365129"/>
          </a:xfrm>
        </p:grpSpPr>
        <p:sp>
          <p:nvSpPr>
            <p:cNvPr id="12" name="Google Shape;135;p3">
              <a:extLst>
                <a:ext uri="{FF2B5EF4-FFF2-40B4-BE49-F238E27FC236}">
                  <a16:creationId xmlns:a16="http://schemas.microsoft.com/office/drawing/2014/main" id="{7585D2F7-7AEE-4B77-8E73-89F781E218CC}"/>
                </a:ext>
              </a:extLst>
            </p:cNvPr>
            <p:cNvSpPr/>
            <p:nvPr/>
          </p:nvSpPr>
          <p:spPr>
            <a:xfrm>
              <a:off x="8839203" y="6356351"/>
              <a:ext cx="2743200" cy="365129"/>
            </a:xfrm>
            <a:custGeom>
              <a:avLst/>
              <a:gdLst>
                <a:gd name="f0" fmla="val w"/>
                <a:gd name="f1" fmla="val h"/>
                <a:gd name="f2" fmla="val 0"/>
                <a:gd name="f3" fmla="val 5486400"/>
                <a:gd name="f4" fmla="val 730250"/>
                <a:gd name="f5" fmla="*/ f0 1 5486400"/>
                <a:gd name="f6" fmla="*/ f1 1 730250"/>
                <a:gd name="f7" fmla="val f2"/>
                <a:gd name="f8" fmla="val f3"/>
                <a:gd name="f9" fmla="val f4"/>
                <a:gd name="f10" fmla="+- f9 0 f7"/>
                <a:gd name="f11" fmla="+- f8 0 f7"/>
                <a:gd name="f12" fmla="*/ f11 1 54864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54864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3" name="Google Shape;136;p3">
              <a:extLst>
                <a:ext uri="{FF2B5EF4-FFF2-40B4-BE49-F238E27FC236}">
                  <a16:creationId xmlns:a16="http://schemas.microsoft.com/office/drawing/2014/main" id="{B7818E63-DABA-45A1-A4BD-D8CF668B004E}"/>
                </a:ext>
              </a:extLst>
            </p:cNvPr>
            <p:cNvSpPr txBox="1"/>
            <p:nvPr/>
          </p:nvSpPr>
          <p:spPr>
            <a:xfrm>
              <a:off x="8839203" y="6356351"/>
              <a:ext cx="27432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algn="r" defTabSz="914446">
                <a:lnSpc>
                  <a:spcPct val="120000"/>
                </a:lnSpc>
                <a:defRPr sz="1800" b="0" i="0" u="none" strike="noStrike" kern="0" cap="none" spc="0" baseline="0">
                  <a:solidFill>
                    <a:srgbClr val="000000"/>
                  </a:solidFill>
                  <a:uFillTx/>
                </a:defRPr>
              </a:pPr>
              <a:r>
                <a:rPr lang="en-US" sz="1200">
                  <a:solidFill>
                    <a:srgbClr val="AFB3B9"/>
                  </a:solidFill>
                </a:rPr>
                <a:t>2</a:t>
              </a:r>
              <a:endParaRPr lang="en-US" sz="1200">
                <a:solidFill>
                  <a:srgbClr val="444C55"/>
                </a:solidFill>
                <a:latin typeface="Calibri"/>
              </a:endParaRPr>
            </a:p>
          </p:txBody>
        </p:sp>
      </p:grpSp>
      <p:grpSp>
        <p:nvGrpSpPr>
          <p:cNvPr id="14" name="Google Shape;137;p3">
            <a:extLst>
              <a:ext uri="{FF2B5EF4-FFF2-40B4-BE49-F238E27FC236}">
                <a16:creationId xmlns:a16="http://schemas.microsoft.com/office/drawing/2014/main" id="{567DE1E0-DBFB-47E7-B9E0-1E0CF7D049B2}"/>
              </a:ext>
            </a:extLst>
          </p:cNvPr>
          <p:cNvGrpSpPr/>
          <p:nvPr/>
        </p:nvGrpSpPr>
        <p:grpSpPr>
          <a:xfrm>
            <a:off x="609603" y="6356352"/>
            <a:ext cx="4114800" cy="365129"/>
            <a:chOff x="609603" y="6356351"/>
            <a:chExt cx="4114800" cy="365129"/>
          </a:xfrm>
        </p:grpSpPr>
        <p:sp>
          <p:nvSpPr>
            <p:cNvPr id="15" name="Google Shape;138;p3">
              <a:extLst>
                <a:ext uri="{FF2B5EF4-FFF2-40B4-BE49-F238E27FC236}">
                  <a16:creationId xmlns:a16="http://schemas.microsoft.com/office/drawing/2014/main" id="{5012EDBD-8727-4A14-8D6F-FD5400182B5F}"/>
                </a:ext>
              </a:extLst>
            </p:cNvPr>
            <p:cNvSpPr/>
            <p:nvPr/>
          </p:nvSpPr>
          <p:spPr>
            <a:xfrm>
              <a:off x="609603" y="6356351"/>
              <a:ext cx="4114800" cy="365129"/>
            </a:xfrm>
            <a:custGeom>
              <a:avLst/>
              <a:gdLst>
                <a:gd name="f0" fmla="val w"/>
                <a:gd name="f1" fmla="val h"/>
                <a:gd name="f2" fmla="val 0"/>
                <a:gd name="f3" fmla="val 8229600"/>
                <a:gd name="f4" fmla="val 730250"/>
                <a:gd name="f5" fmla="*/ f0 1 8229600"/>
                <a:gd name="f6" fmla="*/ f1 1 730250"/>
                <a:gd name="f7" fmla="val f2"/>
                <a:gd name="f8" fmla="val f3"/>
                <a:gd name="f9" fmla="val f4"/>
                <a:gd name="f10" fmla="+- f9 0 f7"/>
                <a:gd name="f11" fmla="+- f8 0 f7"/>
                <a:gd name="f12" fmla="*/ f11 1 8229600"/>
                <a:gd name="f13" fmla="*/ f10 1 730250"/>
                <a:gd name="f14" fmla="*/ f7 1 f12"/>
                <a:gd name="f15" fmla="*/ f8 1 f12"/>
                <a:gd name="f16" fmla="*/ f7 1 f13"/>
                <a:gd name="f17" fmla="*/ f9 1 f13"/>
                <a:gd name="f18" fmla="*/ f14 f5 1"/>
                <a:gd name="f19" fmla="*/ f15 f5 1"/>
                <a:gd name="f20" fmla="*/ f17 f6 1"/>
                <a:gd name="f21" fmla="*/ f16 f6 1"/>
              </a:gdLst>
              <a:ahLst/>
              <a:cxnLst>
                <a:cxn ang="3cd4">
                  <a:pos x="hc" y="t"/>
                </a:cxn>
                <a:cxn ang="0">
                  <a:pos x="r" y="vc"/>
                </a:cxn>
                <a:cxn ang="cd4">
                  <a:pos x="hc" y="b"/>
                </a:cxn>
                <a:cxn ang="cd2">
                  <a:pos x="l" y="vc"/>
                </a:cxn>
              </a:cxnLst>
              <a:rect l="f18" t="f21" r="f19" b="f20"/>
              <a:pathLst>
                <a:path w="8229600" h="730250">
                  <a:moveTo>
                    <a:pt x="f2" y="f2"/>
                  </a:moveTo>
                  <a:lnTo>
                    <a:pt x="f3" y="f2"/>
                  </a:lnTo>
                  <a:lnTo>
                    <a:pt x="f3" y="f4"/>
                  </a:lnTo>
                  <a:lnTo>
                    <a:pt x="f2" y="f4"/>
                  </a:lnTo>
                  <a:close/>
                </a:path>
              </a:pathLst>
            </a:custGeom>
            <a:solidFill>
              <a:srgbClr val="000000">
                <a:alpha val="0"/>
              </a:srgbClr>
            </a:solidFill>
            <a:ln cap="flat">
              <a:noFill/>
              <a:prstDash val="solid"/>
            </a:ln>
          </p:spPr>
          <p:txBody>
            <a:bodyPr vert="horz" wrap="square" lIns="60953" tIns="30467" rIns="60953" bIns="30467" anchor="t"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defRPr sz="1800" b="0" i="0" u="none" strike="noStrike" kern="0" cap="none" spc="0" baseline="0">
                  <a:solidFill>
                    <a:srgbClr val="000000"/>
                  </a:solidFill>
                  <a:uFillTx/>
                </a:defRPr>
              </a:pPr>
              <a:endParaRPr lang="en-US" sz="1200">
                <a:solidFill>
                  <a:srgbClr val="444C55"/>
                </a:solidFill>
                <a:latin typeface="Calibri"/>
                <a:ea typeface="Calibri"/>
                <a:cs typeface="Calibri"/>
              </a:endParaRPr>
            </a:p>
          </p:txBody>
        </p:sp>
        <p:sp>
          <p:nvSpPr>
            <p:cNvPr id="16" name="Google Shape;139;p3">
              <a:extLst>
                <a:ext uri="{FF2B5EF4-FFF2-40B4-BE49-F238E27FC236}">
                  <a16:creationId xmlns:a16="http://schemas.microsoft.com/office/drawing/2014/main" id="{419FFF95-5D54-4EA8-948C-11CFAAED7922}"/>
                </a:ext>
              </a:extLst>
            </p:cNvPr>
            <p:cNvSpPr txBox="1"/>
            <p:nvPr/>
          </p:nvSpPr>
          <p:spPr>
            <a:xfrm>
              <a:off x="609603" y="6356351"/>
              <a:ext cx="4114800" cy="365129"/>
            </a:xfrm>
            <a:prstGeom prst="rect">
              <a:avLst/>
            </a:prstGeom>
            <a:noFill/>
            <a:ln cap="flat">
              <a:noFill/>
            </a:ln>
          </p:spPr>
          <p:txBody>
            <a:bodyPr vert="horz" wrap="square" lIns="0" tIns="0" rIns="0" bIns="0" anchor="ctr" anchorCtr="0" compatLnSpc="1">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100" b="0" i="0" u="none" strike="noStrike" cap="none">
                  <a:solidFill>
                    <a:srgbClr val="000000"/>
                  </a:solidFill>
                  <a:latin typeface="Arial"/>
                  <a:ea typeface="Arial"/>
                  <a:cs typeface="Arial"/>
                  <a:sym typeface="Arial"/>
                </a:defRPr>
              </a:lvl9pPr>
            </a:lstStyle>
            <a:p>
              <a:pPr defTabSz="914446">
                <a:lnSpc>
                  <a:spcPct val="120000"/>
                </a:lnSpc>
                <a:defRPr sz="1800" b="0" i="0" u="none" strike="noStrike" kern="0" cap="none" spc="0" baseline="0">
                  <a:solidFill>
                    <a:srgbClr val="000000"/>
                  </a:solidFill>
                  <a:uFillTx/>
                </a:defRPr>
              </a:pPr>
              <a:r>
                <a:rPr lang="en-US" sz="1200">
                  <a:solidFill>
                    <a:srgbClr val="939699"/>
                  </a:solidFill>
                </a:rPr>
                <a:t>Illinois Perinatal Quality Collaborative</a:t>
              </a:r>
              <a:endParaRPr lang="en-US" sz="1200">
                <a:solidFill>
                  <a:srgbClr val="444C55"/>
                </a:solidFill>
                <a:latin typeface="Calibri"/>
              </a:endParaRPr>
            </a:p>
          </p:txBody>
        </p:sp>
      </p:grpSp>
      <p:pic>
        <p:nvPicPr>
          <p:cNvPr id="19" name="Picture 18" descr="A person smiling at the camera&#10;&#10;AI-generated content may be incorrect.">
            <a:extLst>
              <a:ext uri="{FF2B5EF4-FFF2-40B4-BE49-F238E27FC236}">
                <a16:creationId xmlns:a16="http://schemas.microsoft.com/office/drawing/2014/main" id="{CEF9ACAF-0D3E-1A01-E859-3C88227A382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938712" y="2691349"/>
            <a:ext cx="1836615" cy="2295769"/>
          </a:xfrm>
          <a:prstGeom prst="rect">
            <a:avLst/>
          </a:prstGeom>
          <a:ln w="88900" cap="sq" cmpd="thickThin">
            <a:solidFill>
              <a:srgbClr val="000000"/>
            </a:solidFill>
            <a:prstDash val="solid"/>
            <a:miter lim="800000"/>
          </a:ln>
          <a:effectLst>
            <a:innerShdw blurRad="76200">
              <a:srgbClr val="000000"/>
            </a:innerShdw>
          </a:effectLst>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642805" y="-486781"/>
            <a:ext cx="5160786" cy="8145933"/>
            <a:chOff x="8841" y="38183"/>
            <a:chExt cx="812800" cy="751558"/>
          </a:xfrm>
        </p:grpSpPr>
        <p:sp>
          <p:nvSpPr>
            <p:cNvPr id="3" name="Freeform 3"/>
            <p:cNvSpPr/>
            <p:nvPr/>
          </p:nvSpPr>
          <p:spPr>
            <a:xfrm>
              <a:off x="8841" y="156305"/>
              <a:ext cx="812800" cy="503494"/>
            </a:xfrm>
            <a:custGeom>
              <a:avLst/>
              <a:gdLst/>
              <a:ahLst/>
              <a:cxnLst/>
              <a:rect l="l" t="t" r="r" b="b"/>
              <a:pathLst>
                <a:path w="812800" h="611597">
                  <a:moveTo>
                    <a:pt x="127000" y="0"/>
                  </a:moveTo>
                  <a:lnTo>
                    <a:pt x="685800" y="0"/>
                  </a:lnTo>
                  <a:cubicBezTo>
                    <a:pt x="755940" y="0"/>
                    <a:pt x="812800" y="56860"/>
                    <a:pt x="812800" y="127000"/>
                  </a:cubicBezTo>
                  <a:lnTo>
                    <a:pt x="812800" y="484597"/>
                  </a:lnTo>
                  <a:cubicBezTo>
                    <a:pt x="812800" y="518280"/>
                    <a:pt x="799420" y="550583"/>
                    <a:pt x="775603" y="574400"/>
                  </a:cubicBezTo>
                  <a:cubicBezTo>
                    <a:pt x="751785" y="598217"/>
                    <a:pt x="719482" y="611597"/>
                    <a:pt x="685800" y="611597"/>
                  </a:cubicBezTo>
                  <a:lnTo>
                    <a:pt x="127000" y="611597"/>
                  </a:lnTo>
                  <a:cubicBezTo>
                    <a:pt x="56860" y="611597"/>
                    <a:pt x="0" y="554737"/>
                    <a:pt x="0" y="484597"/>
                  </a:cubicBezTo>
                  <a:lnTo>
                    <a:pt x="0" y="127000"/>
                  </a:lnTo>
                  <a:cubicBezTo>
                    <a:pt x="0" y="56860"/>
                    <a:pt x="56860" y="0"/>
                    <a:pt x="127000" y="0"/>
                  </a:cubicBezTo>
                  <a:close/>
                </a:path>
              </a:pathLst>
            </a:custGeom>
            <a:solidFill>
              <a:srgbClr val="DEA1EF"/>
            </a:solidFill>
          </p:spPr>
          <p:txBody>
            <a:bodyPr/>
            <a:lstStyle/>
            <a:p>
              <a:endParaRPr lang="en-US" sz="1200"/>
            </a:p>
          </p:txBody>
        </p:sp>
        <p:sp>
          <p:nvSpPr>
            <p:cNvPr id="4" name="TextBox 4"/>
            <p:cNvSpPr txBox="1"/>
            <p:nvPr/>
          </p:nvSpPr>
          <p:spPr>
            <a:xfrm>
              <a:off x="9786" y="38183"/>
              <a:ext cx="792193" cy="751558"/>
            </a:xfrm>
            <a:prstGeom prst="rect">
              <a:avLst/>
            </a:prstGeom>
          </p:spPr>
          <p:txBody>
            <a:bodyPr lIns="33867" tIns="33867" rIns="33867" bIns="33867" rtlCol="0" anchor="ctr"/>
            <a:lstStyle/>
            <a:p>
              <a:pPr marL="386316" lvl="1"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Structure measures / key system changes</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not in place, working on it, in place </a:t>
              </a:r>
            </a:p>
            <a:p>
              <a:pPr marL="386316" lvl="1"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Process measures</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 OB / ER staff received PMH education</a:t>
              </a:r>
            </a:p>
            <a:p>
              <a:pPr marL="843516" lvl="2" indent="-193158">
                <a:lnSpc>
                  <a:spcPts val="2970"/>
                </a:lnSpc>
                <a:buFont typeface="Arial"/>
                <a:buChar char="•"/>
              </a:pPr>
              <a:r>
                <a:rPr lang="en-US" sz="2000" b="1" dirty="0">
                  <a:solidFill>
                    <a:srgbClr val="000000"/>
                  </a:solidFill>
                  <a:latin typeface="Canva Sans Bold"/>
                  <a:ea typeface="Canva Sans Bold"/>
                  <a:cs typeface="Canva Sans Bold"/>
                  <a:sym typeface="Canva Sans Bold"/>
                </a:rPr>
                <a:t>Random sample of 10 patient charts from </a:t>
              </a:r>
              <a:r>
                <a:rPr lang="en-US" sz="2000" b="1" i="1" u="sng" dirty="0">
                  <a:solidFill>
                    <a:srgbClr val="000000"/>
                  </a:solidFill>
                  <a:latin typeface="Canva Sans Bold"/>
                  <a:ea typeface="Canva Sans Bold"/>
                  <a:cs typeface="Canva Sans Bold"/>
                  <a:sym typeface="Canva Sans Bold"/>
                </a:rPr>
                <a:t>ALL delivered patients</a:t>
              </a:r>
              <a:r>
                <a:rPr lang="en-US" sz="2000" b="1" dirty="0">
                  <a:solidFill>
                    <a:srgbClr val="000000"/>
                  </a:solidFill>
                  <a:latin typeface="Canva Sans Bold"/>
                  <a:ea typeface="Canva Sans Bold"/>
                  <a:cs typeface="Canva Sans Bold"/>
                  <a:sym typeface="Canva Sans Bold"/>
                </a:rPr>
                <a:t> that month</a:t>
              </a:r>
            </a:p>
            <a:p>
              <a:pPr marL="1229833" lvl="3" indent="-257544">
                <a:lnSpc>
                  <a:spcPts val="2970"/>
                </a:lnSpc>
                <a:buFont typeface="Arial"/>
                <a:buChar char="⚬"/>
              </a:pPr>
              <a:r>
                <a:rPr lang="en-US" sz="2000" b="1" dirty="0">
                  <a:solidFill>
                    <a:srgbClr val="000000"/>
                  </a:solidFill>
                  <a:latin typeface="Canva Sans Bold"/>
                  <a:ea typeface="Canva Sans Bold"/>
                  <a:cs typeface="Canva Sans Bold"/>
                  <a:sym typeface="Canva Sans Bold"/>
                </a:rPr>
                <a:t>Evaluate PMH screening during prenatal care and delivery hospitalization.</a:t>
              </a:r>
            </a:p>
            <a:p>
              <a:pPr marL="1229833" lvl="3" indent="-257544">
                <a:lnSpc>
                  <a:spcPts val="2970"/>
                </a:lnSpc>
                <a:buFont typeface="Arial"/>
                <a:buChar char="⚬"/>
              </a:pPr>
              <a:r>
                <a:rPr lang="en-US" sz="2000" b="1" dirty="0">
                  <a:solidFill>
                    <a:srgbClr val="000000"/>
                  </a:solidFill>
                  <a:latin typeface="Canva Sans Bold"/>
                  <a:ea typeface="Canva Sans Bold"/>
                  <a:cs typeface="Canva Sans Bold"/>
                  <a:sym typeface="Canva Sans Bold"/>
                </a:rPr>
                <a:t>Discharge PMH patient education</a:t>
              </a:r>
            </a:p>
            <a:p>
              <a:pPr>
                <a:lnSpc>
                  <a:spcPts val="1955"/>
                </a:lnSpc>
              </a:pPr>
              <a:endParaRPr lang="en-US" sz="1789" b="1" dirty="0">
                <a:solidFill>
                  <a:srgbClr val="000000"/>
                </a:solidFill>
                <a:latin typeface="Canva Sans Bold"/>
                <a:ea typeface="Canva Sans Bold"/>
                <a:cs typeface="Canva Sans Bold"/>
                <a:sym typeface="Canva Sans Bold"/>
              </a:endParaRPr>
            </a:p>
          </p:txBody>
        </p:sp>
      </p:grpSp>
      <p:sp>
        <p:nvSpPr>
          <p:cNvPr id="5" name="Freeform 5"/>
          <p:cNvSpPr/>
          <p:nvPr/>
        </p:nvSpPr>
        <p:spPr>
          <a:xfrm>
            <a:off x="5491559" y="4673574"/>
            <a:ext cx="1208882" cy="1528365"/>
          </a:xfrm>
          <a:custGeom>
            <a:avLst/>
            <a:gdLst/>
            <a:ahLst/>
            <a:cxnLst/>
            <a:rect l="l" t="t" r="r" b="b"/>
            <a:pathLst>
              <a:path w="2885539" h="2860290">
                <a:moveTo>
                  <a:pt x="0" y="0"/>
                </a:moveTo>
                <a:lnTo>
                  <a:pt x="2885538" y="0"/>
                </a:lnTo>
                <a:lnTo>
                  <a:pt x="2885538" y="2860290"/>
                </a:lnTo>
                <a:lnTo>
                  <a:pt x="0" y="2860290"/>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sz="1200"/>
          </a:p>
        </p:txBody>
      </p:sp>
      <p:sp>
        <p:nvSpPr>
          <p:cNvPr id="6" name="Freeform 6"/>
          <p:cNvSpPr/>
          <p:nvPr/>
        </p:nvSpPr>
        <p:spPr>
          <a:xfrm>
            <a:off x="7076971" y="1440649"/>
            <a:ext cx="3894660" cy="4912895"/>
          </a:xfrm>
          <a:custGeom>
            <a:avLst/>
            <a:gdLst/>
            <a:ahLst/>
            <a:cxnLst/>
            <a:rect l="l" t="t" r="r" b="b"/>
            <a:pathLst>
              <a:path w="6434890" h="7910598">
                <a:moveTo>
                  <a:pt x="0" y="0"/>
                </a:moveTo>
                <a:lnTo>
                  <a:pt x="6434890" y="0"/>
                </a:lnTo>
                <a:lnTo>
                  <a:pt x="6434890" y="7910598"/>
                </a:lnTo>
                <a:lnTo>
                  <a:pt x="0" y="7910598"/>
                </a:lnTo>
                <a:lnTo>
                  <a:pt x="0" y="0"/>
                </a:lnTo>
                <a:close/>
              </a:path>
            </a:pathLst>
          </a:custGeom>
          <a:blipFill>
            <a:blip r:embed="rId4"/>
            <a:stretch>
              <a:fillRect/>
            </a:stretch>
          </a:blipFill>
        </p:spPr>
        <p:txBody>
          <a:bodyPr/>
          <a:lstStyle/>
          <a:p>
            <a:endParaRPr lang="en-US" sz="1200"/>
          </a:p>
        </p:txBody>
      </p:sp>
      <p:sp>
        <p:nvSpPr>
          <p:cNvPr id="7" name="Title 1">
            <a:extLst>
              <a:ext uri="{FF2B5EF4-FFF2-40B4-BE49-F238E27FC236}">
                <a16:creationId xmlns:a16="http://schemas.microsoft.com/office/drawing/2014/main" id="{C3E960C5-8802-FF7F-7EF6-04B68A1D5C4E}"/>
              </a:ext>
            </a:extLst>
          </p:cNvPr>
          <p:cNvSpPr txBox="1">
            <a:spLocks/>
          </p:cNvSpPr>
          <p:nvPr/>
        </p:nvSpPr>
        <p:spPr>
          <a:xfrm>
            <a:off x="584479" y="71956"/>
            <a:ext cx="5158595" cy="132556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6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Hospital Data Form</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D82924-A6C4-AAA2-2EEA-111BB483FB6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213D1-ECAD-69B9-318A-C41D0A7EDB8F}"/>
              </a:ext>
            </a:extLst>
          </p:cNvPr>
          <p:cNvSpPr>
            <a:spLocks noGrp="1"/>
          </p:cNvSpPr>
          <p:nvPr>
            <p:ph type="title"/>
          </p:nvPr>
        </p:nvSpPr>
        <p:spPr>
          <a:xfrm>
            <a:off x="416037" y="-188398"/>
            <a:ext cx="5864447" cy="1325563"/>
          </a:xfrm>
        </p:spPr>
        <p:txBody>
          <a:bodyPr/>
          <a:lstStyle/>
          <a:p>
            <a:r>
              <a:rPr lang="en-US" dirty="0"/>
              <a:t>Process Measures</a:t>
            </a:r>
          </a:p>
        </p:txBody>
      </p:sp>
      <p:sp>
        <p:nvSpPr>
          <p:cNvPr id="4" name="Slide Number Placeholder 3">
            <a:extLst>
              <a:ext uri="{FF2B5EF4-FFF2-40B4-BE49-F238E27FC236}">
                <a16:creationId xmlns:a16="http://schemas.microsoft.com/office/drawing/2014/main" id="{C733D312-D014-5D6B-8EFE-83EE139731F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41</a:t>
            </a:fld>
            <a:endParaRPr lang="en-US"/>
          </a:p>
        </p:txBody>
      </p:sp>
      <p:sp>
        <p:nvSpPr>
          <p:cNvPr id="8" name="Rectangle 1">
            <a:extLst>
              <a:ext uri="{FF2B5EF4-FFF2-40B4-BE49-F238E27FC236}">
                <a16:creationId xmlns:a16="http://schemas.microsoft.com/office/drawing/2014/main" id="{1164A66C-6C1F-9C46-2A25-5D53790D7BCD}"/>
              </a:ext>
            </a:extLst>
          </p:cNvPr>
          <p:cNvSpPr>
            <a:spLocks noChangeArrowheads="1"/>
          </p:cNvSpPr>
          <p:nvPr/>
        </p:nvSpPr>
        <p:spPr bwMode="auto">
          <a:xfrm>
            <a:off x="3010280" y="2374231"/>
            <a:ext cx="8432078" cy="34581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sp>
        <p:nvSpPr>
          <p:cNvPr id="3" name="Freeform 2">
            <a:extLst>
              <a:ext uri="{FF2B5EF4-FFF2-40B4-BE49-F238E27FC236}">
                <a16:creationId xmlns:a16="http://schemas.microsoft.com/office/drawing/2014/main" id="{8850EC1B-7AB4-D135-A21B-2724F3A9828E}"/>
              </a:ext>
            </a:extLst>
          </p:cNvPr>
          <p:cNvSpPr/>
          <p:nvPr/>
        </p:nvSpPr>
        <p:spPr>
          <a:xfrm>
            <a:off x="8104204" y="1566052"/>
            <a:ext cx="3338154" cy="4686889"/>
          </a:xfrm>
          <a:custGeom>
            <a:avLst/>
            <a:gdLst/>
            <a:ahLst/>
            <a:cxnLst/>
            <a:rect l="l" t="t" r="r" b="b"/>
            <a:pathLst>
              <a:path w="5482971" h="8229600">
                <a:moveTo>
                  <a:pt x="0" y="0"/>
                </a:moveTo>
                <a:lnTo>
                  <a:pt x="5482971" y="0"/>
                </a:lnTo>
                <a:lnTo>
                  <a:pt x="5482971" y="8229600"/>
                </a:lnTo>
                <a:lnTo>
                  <a:pt x="0" y="8229600"/>
                </a:lnTo>
                <a:lnTo>
                  <a:pt x="0" y="0"/>
                </a:lnTo>
                <a:close/>
              </a:path>
            </a:pathLst>
          </a:custGeom>
          <a:blipFill>
            <a:blip r:embed="rId2"/>
            <a:stretch>
              <a:fillRect/>
            </a:stretch>
          </a:blipFill>
        </p:spPr>
        <p:txBody>
          <a:bodyPr/>
          <a:lstStyle/>
          <a:p>
            <a:endParaRPr lang="en-US"/>
          </a:p>
        </p:txBody>
      </p:sp>
      <p:sp>
        <p:nvSpPr>
          <p:cNvPr id="5" name="TextBox 4">
            <a:extLst>
              <a:ext uri="{FF2B5EF4-FFF2-40B4-BE49-F238E27FC236}">
                <a16:creationId xmlns:a16="http://schemas.microsoft.com/office/drawing/2014/main" id="{D8CF8A25-DCEF-16E4-E85B-205CA4E7C4C9}"/>
              </a:ext>
            </a:extLst>
          </p:cNvPr>
          <p:cNvSpPr txBox="1"/>
          <p:nvPr/>
        </p:nvSpPr>
        <p:spPr>
          <a:xfrm>
            <a:off x="416037" y="1225662"/>
            <a:ext cx="6889638" cy="4308872"/>
          </a:xfrm>
          <a:prstGeom prst="rect">
            <a:avLst/>
          </a:prstGeom>
          <a:noFill/>
        </p:spPr>
        <p:txBody>
          <a:bodyPr wrap="square" rtlCol="0">
            <a:spAutoFit/>
          </a:bodyPr>
          <a:lstStyle/>
          <a:p>
            <a:r>
              <a:rPr lang="en-US" sz="2000" b="1" dirty="0">
                <a:solidFill>
                  <a:schemeClr val="tx1">
                    <a:lumMod val="50000"/>
                  </a:schemeClr>
                </a:solidFill>
                <a:latin typeface="+mj-lt"/>
              </a:rPr>
              <a:t>Random sample of 10 delivered patients/month:</a:t>
            </a:r>
          </a:p>
          <a:p>
            <a:r>
              <a:rPr lang="en-US" b="1" dirty="0">
                <a:solidFill>
                  <a:schemeClr val="tx1">
                    <a:lumMod val="50000"/>
                  </a:schemeClr>
                </a:solidFill>
                <a:latin typeface="+mj-lt"/>
              </a:rPr>
              <a:t>1) Screening</a:t>
            </a:r>
          </a:p>
          <a:p>
            <a:pPr marL="742950" lvl="1" indent="-285750">
              <a:buFont typeface="Arial" panose="020B0604020202020204" pitchFamily="34" charset="0"/>
              <a:buChar char="•"/>
            </a:pPr>
            <a:r>
              <a:rPr lang="en-US" dirty="0">
                <a:solidFill>
                  <a:schemeClr val="tx1">
                    <a:lumMod val="50000"/>
                  </a:schemeClr>
                </a:solidFill>
                <a:latin typeface="+mj-lt"/>
              </a:rPr>
              <a:t>%  of patient with </a:t>
            </a:r>
            <a:r>
              <a:rPr lang="en-US" b="1" dirty="0">
                <a:solidFill>
                  <a:schemeClr val="tx1">
                    <a:lumMod val="50000"/>
                  </a:schemeClr>
                </a:solidFill>
                <a:latin typeface="+mj-lt"/>
              </a:rPr>
              <a:t>depression/anxiety</a:t>
            </a:r>
            <a:r>
              <a:rPr lang="en-US" dirty="0">
                <a:solidFill>
                  <a:schemeClr val="tx1">
                    <a:lumMod val="50000"/>
                  </a:schemeClr>
                </a:solidFill>
                <a:latin typeface="+mj-lt"/>
              </a:rPr>
              <a:t> </a:t>
            </a:r>
            <a:r>
              <a:rPr lang="en-US" b="1" dirty="0">
                <a:solidFill>
                  <a:schemeClr val="tx1">
                    <a:lumMod val="50000"/>
                  </a:schemeClr>
                </a:solidFill>
                <a:latin typeface="+mj-lt"/>
              </a:rPr>
              <a:t>screening</a:t>
            </a:r>
            <a:r>
              <a:rPr lang="en-US" dirty="0">
                <a:solidFill>
                  <a:schemeClr val="tx1">
                    <a:lumMod val="50000"/>
                  </a:schemeClr>
                </a:solidFill>
                <a:latin typeface="+mj-lt"/>
              </a:rPr>
              <a:t> during prenatal care and delivery hospitalization</a:t>
            </a:r>
          </a:p>
          <a:p>
            <a:pPr lvl="1"/>
            <a:endParaRPr lang="en-US" dirty="0">
              <a:solidFill>
                <a:schemeClr val="tx1">
                  <a:lumMod val="50000"/>
                </a:schemeClr>
              </a:solidFill>
              <a:latin typeface="+mj-lt"/>
            </a:endParaRPr>
          </a:p>
          <a:p>
            <a:r>
              <a:rPr lang="en-US" b="1" dirty="0">
                <a:solidFill>
                  <a:schemeClr val="tx1">
                    <a:lumMod val="50000"/>
                  </a:schemeClr>
                </a:solidFill>
                <a:latin typeface="+mj-lt"/>
              </a:rPr>
              <a:t>2) Patient PMH Education</a:t>
            </a:r>
          </a:p>
          <a:p>
            <a:pPr marL="742950" lvl="1" indent="-285750">
              <a:buFont typeface="Arial" panose="020B0604020202020204" pitchFamily="34" charset="0"/>
              <a:buChar char="•"/>
            </a:pPr>
            <a:r>
              <a:rPr lang="en-US" i="0" dirty="0">
                <a:solidFill>
                  <a:schemeClr val="tx1">
                    <a:lumMod val="50000"/>
                  </a:schemeClr>
                </a:solidFill>
                <a:effectLst/>
                <a:latin typeface="+mj-lt"/>
              </a:rPr>
              <a:t>% of patients with documentation of receiving education before delivery hospitalization discharge on PMH  warning signs, where to call, and hotline support:  IL MOMS Line, PSI and MAR Now</a:t>
            </a:r>
            <a:r>
              <a:rPr lang="en-US" dirty="0">
                <a:solidFill>
                  <a:schemeClr val="tx1">
                    <a:lumMod val="50000"/>
                  </a:schemeClr>
                </a:solidFill>
                <a:latin typeface="+mj-lt"/>
              </a:rPr>
              <a:t>.</a:t>
            </a:r>
            <a:r>
              <a:rPr lang="en-US" i="0" dirty="0">
                <a:solidFill>
                  <a:schemeClr val="tx1">
                    <a:lumMod val="50000"/>
                  </a:schemeClr>
                </a:solidFill>
                <a:effectLst/>
                <a:latin typeface="+mj-lt"/>
              </a:rPr>
              <a:t> </a:t>
            </a:r>
          </a:p>
          <a:p>
            <a:pPr lvl="1"/>
            <a:endParaRPr lang="en-US" i="0" dirty="0">
              <a:solidFill>
                <a:schemeClr val="tx1">
                  <a:lumMod val="50000"/>
                </a:schemeClr>
              </a:solidFill>
              <a:effectLst/>
              <a:latin typeface="+mj-lt"/>
            </a:endParaRPr>
          </a:p>
          <a:p>
            <a:r>
              <a:rPr lang="en-US" sz="2000" b="1" dirty="0">
                <a:solidFill>
                  <a:schemeClr val="tx1">
                    <a:lumMod val="50000"/>
                  </a:schemeClr>
                </a:solidFill>
                <a:latin typeface="+mj-lt"/>
              </a:rPr>
              <a:t>Provider PMH Education </a:t>
            </a:r>
          </a:p>
          <a:p>
            <a:pPr marL="742950" lvl="1" indent="-285750">
              <a:buFont typeface="Arial" panose="020B0604020202020204" pitchFamily="34" charset="0"/>
              <a:buChar char="•"/>
            </a:pPr>
            <a:r>
              <a:rPr lang="en-US" dirty="0">
                <a:solidFill>
                  <a:schemeClr val="tx1">
                    <a:lumMod val="50000"/>
                  </a:schemeClr>
                </a:solidFill>
                <a:latin typeface="+mj-lt"/>
              </a:rPr>
              <a:t>% of OB/ER providers with PMH training completed</a:t>
            </a:r>
          </a:p>
          <a:p>
            <a:pPr marL="742950" lvl="1" indent="-285750">
              <a:buFont typeface="Arial" panose="020B0604020202020204" pitchFamily="34" charset="0"/>
              <a:buChar char="•"/>
            </a:pPr>
            <a:r>
              <a:rPr lang="en-US" dirty="0">
                <a:solidFill>
                  <a:schemeClr val="tx1">
                    <a:lumMod val="50000"/>
                  </a:schemeClr>
                </a:solidFill>
                <a:latin typeface="+mj-lt"/>
              </a:rPr>
              <a:t>% of OB/ER nursing staff with PMH training completed</a:t>
            </a:r>
          </a:p>
          <a:p>
            <a:pPr marL="285750" indent="-285750">
              <a:buFont typeface="Arial" panose="020B0604020202020204" pitchFamily="34" charset="0"/>
              <a:buChar char="•"/>
            </a:pPr>
            <a:endParaRPr lang="en-US" i="0" dirty="0">
              <a:solidFill>
                <a:schemeClr val="tx1">
                  <a:lumMod val="50000"/>
                </a:schemeClr>
              </a:solidFill>
              <a:effectLst/>
              <a:latin typeface="+mj-lt"/>
            </a:endParaRPr>
          </a:p>
        </p:txBody>
      </p:sp>
    </p:spTree>
    <p:extLst>
      <p:ext uri="{BB962C8B-B14F-4D97-AF65-F5344CB8AC3E}">
        <p14:creationId xmlns:p14="http://schemas.microsoft.com/office/powerpoint/2010/main" val="113702200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BD0F2B-7A40-ABD9-ED5E-0EE1C2D753D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DD912C1-FBF5-46FF-8416-3373B09C414E}"/>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528CAC29-C7D9-9F84-E6D5-E6ACF08EC1C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42</a:t>
            </a:fld>
            <a:endParaRPr lang="en-US"/>
          </a:p>
        </p:txBody>
      </p:sp>
      <p:sp>
        <p:nvSpPr>
          <p:cNvPr id="7" name="Rounded Rectangle 4">
            <a:extLst>
              <a:ext uri="{FF2B5EF4-FFF2-40B4-BE49-F238E27FC236}">
                <a16:creationId xmlns:a16="http://schemas.microsoft.com/office/drawing/2014/main" id="{87019937-FF46-DEB2-C38B-67282E665DD2}"/>
              </a:ext>
            </a:extLst>
          </p:cNvPr>
          <p:cNvSpPr/>
          <p:nvPr/>
        </p:nvSpPr>
        <p:spPr>
          <a:xfrm>
            <a:off x="361900" y="1762773"/>
            <a:ext cx="2533767" cy="4830993"/>
          </a:xfrm>
          <a:prstGeom prst="roundRect">
            <a:avLst/>
          </a:prstGeom>
          <a:no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Provider</a:t>
            </a:r>
            <a:r>
              <a:rPr lang="en-US" sz="2000" b="1" kern="0">
                <a:solidFill>
                  <a:schemeClr val="tx1">
                    <a:lumMod val="50000"/>
                  </a:schemeClr>
                </a:solidFill>
                <a:effectLst/>
                <a:latin typeface="Aptos"/>
                <a:ea typeface="Times New Roman" panose="02020603050405020304" pitchFamily="18" charset="0"/>
                <a:cs typeface="Segoe UI"/>
              </a:rPr>
              <a:t> Education &amp; Engagement</a:t>
            </a:r>
          </a:p>
        </p:txBody>
      </p:sp>
      <p:sp>
        <p:nvSpPr>
          <p:cNvPr id="8" name="Rounded Rectangle 54">
            <a:extLst>
              <a:ext uri="{FF2B5EF4-FFF2-40B4-BE49-F238E27FC236}">
                <a16:creationId xmlns:a16="http://schemas.microsoft.com/office/drawing/2014/main" id="{602FF149-7FC2-4C89-BC4A-04C9E72591E7}"/>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9" name="Rounded Rectangle 22">
            <a:extLst>
              <a:ext uri="{FF2B5EF4-FFF2-40B4-BE49-F238E27FC236}">
                <a16:creationId xmlns:a16="http://schemas.microsoft.com/office/drawing/2014/main" id="{093E0062-A967-5F5C-B653-0F31728CBB53}"/>
              </a:ext>
            </a:extLst>
          </p:cNvPr>
          <p:cNvSpPr/>
          <p:nvPr/>
        </p:nvSpPr>
        <p:spPr>
          <a:xfrm>
            <a:off x="3142224" y="1762041"/>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228600" indent="-228600">
              <a:buAutoNum type="arabicPeriod"/>
            </a:pPr>
            <a:r>
              <a:rPr lang="en-US" sz="2000" dirty="0">
                <a:solidFill>
                  <a:schemeClr val="tx1">
                    <a:lumMod val="50000"/>
                  </a:schemeClr>
                </a:solidFill>
                <a:latin typeface="Aptos"/>
                <a:ea typeface="+mn-lt"/>
                <a:cs typeface="+mn-lt"/>
              </a:rPr>
              <a:t>Educate all OB clinical staff caring for pregnant/postpartum patients on PMH conditions, screening, treatment, referral processes, hotline resources, and trauma informed care.</a:t>
            </a:r>
          </a:p>
        </p:txBody>
      </p:sp>
      <p:sp>
        <p:nvSpPr>
          <p:cNvPr id="10" name="Rounded Rectangle 10">
            <a:extLst>
              <a:ext uri="{FF2B5EF4-FFF2-40B4-BE49-F238E27FC236}">
                <a16:creationId xmlns:a16="http://schemas.microsoft.com/office/drawing/2014/main" id="{EF58AED4-1BC8-EB4D-5E74-2E3A49854DB5}"/>
              </a:ext>
            </a:extLst>
          </p:cNvPr>
          <p:cNvSpPr/>
          <p:nvPr/>
        </p:nvSpPr>
        <p:spPr>
          <a:xfrm>
            <a:off x="3142224" y="4423261"/>
            <a:ext cx="7679172" cy="2170505"/>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panose="020B0004020202020204" pitchFamily="34" charset="0"/>
                <a:ea typeface="+mn-lt"/>
                <a:cs typeface="+mn-lt"/>
              </a:rPr>
              <a:t>3. </a:t>
            </a:r>
            <a:r>
              <a:rPr lang="en-US" sz="2000" b="0" i="0" dirty="0">
                <a:solidFill>
                  <a:srgbClr val="000000"/>
                </a:solidFill>
                <a:effectLst/>
                <a:latin typeface="Aptos" panose="020B0004020202020204" pitchFamily="34" charset="0"/>
              </a:rPr>
              <a:t>Create a PMH Access Workgroup with multidisciplinary inpatient and outpatient care team members (including, OB, ED, Peds, social work, psychiatry, outpatient and inpatient OB nursing leaders) and community stakeholders across perinatal continuum of care to identify barriers to perinatal mental health care and opportunities to enhance care coordination and connections to mental health resources.</a:t>
            </a:r>
            <a:endParaRPr lang="en-US" sz="2000" dirty="0">
              <a:solidFill>
                <a:schemeClr val="tx1">
                  <a:lumMod val="50000"/>
                </a:schemeClr>
              </a:solidFill>
              <a:latin typeface="Aptos" panose="020B0004020202020204" pitchFamily="34" charset="0"/>
              <a:ea typeface="+mn-lt"/>
              <a:cs typeface="+mn-lt"/>
            </a:endParaRPr>
          </a:p>
        </p:txBody>
      </p:sp>
      <p:sp>
        <p:nvSpPr>
          <p:cNvPr id="11" name="Rounded Rectangle 54">
            <a:extLst>
              <a:ext uri="{FF2B5EF4-FFF2-40B4-BE49-F238E27FC236}">
                <a16:creationId xmlns:a16="http://schemas.microsoft.com/office/drawing/2014/main" id="{28DAF249-F0F3-3F21-AA1D-92A45A7D885A}"/>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22">
            <a:extLst>
              <a:ext uri="{FF2B5EF4-FFF2-40B4-BE49-F238E27FC236}">
                <a16:creationId xmlns:a16="http://schemas.microsoft.com/office/drawing/2014/main" id="{130583DC-2346-2706-276A-C6B709F72D1E}"/>
              </a:ext>
            </a:extLst>
          </p:cNvPr>
          <p:cNvSpPr/>
          <p:nvPr/>
        </p:nvSpPr>
        <p:spPr>
          <a:xfrm>
            <a:off x="3142224" y="3075399"/>
            <a:ext cx="7679172" cy="1181533"/>
          </a:xfrm>
          <a:prstGeom prst="roundRect">
            <a:avLst/>
          </a:prstGeom>
          <a:solidFill>
            <a:schemeClr val="bg1"/>
          </a:solidFill>
          <a:ln>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2. Educate all ER clinical staff caring for pregnant/postpartum patients on PMH conditions, screening, treatment, referral processes, hotline resources, and trauma informed care.</a:t>
            </a:r>
          </a:p>
        </p:txBody>
      </p:sp>
    </p:spTree>
    <p:extLst>
      <p:ext uri="{BB962C8B-B14F-4D97-AF65-F5344CB8AC3E}">
        <p14:creationId xmlns:p14="http://schemas.microsoft.com/office/powerpoint/2010/main" val="63770223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59982B-5E9A-EC40-A79D-313BF46919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6E59D2-AD6C-9026-236C-982722ADA8E6}"/>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9E68B434-1737-DC57-1F6A-98C3ECBE76F5}"/>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43</a:t>
            </a:fld>
            <a:endParaRPr lang="en-US"/>
          </a:p>
        </p:txBody>
      </p:sp>
      <p:sp>
        <p:nvSpPr>
          <p:cNvPr id="7" name="Rounded Rectangle 4">
            <a:extLst>
              <a:ext uri="{FF2B5EF4-FFF2-40B4-BE49-F238E27FC236}">
                <a16:creationId xmlns:a16="http://schemas.microsoft.com/office/drawing/2014/main" id="{D2553073-1D39-7222-E5B3-D48089661062}"/>
              </a:ext>
            </a:extLst>
          </p:cNvPr>
          <p:cNvSpPr/>
          <p:nvPr/>
        </p:nvSpPr>
        <p:spPr>
          <a:xfrm>
            <a:off x="361900" y="1790995"/>
            <a:ext cx="2533767" cy="3662823"/>
          </a:xfrm>
          <a:prstGeom prst="roundRect">
            <a:avLst/>
          </a:prstGeom>
          <a:no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mn-lt"/>
                <a:cs typeface="+mn-lt"/>
              </a:rPr>
              <a:t>Patient &amp; Community </a:t>
            </a:r>
            <a:r>
              <a:rPr lang="en-US" sz="2000" b="1" kern="0">
                <a:solidFill>
                  <a:schemeClr val="tx1">
                    <a:lumMod val="50000"/>
                  </a:schemeClr>
                </a:solidFill>
                <a:effectLst/>
                <a:latin typeface="Aptos"/>
                <a:ea typeface="+mn-lt"/>
                <a:cs typeface="+mn-lt"/>
              </a:rPr>
              <a:t>Education </a:t>
            </a:r>
            <a:r>
              <a:rPr lang="en-US" sz="2000" b="1" kern="0">
                <a:solidFill>
                  <a:schemeClr val="tx1">
                    <a:lumMod val="50000"/>
                  </a:schemeClr>
                </a:solidFill>
                <a:latin typeface="Aptos"/>
                <a:ea typeface="+mn-lt"/>
                <a:cs typeface="+mn-lt"/>
              </a:rPr>
              <a:t>and</a:t>
            </a:r>
            <a:r>
              <a:rPr lang="en-US" sz="2000" b="1" kern="0">
                <a:solidFill>
                  <a:schemeClr val="tx1">
                    <a:lumMod val="50000"/>
                  </a:schemeClr>
                </a:solidFill>
                <a:effectLst/>
                <a:latin typeface="Aptos"/>
                <a:ea typeface="+mn-lt"/>
                <a:cs typeface="+mn-lt"/>
              </a:rPr>
              <a:t> Engagement</a:t>
            </a:r>
            <a:endParaRPr lang="en-US" sz="2000">
              <a:solidFill>
                <a:schemeClr val="tx1">
                  <a:lumMod val="50000"/>
                </a:schemeClr>
              </a:solidFill>
              <a:latin typeface="Aptos"/>
              <a:ea typeface="+mn-lt"/>
              <a:cs typeface="+mn-lt"/>
            </a:endParaRPr>
          </a:p>
        </p:txBody>
      </p:sp>
      <p:sp>
        <p:nvSpPr>
          <p:cNvPr id="8" name="Rounded Rectangle 54">
            <a:extLst>
              <a:ext uri="{FF2B5EF4-FFF2-40B4-BE49-F238E27FC236}">
                <a16:creationId xmlns:a16="http://schemas.microsoft.com/office/drawing/2014/main" id="{C9EA8076-F46D-4DCF-771B-194F687A5B16}"/>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9" name="Rounded Rectangle 22">
            <a:extLst>
              <a:ext uri="{FF2B5EF4-FFF2-40B4-BE49-F238E27FC236}">
                <a16:creationId xmlns:a16="http://schemas.microsoft.com/office/drawing/2014/main" id="{2C82AB79-9CDC-61CD-5053-5D212E9556CF}"/>
              </a:ext>
            </a:extLst>
          </p:cNvPr>
          <p:cNvSpPr/>
          <p:nvPr/>
        </p:nvSpPr>
        <p:spPr>
          <a:xfrm>
            <a:off x="3142222" y="1790996"/>
            <a:ext cx="7641543" cy="120175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panose="020B0004020202020204" pitchFamily="34" charset="0"/>
                <a:ea typeface="+mn-lt"/>
                <a:cs typeface="+mn-lt"/>
              </a:rPr>
              <a:t>4. Have a process to pr</a:t>
            </a:r>
            <a:r>
              <a:rPr lang="en-US" sz="2000" b="0" i="0" dirty="0">
                <a:solidFill>
                  <a:srgbClr val="000000"/>
                </a:solidFill>
                <a:effectLst/>
                <a:latin typeface="Aptos" panose="020B0004020202020204" pitchFamily="34" charset="0"/>
              </a:rPr>
              <a:t>ovide postpartum patients education on PMH conditions warning signs for patients and family members/support people and follow up options including, hotlines/ warmlines</a:t>
            </a:r>
            <a:r>
              <a:rPr lang="en-US" sz="2000" dirty="0">
                <a:solidFill>
                  <a:schemeClr val="tx1">
                    <a:lumMod val="50000"/>
                  </a:schemeClr>
                </a:solidFill>
                <a:latin typeface="Aptos" panose="020B0004020202020204" pitchFamily="34" charset="0"/>
                <a:ea typeface="+mn-lt"/>
                <a:cs typeface="+mn-lt"/>
              </a:rPr>
              <a:t>.</a:t>
            </a:r>
            <a:endParaRPr lang="en-US" dirty="0">
              <a:solidFill>
                <a:schemeClr val="tx1">
                  <a:lumMod val="50000"/>
                </a:schemeClr>
              </a:solidFill>
              <a:latin typeface="Aptos" panose="020B0004020202020204" pitchFamily="34" charset="0"/>
            </a:endParaRPr>
          </a:p>
        </p:txBody>
      </p:sp>
      <p:sp>
        <p:nvSpPr>
          <p:cNvPr id="10" name="Rounded Rectangle 10">
            <a:extLst>
              <a:ext uri="{FF2B5EF4-FFF2-40B4-BE49-F238E27FC236}">
                <a16:creationId xmlns:a16="http://schemas.microsoft.com/office/drawing/2014/main" id="{25A0D1BC-33E4-BAC1-2BEC-C4000E1674DF}"/>
              </a:ext>
            </a:extLst>
          </p:cNvPr>
          <p:cNvSpPr/>
          <p:nvPr/>
        </p:nvSpPr>
        <p:spPr>
          <a:xfrm>
            <a:off x="3142222" y="3256717"/>
            <a:ext cx="7641543" cy="73138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5. Have a process to share PMH patient education resources with outpatient clinical settings.</a:t>
            </a:r>
            <a:endParaRPr lang="en-US" dirty="0">
              <a:solidFill>
                <a:schemeClr val="tx1">
                  <a:lumMod val="50000"/>
                </a:schemeClr>
              </a:solidFill>
              <a:latin typeface="Aptos"/>
              <a:ea typeface="+mn-lt"/>
              <a:cs typeface="+mn-lt"/>
            </a:endParaRPr>
          </a:p>
        </p:txBody>
      </p:sp>
      <p:sp>
        <p:nvSpPr>
          <p:cNvPr id="11" name="Rounded Rectangle 54">
            <a:extLst>
              <a:ext uri="{FF2B5EF4-FFF2-40B4-BE49-F238E27FC236}">
                <a16:creationId xmlns:a16="http://schemas.microsoft.com/office/drawing/2014/main" id="{70B3912C-858B-9D6D-BA06-B9A7797B765E}"/>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10">
            <a:extLst>
              <a:ext uri="{FF2B5EF4-FFF2-40B4-BE49-F238E27FC236}">
                <a16:creationId xmlns:a16="http://schemas.microsoft.com/office/drawing/2014/main" id="{497977DF-1C99-42E3-77F6-1CAF8B65B529}"/>
              </a:ext>
            </a:extLst>
          </p:cNvPr>
          <p:cNvSpPr/>
          <p:nvPr/>
        </p:nvSpPr>
        <p:spPr>
          <a:xfrm>
            <a:off x="3142222" y="4252068"/>
            <a:ext cx="7641543" cy="1201751"/>
          </a:xfrm>
          <a:prstGeom prst="roundRect">
            <a:avLst/>
          </a:prstGeom>
          <a:solidFill>
            <a:schemeClr val="bg1"/>
          </a:solidFill>
          <a:ln>
            <a:solidFill>
              <a:srgbClr val="92D05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latin typeface="Aptos"/>
                <a:ea typeface="+mn-lt"/>
                <a:cs typeface="+mn-lt"/>
              </a:rPr>
              <a:t>6. Identify a patient partner for hospital PMH quality improvement team and / or other opportunities to engage patients and community members with lived experiences and prioritize their recommendations.</a:t>
            </a:r>
            <a:endParaRPr lang="en-US" dirty="0">
              <a:solidFill>
                <a:schemeClr val="tx1">
                  <a:lumMod val="50000"/>
                </a:schemeClr>
              </a:solidFill>
              <a:latin typeface="Aptos"/>
              <a:ea typeface="+mn-lt"/>
              <a:cs typeface="+mn-lt"/>
            </a:endParaRPr>
          </a:p>
        </p:txBody>
      </p:sp>
    </p:spTree>
    <p:extLst>
      <p:ext uri="{BB962C8B-B14F-4D97-AF65-F5344CB8AC3E}">
        <p14:creationId xmlns:p14="http://schemas.microsoft.com/office/powerpoint/2010/main" val="295760299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50C430-81AF-2B70-5A71-B6F266C05D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AB55BFF-33D0-DC23-F86D-522252317CDD}"/>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EC1ACA8C-99D2-E512-AEEA-B05219C3210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44</a:t>
            </a:fld>
            <a:endParaRPr lang="en-US"/>
          </a:p>
        </p:txBody>
      </p:sp>
      <p:sp>
        <p:nvSpPr>
          <p:cNvPr id="8" name="Rounded Rectangle 54">
            <a:extLst>
              <a:ext uri="{FF2B5EF4-FFF2-40B4-BE49-F238E27FC236}">
                <a16:creationId xmlns:a16="http://schemas.microsoft.com/office/drawing/2014/main" id="{F1769B99-BDE2-C843-78F1-E05AEFD927E5}"/>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7BFCFA61-7219-B798-4129-B8D4F8870668}"/>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5" name="Rounded Rectangle 7">
            <a:extLst>
              <a:ext uri="{FF2B5EF4-FFF2-40B4-BE49-F238E27FC236}">
                <a16:creationId xmlns:a16="http://schemas.microsoft.com/office/drawing/2014/main" id="{4D808116-576D-07FF-D388-A4E6E82941EE}"/>
              </a:ext>
            </a:extLst>
          </p:cNvPr>
          <p:cNvSpPr/>
          <p:nvPr/>
        </p:nvSpPr>
        <p:spPr>
          <a:xfrm>
            <a:off x="286422" y="1926584"/>
            <a:ext cx="2524360" cy="2654042"/>
          </a:xfrm>
          <a:prstGeom prst="roundRect">
            <a:avLst/>
          </a:prstGeom>
          <a:no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effectLst/>
                <a:latin typeface="Aptos"/>
                <a:ea typeface="Times New Roman" panose="02020603050405020304" pitchFamily="18" charset="0"/>
                <a:cs typeface="Segoe UI"/>
              </a:rPr>
              <a:t>Screening</a:t>
            </a:r>
            <a:r>
              <a:rPr lang="en-US" sz="2000" b="1" kern="0">
                <a:solidFill>
                  <a:schemeClr val="tx1">
                    <a:lumMod val="50000"/>
                  </a:schemeClr>
                </a:solidFill>
                <a:latin typeface="Aptos"/>
                <a:ea typeface="Times New Roman" panose="02020603050405020304" pitchFamily="18" charset="0"/>
                <a:cs typeface="Segoe UI"/>
              </a:rPr>
              <a:t> and Assessment</a:t>
            </a:r>
            <a:endParaRPr lang="en-US" sz="2000" b="1" kern="0">
              <a:solidFill>
                <a:schemeClr val="tx1">
                  <a:lumMod val="50000"/>
                </a:schemeClr>
              </a:solidFill>
              <a:effectLst/>
              <a:latin typeface="Aptos"/>
              <a:ea typeface="Times New Roman" panose="02020603050405020304" pitchFamily="18" charset="0"/>
              <a:cs typeface="Segoe UI" panose="020B0502040204020203" pitchFamily="34" charset="0"/>
            </a:endParaRPr>
          </a:p>
        </p:txBody>
      </p:sp>
      <p:sp>
        <p:nvSpPr>
          <p:cNvPr id="6" name="Rounded Rectangle 31">
            <a:extLst>
              <a:ext uri="{FF2B5EF4-FFF2-40B4-BE49-F238E27FC236}">
                <a16:creationId xmlns:a16="http://schemas.microsoft.com/office/drawing/2014/main" id="{31CC63F4-341F-2E7D-99A5-27C7B43EEE97}"/>
              </a:ext>
            </a:extLst>
          </p:cNvPr>
          <p:cNvSpPr/>
          <p:nvPr/>
        </p:nvSpPr>
        <p:spPr>
          <a:xfrm>
            <a:off x="3050311" y="1923217"/>
            <a:ext cx="7639594" cy="1006995"/>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chemeClr val="tx1">
                    <a:lumMod val="50000"/>
                  </a:schemeClr>
                </a:solidFill>
                <a:effectLst/>
                <a:latin typeface="Aptos"/>
                <a:ea typeface="+mn-lt"/>
                <a:cs typeface="+mn-lt"/>
              </a:rPr>
              <a:t>7. Establish </a:t>
            </a:r>
            <a:r>
              <a:rPr lang="en-US" sz="2000" dirty="0">
                <a:solidFill>
                  <a:schemeClr val="tx1">
                    <a:lumMod val="50000"/>
                  </a:schemeClr>
                </a:solidFill>
                <a:latin typeface="Aptos"/>
                <a:ea typeface="+mn-lt"/>
                <a:cs typeface="+mn-lt"/>
              </a:rPr>
              <a:t>protocol </a:t>
            </a:r>
            <a:r>
              <a:rPr lang="en-US" sz="2000" dirty="0">
                <a:solidFill>
                  <a:schemeClr val="tx1">
                    <a:lumMod val="50000"/>
                  </a:schemeClr>
                </a:solidFill>
                <a:effectLst/>
                <a:latin typeface="Aptos"/>
                <a:ea typeface="+mn-lt"/>
                <a:cs typeface="+mn-lt"/>
              </a:rPr>
              <a:t>and </a:t>
            </a:r>
            <a:r>
              <a:rPr lang="en-US" sz="2000" dirty="0">
                <a:solidFill>
                  <a:schemeClr val="tx1">
                    <a:lumMod val="50000"/>
                  </a:schemeClr>
                </a:solidFill>
                <a:latin typeface="Aptos"/>
                <a:ea typeface="+mn-lt"/>
                <a:cs typeface="+mn-lt"/>
              </a:rPr>
              <a:t>workflow to screen all OB </a:t>
            </a:r>
            <a:r>
              <a:rPr lang="en-US" sz="2000" dirty="0">
                <a:solidFill>
                  <a:schemeClr val="tx1">
                    <a:lumMod val="50000"/>
                  </a:schemeClr>
                </a:solidFill>
                <a:effectLst/>
                <a:latin typeface="Aptos"/>
                <a:ea typeface="+mn-lt"/>
                <a:cs typeface="+mn-lt"/>
              </a:rPr>
              <a:t>patients </a:t>
            </a:r>
            <a:r>
              <a:rPr lang="en-US" sz="2000" dirty="0">
                <a:solidFill>
                  <a:schemeClr val="tx1">
                    <a:lumMod val="50000"/>
                  </a:schemeClr>
                </a:solidFill>
                <a:latin typeface="Aptos"/>
                <a:ea typeface="+mn-lt"/>
                <a:cs typeface="+mn-lt"/>
              </a:rPr>
              <a:t>for PMH</a:t>
            </a:r>
            <a:r>
              <a:rPr lang="en-US" sz="2000" dirty="0">
                <a:solidFill>
                  <a:schemeClr val="tx1">
                    <a:lumMod val="50000"/>
                  </a:schemeClr>
                </a:solidFill>
                <a:effectLst/>
                <a:latin typeface="Aptos"/>
                <a:ea typeface="+mn-lt"/>
                <a:cs typeface="+mn-lt"/>
              </a:rPr>
              <a:t> </a:t>
            </a:r>
            <a:r>
              <a:rPr lang="en-US" sz="2000" dirty="0">
                <a:solidFill>
                  <a:schemeClr val="tx1">
                    <a:lumMod val="50000"/>
                  </a:schemeClr>
                </a:solidFill>
                <a:latin typeface="Aptos"/>
                <a:ea typeface="+mn-lt"/>
                <a:cs typeface="+mn-lt"/>
              </a:rPr>
              <a:t>conditions with validated screening tools during delivery hospitalization.</a:t>
            </a:r>
            <a:endParaRPr lang="en-US" dirty="0">
              <a:solidFill>
                <a:schemeClr val="tx1">
                  <a:lumMod val="50000"/>
                </a:schemeClr>
              </a:solidFill>
              <a:latin typeface="Aptos"/>
            </a:endParaRPr>
          </a:p>
        </p:txBody>
      </p:sp>
      <p:sp>
        <p:nvSpPr>
          <p:cNvPr id="12" name="Rounded Rectangle 41">
            <a:extLst>
              <a:ext uri="{FF2B5EF4-FFF2-40B4-BE49-F238E27FC236}">
                <a16:creationId xmlns:a16="http://schemas.microsoft.com/office/drawing/2014/main" id="{28B1117D-74A2-8B1B-6EFC-FB5D8CA3F269}"/>
              </a:ext>
            </a:extLst>
          </p:cNvPr>
          <p:cNvSpPr/>
          <p:nvPr/>
        </p:nvSpPr>
        <p:spPr>
          <a:xfrm>
            <a:off x="3046030" y="3107385"/>
            <a:ext cx="7639586" cy="1473241"/>
          </a:xfrm>
          <a:prstGeom prst="round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a:ea typeface="+mn-lt"/>
                <a:cs typeface="+mn-lt"/>
              </a:rPr>
              <a:t>8. Share validated PMH screening tools and screening/treatment algorithms and process flow for linkage to PMH follow up with outpatient settings (i.e. </a:t>
            </a:r>
            <a:r>
              <a:rPr lang="en-US" sz="2000" b="0" i="0" dirty="0">
                <a:solidFill>
                  <a:srgbClr val="000000"/>
                </a:solidFill>
                <a:effectLst/>
                <a:latin typeface="WordVisi_MSFontService"/>
              </a:rPr>
              <a:t>prenatal care sites, FQHCs, emergency departments, and pediatric offices</a:t>
            </a:r>
            <a:r>
              <a:rPr lang="en-US" sz="2000" dirty="0">
                <a:solidFill>
                  <a:schemeClr val="tx1">
                    <a:lumMod val="50000"/>
                  </a:schemeClr>
                </a:solidFill>
                <a:latin typeface="Aptos"/>
                <a:ea typeface="+mn-lt"/>
                <a:cs typeface="+mn-lt"/>
              </a:rPr>
              <a:t>).</a:t>
            </a:r>
            <a:endParaRPr lang="en-US" dirty="0">
              <a:solidFill>
                <a:schemeClr val="tx1">
                  <a:lumMod val="50000"/>
                </a:schemeClr>
              </a:solidFill>
              <a:latin typeface="Arial"/>
              <a:ea typeface="+mn-lt"/>
              <a:cs typeface="+mn-lt"/>
            </a:endParaRPr>
          </a:p>
        </p:txBody>
      </p:sp>
    </p:spTree>
    <p:extLst>
      <p:ext uri="{BB962C8B-B14F-4D97-AF65-F5344CB8AC3E}">
        <p14:creationId xmlns:p14="http://schemas.microsoft.com/office/powerpoint/2010/main" val="263559903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1FF4B8-E236-5933-698D-8F07C0A4681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6EE6EF7-1DB7-84AE-9056-D65BC7ABF544}"/>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7E35E6CA-9013-C597-6412-472CB3CBF39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45</a:t>
            </a:fld>
            <a:endParaRPr lang="en-US"/>
          </a:p>
        </p:txBody>
      </p:sp>
      <p:sp>
        <p:nvSpPr>
          <p:cNvPr id="8" name="Rounded Rectangle 54">
            <a:extLst>
              <a:ext uri="{FF2B5EF4-FFF2-40B4-BE49-F238E27FC236}">
                <a16:creationId xmlns:a16="http://schemas.microsoft.com/office/drawing/2014/main" id="{74A5ED89-C029-8DBA-DE42-56097AD2D8F8}"/>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51053F09-E0D9-B07A-D341-F5F3C28C7061}"/>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5">
            <a:extLst>
              <a:ext uri="{FF2B5EF4-FFF2-40B4-BE49-F238E27FC236}">
                <a16:creationId xmlns:a16="http://schemas.microsoft.com/office/drawing/2014/main" id="{54795DAA-589A-19F3-D241-87001B674A98}"/>
              </a:ext>
            </a:extLst>
          </p:cNvPr>
          <p:cNvSpPr/>
          <p:nvPr/>
        </p:nvSpPr>
        <p:spPr>
          <a:xfrm>
            <a:off x="3162942" y="2007167"/>
            <a:ext cx="7544093" cy="1831588"/>
          </a:xfrm>
          <a:prstGeom prst="roundRect">
            <a:avLst/>
          </a:prstGeom>
          <a:solidFill>
            <a:schemeClr val="bg1"/>
          </a:solidFill>
          <a:ln>
            <a:solidFill>
              <a:srgbClr val="82151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panose="020B0004020202020204" pitchFamily="34" charset="0"/>
                <a:ea typeface="+mn-lt"/>
                <a:cs typeface="+mn-lt"/>
                <a:sym typeface="Wingdings" pitchFamily="2" charset="2"/>
              </a:rPr>
              <a:t>9. Establish process flow for treating positive PMH screens </a:t>
            </a:r>
            <a:r>
              <a:rPr lang="en-US" sz="2000" dirty="0">
                <a:solidFill>
                  <a:schemeClr val="tx1">
                    <a:lumMod val="50000"/>
                  </a:schemeClr>
                </a:solidFill>
                <a:latin typeface="Aptos" panose="020B0004020202020204" pitchFamily="34" charset="0"/>
                <a:ea typeface="+mn-lt"/>
                <a:cs typeface="+mn-lt"/>
              </a:rPr>
              <a:t>during delivery hospitalization, including treatment initiation algorithms using</a:t>
            </a:r>
            <a:r>
              <a:rPr lang="en-US" sz="2000" b="0" i="0" dirty="0">
                <a:solidFill>
                  <a:srgbClr val="000000"/>
                </a:solidFill>
                <a:effectLst/>
                <a:latin typeface="Aptos" panose="020B0004020202020204" pitchFamily="34" charset="0"/>
              </a:rPr>
              <a:t> tiered assessment based on severity and risk of harm, include utilization of IL DocAssist for PMH clinical consultation.</a:t>
            </a:r>
            <a:endParaRPr lang="en-US" dirty="0">
              <a:solidFill>
                <a:schemeClr val="tx1">
                  <a:lumMod val="50000"/>
                </a:schemeClr>
              </a:solidFill>
              <a:latin typeface="Aptos" panose="020B0004020202020204" pitchFamily="34" charset="0"/>
              <a:ea typeface="+mn-lt"/>
              <a:cs typeface="+mn-lt"/>
            </a:endParaRPr>
          </a:p>
        </p:txBody>
      </p:sp>
      <p:sp>
        <p:nvSpPr>
          <p:cNvPr id="7" name="Rounded Rectangle 7">
            <a:extLst>
              <a:ext uri="{FF2B5EF4-FFF2-40B4-BE49-F238E27FC236}">
                <a16:creationId xmlns:a16="http://schemas.microsoft.com/office/drawing/2014/main" id="{3E72F44F-FF28-D73E-4C92-970D177C63AC}"/>
              </a:ext>
            </a:extLst>
          </p:cNvPr>
          <p:cNvSpPr/>
          <p:nvPr/>
        </p:nvSpPr>
        <p:spPr>
          <a:xfrm>
            <a:off x="389905" y="2005320"/>
            <a:ext cx="2496138" cy="1831588"/>
          </a:xfrm>
          <a:prstGeom prst="roundRect">
            <a:avLst/>
          </a:prstGeom>
          <a:noFill/>
          <a:ln>
            <a:solidFill>
              <a:srgbClr val="82151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cs typeface="Segoe UI"/>
              </a:rPr>
              <a:t>Optimizing Treatment</a:t>
            </a:r>
            <a:endParaRPr lang="en-US" sz="2000">
              <a:latin typeface="Aptos"/>
            </a:endParaRPr>
          </a:p>
        </p:txBody>
      </p:sp>
    </p:spTree>
    <p:extLst>
      <p:ext uri="{BB962C8B-B14F-4D97-AF65-F5344CB8AC3E}">
        <p14:creationId xmlns:p14="http://schemas.microsoft.com/office/powerpoint/2010/main" val="298369033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263FEE-67A6-0DA9-E632-9DA95AF536B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B4C1C9-BFFC-327C-EF14-5FFB3276D9EF}"/>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7ED71B74-75F4-4D63-4983-95FE84BAC69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46</a:t>
            </a:fld>
            <a:endParaRPr lang="en-US"/>
          </a:p>
        </p:txBody>
      </p:sp>
      <p:sp>
        <p:nvSpPr>
          <p:cNvPr id="8" name="Rounded Rectangle 54">
            <a:extLst>
              <a:ext uri="{FF2B5EF4-FFF2-40B4-BE49-F238E27FC236}">
                <a16:creationId xmlns:a16="http://schemas.microsoft.com/office/drawing/2014/main" id="{C37B5712-B093-D0F1-452C-1B20A78E5ED0}"/>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062ECE0B-3834-A8B8-5E5C-F32BA39F7740}"/>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5" name="Rounded Rectangle 34">
            <a:extLst>
              <a:ext uri="{FF2B5EF4-FFF2-40B4-BE49-F238E27FC236}">
                <a16:creationId xmlns:a16="http://schemas.microsoft.com/office/drawing/2014/main" id="{7BA780AB-7354-6654-44E9-A39596166A76}"/>
              </a:ext>
            </a:extLst>
          </p:cNvPr>
          <p:cNvSpPr/>
          <p:nvPr/>
        </p:nvSpPr>
        <p:spPr>
          <a:xfrm>
            <a:off x="3094796" y="1863352"/>
            <a:ext cx="7761882" cy="1900498"/>
          </a:xfrm>
          <a:prstGeom prst="roundRect">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nSpc>
                <a:spcPct val="114999"/>
              </a:lnSpc>
            </a:pPr>
            <a:r>
              <a:rPr lang="en-US" sz="2000" dirty="0">
                <a:solidFill>
                  <a:schemeClr val="tx1">
                    <a:lumMod val="50000"/>
                  </a:schemeClr>
                </a:solidFill>
                <a:latin typeface="Aptos"/>
                <a:ea typeface="+mn-lt"/>
                <a:cs typeface="+mn-lt"/>
              </a:rPr>
              <a:t>10. Establish process flow for referral to link patients who screen positive for PMH conditions, during delivery hospitalization, to follow up behavioral health care and support, </a:t>
            </a:r>
            <a:r>
              <a:rPr lang="en-US" sz="2000" b="0" i="0" dirty="0">
                <a:solidFill>
                  <a:srgbClr val="000000"/>
                </a:solidFill>
                <a:effectLst/>
                <a:latin typeface="Aptos" panose="020B0004020202020204" pitchFamily="34" charset="0"/>
              </a:rPr>
              <a:t>include utilization of IL Doc Assist for provider support and IL MOMS Line for patient support with linkage to follow up mental health care.</a:t>
            </a:r>
            <a:endParaRPr lang="en-US" dirty="0">
              <a:solidFill>
                <a:schemeClr val="tx1">
                  <a:lumMod val="50000"/>
                </a:schemeClr>
              </a:solidFill>
              <a:latin typeface="Aptos" panose="020B0004020202020204" pitchFamily="34" charset="0"/>
              <a:ea typeface="+mn-lt"/>
              <a:cs typeface="+mn-lt"/>
            </a:endParaRPr>
          </a:p>
        </p:txBody>
      </p:sp>
      <p:sp>
        <p:nvSpPr>
          <p:cNvPr id="6" name="Rounded Rectangle 9">
            <a:extLst>
              <a:ext uri="{FF2B5EF4-FFF2-40B4-BE49-F238E27FC236}">
                <a16:creationId xmlns:a16="http://schemas.microsoft.com/office/drawing/2014/main" id="{EB5FE6DC-6DF4-17D9-4766-143554648010}"/>
              </a:ext>
            </a:extLst>
          </p:cNvPr>
          <p:cNvSpPr/>
          <p:nvPr/>
        </p:nvSpPr>
        <p:spPr>
          <a:xfrm>
            <a:off x="3094808" y="3951900"/>
            <a:ext cx="7761870" cy="1232471"/>
          </a:xfrm>
          <a:prstGeom prst="roundRect">
            <a:avLst/>
          </a:prstGeom>
          <a:solidFill>
            <a:schemeClr val="bg1"/>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panose="020B0004020202020204" pitchFamily="34" charset="0"/>
                <a:ea typeface="+mn-lt"/>
                <a:cs typeface="+mn-lt"/>
              </a:rPr>
              <a:t>11. Identify and implement innovative strategies to address barriers to follow up behavioral health care for pa</a:t>
            </a:r>
            <a:r>
              <a:rPr lang="en-US" sz="2000" b="0" i="0" dirty="0">
                <a:solidFill>
                  <a:srgbClr val="000000"/>
                </a:solidFill>
                <a:effectLst/>
                <a:latin typeface="Aptos" panose="020B0004020202020204" pitchFamily="34" charset="0"/>
              </a:rPr>
              <a:t>tients with both private and Medicaid health insurance.</a:t>
            </a:r>
            <a:endParaRPr lang="en-US" dirty="0">
              <a:latin typeface="Aptos" panose="020B0004020202020204" pitchFamily="34" charset="0"/>
              <a:ea typeface="+mn-lt"/>
              <a:cs typeface="+mn-lt"/>
            </a:endParaRPr>
          </a:p>
        </p:txBody>
      </p:sp>
      <p:sp>
        <p:nvSpPr>
          <p:cNvPr id="9" name="Rounded Rectangle 15">
            <a:extLst>
              <a:ext uri="{FF2B5EF4-FFF2-40B4-BE49-F238E27FC236}">
                <a16:creationId xmlns:a16="http://schemas.microsoft.com/office/drawing/2014/main" id="{33A9997F-A446-37CD-F723-72A5BDD4512D}"/>
              </a:ext>
            </a:extLst>
          </p:cNvPr>
          <p:cNvSpPr/>
          <p:nvPr/>
        </p:nvSpPr>
        <p:spPr>
          <a:xfrm>
            <a:off x="380877" y="1863190"/>
            <a:ext cx="2571398" cy="3322550"/>
          </a:xfrm>
          <a:prstGeom prst="roundRect">
            <a:avLst/>
          </a:prstGeom>
          <a:no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Linkage to Resources &amp; </a:t>
            </a:r>
            <a:r>
              <a:rPr lang="en-US" sz="2000" b="1" kern="0">
                <a:solidFill>
                  <a:schemeClr val="tx1">
                    <a:lumMod val="50000"/>
                  </a:schemeClr>
                </a:solidFill>
                <a:effectLst/>
                <a:latin typeface="Aptos"/>
                <a:ea typeface="Times New Roman" panose="02020603050405020304" pitchFamily="18" charset="0"/>
                <a:cs typeface="Segoe UI"/>
              </a:rPr>
              <a:t>Treatment</a:t>
            </a:r>
          </a:p>
        </p:txBody>
      </p:sp>
    </p:spTree>
    <p:extLst>
      <p:ext uri="{BB962C8B-B14F-4D97-AF65-F5344CB8AC3E}">
        <p14:creationId xmlns:p14="http://schemas.microsoft.com/office/powerpoint/2010/main" val="227416761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3B2811-3F20-EBC8-0F84-AD77912E8FA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C6523D0-1B1C-5967-310E-61B15BDD9F78}"/>
              </a:ext>
            </a:extLst>
          </p:cNvPr>
          <p:cNvSpPr>
            <a:spLocks noGrp="1"/>
          </p:cNvSpPr>
          <p:nvPr>
            <p:ph type="title"/>
          </p:nvPr>
        </p:nvSpPr>
        <p:spPr>
          <a:xfrm>
            <a:off x="386923" y="-10543"/>
            <a:ext cx="10972800" cy="1325563"/>
          </a:xfrm>
        </p:spPr>
        <p:txBody>
          <a:bodyPr/>
          <a:lstStyle/>
          <a:p>
            <a:r>
              <a:rPr lang="en-US" dirty="0"/>
              <a:t>Structure Measures</a:t>
            </a:r>
          </a:p>
        </p:txBody>
      </p:sp>
      <p:sp>
        <p:nvSpPr>
          <p:cNvPr id="4" name="Slide Number Placeholder 3">
            <a:extLst>
              <a:ext uri="{FF2B5EF4-FFF2-40B4-BE49-F238E27FC236}">
                <a16:creationId xmlns:a16="http://schemas.microsoft.com/office/drawing/2014/main" id="{1C27B6B7-6EFA-C306-0E24-3BA67911B86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47</a:t>
            </a:fld>
            <a:endParaRPr lang="en-US"/>
          </a:p>
        </p:txBody>
      </p:sp>
      <p:sp>
        <p:nvSpPr>
          <p:cNvPr id="8" name="Rounded Rectangle 54">
            <a:extLst>
              <a:ext uri="{FF2B5EF4-FFF2-40B4-BE49-F238E27FC236}">
                <a16:creationId xmlns:a16="http://schemas.microsoft.com/office/drawing/2014/main" id="{A9FBF7DD-CE53-1E48-9D6F-E2CB8EDAE737}"/>
              </a:ext>
            </a:extLst>
          </p:cNvPr>
          <p:cNvSpPr/>
          <p:nvPr/>
        </p:nvSpPr>
        <p:spPr>
          <a:xfrm>
            <a:off x="564051" y="1205652"/>
            <a:ext cx="1952978" cy="3467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000" b="1">
                <a:solidFill>
                  <a:prstClr val="white"/>
                </a:solidFill>
                <a:latin typeface="Aptos"/>
              </a:rPr>
              <a:t>Drivers</a:t>
            </a:r>
            <a:endParaRPr lang="en-US" sz="2000" b="1" i="0" u="none" strike="noStrike" kern="1200" cap="none" spc="0" normalizeH="0" baseline="0" noProof="0">
              <a:ln>
                <a:noFill/>
              </a:ln>
              <a:solidFill>
                <a:prstClr val="white"/>
              </a:solidFill>
              <a:effectLst/>
              <a:uLnTx/>
              <a:uFillTx/>
              <a:latin typeface="Aptos"/>
            </a:endParaRPr>
          </a:p>
        </p:txBody>
      </p:sp>
      <p:sp>
        <p:nvSpPr>
          <p:cNvPr id="11" name="Rounded Rectangle 54">
            <a:extLst>
              <a:ext uri="{FF2B5EF4-FFF2-40B4-BE49-F238E27FC236}">
                <a16:creationId xmlns:a16="http://schemas.microsoft.com/office/drawing/2014/main" id="{19A698D7-A5A1-C84F-D17D-79E49DE855FE}"/>
              </a:ext>
            </a:extLst>
          </p:cNvPr>
          <p:cNvSpPr/>
          <p:nvPr/>
        </p:nvSpPr>
        <p:spPr>
          <a:xfrm>
            <a:off x="4581014" y="1205653"/>
            <a:ext cx="4229570" cy="34678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457200">
              <a:defRPr/>
            </a:pPr>
            <a:r>
              <a:rPr lang="en-US" sz="2000" b="1">
                <a:solidFill>
                  <a:prstClr val="white"/>
                </a:solidFill>
                <a:latin typeface="Aptos"/>
                <a:ea typeface="+mn-lt"/>
                <a:cs typeface="+mn-lt"/>
              </a:rPr>
              <a:t>Change Ideas / System Changes</a:t>
            </a:r>
            <a:endParaRPr lang="en-US" sz="2000" b="1">
              <a:solidFill>
                <a:prstClr val="white"/>
              </a:solidFill>
              <a:latin typeface="Aptos"/>
              <a:cs typeface="Arial"/>
            </a:endParaRPr>
          </a:p>
        </p:txBody>
      </p:sp>
      <p:sp>
        <p:nvSpPr>
          <p:cNvPr id="3" name="Rounded Rectangle 14">
            <a:extLst>
              <a:ext uri="{FF2B5EF4-FFF2-40B4-BE49-F238E27FC236}">
                <a16:creationId xmlns:a16="http://schemas.microsoft.com/office/drawing/2014/main" id="{CB9C2C18-818D-75A3-8ACC-CFADB5E09BFD}"/>
              </a:ext>
            </a:extLst>
          </p:cNvPr>
          <p:cNvSpPr/>
          <p:nvPr/>
        </p:nvSpPr>
        <p:spPr>
          <a:xfrm>
            <a:off x="400814" y="1979332"/>
            <a:ext cx="2402065" cy="4196879"/>
          </a:xfrm>
          <a:prstGeom prst="round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2000" b="1" kern="0">
                <a:solidFill>
                  <a:schemeClr val="tx1">
                    <a:lumMod val="50000"/>
                  </a:schemeClr>
                </a:solidFill>
                <a:latin typeface="Aptos"/>
                <a:ea typeface="Times New Roman" panose="02020603050405020304" pitchFamily="18" charset="0"/>
                <a:cs typeface="Segoe UI"/>
              </a:rPr>
              <a:t>Optimize SUD Care</a:t>
            </a:r>
            <a:endParaRPr lang="en-US" sz="2000" b="1" kern="0">
              <a:solidFill>
                <a:schemeClr val="tx1">
                  <a:lumMod val="50000"/>
                </a:schemeClr>
              </a:solidFill>
              <a:effectLst/>
              <a:latin typeface="Aptos"/>
              <a:ea typeface="Times New Roman" panose="02020603050405020304" pitchFamily="18" charset="0"/>
              <a:cs typeface="Segoe UI"/>
            </a:endParaRPr>
          </a:p>
        </p:txBody>
      </p:sp>
      <p:sp>
        <p:nvSpPr>
          <p:cNvPr id="7" name="Rounded Rectangle 9">
            <a:extLst>
              <a:ext uri="{FF2B5EF4-FFF2-40B4-BE49-F238E27FC236}">
                <a16:creationId xmlns:a16="http://schemas.microsoft.com/office/drawing/2014/main" id="{6CAD5A1A-E548-0616-5AE6-3F2486873459}"/>
              </a:ext>
            </a:extLst>
          </p:cNvPr>
          <p:cNvSpPr/>
          <p:nvPr/>
        </p:nvSpPr>
        <p:spPr>
          <a:xfrm>
            <a:off x="3047769" y="1993383"/>
            <a:ext cx="7124300" cy="1057829"/>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12.Establish a process flow for linkage to recovery treatment services for positive perinatal SUD screens in OB settings, including utilization of IL DocAssist and MAR Now.</a:t>
            </a:r>
            <a:endParaRPr lang="en-US" dirty="0">
              <a:latin typeface="Aptos"/>
              <a:ea typeface="+mn-lt"/>
              <a:cs typeface="+mn-lt"/>
            </a:endParaRPr>
          </a:p>
        </p:txBody>
      </p:sp>
      <p:sp>
        <p:nvSpPr>
          <p:cNvPr id="10" name="Rounded Rectangle 9">
            <a:extLst>
              <a:ext uri="{FF2B5EF4-FFF2-40B4-BE49-F238E27FC236}">
                <a16:creationId xmlns:a16="http://schemas.microsoft.com/office/drawing/2014/main" id="{8D52E791-ADC0-72BD-3766-E6ADDA3DA09E}"/>
              </a:ext>
            </a:extLst>
          </p:cNvPr>
          <p:cNvSpPr/>
          <p:nvPr/>
        </p:nvSpPr>
        <p:spPr>
          <a:xfrm>
            <a:off x="3038477" y="4838009"/>
            <a:ext cx="7115008" cy="1338202"/>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14.Improve risk reduction for SUD through participation in DOPP to access and distribute free naloxone/Narcan kits for pregnant/postpartum patients at risk of overdose.</a:t>
            </a:r>
            <a:endParaRPr lang="en-US" dirty="0">
              <a:latin typeface="Aptos"/>
              <a:ea typeface="+mn-lt"/>
              <a:cs typeface="+mn-lt"/>
            </a:endParaRPr>
          </a:p>
        </p:txBody>
      </p:sp>
      <p:sp>
        <p:nvSpPr>
          <p:cNvPr id="5" name="Rounded Rectangle 9">
            <a:extLst>
              <a:ext uri="{FF2B5EF4-FFF2-40B4-BE49-F238E27FC236}">
                <a16:creationId xmlns:a16="http://schemas.microsoft.com/office/drawing/2014/main" id="{CCE24377-9872-9D4D-E1C2-7420D318B25A}"/>
              </a:ext>
            </a:extLst>
          </p:cNvPr>
          <p:cNvSpPr/>
          <p:nvPr/>
        </p:nvSpPr>
        <p:spPr>
          <a:xfrm>
            <a:off x="3038477" y="3232481"/>
            <a:ext cx="7124300" cy="1442032"/>
          </a:xfrm>
          <a:prstGeom prst="roundRect">
            <a:avLst/>
          </a:prstGeom>
          <a:solidFill>
            <a:schemeClr val="bg1"/>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2000" dirty="0">
                <a:solidFill>
                  <a:srgbClr val="000000"/>
                </a:solidFill>
                <a:latin typeface="Aptos"/>
                <a:ea typeface="+mn-lt"/>
                <a:cs typeface="+mn-lt"/>
              </a:rPr>
              <a:t>13.Establish a process flow for treatment/linkage to recovery treatment services for positive perinatal SUD screens in ER settings, including utilization of IL DocAssist and MAR Now.</a:t>
            </a:r>
            <a:endParaRPr lang="en-US" dirty="0">
              <a:latin typeface="Aptos"/>
              <a:ea typeface="+mn-lt"/>
              <a:cs typeface="+mn-lt"/>
            </a:endParaRPr>
          </a:p>
        </p:txBody>
      </p:sp>
    </p:spTree>
    <p:extLst>
      <p:ext uri="{BB962C8B-B14F-4D97-AF65-F5344CB8AC3E}">
        <p14:creationId xmlns:p14="http://schemas.microsoft.com/office/powerpoint/2010/main" val="256242614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5A6872-F6B0-B6B3-DB9D-08A30C17835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3041CA4-A50B-229D-435E-CD04529799D3}"/>
              </a:ext>
            </a:extLst>
          </p:cNvPr>
          <p:cNvSpPr>
            <a:spLocks noGrp="1"/>
          </p:cNvSpPr>
          <p:nvPr>
            <p:ph type="title"/>
          </p:nvPr>
        </p:nvSpPr>
        <p:spPr>
          <a:xfrm>
            <a:off x="416036" y="188363"/>
            <a:ext cx="7959747" cy="1325563"/>
          </a:xfrm>
        </p:spPr>
        <p:txBody>
          <a:bodyPr/>
          <a:lstStyle/>
          <a:p>
            <a:r>
              <a:rPr lang="en-US" dirty="0"/>
              <a:t>Getting Started With the PMH Initiative</a:t>
            </a:r>
          </a:p>
        </p:txBody>
      </p:sp>
      <p:sp>
        <p:nvSpPr>
          <p:cNvPr id="4" name="Slide Number Placeholder 3">
            <a:extLst>
              <a:ext uri="{FF2B5EF4-FFF2-40B4-BE49-F238E27FC236}">
                <a16:creationId xmlns:a16="http://schemas.microsoft.com/office/drawing/2014/main" id="{BD5115B0-391A-BB23-71F4-7C2F6E95AD6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48</a:t>
            </a:fld>
            <a:endParaRPr lang="en-US"/>
          </a:p>
        </p:txBody>
      </p:sp>
      <p:sp>
        <p:nvSpPr>
          <p:cNvPr id="3" name="Rectangle: Rounded Corners 2">
            <a:extLst>
              <a:ext uri="{FF2B5EF4-FFF2-40B4-BE49-F238E27FC236}">
                <a16:creationId xmlns:a16="http://schemas.microsoft.com/office/drawing/2014/main" id="{8732B3E6-22D7-75EE-F9A0-7758E0B1058F}"/>
              </a:ext>
            </a:extLst>
          </p:cNvPr>
          <p:cNvSpPr/>
          <p:nvPr/>
        </p:nvSpPr>
        <p:spPr>
          <a:xfrm>
            <a:off x="1021377" y="1679208"/>
            <a:ext cx="3903048" cy="3823433"/>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400" dirty="0">
                <a:solidFill>
                  <a:schemeClr val="tx1">
                    <a:lumMod val="50000"/>
                  </a:schemeClr>
                </a:solidFill>
              </a:rPr>
              <a:t>Submit your Perinatal Mental Health Readiness Survey</a:t>
            </a:r>
          </a:p>
          <a:p>
            <a:pPr marL="285750" indent="-285750">
              <a:buFont typeface="Arial" panose="020B0604020202020204" pitchFamily="34" charset="0"/>
              <a:buChar char="•"/>
            </a:pPr>
            <a:r>
              <a:rPr lang="en-US" sz="2400" dirty="0">
                <a:solidFill>
                  <a:schemeClr val="tx1">
                    <a:lumMod val="50000"/>
                  </a:schemeClr>
                </a:solidFill>
              </a:rPr>
              <a:t>Allows your hospital to start thinking about where you are with the structure measures</a:t>
            </a:r>
          </a:p>
        </p:txBody>
      </p:sp>
      <p:pic>
        <p:nvPicPr>
          <p:cNvPr id="10" name="Picture 9" descr="A qr code on a white background&#10;&#10;AI-generated content may be incorrect.">
            <a:extLst>
              <a:ext uri="{FF2B5EF4-FFF2-40B4-BE49-F238E27FC236}">
                <a16:creationId xmlns:a16="http://schemas.microsoft.com/office/drawing/2014/main" id="{2F3C8264-24B7-0FAB-72CA-91CE1EB75C3F}"/>
              </a:ext>
            </a:extLst>
          </p:cNvPr>
          <p:cNvPicPr>
            <a:picLocks noChangeAspect="1"/>
          </p:cNvPicPr>
          <p:nvPr/>
        </p:nvPicPr>
        <p:blipFill>
          <a:blip r:embed="rId2">
            <a:extLst>
              <a:ext uri="{28A0092B-C50C-407E-A947-70E740481C1C}">
                <a14:useLocalDpi xmlns:a14="http://schemas.microsoft.com/office/drawing/2010/main" val="0"/>
              </a:ext>
            </a:extLst>
          </a:blip>
          <a:srcRect l="2306" t="1758"/>
          <a:stretch/>
        </p:blipFill>
        <p:spPr>
          <a:xfrm>
            <a:off x="3432403" y="4157293"/>
            <a:ext cx="963506" cy="1133231"/>
          </a:xfrm>
          <a:prstGeom prst="rect">
            <a:avLst/>
          </a:prstGeom>
        </p:spPr>
      </p:pic>
      <p:sp>
        <p:nvSpPr>
          <p:cNvPr id="7" name="Rectangle: Rounded Corners 6">
            <a:extLst>
              <a:ext uri="{FF2B5EF4-FFF2-40B4-BE49-F238E27FC236}">
                <a16:creationId xmlns:a16="http://schemas.microsoft.com/office/drawing/2014/main" id="{74AB1D39-740D-B27D-DA85-B3C1FBD2CAD5}"/>
              </a:ext>
            </a:extLst>
          </p:cNvPr>
          <p:cNvSpPr/>
          <p:nvPr/>
        </p:nvSpPr>
        <p:spPr>
          <a:xfrm>
            <a:off x="6096000" y="1675851"/>
            <a:ext cx="4307691" cy="3823435"/>
          </a:xfrm>
          <a:prstGeom prst="roundRect">
            <a:avLst/>
          </a:prstGeom>
          <a:solidFill>
            <a:schemeClr val="accent2">
              <a:lumMod val="60000"/>
              <a:lumOff val="4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400" dirty="0">
                <a:solidFill>
                  <a:schemeClr val="tx1">
                    <a:lumMod val="50000"/>
                  </a:schemeClr>
                </a:solidFill>
              </a:rPr>
              <a:t>Submit your Perinatal Mental Health QI team roster form</a:t>
            </a:r>
          </a:p>
          <a:p>
            <a:pPr marL="285750" indent="-285750">
              <a:buFont typeface="Arial" panose="020B0604020202020204" pitchFamily="34" charset="0"/>
              <a:buChar char="•"/>
            </a:pPr>
            <a:r>
              <a:rPr lang="en-US" sz="2400" dirty="0">
                <a:solidFill>
                  <a:schemeClr val="tx1">
                    <a:lumMod val="50000"/>
                  </a:schemeClr>
                </a:solidFill>
              </a:rPr>
              <a:t>Scan here (or find in PMH Toolkit) a list of required QI team members</a:t>
            </a:r>
          </a:p>
        </p:txBody>
      </p:sp>
      <p:pic>
        <p:nvPicPr>
          <p:cNvPr id="13" name="Picture 12" descr="A qr code on a white background&#10;&#10;AI-generated content may be incorrect.">
            <a:extLst>
              <a:ext uri="{FF2B5EF4-FFF2-40B4-BE49-F238E27FC236}">
                <a16:creationId xmlns:a16="http://schemas.microsoft.com/office/drawing/2014/main" id="{455146A2-31B7-AB33-AE46-E004182851CA}"/>
              </a:ext>
            </a:extLst>
          </p:cNvPr>
          <p:cNvPicPr>
            <a:picLocks noChangeAspect="1"/>
          </p:cNvPicPr>
          <p:nvPr/>
        </p:nvPicPr>
        <p:blipFill>
          <a:blip r:embed="rId3">
            <a:extLst>
              <a:ext uri="{28A0092B-C50C-407E-A947-70E740481C1C}">
                <a14:useLocalDpi xmlns:a14="http://schemas.microsoft.com/office/drawing/2010/main" val="0"/>
              </a:ext>
            </a:extLst>
          </a:blip>
          <a:srcRect l="1488" t="2016"/>
          <a:stretch/>
        </p:blipFill>
        <p:spPr>
          <a:xfrm>
            <a:off x="8738270" y="4157293"/>
            <a:ext cx="1080179" cy="1311016"/>
          </a:xfrm>
          <a:prstGeom prst="rect">
            <a:avLst/>
          </a:prstGeom>
        </p:spPr>
      </p:pic>
    </p:spTree>
    <p:extLst>
      <p:ext uri="{BB962C8B-B14F-4D97-AF65-F5344CB8AC3E}">
        <p14:creationId xmlns:p14="http://schemas.microsoft.com/office/powerpoint/2010/main" val="20938272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FE28F-95CC-4810-AB51-97A74BE64AB4}"/>
              </a:ext>
            </a:extLst>
          </p:cNvPr>
          <p:cNvSpPr>
            <a:spLocks noGrp="1"/>
          </p:cNvSpPr>
          <p:nvPr>
            <p:ph type="title"/>
          </p:nvPr>
        </p:nvSpPr>
        <p:spPr>
          <a:xfrm>
            <a:off x="609600" y="294005"/>
            <a:ext cx="10972800" cy="1325563"/>
          </a:xfrm>
        </p:spPr>
        <p:txBody>
          <a:bodyPr/>
          <a:lstStyle/>
          <a:p>
            <a:r>
              <a:rPr lang="en-US" b="1" kern="1200" dirty="0">
                <a:solidFill>
                  <a:srgbClr val="132572"/>
                </a:solidFill>
                <a:latin typeface="Calibri"/>
                <a:cs typeface="Calibri"/>
              </a:rPr>
              <a:t>PMH QI Roster Team Members</a:t>
            </a:r>
          </a:p>
        </p:txBody>
      </p:sp>
      <p:pic>
        <p:nvPicPr>
          <p:cNvPr id="6" name="Picture Placeholder 24" descr="Colleagues huddle">
            <a:extLst>
              <a:ext uri="{FF2B5EF4-FFF2-40B4-BE49-F238E27FC236}">
                <a16:creationId xmlns:a16="http://schemas.microsoft.com/office/drawing/2014/main" id="{F519D235-CE55-4BFF-ADC8-C1DDA979861C}"/>
              </a:ext>
            </a:extLst>
          </p:cNvPr>
          <p:cNvPicPr>
            <a:picLocks noGrp="1" noChangeAspect="1"/>
          </p:cNvPicPr>
          <p:nvPr>
            <p:ph sz="half" idx="2"/>
          </p:nvPr>
        </p:nvPicPr>
        <p:blipFill>
          <a:blip r:embed="rId2" cstate="email">
            <a:extLst>
              <a:ext uri="{28A0092B-C50C-407E-A947-70E740481C1C}">
                <a14:useLocalDpi xmlns:a14="http://schemas.microsoft.com/office/drawing/2010/main"/>
              </a:ext>
            </a:extLst>
          </a:blip>
          <a:stretch>
            <a:fillRect/>
          </a:stretch>
        </p:blipFill>
        <p:spPr>
          <a:xfrm>
            <a:off x="6670519" y="2104537"/>
            <a:ext cx="4911881" cy="3278242"/>
          </a:xfrm>
        </p:spPr>
      </p:pic>
      <p:sp>
        <p:nvSpPr>
          <p:cNvPr id="9" name="Content Placeholder 8">
            <a:extLst>
              <a:ext uri="{FF2B5EF4-FFF2-40B4-BE49-F238E27FC236}">
                <a16:creationId xmlns:a16="http://schemas.microsoft.com/office/drawing/2014/main" id="{8EE76103-4BF0-43FA-9D9A-83EE8ECE079C}"/>
              </a:ext>
            </a:extLst>
          </p:cNvPr>
          <p:cNvSpPr>
            <a:spLocks noGrp="1"/>
          </p:cNvSpPr>
          <p:nvPr>
            <p:ph sz="quarter" idx="4"/>
          </p:nvPr>
        </p:nvSpPr>
        <p:spPr>
          <a:xfrm>
            <a:off x="685800" y="1426528"/>
            <a:ext cx="5623560" cy="4929822"/>
          </a:xfrm>
        </p:spPr>
        <p:txBody>
          <a:bodyPr>
            <a:normAutofit lnSpcReduction="10000"/>
          </a:bodyPr>
          <a:lstStyle/>
          <a:p>
            <a:pPr>
              <a:spcBef>
                <a:spcPts val="600"/>
              </a:spcBef>
              <a:spcAft>
                <a:spcPts val="600"/>
              </a:spcAft>
            </a:pPr>
            <a:r>
              <a:rPr lang="en-US" dirty="0">
                <a:solidFill>
                  <a:schemeClr val="tx1">
                    <a:lumMod val="50000"/>
                  </a:schemeClr>
                </a:solidFill>
              </a:rPr>
              <a:t>Nursing Champion / Lead</a:t>
            </a:r>
          </a:p>
          <a:p>
            <a:pPr>
              <a:spcBef>
                <a:spcPts val="600"/>
              </a:spcBef>
              <a:spcAft>
                <a:spcPts val="600"/>
              </a:spcAft>
            </a:pPr>
            <a:r>
              <a:rPr lang="en-US" dirty="0">
                <a:solidFill>
                  <a:schemeClr val="tx1">
                    <a:lumMod val="50000"/>
                  </a:schemeClr>
                </a:solidFill>
              </a:rPr>
              <a:t>OB provider Champion / Lead</a:t>
            </a:r>
          </a:p>
          <a:p>
            <a:pPr>
              <a:spcBef>
                <a:spcPts val="600"/>
              </a:spcBef>
              <a:spcAft>
                <a:spcPts val="600"/>
              </a:spcAft>
            </a:pPr>
            <a:r>
              <a:rPr lang="en-US" dirty="0">
                <a:solidFill>
                  <a:schemeClr val="tx1">
                    <a:lumMod val="50000"/>
                  </a:schemeClr>
                </a:solidFill>
              </a:rPr>
              <a:t>Labor and delivery nurse representative</a:t>
            </a:r>
          </a:p>
          <a:p>
            <a:pPr>
              <a:spcBef>
                <a:spcPts val="600"/>
              </a:spcBef>
              <a:spcAft>
                <a:spcPts val="600"/>
              </a:spcAft>
            </a:pPr>
            <a:r>
              <a:rPr lang="en-US" dirty="0">
                <a:solidFill>
                  <a:schemeClr val="tx1">
                    <a:lumMod val="50000"/>
                  </a:schemeClr>
                </a:solidFill>
              </a:rPr>
              <a:t>Inpatient postpartum unit/mother baby nurse representative</a:t>
            </a:r>
          </a:p>
          <a:p>
            <a:pPr>
              <a:spcBef>
                <a:spcPts val="600"/>
              </a:spcBef>
              <a:spcAft>
                <a:spcPts val="600"/>
              </a:spcAft>
            </a:pPr>
            <a:r>
              <a:rPr lang="en-US" dirty="0">
                <a:solidFill>
                  <a:schemeClr val="tx1">
                    <a:lumMod val="50000"/>
                  </a:schemeClr>
                </a:solidFill>
              </a:rPr>
              <a:t>PMH team data abstractor</a:t>
            </a:r>
          </a:p>
          <a:p>
            <a:pPr>
              <a:spcBef>
                <a:spcPts val="600"/>
              </a:spcBef>
              <a:spcAft>
                <a:spcPts val="600"/>
              </a:spcAft>
            </a:pPr>
            <a:r>
              <a:rPr lang="en-US" dirty="0">
                <a:solidFill>
                  <a:schemeClr val="tx1">
                    <a:lumMod val="50000"/>
                  </a:schemeClr>
                </a:solidFill>
              </a:rPr>
              <a:t>Behavioral health clinician</a:t>
            </a:r>
          </a:p>
          <a:p>
            <a:pPr>
              <a:spcBef>
                <a:spcPts val="600"/>
              </a:spcBef>
              <a:spcAft>
                <a:spcPts val="600"/>
              </a:spcAft>
            </a:pPr>
            <a:r>
              <a:rPr lang="en-US" dirty="0">
                <a:solidFill>
                  <a:schemeClr val="tx1">
                    <a:lumMod val="50000"/>
                  </a:schemeClr>
                </a:solidFill>
              </a:rPr>
              <a:t>Emergency department representative</a:t>
            </a:r>
          </a:p>
          <a:p>
            <a:pPr>
              <a:spcBef>
                <a:spcPts val="600"/>
              </a:spcBef>
              <a:spcAft>
                <a:spcPts val="600"/>
              </a:spcAft>
            </a:pPr>
            <a:r>
              <a:rPr lang="en-US" dirty="0">
                <a:solidFill>
                  <a:schemeClr val="tx1">
                    <a:lumMod val="50000"/>
                  </a:schemeClr>
                </a:solidFill>
              </a:rPr>
              <a:t>Outpatient liaison </a:t>
            </a:r>
          </a:p>
          <a:p>
            <a:pPr>
              <a:spcBef>
                <a:spcPts val="600"/>
              </a:spcBef>
              <a:spcAft>
                <a:spcPts val="600"/>
              </a:spcAft>
            </a:pPr>
            <a:r>
              <a:rPr lang="en-US" dirty="0">
                <a:solidFill>
                  <a:schemeClr val="tx1">
                    <a:lumMod val="50000"/>
                  </a:schemeClr>
                </a:solidFill>
              </a:rPr>
              <a:t>Patient or family representative</a:t>
            </a:r>
          </a:p>
          <a:p>
            <a:pPr>
              <a:spcBef>
                <a:spcPts val="600"/>
              </a:spcBef>
              <a:spcAft>
                <a:spcPts val="600"/>
              </a:spcAft>
            </a:pPr>
            <a:r>
              <a:rPr lang="en-US" dirty="0">
                <a:solidFill>
                  <a:schemeClr val="tx1">
                    <a:lumMod val="50000"/>
                  </a:schemeClr>
                </a:solidFill>
              </a:rPr>
              <a:t>Pediatric or NICU clinical representative</a:t>
            </a:r>
          </a:p>
          <a:p>
            <a:pPr>
              <a:spcBef>
                <a:spcPts val="600"/>
              </a:spcBef>
              <a:spcAft>
                <a:spcPts val="600"/>
              </a:spcAft>
            </a:pPr>
            <a:r>
              <a:rPr lang="en-US" dirty="0">
                <a:solidFill>
                  <a:schemeClr val="tx1">
                    <a:lumMod val="50000"/>
                  </a:schemeClr>
                </a:solidFill>
              </a:rPr>
              <a:t>Social Worker / Case Manager</a:t>
            </a:r>
          </a:p>
        </p:txBody>
      </p:sp>
      <p:sp>
        <p:nvSpPr>
          <p:cNvPr id="4" name="Slide Number Placeholder 3">
            <a:extLst>
              <a:ext uri="{FF2B5EF4-FFF2-40B4-BE49-F238E27FC236}">
                <a16:creationId xmlns:a16="http://schemas.microsoft.com/office/drawing/2014/main" id="{292B579D-A980-4990-AAF9-B2F2627BE80C}"/>
              </a:ext>
            </a:extLst>
          </p:cNvPr>
          <p:cNvSpPr>
            <a:spLocks noGrp="1"/>
          </p:cNvSpPr>
          <p:nvPr>
            <p:ph type="sldNum" sz="quarter" idx="10"/>
          </p:nvPr>
        </p:nvSpPr>
        <p:spPr>
          <a:xfrm>
            <a:off x="8839200" y="6356350"/>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7033E4B-E3EB-3D46-B2D8-3159663620FA}" type="slidenum">
              <a:rPr lang="en-US" smtClean="0"/>
              <a:pPr/>
              <a:t>49</a:t>
            </a:fld>
            <a:endParaRPr lang="en-US"/>
          </a:p>
        </p:txBody>
      </p:sp>
      <p:sp>
        <p:nvSpPr>
          <p:cNvPr id="5" name="Footer Placeholder 4">
            <a:extLst>
              <a:ext uri="{FF2B5EF4-FFF2-40B4-BE49-F238E27FC236}">
                <a16:creationId xmlns:a16="http://schemas.microsoft.com/office/drawing/2014/main" id="{1B352756-552C-4055-A926-39B52D0E7B0C}"/>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511770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064728-D0F0-BD4D-02D2-8AF3CDD31FE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3EBE6F-30D5-CCB5-C10F-9C6BD3996B56}"/>
              </a:ext>
            </a:extLst>
          </p:cNvPr>
          <p:cNvSpPr>
            <a:spLocks noGrp="1"/>
          </p:cNvSpPr>
          <p:nvPr>
            <p:ph type="title"/>
          </p:nvPr>
        </p:nvSpPr>
        <p:spPr>
          <a:xfrm>
            <a:off x="386923" y="385697"/>
            <a:ext cx="10972800" cy="1325563"/>
          </a:xfrm>
        </p:spPr>
        <p:txBody>
          <a:bodyPr/>
          <a:lstStyle/>
          <a:p>
            <a:r>
              <a:rPr lang="en-US"/>
              <a:t>Perinatal Mental Health: The Problem</a:t>
            </a:r>
            <a:br>
              <a:rPr lang="en-US"/>
            </a:br>
            <a:r>
              <a:rPr lang="en-US" sz="2800" i="1"/>
              <a:t>National Data</a:t>
            </a:r>
          </a:p>
        </p:txBody>
      </p:sp>
      <p:sp>
        <p:nvSpPr>
          <p:cNvPr id="4" name="Slide Number Placeholder 3">
            <a:extLst>
              <a:ext uri="{FF2B5EF4-FFF2-40B4-BE49-F238E27FC236}">
                <a16:creationId xmlns:a16="http://schemas.microsoft.com/office/drawing/2014/main" id="{B61D1113-68E7-0A3D-C49F-DC62554F1BD4}"/>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5</a:t>
            </a:fld>
            <a:endParaRPr lang="en-US"/>
          </a:p>
        </p:txBody>
      </p:sp>
      <p:grpSp>
        <p:nvGrpSpPr>
          <p:cNvPr id="23" name="Group 22">
            <a:extLst>
              <a:ext uri="{FF2B5EF4-FFF2-40B4-BE49-F238E27FC236}">
                <a16:creationId xmlns:a16="http://schemas.microsoft.com/office/drawing/2014/main" id="{31F96765-965E-1500-9CA0-B304D7782B66}"/>
              </a:ext>
            </a:extLst>
          </p:cNvPr>
          <p:cNvGrpSpPr/>
          <p:nvPr/>
        </p:nvGrpSpPr>
        <p:grpSpPr>
          <a:xfrm>
            <a:off x="420102" y="2257451"/>
            <a:ext cx="5456005" cy="2878638"/>
            <a:chOff x="2946560" y="1442522"/>
            <a:chExt cx="5456005" cy="2878638"/>
          </a:xfrm>
        </p:grpSpPr>
        <p:sp>
          <p:nvSpPr>
            <p:cNvPr id="5" name="Freeform 4">
              <a:extLst>
                <a:ext uri="{FF2B5EF4-FFF2-40B4-BE49-F238E27FC236}">
                  <a16:creationId xmlns:a16="http://schemas.microsoft.com/office/drawing/2014/main" id="{4A2B1889-5393-6285-AE21-CA4E4103D6CA}"/>
                </a:ext>
              </a:extLst>
            </p:cNvPr>
            <p:cNvSpPr/>
            <p:nvPr/>
          </p:nvSpPr>
          <p:spPr>
            <a:xfrm>
              <a:off x="3642450" y="2693556"/>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2">
                <a:alphaModFix/>
                <a:extLst>
                  <a:ext uri="{96DAC541-7B7A-43D3-8B79-37D633B846F1}">
                    <asvg:svgBlip xmlns:asvg="http://schemas.microsoft.com/office/drawing/2016/SVG/main" r:embed="rId3"/>
                  </a:ext>
                </a:extLst>
              </a:blip>
              <a:stretch>
                <a:fillRect/>
              </a:stretch>
            </a:blipFill>
            <a:ln cap="flat">
              <a:noFill/>
              <a:prstDash val="solid"/>
            </a:ln>
          </p:spPr>
          <p:txBody>
            <a:bodyPr vert="horz" wrap="square" lIns="91440" tIns="45720" rIns="91440" bIns="45720" anchor="t" anchorCtr="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6" name="Freeform 5">
              <a:extLst>
                <a:ext uri="{FF2B5EF4-FFF2-40B4-BE49-F238E27FC236}">
                  <a16:creationId xmlns:a16="http://schemas.microsoft.com/office/drawing/2014/main" id="{A2151E9B-7B20-8D3A-C9EC-6D1156931881}"/>
                </a:ext>
              </a:extLst>
            </p:cNvPr>
            <p:cNvSpPr/>
            <p:nvPr/>
          </p:nvSpPr>
          <p:spPr>
            <a:xfrm>
              <a:off x="4469251" y="2693556"/>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7" name="Freeform 6">
              <a:extLst>
                <a:ext uri="{FF2B5EF4-FFF2-40B4-BE49-F238E27FC236}">
                  <a16:creationId xmlns:a16="http://schemas.microsoft.com/office/drawing/2014/main" id="{F4927A51-C7BF-66B4-404E-9FA590E339EA}"/>
                </a:ext>
              </a:extLst>
            </p:cNvPr>
            <p:cNvSpPr/>
            <p:nvPr/>
          </p:nvSpPr>
          <p:spPr>
            <a:xfrm>
              <a:off x="5296051" y="2693556"/>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8" name="Freeform 7">
              <a:extLst>
                <a:ext uri="{FF2B5EF4-FFF2-40B4-BE49-F238E27FC236}">
                  <a16:creationId xmlns:a16="http://schemas.microsoft.com/office/drawing/2014/main" id="{C7D8F34A-D220-B2D1-91FB-621655152E2E}"/>
                </a:ext>
              </a:extLst>
            </p:cNvPr>
            <p:cNvSpPr/>
            <p:nvPr/>
          </p:nvSpPr>
          <p:spPr>
            <a:xfrm>
              <a:off x="6122852" y="2693556"/>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9" name="Freeform 8">
              <a:extLst>
                <a:ext uri="{FF2B5EF4-FFF2-40B4-BE49-F238E27FC236}">
                  <a16:creationId xmlns:a16="http://schemas.microsoft.com/office/drawing/2014/main" id="{8BEF485F-7B30-B83B-783B-7302025AA4AB}"/>
                </a:ext>
              </a:extLst>
            </p:cNvPr>
            <p:cNvSpPr/>
            <p:nvPr/>
          </p:nvSpPr>
          <p:spPr>
            <a:xfrm>
              <a:off x="6949652" y="2693556"/>
              <a:ext cx="665280" cy="1627604"/>
            </a:xfrm>
            <a:custGeom>
              <a:avLst/>
              <a:gdLst>
                <a:gd name="f0" fmla="val w"/>
                <a:gd name="f1" fmla="val h"/>
                <a:gd name="f2" fmla="val 0"/>
                <a:gd name="f3" fmla="val 997928"/>
                <a:gd name="f4" fmla="val 2441414"/>
                <a:gd name="f5" fmla="*/ f0 1 997928"/>
                <a:gd name="f6" fmla="*/ f1 1 2441414"/>
                <a:gd name="f7" fmla="+- f4 0 f2"/>
                <a:gd name="f8" fmla="+- f3 0 f2"/>
                <a:gd name="f9" fmla="*/ f8 1 997928"/>
                <a:gd name="f10" fmla="*/ f7 1 2441414"/>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997928" h="2441414">
                  <a:moveTo>
                    <a:pt x="f2" y="f2"/>
                  </a:moveTo>
                  <a:lnTo>
                    <a:pt x="f3" y="f2"/>
                  </a:lnTo>
                  <a:lnTo>
                    <a:pt x="f3" y="f4"/>
                  </a:lnTo>
                  <a:lnTo>
                    <a:pt x="f2" y="f4"/>
                  </a:lnTo>
                  <a:lnTo>
                    <a:pt x="f2" y="f2"/>
                  </a:lnTo>
                  <a:close/>
                </a:path>
              </a:pathLst>
            </a:custGeom>
            <a:blipFill>
              <a:blip r:embed="rId4">
                <a:alphaModFix/>
                <a:extLst>
                  <a:ext uri="{96DAC541-7B7A-43D3-8B79-37D633B846F1}">
                    <asvg:svgBlip xmlns:asvg="http://schemas.microsoft.com/office/drawing/2016/SVG/main" r:embed="rId5"/>
                  </a:ext>
                </a:extLst>
              </a:blip>
              <a:stretch>
                <a:fillRect/>
              </a:stretch>
            </a:blipFill>
            <a:ln cap="flat">
              <a:noFill/>
              <a:prstDash val="solid"/>
            </a:ln>
          </p:spPr>
          <p:txBody>
            <a:bodyPr vert="horz" wrap="square" lIns="91440" tIns="45720" rIns="91440" bIns="45720" anchor="t" anchorCtr="0" compatLnSpc="1">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10" name="TextBox 14">
              <a:extLst>
                <a:ext uri="{FF2B5EF4-FFF2-40B4-BE49-F238E27FC236}">
                  <a16:creationId xmlns:a16="http://schemas.microsoft.com/office/drawing/2014/main" id="{7C9BD645-44AC-CE02-A1D5-846BE790D33B}"/>
                </a:ext>
              </a:extLst>
            </p:cNvPr>
            <p:cNvSpPr txBox="1"/>
            <p:nvPr/>
          </p:nvSpPr>
          <p:spPr>
            <a:xfrm>
              <a:off x="2946560" y="1999396"/>
              <a:ext cx="5456005" cy="589906"/>
            </a:xfrm>
            <a:prstGeom prst="rect">
              <a:avLst/>
            </a:prstGeom>
            <a:noFill/>
            <a:ln cap="flat">
              <a:noFill/>
            </a:ln>
          </p:spPr>
          <p:txBody>
            <a:bodyPr vert="horz" wrap="square" lIns="0" tIns="0" rIns="0" bIns="0" anchor="t" anchorCtr="1" compatLnSpc="1">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09539" rtl="0" fontAlgn="auto" hangingPunct="1">
                <a:lnSpc>
                  <a:spcPts val="2325"/>
                </a:lnSpc>
                <a:spcBef>
                  <a:spcPts val="0"/>
                </a:spcBef>
                <a:spcAft>
                  <a:spcPts val="0"/>
                </a:spcAft>
                <a:buNone/>
                <a:tabLst/>
                <a:defRPr sz="1800" b="0" i="0" u="none" strike="noStrike" kern="0" cap="none" spc="0" baseline="0">
                  <a:solidFill>
                    <a:srgbClr val="000000"/>
                  </a:solidFill>
                  <a:uFillTx/>
                </a:defRPr>
              </a:pPr>
              <a:r>
                <a:rPr lang="en-US" sz="2000" b="0" i="0" u="none" strike="noStrike" kern="1200" cap="none" spc="0" baseline="0">
                  <a:solidFill>
                    <a:srgbClr val="000000"/>
                  </a:solidFill>
                  <a:uFillTx/>
                  <a:latin typeface="Montserrat"/>
                  <a:ea typeface="Montserrat"/>
                  <a:cs typeface="Montserrat"/>
                </a:rPr>
                <a:t>Mothers Experience Depression or Anxiety During Pregnancy or Postpartum</a:t>
              </a:r>
            </a:p>
          </p:txBody>
        </p:sp>
        <p:sp>
          <p:nvSpPr>
            <p:cNvPr id="11" name="TextBox 15">
              <a:extLst>
                <a:ext uri="{FF2B5EF4-FFF2-40B4-BE49-F238E27FC236}">
                  <a16:creationId xmlns:a16="http://schemas.microsoft.com/office/drawing/2014/main" id="{18A6E587-D99B-89E3-30E1-3569FB2E3925}"/>
                </a:ext>
              </a:extLst>
            </p:cNvPr>
            <p:cNvSpPr txBox="1"/>
            <p:nvPr/>
          </p:nvSpPr>
          <p:spPr>
            <a:xfrm>
              <a:off x="4859208" y="1442522"/>
              <a:ext cx="1213344" cy="557143"/>
            </a:xfrm>
            <a:prstGeom prst="rect">
              <a:avLst/>
            </a:prstGeom>
            <a:noFill/>
            <a:ln cap="flat">
              <a:noFill/>
            </a:ln>
          </p:spPr>
          <p:txBody>
            <a:bodyPr vert="horz" wrap="square" lIns="0" tIns="0" rIns="0" bIns="0" anchor="t" anchorCtr="1" compatLnSpc="1">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09539" rtl="0" fontAlgn="auto" hangingPunct="1">
                <a:lnSpc>
                  <a:spcPts val="4640"/>
                </a:lnSpc>
                <a:spcBef>
                  <a:spcPts val="0"/>
                </a:spcBef>
                <a:spcAft>
                  <a:spcPts val="0"/>
                </a:spcAft>
                <a:buNone/>
                <a:tabLst/>
                <a:defRPr sz="1800" b="0" i="0" u="none" strike="noStrike" kern="0" cap="none" spc="0" baseline="0">
                  <a:solidFill>
                    <a:srgbClr val="000000"/>
                  </a:solidFill>
                  <a:uFillTx/>
                </a:defRPr>
              </a:pPr>
              <a:r>
                <a:rPr lang="en-US" sz="3315" b="1" i="0" u="none" strike="noStrike" kern="1200" cap="none" spc="0" baseline="0">
                  <a:solidFill>
                    <a:srgbClr val="000000"/>
                  </a:solidFill>
                  <a:uFillTx/>
                  <a:latin typeface="Montserrat Bold"/>
                  <a:ea typeface="Montserrat Bold"/>
                  <a:cs typeface="Montserrat Bold"/>
                </a:rPr>
                <a:t>1 in 5</a:t>
              </a:r>
            </a:p>
          </p:txBody>
        </p:sp>
      </p:grpSp>
      <p:sp>
        <p:nvSpPr>
          <p:cNvPr id="30" name="Text Placeholder 29">
            <a:extLst>
              <a:ext uri="{FF2B5EF4-FFF2-40B4-BE49-F238E27FC236}">
                <a16:creationId xmlns:a16="http://schemas.microsoft.com/office/drawing/2014/main" id="{95F80BC5-4B5A-0F67-D2CD-E5FA1C2F97B3}"/>
              </a:ext>
            </a:extLst>
          </p:cNvPr>
          <p:cNvSpPr>
            <a:spLocks noGrp="1"/>
          </p:cNvSpPr>
          <p:nvPr>
            <p:ph type="body" idx="1"/>
          </p:nvPr>
        </p:nvSpPr>
        <p:spPr>
          <a:xfrm>
            <a:off x="6338711" y="1609255"/>
            <a:ext cx="5441244" cy="4351338"/>
          </a:xfrm>
        </p:spPr>
        <p:txBody>
          <a:bodyPr/>
          <a:lstStyle/>
          <a:p>
            <a:r>
              <a:rPr lang="en-US" b="1" dirty="0">
                <a:solidFill>
                  <a:schemeClr val="tx1">
                    <a:lumMod val="50000"/>
                  </a:schemeClr>
                </a:solidFill>
              </a:rPr>
              <a:t>Less than 20%</a:t>
            </a:r>
            <a:r>
              <a:rPr lang="en-US" dirty="0">
                <a:solidFill>
                  <a:schemeClr val="tx1">
                    <a:lumMod val="50000"/>
                  </a:schemeClr>
                </a:solidFill>
              </a:rPr>
              <a:t> of pregnant or postpartum patients are screened for depression</a:t>
            </a:r>
          </a:p>
          <a:p>
            <a:r>
              <a:rPr lang="en-US" b="1" dirty="0">
                <a:solidFill>
                  <a:schemeClr val="tx1">
                    <a:lumMod val="50000"/>
                  </a:schemeClr>
                </a:solidFill>
              </a:rPr>
              <a:t>Less than 15%</a:t>
            </a:r>
            <a:r>
              <a:rPr lang="en-US" dirty="0">
                <a:solidFill>
                  <a:schemeClr val="tx1">
                    <a:lumMod val="50000"/>
                  </a:schemeClr>
                </a:solidFill>
              </a:rPr>
              <a:t> of women with maternal depression during pregnancy or postpartum receive treatment</a:t>
            </a:r>
          </a:p>
          <a:p>
            <a:r>
              <a:rPr lang="en-US" b="1" dirty="0">
                <a:solidFill>
                  <a:schemeClr val="tx1">
                    <a:lumMod val="50000"/>
                  </a:schemeClr>
                </a:solidFill>
              </a:rPr>
              <a:t>Latina women and Black women are 57% and 41% less likely,</a:t>
            </a:r>
            <a:r>
              <a:rPr lang="en-US" dirty="0">
                <a:solidFill>
                  <a:schemeClr val="tx1">
                    <a:lumMod val="50000"/>
                  </a:schemeClr>
                </a:solidFill>
              </a:rPr>
              <a:t> respectively, to receive treatment for maternal depression than other race/ethnicity groups.  </a:t>
            </a:r>
          </a:p>
        </p:txBody>
      </p:sp>
    </p:spTree>
    <p:extLst>
      <p:ext uri="{BB962C8B-B14F-4D97-AF65-F5344CB8AC3E}">
        <p14:creationId xmlns:p14="http://schemas.microsoft.com/office/powerpoint/2010/main" val="2292356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2DF2C9-B035-41E6-998C-1272055E5374}"/>
              </a:ext>
            </a:extLst>
          </p:cNvPr>
          <p:cNvSpPr>
            <a:spLocks noGrp="1"/>
          </p:cNvSpPr>
          <p:nvPr>
            <p:ph type="title"/>
          </p:nvPr>
        </p:nvSpPr>
        <p:spPr/>
        <p:txBody>
          <a:bodyPr/>
          <a:lstStyle/>
          <a:p>
            <a:r>
              <a:rPr lang="en-US" dirty="0"/>
              <a:t>PMH Readiness Survey</a:t>
            </a:r>
          </a:p>
        </p:txBody>
      </p:sp>
      <p:sp>
        <p:nvSpPr>
          <p:cNvPr id="3" name="Content Placeholder 2">
            <a:extLst>
              <a:ext uri="{FF2B5EF4-FFF2-40B4-BE49-F238E27FC236}">
                <a16:creationId xmlns:a16="http://schemas.microsoft.com/office/drawing/2014/main" id="{D0CDBF76-706A-4B37-8496-068A75237A7F}"/>
              </a:ext>
            </a:extLst>
          </p:cNvPr>
          <p:cNvSpPr>
            <a:spLocks noGrp="1"/>
          </p:cNvSpPr>
          <p:nvPr>
            <p:ph idx="1"/>
          </p:nvPr>
        </p:nvSpPr>
        <p:spPr/>
        <p:txBody>
          <a:bodyPr/>
          <a:lstStyle/>
          <a:p>
            <a:r>
              <a:rPr lang="en-US" dirty="0"/>
              <a:t>Obtain and review PMH Readiness Survey</a:t>
            </a:r>
          </a:p>
          <a:p>
            <a:r>
              <a:rPr lang="en-US" dirty="0"/>
              <a:t>Identify a member of your QI team to be responsible for completing and submitting the survey</a:t>
            </a:r>
          </a:p>
          <a:p>
            <a:r>
              <a:rPr lang="en-US" dirty="0"/>
              <a:t>Have your PMH QI team meet to review your PMH Readiness Survey questions / answers for consensus </a:t>
            </a:r>
          </a:p>
          <a:p>
            <a:r>
              <a:rPr lang="en-US" dirty="0"/>
              <a:t>Submit your hospital’s PMH Readiness Survey by July 15</a:t>
            </a:r>
          </a:p>
        </p:txBody>
      </p:sp>
      <p:sp>
        <p:nvSpPr>
          <p:cNvPr id="4" name="Slide Number Placeholder 3">
            <a:extLst>
              <a:ext uri="{FF2B5EF4-FFF2-40B4-BE49-F238E27FC236}">
                <a16:creationId xmlns:a16="http://schemas.microsoft.com/office/drawing/2014/main" id="{51412E07-B82F-423E-943A-840DB9EE080E}"/>
              </a:ext>
            </a:extLst>
          </p:cNvPr>
          <p:cNvSpPr>
            <a:spLocks noGrp="1"/>
          </p:cNvSpPr>
          <p:nvPr>
            <p:ph type="sldNum" sz="quarter" idx="10"/>
          </p:nvPr>
        </p:nvSpPr>
        <p:spPr/>
        <p:txBody>
          <a:bodyPr/>
          <a:lstStyle/>
          <a:p>
            <a:fld id="{97033E4B-E3EB-3D46-B2D8-3159663620FA}" type="slidenum">
              <a:rPr lang="en-US" smtClean="0"/>
              <a:pPr/>
              <a:t>50</a:t>
            </a:fld>
            <a:endParaRPr lang="en-US"/>
          </a:p>
        </p:txBody>
      </p:sp>
      <p:sp>
        <p:nvSpPr>
          <p:cNvPr id="5" name="Footer Placeholder 4">
            <a:extLst>
              <a:ext uri="{FF2B5EF4-FFF2-40B4-BE49-F238E27FC236}">
                <a16:creationId xmlns:a16="http://schemas.microsoft.com/office/drawing/2014/main" id="{E6C91C60-4BAB-4FBF-99DC-7F4676BBBA70}"/>
              </a:ext>
            </a:extLst>
          </p:cNvPr>
          <p:cNvSpPr>
            <a:spLocks noGrp="1"/>
          </p:cNvSpPr>
          <p:nvPr>
            <p:ph type="ftr" sz="quarter" idx="11"/>
          </p:nvPr>
        </p:nvSpPr>
        <p:spPr/>
        <p:txBody>
          <a:bodyPr/>
          <a:lstStyle/>
          <a:p>
            <a:pPr algn="l"/>
            <a:r>
              <a:rPr lang="en-US"/>
              <a:t>Illinois Perinatal Quality Collaborative</a:t>
            </a:r>
          </a:p>
        </p:txBody>
      </p:sp>
      <p:pic>
        <p:nvPicPr>
          <p:cNvPr id="6" name="Picture 5" descr="A qr code on a white background&#10;&#10;AI-generated content may be incorrect.">
            <a:extLst>
              <a:ext uri="{FF2B5EF4-FFF2-40B4-BE49-F238E27FC236}">
                <a16:creationId xmlns:a16="http://schemas.microsoft.com/office/drawing/2014/main" id="{E21D007A-FBD9-456E-BAD4-CA2A3359FA72}"/>
              </a:ext>
            </a:extLst>
          </p:cNvPr>
          <p:cNvPicPr>
            <a:picLocks noChangeAspect="1"/>
          </p:cNvPicPr>
          <p:nvPr/>
        </p:nvPicPr>
        <p:blipFill>
          <a:blip r:embed="rId2">
            <a:extLst>
              <a:ext uri="{28A0092B-C50C-407E-A947-70E740481C1C}">
                <a14:useLocalDpi xmlns:a14="http://schemas.microsoft.com/office/drawing/2010/main" val="0"/>
              </a:ext>
            </a:extLst>
          </a:blip>
          <a:srcRect l="2306" t="1758"/>
          <a:stretch/>
        </p:blipFill>
        <p:spPr>
          <a:xfrm>
            <a:off x="8625503" y="4070063"/>
            <a:ext cx="1536413" cy="1807058"/>
          </a:xfrm>
          <a:prstGeom prst="rect">
            <a:avLst/>
          </a:prstGeom>
        </p:spPr>
      </p:pic>
    </p:spTree>
    <p:extLst>
      <p:ext uri="{BB962C8B-B14F-4D97-AF65-F5344CB8AC3E}">
        <p14:creationId xmlns:p14="http://schemas.microsoft.com/office/powerpoint/2010/main" val="226551261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919024-A3F3-4C0E-9E84-4BFE6F1F7567}"/>
              </a:ext>
            </a:extLst>
          </p:cNvPr>
          <p:cNvSpPr>
            <a:spLocks noGrp="1"/>
          </p:cNvSpPr>
          <p:nvPr>
            <p:ph type="title"/>
          </p:nvPr>
        </p:nvSpPr>
        <p:spPr/>
        <p:txBody>
          <a:bodyPr/>
          <a:lstStyle/>
          <a:p>
            <a:r>
              <a:rPr lang="en-US" dirty="0"/>
              <a:t>Baseline Data – Due September 1</a:t>
            </a:r>
            <a:br>
              <a:rPr lang="en-US" dirty="0"/>
            </a:br>
            <a:r>
              <a:rPr lang="en-US" sz="3200" dirty="0"/>
              <a:t>3 months (October – December 2024)</a:t>
            </a:r>
            <a:br>
              <a:rPr lang="en-US" dirty="0"/>
            </a:br>
            <a:r>
              <a:rPr lang="en-US" dirty="0"/>
              <a:t> - </a:t>
            </a:r>
            <a:r>
              <a:rPr lang="en-US" sz="3200" i="1" dirty="0"/>
              <a:t>Will start monthly data collection in September</a:t>
            </a:r>
            <a:endParaRPr lang="en-US" i="1" dirty="0"/>
          </a:p>
        </p:txBody>
      </p:sp>
      <p:sp>
        <p:nvSpPr>
          <p:cNvPr id="3" name="Text Placeholder 2">
            <a:extLst>
              <a:ext uri="{FF2B5EF4-FFF2-40B4-BE49-F238E27FC236}">
                <a16:creationId xmlns:a16="http://schemas.microsoft.com/office/drawing/2014/main" id="{A23D44C8-AAA7-4B01-8D4A-F87FF79F3C5B}"/>
              </a:ext>
            </a:extLst>
          </p:cNvPr>
          <p:cNvSpPr>
            <a:spLocks noGrp="1"/>
          </p:cNvSpPr>
          <p:nvPr>
            <p:ph type="body" idx="1"/>
          </p:nvPr>
        </p:nvSpPr>
        <p:spPr/>
        <p:txBody>
          <a:bodyPr/>
          <a:lstStyle/>
          <a:p>
            <a:r>
              <a:rPr lang="en-US" sz="28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Hospital Data Form</a:t>
            </a:r>
          </a:p>
          <a:p>
            <a:pPr marL="571500" lvl="1" indent="0">
              <a:buNone/>
            </a:pPr>
            <a:r>
              <a:rPr lang="en-US" sz="2000" b="1" u="sng" dirty="0">
                <a:solidFill>
                  <a:schemeClr val="tx1">
                    <a:lumMod val="50000"/>
                  </a:schemeClr>
                </a:solidFill>
                <a:latin typeface="Calibri" panose="020F0502020204030204" pitchFamily="34" charset="0"/>
              </a:rPr>
              <a:t>Random sample of 10 delivered patients/month:</a:t>
            </a:r>
          </a:p>
          <a:p>
            <a:pPr lvl="1"/>
            <a:r>
              <a:rPr lang="en-US" b="1" kern="0" dirty="0">
                <a:solidFill>
                  <a:srgbClr val="1C498B"/>
                </a:solidFill>
                <a:latin typeface="Calibri" panose="020F0502020204030204" pitchFamily="34" charset="0"/>
                <a:ea typeface="Calibri" panose="020F0502020204030204" pitchFamily="34" charset="0"/>
                <a:cs typeface="Calibri" panose="020F0502020204030204" pitchFamily="34" charset="0"/>
              </a:rPr>
              <a:t>% depression / anxiety screening</a:t>
            </a:r>
          </a:p>
          <a:p>
            <a:pPr lvl="1"/>
            <a:r>
              <a:rPr lang="en-US" b="1" dirty="0">
                <a:solidFill>
                  <a:srgbClr val="1C498B"/>
                </a:solidFill>
                <a:latin typeface="Calibri" panose="020F0502020204030204" pitchFamily="34" charset="0"/>
                <a:ea typeface="Calibri" panose="020F0502020204030204" pitchFamily="34" charset="0"/>
                <a:cs typeface="Calibri" panose="020F0502020204030204" pitchFamily="34" charset="0"/>
              </a:rPr>
              <a:t>% receiving PMH education before discharge</a:t>
            </a:r>
          </a:p>
          <a:p>
            <a:pPr marL="114300" indent="0">
              <a:buNone/>
            </a:pPr>
            <a:endParaRPr lang="en-US" b="1" kern="0" dirty="0">
              <a:solidFill>
                <a:srgbClr val="1C498B"/>
              </a:solidFill>
              <a:latin typeface="Calibri" panose="020F0502020204030204" pitchFamily="34" charset="0"/>
              <a:ea typeface="Calibri" panose="020F0502020204030204" pitchFamily="34" charset="0"/>
              <a:cs typeface="Calibri" panose="020F0502020204030204" pitchFamily="34" charset="0"/>
            </a:endParaRPr>
          </a:p>
          <a:p>
            <a:r>
              <a:rPr lang="en-US" dirty="0"/>
              <a:t>Provider education and structure measures can start submitting in September</a:t>
            </a:r>
          </a:p>
        </p:txBody>
      </p:sp>
      <p:sp>
        <p:nvSpPr>
          <p:cNvPr id="4" name="Text Placeholder 3">
            <a:extLst>
              <a:ext uri="{FF2B5EF4-FFF2-40B4-BE49-F238E27FC236}">
                <a16:creationId xmlns:a16="http://schemas.microsoft.com/office/drawing/2014/main" id="{2D3989FA-7FF6-431F-80FC-7AA97093B305}"/>
              </a:ext>
            </a:extLst>
          </p:cNvPr>
          <p:cNvSpPr>
            <a:spLocks noGrp="1"/>
          </p:cNvSpPr>
          <p:nvPr>
            <p:ph type="body" idx="2"/>
          </p:nvPr>
        </p:nvSpPr>
        <p:spPr/>
        <p:txBody>
          <a:bodyPr/>
          <a:lstStyle/>
          <a:p>
            <a:r>
              <a:rPr lang="en-US" sz="2800" b="1" kern="0" dirty="0">
                <a:solidFill>
                  <a:srgbClr val="1C498B"/>
                </a:solidFill>
                <a:latin typeface="Calibri" panose="020F0502020204030204" pitchFamily="34" charset="0"/>
                <a:ea typeface="Calibri" panose="020F0502020204030204" pitchFamily="34" charset="0"/>
                <a:cs typeface="Calibri" panose="020F0502020204030204" pitchFamily="34" charset="0"/>
              </a:rPr>
              <a:t>PMH Patient Level Data Form</a:t>
            </a:r>
          </a:p>
          <a:p>
            <a:pPr marL="571500" lvl="1" indent="0">
              <a:buNone/>
            </a:pPr>
            <a:r>
              <a:rPr lang="en-US" sz="2000" b="1" u="sng" dirty="0">
                <a:solidFill>
                  <a:schemeClr val="tx1">
                    <a:lumMod val="50000"/>
                  </a:schemeClr>
                </a:solidFill>
                <a:latin typeface="Calibri" panose="020F0502020204030204" pitchFamily="34" charset="0"/>
              </a:rPr>
              <a:t>Random sample of 10 patients/month with active PMH condition:</a:t>
            </a:r>
          </a:p>
          <a:p>
            <a:pPr marL="742950" lvl="1" indent="-285750">
              <a:buFont typeface="Arial" panose="020B0604020202020204" pitchFamily="34" charset="0"/>
              <a:buChar char="•"/>
            </a:pPr>
            <a:r>
              <a:rPr lang="en-US" sz="2000" b="0" i="0" dirty="0">
                <a:solidFill>
                  <a:schemeClr val="tx1">
                    <a:lumMod val="50000"/>
                  </a:schemeClr>
                </a:solidFill>
                <a:effectLst/>
                <a:latin typeface="Calibri" panose="020F0502020204030204" pitchFamily="34" charset="0"/>
              </a:rPr>
              <a:t>% of patients provided </a:t>
            </a:r>
            <a:r>
              <a:rPr lang="en-US" sz="2000" b="1" i="0" dirty="0">
                <a:solidFill>
                  <a:schemeClr val="tx1">
                    <a:lumMod val="50000"/>
                  </a:schemeClr>
                </a:solidFill>
                <a:effectLst/>
                <a:latin typeface="Calibri" panose="020F0502020204030204" pitchFamily="34" charset="0"/>
              </a:rPr>
              <a:t>treatment (medication or therapy) for PMH </a:t>
            </a:r>
          </a:p>
          <a:p>
            <a:pPr marL="742950" lvl="1" indent="-285750">
              <a:buFont typeface="Arial" panose="020B0604020202020204" pitchFamily="34" charset="0"/>
              <a:buChar char="•"/>
            </a:pPr>
            <a:r>
              <a:rPr lang="en-US" sz="2000" dirty="0">
                <a:solidFill>
                  <a:schemeClr val="tx1">
                    <a:lumMod val="50000"/>
                  </a:schemeClr>
                </a:solidFill>
                <a:latin typeface="Calibri" panose="020F0502020204030204" pitchFamily="34" charset="0"/>
              </a:rPr>
              <a:t>% of patients receive </a:t>
            </a:r>
            <a:r>
              <a:rPr lang="en-US" sz="2000" b="1" dirty="0">
                <a:solidFill>
                  <a:schemeClr val="tx1">
                    <a:lumMod val="50000"/>
                  </a:schemeClr>
                </a:solidFill>
                <a:latin typeface="Calibri" panose="020F0502020204030204" pitchFamily="34" charset="0"/>
              </a:rPr>
              <a:t>linkage to follow up behavioral health care </a:t>
            </a:r>
          </a:p>
          <a:p>
            <a:pPr marL="742950" lvl="1" indent="-285750">
              <a:buFont typeface="Arial" panose="020B0604020202020204" pitchFamily="34" charset="0"/>
              <a:buChar char="•"/>
            </a:pPr>
            <a:r>
              <a:rPr lang="en-US" sz="2000" dirty="0">
                <a:solidFill>
                  <a:schemeClr val="tx1">
                    <a:lumMod val="50000"/>
                  </a:schemeClr>
                </a:solidFill>
                <a:latin typeface="Calibri" panose="020F0502020204030204" pitchFamily="34" charset="0"/>
              </a:rPr>
              <a:t>% of patients with a </a:t>
            </a:r>
            <a:r>
              <a:rPr lang="en-US" sz="2000" b="1" dirty="0">
                <a:solidFill>
                  <a:schemeClr val="tx1">
                    <a:lumMod val="50000"/>
                  </a:schemeClr>
                </a:solidFill>
                <a:latin typeface="Calibri" panose="020F0502020204030204" pitchFamily="34" charset="0"/>
              </a:rPr>
              <a:t>2 week postpartum OB appointment scheduled </a:t>
            </a:r>
          </a:p>
          <a:p>
            <a:pPr marL="742950" lvl="1" indent="-285750">
              <a:buFont typeface="Arial" panose="020B0604020202020204" pitchFamily="34" charset="0"/>
              <a:buChar char="•"/>
            </a:pPr>
            <a:r>
              <a:rPr lang="en-US" sz="2000" b="0" i="0" dirty="0">
                <a:solidFill>
                  <a:schemeClr val="tx1">
                    <a:lumMod val="50000"/>
                  </a:schemeClr>
                </a:solidFill>
                <a:effectLst/>
                <a:latin typeface="Calibri" panose="020F0502020204030204" pitchFamily="34" charset="0"/>
              </a:rPr>
              <a:t>% of patients receiving </a:t>
            </a:r>
            <a:r>
              <a:rPr lang="en-US" sz="2000" b="1" dirty="0">
                <a:solidFill>
                  <a:schemeClr val="tx1">
                    <a:lumMod val="50000"/>
                  </a:schemeClr>
                </a:solidFill>
                <a:latin typeface="Calibri" panose="020F0502020204030204" pitchFamily="34" charset="0"/>
              </a:rPr>
              <a:t>PMH warning signs, hot </a:t>
            </a:r>
            <a:r>
              <a:rPr lang="en-US" b="1" dirty="0">
                <a:solidFill>
                  <a:schemeClr val="tx1">
                    <a:lumMod val="50000"/>
                  </a:schemeClr>
                </a:solidFill>
                <a:latin typeface="Calibri" panose="020F0502020204030204" pitchFamily="34" charset="0"/>
              </a:rPr>
              <a:t>lines, where to call </a:t>
            </a:r>
            <a:r>
              <a:rPr lang="en-US" sz="2000" b="1" dirty="0">
                <a:solidFill>
                  <a:schemeClr val="tx1">
                    <a:lumMod val="50000"/>
                  </a:schemeClr>
                </a:solidFill>
                <a:latin typeface="Calibri" panose="020F0502020204030204" pitchFamily="34" charset="0"/>
              </a:rPr>
              <a:t>education</a:t>
            </a:r>
            <a:endParaRPr lang="en-US" b="1" u="sng" dirty="0">
              <a:solidFill>
                <a:schemeClr val="tx1">
                  <a:lumMod val="50000"/>
                </a:schemeClr>
              </a:solidFill>
              <a:latin typeface="Calibri" panose="020F0502020204030204" pitchFamily="34" charset="0"/>
            </a:endParaRPr>
          </a:p>
          <a:p>
            <a:endParaRPr lang="en-US" dirty="0"/>
          </a:p>
        </p:txBody>
      </p:sp>
      <p:sp>
        <p:nvSpPr>
          <p:cNvPr id="5" name="Slide Number Placeholder 4">
            <a:extLst>
              <a:ext uri="{FF2B5EF4-FFF2-40B4-BE49-F238E27FC236}">
                <a16:creationId xmlns:a16="http://schemas.microsoft.com/office/drawing/2014/main" id="{CA1A77A3-7A67-4535-973C-39FA62E32178}"/>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US" sz="1200" b="0" i="0" u="none" strike="noStrike" kern="1200" cap="none" spc="0" normalizeH="0" baseline="0" noProof="0" smtClean="0">
                <a:ln>
                  <a:noFill/>
                </a:ln>
                <a:solidFill>
                  <a:srgbClr val="919497"/>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srgbClr val="919497"/>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5358692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10;p1">
            <a:extLst>
              <a:ext uri="{FF2B5EF4-FFF2-40B4-BE49-F238E27FC236}">
                <a16:creationId xmlns:a16="http://schemas.microsoft.com/office/drawing/2014/main" id="{E6191077-38DE-A2DE-5E3B-BABFFD057836}"/>
              </a:ext>
            </a:extLst>
          </p:cNvPr>
          <p:cNvSpPr txBox="1">
            <a:spLocks noGrp="1"/>
          </p:cNvSpPr>
          <p:nvPr>
            <p:ph type="title"/>
          </p:nvPr>
        </p:nvSpPr>
        <p:spPr>
          <a:xfrm>
            <a:off x="1206169" y="2496294"/>
            <a:ext cx="5721967" cy="1865412"/>
          </a:xfrm>
        </p:spPr>
        <p:txBody>
          <a:bodyPr/>
          <a:lstStyle/>
          <a:p>
            <a:pPr lvl="0" algn="ctr"/>
            <a:br>
              <a:rPr lang="en-US" sz="3600" dirty="0"/>
            </a:br>
            <a:r>
              <a:rPr lang="en-US" sz="3600" dirty="0">
                <a:solidFill>
                  <a:srgbClr val="004990"/>
                </a:solidFill>
                <a:latin typeface="Calibri" pitchFamily="34"/>
                <a:cs typeface="Times New Roman" pitchFamily="18"/>
              </a:rPr>
              <a:t>Getting started with  </a:t>
            </a:r>
            <a:br>
              <a:rPr lang="en-US" sz="3600" dirty="0">
                <a:solidFill>
                  <a:srgbClr val="004990"/>
                </a:solidFill>
                <a:latin typeface="Calibri" pitchFamily="34"/>
                <a:cs typeface="Times New Roman" pitchFamily="18"/>
              </a:rPr>
            </a:br>
            <a:r>
              <a:rPr lang="en-US" sz="3600" dirty="0">
                <a:solidFill>
                  <a:srgbClr val="004990"/>
                </a:solidFill>
                <a:latin typeface="Calibri" pitchFamily="34"/>
                <a:cs typeface="Times New Roman" pitchFamily="18"/>
              </a:rPr>
              <a:t>Perinatal Mental Health QI Strategies</a:t>
            </a:r>
            <a:endParaRPr lang="en-US" sz="3600" dirty="0"/>
          </a:p>
        </p:txBody>
      </p:sp>
      <p:pic>
        <p:nvPicPr>
          <p:cNvPr id="3" name="Picture 2" descr="Adhesive notes on glass wall">
            <a:extLst>
              <a:ext uri="{FF2B5EF4-FFF2-40B4-BE49-F238E27FC236}">
                <a16:creationId xmlns:a16="http://schemas.microsoft.com/office/drawing/2014/main" id="{678C130B-DA15-15F9-F659-7E6F7C020633}"/>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7129302" y="1807535"/>
            <a:ext cx="4310159" cy="2872738"/>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C4994E-E653-4A57-9E89-BB8D37A2A873}"/>
              </a:ext>
            </a:extLst>
          </p:cNvPr>
          <p:cNvSpPr>
            <a:spLocks noGrp="1"/>
          </p:cNvSpPr>
          <p:nvPr>
            <p:ph type="title"/>
          </p:nvPr>
        </p:nvSpPr>
        <p:spPr>
          <a:xfrm>
            <a:off x="399393" y="365129"/>
            <a:ext cx="11183010" cy="1325559"/>
          </a:xfrm>
        </p:spPr>
        <p:txBody>
          <a:bodyPr/>
          <a:lstStyle/>
          <a:p>
            <a:r>
              <a:rPr lang="en-US" dirty="0"/>
              <a:t>From AIMs to Action: </a:t>
            </a:r>
            <a:br>
              <a:rPr lang="en-US" dirty="0"/>
            </a:br>
            <a:r>
              <a:rPr lang="en-US" dirty="0"/>
              <a:t>Why Quality Improvement (QI)?</a:t>
            </a:r>
          </a:p>
        </p:txBody>
      </p:sp>
      <p:sp>
        <p:nvSpPr>
          <p:cNvPr id="6" name="Rectangle 3">
            <a:extLst>
              <a:ext uri="{FF2B5EF4-FFF2-40B4-BE49-F238E27FC236}">
                <a16:creationId xmlns:a16="http://schemas.microsoft.com/office/drawing/2014/main" id="{94846D7F-0FD1-43CC-B4BD-01030B5AD792}"/>
              </a:ext>
            </a:extLst>
          </p:cNvPr>
          <p:cNvSpPr>
            <a:spLocks noGrp="1" noChangeArrowheads="1"/>
          </p:cNvSpPr>
          <p:nvPr>
            <p:ph type="body" idx="4294967295"/>
          </p:nvPr>
        </p:nvSpPr>
        <p:spPr bwMode="auto">
          <a:xfrm>
            <a:off x="399393" y="1688284"/>
            <a:ext cx="11582403" cy="40318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200000"/>
              </a:lnSpc>
              <a:spcBef>
                <a:spcPct val="0"/>
              </a:spcBef>
              <a:spcAft>
                <a:spcPct val="0"/>
              </a:spcAft>
              <a:buClrTx/>
              <a:buSzTx/>
              <a:buNone/>
              <a:tabLst/>
            </a:pPr>
            <a:r>
              <a:rPr lang="en-US" dirty="0">
                <a:solidFill>
                  <a:schemeClr val="tx1"/>
                </a:solidFill>
                <a:latin typeface="Calibri" panose="020F0502020204030204" pitchFamily="34" charset="0"/>
                <a:ea typeface="Calibri" panose="020F0502020204030204" pitchFamily="34" charset="0"/>
                <a:cs typeface="Calibri" panose="020F0502020204030204" pitchFamily="34" charset="0"/>
              </a:rPr>
              <a:t>To achieve meaningful, sustainable change across Illinois, we use </a:t>
            </a:r>
            <a:r>
              <a:rPr lang="en-US" b="1" dirty="0">
                <a:solidFill>
                  <a:schemeClr val="tx1"/>
                </a:solidFill>
                <a:latin typeface="Calibri" panose="020F0502020204030204" pitchFamily="34" charset="0"/>
                <a:ea typeface="Calibri" panose="020F0502020204030204" pitchFamily="34" charset="0"/>
                <a:cs typeface="Calibri" panose="020F0502020204030204" pitchFamily="34" charset="0"/>
              </a:rPr>
              <a:t>Quality Improvement.</a:t>
            </a:r>
          </a:p>
          <a:p>
            <a:pPr marL="342900" eaLnBrk="0" fontAlgn="base" hangingPunct="0">
              <a:lnSpc>
                <a:spcPct val="200000"/>
              </a:lnSpc>
              <a:spcBef>
                <a:spcPct val="0"/>
              </a:spcBef>
              <a:spcAft>
                <a:spcPct val="0"/>
              </a:spcAft>
              <a:buClrTx/>
              <a:buSzTx/>
            </a:pP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QI gives us a </a:t>
            </a:r>
            <a:r>
              <a:rPr kumimoji="0" lang="en-US" altLang="en-US" sz="220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shared language </a:t>
            </a: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and </a:t>
            </a:r>
            <a:r>
              <a:rPr kumimoji="0" lang="en-US" altLang="en-US" sz="220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practical tools </a:t>
            </a: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to drive change.</a:t>
            </a:r>
          </a:p>
          <a:p>
            <a:pPr marL="342900" eaLnBrk="0" fontAlgn="base" hangingPunct="0">
              <a:lnSpc>
                <a:spcPct val="200000"/>
              </a:lnSpc>
              <a:spcBef>
                <a:spcPct val="0"/>
              </a:spcBef>
              <a:spcAft>
                <a:spcPct val="0"/>
              </a:spcAft>
              <a:buClrTx/>
              <a:buSzTx/>
            </a:pP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It helps us </a:t>
            </a:r>
            <a:r>
              <a:rPr kumimoji="0" lang="en-US" altLang="en-US" sz="220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test ideas quickly</a:t>
            </a: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 </a:t>
            </a:r>
            <a:r>
              <a:rPr kumimoji="0" lang="en-US" altLang="en-US" sz="220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learn from real-time data</a:t>
            </a: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 and adapt to what works.</a:t>
            </a:r>
          </a:p>
          <a:p>
            <a:pPr marL="342900" eaLnBrk="0" fontAlgn="base" hangingPunct="0">
              <a:lnSpc>
                <a:spcPct val="200000"/>
              </a:lnSpc>
              <a:spcBef>
                <a:spcPct val="0"/>
              </a:spcBef>
              <a:spcAft>
                <a:spcPct val="0"/>
              </a:spcAft>
              <a:buClrTx/>
              <a:buSzTx/>
            </a:pPr>
            <a:r>
              <a:rPr kumimoji="0" lang="en-US" altLang="en-US" sz="22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We’re not adding more work: </a:t>
            </a:r>
            <a:r>
              <a:rPr lang="en-US" altLang="en-US" sz="2000" i="1" dirty="0">
                <a:solidFill>
                  <a:srgbClr val="1C498B"/>
                </a:solidFill>
              </a:rPr>
              <a:t>We’re improving the workflows, processes, and systems that support our patients, their families, and the providers and the teams who care for them. </a:t>
            </a:r>
          </a:p>
          <a:p>
            <a:pPr marL="0" indent="0" eaLnBrk="0" fontAlgn="base" hangingPunct="0">
              <a:lnSpc>
                <a:spcPct val="150000"/>
              </a:lnSpc>
              <a:spcBef>
                <a:spcPct val="0"/>
              </a:spcBef>
              <a:spcAft>
                <a:spcPct val="0"/>
              </a:spcAft>
              <a:buClrTx/>
              <a:buSzTx/>
              <a:buNone/>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9" name="Rectangle 6">
            <a:extLst>
              <a:ext uri="{FF2B5EF4-FFF2-40B4-BE49-F238E27FC236}">
                <a16:creationId xmlns:a16="http://schemas.microsoft.com/office/drawing/2014/main" id="{2A70DA64-B947-4A44-BD9B-409F6889578C}"/>
              </a:ext>
            </a:extLst>
          </p:cNvPr>
          <p:cNvSpPr>
            <a:spLocks noChangeArrowheads="1"/>
          </p:cNvSpPr>
          <p:nvPr/>
        </p:nvSpPr>
        <p:spPr bwMode="auto">
          <a:xfrm>
            <a:off x="0" y="-184666"/>
            <a:ext cx="248786"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tabLst/>
            </a:pPr>
            <a:r>
              <a:rPr kumimoji="0" lang="en-US" altLang="en-US" sz="1800" b="0" i="0" u="none" strike="noStrike" cap="none" normalizeH="0" baseline="0" dirty="0">
                <a:ln>
                  <a:noFill/>
                </a:ln>
                <a:solidFill>
                  <a:schemeClr val="tx1"/>
                </a:solidFill>
                <a:effectLst/>
                <a:latin typeface="Arial" panose="020B0604020202020204" pitchFamily="34" charset="0"/>
              </a:rPr>
              <a:t>.</a:t>
            </a:r>
          </a:p>
        </p:txBody>
      </p:sp>
    </p:spTree>
    <p:extLst>
      <p:ext uri="{BB962C8B-B14F-4D97-AF65-F5344CB8AC3E}">
        <p14:creationId xmlns:p14="http://schemas.microsoft.com/office/powerpoint/2010/main" val="34898607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4E24287-D98E-446D-A5B2-662B46EF70CF}"/>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12041" y="1582114"/>
            <a:ext cx="3453180" cy="4186981"/>
          </a:xfrm>
          <a:prstGeom prst="rect">
            <a:avLst/>
          </a:prstGeom>
        </p:spPr>
      </p:pic>
      <p:sp>
        <p:nvSpPr>
          <p:cNvPr id="2" name="Title 1">
            <a:extLst>
              <a:ext uri="{FF2B5EF4-FFF2-40B4-BE49-F238E27FC236}">
                <a16:creationId xmlns:a16="http://schemas.microsoft.com/office/drawing/2014/main" id="{8B2361F6-6B13-4C50-953C-730724D7BC59}"/>
              </a:ext>
            </a:extLst>
          </p:cNvPr>
          <p:cNvSpPr>
            <a:spLocks noGrp="1"/>
          </p:cNvSpPr>
          <p:nvPr>
            <p:ph type="title"/>
          </p:nvPr>
        </p:nvSpPr>
        <p:spPr>
          <a:xfrm>
            <a:off x="294292" y="426709"/>
            <a:ext cx="10972800" cy="1325559"/>
          </a:xfrm>
        </p:spPr>
        <p:txBody>
          <a:bodyPr/>
          <a:lstStyle/>
          <a:p>
            <a:r>
              <a:rPr lang="en-US" dirty="0"/>
              <a:t>The Foundation of ILPQC QI Work</a:t>
            </a:r>
          </a:p>
        </p:txBody>
      </p:sp>
      <p:sp>
        <p:nvSpPr>
          <p:cNvPr id="6" name="Rectangle 3">
            <a:extLst>
              <a:ext uri="{FF2B5EF4-FFF2-40B4-BE49-F238E27FC236}">
                <a16:creationId xmlns:a16="http://schemas.microsoft.com/office/drawing/2014/main" id="{BE8E17CF-E94D-4E77-99F9-33620D8CF3E9}"/>
              </a:ext>
            </a:extLst>
          </p:cNvPr>
          <p:cNvSpPr>
            <a:spLocks noGrp="1" noChangeArrowheads="1"/>
          </p:cNvSpPr>
          <p:nvPr>
            <p:ph type="body" idx="4294967295"/>
          </p:nvPr>
        </p:nvSpPr>
        <p:spPr bwMode="auto">
          <a:xfrm>
            <a:off x="2469931" y="1726619"/>
            <a:ext cx="9375228" cy="4585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None/>
              <a:tabLst/>
            </a:pPr>
            <a:r>
              <a:rPr kumimoji="0" lang="en-US" altLang="en-US" sz="2600" b="1" i="0" u="none" strike="noStrike" cap="none" normalizeH="0" baseline="0" dirty="0">
                <a:ln>
                  <a:noFill/>
                </a:ln>
                <a:solidFill>
                  <a:schemeClr val="tx2">
                    <a:lumMod val="90000"/>
                    <a:lumOff val="10000"/>
                  </a:schemeClr>
                </a:solidFill>
                <a:effectLst/>
                <a:latin typeface="Arial" panose="020B0604020202020204" pitchFamily="34" charset="0"/>
              </a:rPr>
              <a:t>   QI Foundation: IHI Model for Improvement</a:t>
            </a:r>
          </a:p>
          <a:p>
            <a:pPr marL="0" marR="0" lvl="0" indent="0" algn="r" defTabSz="914400" rtl="0" eaLnBrk="0" fontAlgn="base" latinLnBrk="0" hangingPunct="0">
              <a:lnSpc>
                <a:spcPct val="100000"/>
              </a:lnSpc>
              <a:spcBef>
                <a:spcPct val="0"/>
              </a:spcBef>
              <a:spcAft>
                <a:spcPct val="0"/>
              </a:spcAft>
              <a:buClrTx/>
              <a:buSzTx/>
              <a:buFontTx/>
              <a:buChar char="•"/>
              <a:tabLst/>
            </a:pPr>
            <a:endParaRPr lang="en-US" altLang="en-US" sz="1800" dirty="0">
              <a:solidFill>
                <a:schemeClr val="tx1"/>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lang="en-US" altLang="en-US" sz="1800" dirty="0">
              <a:solidFill>
                <a:schemeClr val="tx1"/>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lang="en-US" altLang="en-US" sz="1800" dirty="0">
              <a:solidFill>
                <a:schemeClr val="tx1"/>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Char char="•"/>
              <a:tabLst/>
            </a:pPr>
            <a:endParaRPr lang="en-US" altLang="en-US" sz="1800" dirty="0">
              <a:solidFill>
                <a:schemeClr val="tx1"/>
              </a:solidFill>
              <a:latin typeface="Arial" panose="020B0604020202020204" pitchFamily="34" charset="0"/>
            </a:endParaRPr>
          </a:p>
          <a:p>
            <a:pPr marL="0" marR="0" lvl="0" indent="0" algn="r" defTabSz="914400" rtl="0" eaLnBrk="0" fontAlgn="base" latinLnBrk="0" hangingPunct="0">
              <a:lnSpc>
                <a:spcPct val="200000"/>
              </a:lnSpc>
              <a:spcBef>
                <a:spcPct val="0"/>
              </a:spcBef>
              <a:spcAft>
                <a:spcPct val="0"/>
              </a:spcAft>
              <a:buClrTx/>
              <a:buSzTx/>
              <a:buFontTx/>
              <a:buChar char="•"/>
              <a:tabLst/>
            </a:pPr>
            <a:r>
              <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 ILPQC initiatives are grounded in the </a:t>
            </a:r>
            <a:r>
              <a:rPr kumimoji="0" lang="en-US" altLang="en-US" sz="2000" b="1"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IHI Model for Improvement</a:t>
            </a:r>
            <a:endPar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a:p>
            <a:pPr marL="0" marR="0" lvl="0" indent="0" algn="r" defTabSz="914400" rtl="0" eaLnBrk="0" fontAlgn="base" latinLnBrk="0" hangingPunct="0">
              <a:spcBef>
                <a:spcPct val="0"/>
              </a:spcBef>
              <a:spcAft>
                <a:spcPct val="0"/>
              </a:spcAft>
              <a:buClrTx/>
              <a:buSzTx/>
              <a:buFontTx/>
              <a:buChar char="•"/>
              <a:tabLst/>
            </a:pPr>
            <a:r>
              <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 </a:t>
            </a:r>
            <a:r>
              <a:rPr lang="en-US" altLang="en-US" sz="2000" dirty="0">
                <a:solidFill>
                  <a:schemeClr val="tx1"/>
                </a:solidFill>
                <a:latin typeface="Calibri" panose="020F0502020204030204" pitchFamily="34" charset="0"/>
                <a:ea typeface="Calibri" panose="020F0502020204030204" pitchFamily="34" charset="0"/>
                <a:cs typeface="Calibri" panose="020F0502020204030204" pitchFamily="34" charset="0"/>
              </a:rPr>
              <a:t>S</a:t>
            </a:r>
            <a:r>
              <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mall tests of change (PDSA cycles) to drive rapid, real-world learning and help implement key  strategies that effectively move from system changes to sustained clinical culture change that improves care and outcomes</a:t>
            </a:r>
          </a:p>
          <a:p>
            <a:pPr marL="0" marR="0" lvl="0" indent="0" algn="r" defTabSz="914400" rtl="0" eaLnBrk="0" fontAlgn="base" latinLnBrk="0" hangingPunct="0">
              <a:lnSpc>
                <a:spcPct val="200000"/>
              </a:lnSpc>
              <a:spcBef>
                <a:spcPct val="0"/>
              </a:spcBef>
              <a:spcAft>
                <a:spcPct val="0"/>
              </a:spcAft>
              <a:buClrTx/>
              <a:buSzTx/>
              <a:buFontTx/>
              <a:buChar char="•"/>
              <a:tabLst/>
            </a:pPr>
            <a:r>
              <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rPr>
              <a:t> Same model used </a:t>
            </a:r>
            <a:r>
              <a:rPr lang="en-US" altLang="en-US" sz="2000" dirty="0">
                <a:solidFill>
                  <a:schemeClr val="tx1"/>
                </a:solidFill>
                <a:latin typeface="Calibri" panose="020F0502020204030204" pitchFamily="34" charset="0"/>
                <a:ea typeface="Calibri" panose="020F0502020204030204" pitchFamily="34" charset="0"/>
                <a:cs typeface="Calibri" panose="020F0502020204030204" pitchFamily="34" charset="0"/>
              </a:rPr>
              <a:t>by PQC’s across the country</a:t>
            </a:r>
            <a:endParaRPr kumimoji="0" lang="en-US" altLang="en-US" sz="20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27D122A7-CCD1-4B11-B10B-008EB1E231CE}"/>
              </a:ext>
            </a:extLst>
          </p:cNvPr>
          <p:cNvSpPr txBox="1"/>
          <p:nvPr/>
        </p:nvSpPr>
        <p:spPr>
          <a:xfrm>
            <a:off x="3342286" y="2814294"/>
            <a:ext cx="7924806" cy="1200329"/>
          </a:xfrm>
          <a:prstGeom prst="rect">
            <a:avLst/>
          </a:prstGeom>
          <a:noFill/>
        </p:spPr>
        <p:txBody>
          <a:bodyPr wrap="square" rtlCol="0">
            <a:spAutoFit/>
          </a:bodyPr>
          <a:lstStyle/>
          <a:p>
            <a:pPr algn="ctr"/>
            <a:r>
              <a:rPr lang="en-US" sz="2400" dirty="0">
                <a:latin typeface="Times New Roman" panose="02020603050405020304" pitchFamily="18" charset="0"/>
                <a:cs typeface="Times New Roman" panose="02020603050405020304" pitchFamily="18" charset="0"/>
              </a:rPr>
              <a:t>“What are we trying to accomplish?”</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“How will we know a change is an improvement?”</a:t>
            </a:r>
            <a:br>
              <a:rPr lang="en-US" sz="2400" dirty="0">
                <a:latin typeface="Times New Roman" panose="02020603050405020304" pitchFamily="18" charset="0"/>
                <a:cs typeface="Times New Roman" panose="02020603050405020304" pitchFamily="18" charset="0"/>
              </a:rPr>
            </a:br>
            <a:r>
              <a:rPr lang="en-US" sz="2400" dirty="0">
                <a:latin typeface="Times New Roman" panose="02020603050405020304" pitchFamily="18" charset="0"/>
                <a:cs typeface="Times New Roman" panose="02020603050405020304" pitchFamily="18" charset="0"/>
              </a:rPr>
              <a:t>“What change can we make that will result in improvement?”</a:t>
            </a:r>
          </a:p>
        </p:txBody>
      </p:sp>
    </p:spTree>
    <p:extLst>
      <p:ext uri="{BB962C8B-B14F-4D97-AF65-F5344CB8AC3E}">
        <p14:creationId xmlns:p14="http://schemas.microsoft.com/office/powerpoint/2010/main" val="172987910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2E02AE-A2D7-41B5-A978-DDF2D3BE3BF8}"/>
              </a:ext>
            </a:extLst>
          </p:cNvPr>
          <p:cNvSpPr>
            <a:spLocks noGrp="1"/>
          </p:cNvSpPr>
          <p:nvPr>
            <p:ph type="title"/>
          </p:nvPr>
        </p:nvSpPr>
        <p:spPr>
          <a:xfrm>
            <a:off x="226830" y="232615"/>
            <a:ext cx="10972800" cy="1325559"/>
          </a:xfrm>
        </p:spPr>
        <p:txBody>
          <a:bodyPr/>
          <a:lstStyle/>
          <a:p>
            <a:r>
              <a:rPr lang="en-US" b="1" dirty="0"/>
              <a:t>Setting Up for Success with SMARTIE Aims</a:t>
            </a:r>
            <a:endParaRPr lang="en-US" dirty="0"/>
          </a:p>
        </p:txBody>
      </p:sp>
      <p:sp>
        <p:nvSpPr>
          <p:cNvPr id="3" name="Text Placeholder 2">
            <a:extLst>
              <a:ext uri="{FF2B5EF4-FFF2-40B4-BE49-F238E27FC236}">
                <a16:creationId xmlns:a16="http://schemas.microsoft.com/office/drawing/2014/main" id="{EDBFF6DD-1577-4D5D-BB80-B0C70A95FABB}"/>
              </a:ext>
            </a:extLst>
          </p:cNvPr>
          <p:cNvSpPr>
            <a:spLocks noGrp="1"/>
          </p:cNvSpPr>
          <p:nvPr>
            <p:ph type="body" idx="4294967295"/>
          </p:nvPr>
        </p:nvSpPr>
        <p:spPr>
          <a:xfrm>
            <a:off x="609603" y="1392865"/>
            <a:ext cx="10972800" cy="4784098"/>
          </a:xfrm>
        </p:spPr>
        <p:txBody>
          <a:bodyPr/>
          <a:lstStyle/>
          <a:p>
            <a:pPr marL="114300" indent="0">
              <a:buNone/>
            </a:pPr>
            <a:r>
              <a:rPr lang="en-US" sz="2400" dirty="0"/>
              <a:t>Teams will develop a local AIM aligned with ILPQC’s goals using </a:t>
            </a:r>
            <a:r>
              <a:rPr lang="en-US" sz="2400" b="1" dirty="0">
                <a:solidFill>
                  <a:schemeClr val="accent2">
                    <a:lumMod val="40000"/>
                    <a:lumOff val="60000"/>
                  </a:schemeClr>
                </a:solidFill>
              </a:rPr>
              <a:t>SMARTIE</a:t>
            </a:r>
            <a:r>
              <a:rPr lang="en-US" sz="2400" dirty="0">
                <a:solidFill>
                  <a:schemeClr val="accent2">
                    <a:lumMod val="40000"/>
                    <a:lumOff val="60000"/>
                  </a:schemeClr>
                </a:solidFill>
              </a:rPr>
              <a:t>:</a:t>
            </a:r>
          </a:p>
          <a:p>
            <a:pPr marL="114300" indent="0">
              <a:buNone/>
            </a:pPr>
            <a:endParaRPr lang="en-US" dirty="0"/>
          </a:p>
          <a:p>
            <a:pPr marL="114300" indent="0">
              <a:buNone/>
            </a:pPr>
            <a:endParaRPr lang="en-US" sz="2400" dirty="0"/>
          </a:p>
          <a:p>
            <a:pPr marL="114300" indent="0">
              <a:buNone/>
            </a:pPr>
            <a:endParaRPr lang="en-US" dirty="0"/>
          </a:p>
          <a:p>
            <a:pPr marL="114300" indent="0">
              <a:buNone/>
            </a:pPr>
            <a:endParaRPr lang="en-US" sz="2400" dirty="0"/>
          </a:p>
          <a:p>
            <a:pPr marL="114300" indent="0">
              <a:buNone/>
            </a:pPr>
            <a:endParaRPr lang="en-US" dirty="0"/>
          </a:p>
          <a:p>
            <a:pPr marL="114300" indent="0">
              <a:buNone/>
            </a:pPr>
            <a:endParaRPr lang="en-US" sz="2400" dirty="0"/>
          </a:p>
          <a:p>
            <a:pPr marL="114300" indent="0">
              <a:buNone/>
            </a:pPr>
            <a:endParaRPr lang="en-US" dirty="0"/>
          </a:p>
          <a:p>
            <a:pPr marL="114300" indent="0">
              <a:buNone/>
            </a:pPr>
            <a:r>
              <a:rPr lang="en-US" sz="2400" dirty="0"/>
              <a:t>Example: </a:t>
            </a:r>
            <a:r>
              <a:rPr lang="en-US" sz="2400" i="1" dirty="0"/>
              <a:t>“By March 2026, increase PMAD screening </a:t>
            </a:r>
            <a:r>
              <a:rPr lang="en-US" i="1" dirty="0"/>
              <a:t>during delivery admission </a:t>
            </a:r>
            <a:r>
              <a:rPr lang="en-US" sz="2400" i="1" dirty="0"/>
              <a:t>from 45% to 85% for all patients, focusing on reducing racial/ethnic disparities.”</a:t>
            </a:r>
          </a:p>
          <a:p>
            <a:pPr marL="114300" indent="0">
              <a:buNone/>
            </a:pPr>
            <a:endParaRPr lang="en-US" sz="2400" dirty="0"/>
          </a:p>
          <a:p>
            <a:endParaRPr lang="en-US" dirty="0"/>
          </a:p>
        </p:txBody>
      </p:sp>
      <p:graphicFrame>
        <p:nvGraphicFramePr>
          <p:cNvPr id="4" name="Table 3">
            <a:extLst>
              <a:ext uri="{FF2B5EF4-FFF2-40B4-BE49-F238E27FC236}">
                <a16:creationId xmlns:a16="http://schemas.microsoft.com/office/drawing/2014/main" id="{89500995-77F2-461B-81CF-D1CD1A2A28A5}"/>
              </a:ext>
            </a:extLst>
          </p:cNvPr>
          <p:cNvGraphicFramePr>
            <a:graphicFrameLocks noGrp="1"/>
          </p:cNvGraphicFramePr>
          <p:nvPr/>
        </p:nvGraphicFramePr>
        <p:xfrm>
          <a:off x="102777" y="1966459"/>
          <a:ext cx="11479620" cy="3078480"/>
        </p:xfrm>
        <a:graphic>
          <a:graphicData uri="http://schemas.openxmlformats.org/drawingml/2006/table">
            <a:tbl>
              <a:tblPr/>
              <a:tblGrid>
                <a:gridCol w="3824178">
                  <a:extLst>
                    <a:ext uri="{9D8B030D-6E8A-4147-A177-3AD203B41FA5}">
                      <a16:colId xmlns:a16="http://schemas.microsoft.com/office/drawing/2014/main" val="3191081555"/>
                    </a:ext>
                  </a:extLst>
                </a:gridCol>
                <a:gridCol w="7655442">
                  <a:extLst>
                    <a:ext uri="{9D8B030D-6E8A-4147-A177-3AD203B41FA5}">
                      <a16:colId xmlns:a16="http://schemas.microsoft.com/office/drawing/2014/main" val="3801493431"/>
                    </a:ext>
                  </a:extLst>
                </a:gridCol>
              </a:tblGrid>
              <a:tr h="0">
                <a:tc>
                  <a:txBody>
                    <a:bodyPr/>
                    <a:lstStyle/>
                    <a:p>
                      <a:pPr algn="ctr"/>
                      <a:r>
                        <a:rPr lang="en-US" b="1" dirty="0"/>
                        <a:t>Element</a:t>
                      </a:r>
                      <a:endParaRPr lang="en-US" dirty="0"/>
                    </a:p>
                  </a:txBody>
                  <a:tcPr anchor="ctr">
                    <a:lnL>
                      <a:noFill/>
                    </a:lnL>
                    <a:lnR>
                      <a:noFill/>
                    </a:lnR>
                    <a:lnT>
                      <a:noFill/>
                    </a:lnT>
                    <a:lnB>
                      <a:noFill/>
                    </a:lnB>
                  </a:tcPr>
                </a:tc>
                <a:tc>
                  <a:txBody>
                    <a:bodyPr/>
                    <a:lstStyle/>
                    <a:p>
                      <a:pPr algn="ctr"/>
                      <a:r>
                        <a:rPr lang="en-US" b="1" dirty="0"/>
                        <a:t>Guiding Question</a:t>
                      </a:r>
                      <a:endParaRPr lang="en-US" dirty="0"/>
                    </a:p>
                  </a:txBody>
                  <a:tcPr anchor="ctr">
                    <a:lnL>
                      <a:noFill/>
                    </a:lnL>
                    <a:lnR>
                      <a:noFill/>
                    </a:lnR>
                    <a:lnT>
                      <a:noFill/>
                    </a:lnT>
                    <a:lnB>
                      <a:noFill/>
                    </a:lnB>
                  </a:tcPr>
                </a:tc>
                <a:extLst>
                  <a:ext uri="{0D108BD9-81ED-4DB2-BD59-A6C34878D82A}">
                    <a16:rowId xmlns:a16="http://schemas.microsoft.com/office/drawing/2014/main" val="689263948"/>
                  </a:ext>
                </a:extLst>
              </a:tr>
              <a:tr h="0">
                <a:tc>
                  <a:txBody>
                    <a:bodyPr/>
                    <a:lstStyle/>
                    <a:p>
                      <a:pPr algn="ctr"/>
                      <a:r>
                        <a:rPr lang="en-US" b="1" dirty="0"/>
                        <a:t>S – Specific</a:t>
                      </a:r>
                      <a:endParaRPr lang="en-US" dirty="0"/>
                    </a:p>
                  </a:txBody>
                  <a:tcPr anchor="ctr">
                    <a:lnL>
                      <a:noFill/>
                    </a:lnL>
                    <a:lnR>
                      <a:noFill/>
                    </a:lnR>
                    <a:lnT>
                      <a:noFill/>
                    </a:lnT>
                    <a:lnB>
                      <a:noFill/>
                    </a:lnB>
                  </a:tcPr>
                </a:tc>
                <a:tc>
                  <a:txBody>
                    <a:bodyPr/>
                    <a:lstStyle/>
                    <a:p>
                      <a:pPr algn="ctr"/>
                      <a:r>
                        <a:rPr lang="en-US" sz="2000" dirty="0">
                          <a:latin typeface="Calibri" panose="020F0502020204030204" pitchFamily="34" charset="0"/>
                          <a:ea typeface="Calibri" panose="020F0502020204030204" pitchFamily="34" charset="0"/>
                          <a:cs typeface="Calibri" panose="020F0502020204030204" pitchFamily="34" charset="0"/>
                        </a:rPr>
                        <a:t>What’s the specific problem or opportunity you’re addressing?</a:t>
                      </a:r>
                    </a:p>
                  </a:txBody>
                  <a:tcPr anchor="ctr">
                    <a:lnL>
                      <a:noFill/>
                    </a:lnL>
                    <a:lnR>
                      <a:noFill/>
                    </a:lnR>
                    <a:lnT>
                      <a:noFill/>
                    </a:lnT>
                    <a:lnB>
                      <a:noFill/>
                    </a:lnB>
                  </a:tcPr>
                </a:tc>
                <a:extLst>
                  <a:ext uri="{0D108BD9-81ED-4DB2-BD59-A6C34878D82A}">
                    <a16:rowId xmlns:a16="http://schemas.microsoft.com/office/drawing/2014/main" val="2168924705"/>
                  </a:ext>
                </a:extLst>
              </a:tr>
              <a:tr h="0">
                <a:tc>
                  <a:txBody>
                    <a:bodyPr/>
                    <a:lstStyle/>
                    <a:p>
                      <a:pPr algn="ctr"/>
                      <a:r>
                        <a:rPr lang="en-US" b="1"/>
                        <a:t>M – Measurable</a:t>
                      </a:r>
                      <a:endParaRPr lang="en-US"/>
                    </a:p>
                  </a:txBody>
                  <a:tcPr anchor="ctr">
                    <a:lnL>
                      <a:noFill/>
                    </a:lnL>
                    <a:lnR>
                      <a:noFill/>
                    </a:lnR>
                    <a:lnT>
                      <a:noFill/>
                    </a:lnT>
                    <a:lnB>
                      <a:noFill/>
                    </a:lnB>
                  </a:tcPr>
                </a:tc>
                <a:tc>
                  <a:txBody>
                    <a:bodyPr/>
                    <a:lstStyle/>
                    <a:p>
                      <a:pPr algn="ctr"/>
                      <a:r>
                        <a:rPr lang="en-US" sz="2000">
                          <a:latin typeface="Calibri" panose="020F0502020204030204" pitchFamily="34" charset="0"/>
                          <a:ea typeface="Calibri" panose="020F0502020204030204" pitchFamily="34" charset="0"/>
                          <a:cs typeface="Calibri" panose="020F0502020204030204" pitchFamily="34" charset="0"/>
                        </a:rPr>
                        <a:t>How much will you improve (numerator/denominator or %)?</a:t>
                      </a:r>
                    </a:p>
                  </a:txBody>
                  <a:tcPr anchor="ctr">
                    <a:lnL>
                      <a:noFill/>
                    </a:lnL>
                    <a:lnR>
                      <a:noFill/>
                    </a:lnR>
                    <a:lnT>
                      <a:noFill/>
                    </a:lnT>
                    <a:lnB>
                      <a:noFill/>
                    </a:lnB>
                  </a:tcPr>
                </a:tc>
                <a:extLst>
                  <a:ext uri="{0D108BD9-81ED-4DB2-BD59-A6C34878D82A}">
                    <a16:rowId xmlns:a16="http://schemas.microsoft.com/office/drawing/2014/main" val="760680023"/>
                  </a:ext>
                </a:extLst>
              </a:tr>
              <a:tr h="0">
                <a:tc>
                  <a:txBody>
                    <a:bodyPr/>
                    <a:lstStyle/>
                    <a:p>
                      <a:pPr algn="ctr"/>
                      <a:r>
                        <a:rPr lang="en-US" b="1"/>
                        <a:t>A – Achievable</a:t>
                      </a:r>
                      <a:endParaRPr lang="en-US"/>
                    </a:p>
                  </a:txBody>
                  <a:tcPr anchor="ctr">
                    <a:lnL>
                      <a:noFill/>
                    </a:lnL>
                    <a:lnR>
                      <a:noFill/>
                    </a:lnR>
                    <a:lnT>
                      <a:noFill/>
                    </a:lnT>
                    <a:lnB>
                      <a:noFill/>
                    </a:lnB>
                  </a:tcPr>
                </a:tc>
                <a:tc>
                  <a:txBody>
                    <a:bodyPr/>
                    <a:lstStyle/>
                    <a:p>
                      <a:pPr algn="ctr"/>
                      <a:r>
                        <a:rPr lang="en-US" sz="2000">
                          <a:latin typeface="Calibri" panose="020F0502020204030204" pitchFamily="34" charset="0"/>
                          <a:ea typeface="Calibri" panose="020F0502020204030204" pitchFamily="34" charset="0"/>
                          <a:cs typeface="Calibri" panose="020F0502020204030204" pitchFamily="34" charset="0"/>
                        </a:rPr>
                        <a:t>Can this be done with the resources and time you have?</a:t>
                      </a:r>
                    </a:p>
                  </a:txBody>
                  <a:tcPr anchor="ctr">
                    <a:lnL>
                      <a:noFill/>
                    </a:lnL>
                    <a:lnR>
                      <a:noFill/>
                    </a:lnR>
                    <a:lnT>
                      <a:noFill/>
                    </a:lnT>
                    <a:lnB>
                      <a:noFill/>
                    </a:lnB>
                  </a:tcPr>
                </a:tc>
                <a:extLst>
                  <a:ext uri="{0D108BD9-81ED-4DB2-BD59-A6C34878D82A}">
                    <a16:rowId xmlns:a16="http://schemas.microsoft.com/office/drawing/2014/main" val="944018291"/>
                  </a:ext>
                </a:extLst>
              </a:tr>
              <a:tr h="0">
                <a:tc>
                  <a:txBody>
                    <a:bodyPr/>
                    <a:lstStyle/>
                    <a:p>
                      <a:pPr algn="ctr"/>
                      <a:r>
                        <a:rPr lang="en-US" b="1"/>
                        <a:t>R – Realistic</a:t>
                      </a:r>
                      <a:endParaRPr lang="en-US"/>
                    </a:p>
                  </a:txBody>
                  <a:tcPr anchor="ctr">
                    <a:lnL>
                      <a:noFill/>
                    </a:lnL>
                    <a:lnR>
                      <a:noFill/>
                    </a:lnR>
                    <a:lnT>
                      <a:noFill/>
                    </a:lnT>
                    <a:lnB>
                      <a:noFill/>
                    </a:lnB>
                  </a:tcPr>
                </a:tc>
                <a:tc>
                  <a:txBody>
                    <a:bodyPr/>
                    <a:lstStyle/>
                    <a:p>
                      <a:pPr algn="ctr"/>
                      <a:r>
                        <a:rPr lang="en-US" sz="2000" dirty="0">
                          <a:latin typeface="Calibri" panose="020F0502020204030204" pitchFamily="34" charset="0"/>
                          <a:ea typeface="Calibri" panose="020F0502020204030204" pitchFamily="34" charset="0"/>
                          <a:cs typeface="Calibri" panose="020F0502020204030204" pitchFamily="34" charset="0"/>
                        </a:rPr>
                        <a:t>Does this reflect your team's capacity and workflows?</a:t>
                      </a:r>
                    </a:p>
                  </a:txBody>
                  <a:tcPr anchor="ctr">
                    <a:lnL>
                      <a:noFill/>
                    </a:lnL>
                    <a:lnR>
                      <a:noFill/>
                    </a:lnR>
                    <a:lnT>
                      <a:noFill/>
                    </a:lnT>
                    <a:lnB>
                      <a:noFill/>
                    </a:lnB>
                  </a:tcPr>
                </a:tc>
                <a:extLst>
                  <a:ext uri="{0D108BD9-81ED-4DB2-BD59-A6C34878D82A}">
                    <a16:rowId xmlns:a16="http://schemas.microsoft.com/office/drawing/2014/main" val="3454705617"/>
                  </a:ext>
                </a:extLst>
              </a:tr>
              <a:tr h="0">
                <a:tc>
                  <a:txBody>
                    <a:bodyPr/>
                    <a:lstStyle/>
                    <a:p>
                      <a:pPr algn="ctr"/>
                      <a:r>
                        <a:rPr lang="en-US" b="1"/>
                        <a:t>T – Time-bound</a:t>
                      </a:r>
                      <a:endParaRPr lang="en-US"/>
                    </a:p>
                  </a:txBody>
                  <a:tcPr anchor="ctr">
                    <a:lnL>
                      <a:noFill/>
                    </a:lnL>
                    <a:lnR>
                      <a:noFill/>
                    </a:lnR>
                    <a:lnT>
                      <a:noFill/>
                    </a:lnT>
                    <a:lnB>
                      <a:noFill/>
                    </a:lnB>
                  </a:tcPr>
                </a:tc>
                <a:tc>
                  <a:txBody>
                    <a:bodyPr/>
                    <a:lstStyle/>
                    <a:p>
                      <a:pPr algn="ctr"/>
                      <a:r>
                        <a:rPr lang="en-US" sz="2000">
                          <a:latin typeface="Calibri" panose="020F0502020204030204" pitchFamily="34" charset="0"/>
                          <a:ea typeface="Calibri" panose="020F0502020204030204" pitchFamily="34" charset="0"/>
                          <a:cs typeface="Calibri" panose="020F0502020204030204" pitchFamily="34" charset="0"/>
                        </a:rPr>
                        <a:t>What is your timeframe to achieve this improvement?</a:t>
                      </a:r>
                    </a:p>
                  </a:txBody>
                  <a:tcPr anchor="ctr">
                    <a:lnL>
                      <a:noFill/>
                    </a:lnL>
                    <a:lnR>
                      <a:noFill/>
                    </a:lnR>
                    <a:lnT>
                      <a:noFill/>
                    </a:lnT>
                    <a:lnB>
                      <a:noFill/>
                    </a:lnB>
                  </a:tcPr>
                </a:tc>
                <a:extLst>
                  <a:ext uri="{0D108BD9-81ED-4DB2-BD59-A6C34878D82A}">
                    <a16:rowId xmlns:a16="http://schemas.microsoft.com/office/drawing/2014/main" val="1011703706"/>
                  </a:ext>
                </a:extLst>
              </a:tr>
              <a:tr h="0">
                <a:tc>
                  <a:txBody>
                    <a:bodyPr/>
                    <a:lstStyle/>
                    <a:p>
                      <a:pPr algn="ctr"/>
                      <a:r>
                        <a:rPr lang="en-US" b="1"/>
                        <a:t>I – Inclusive</a:t>
                      </a:r>
                      <a:endParaRPr lang="en-US"/>
                    </a:p>
                  </a:txBody>
                  <a:tcPr anchor="ctr">
                    <a:lnL>
                      <a:noFill/>
                    </a:lnL>
                    <a:lnR>
                      <a:noFill/>
                    </a:lnR>
                    <a:lnT>
                      <a:noFill/>
                    </a:lnT>
                    <a:lnB>
                      <a:noFill/>
                    </a:lnB>
                  </a:tcPr>
                </a:tc>
                <a:tc>
                  <a:txBody>
                    <a:bodyPr/>
                    <a:lstStyle/>
                    <a:p>
                      <a:pPr algn="ctr"/>
                      <a:r>
                        <a:rPr lang="en-US" sz="2000">
                          <a:latin typeface="Calibri" panose="020F0502020204030204" pitchFamily="34" charset="0"/>
                          <a:ea typeface="Calibri" panose="020F0502020204030204" pitchFamily="34" charset="0"/>
                          <a:cs typeface="Calibri" panose="020F0502020204030204" pitchFamily="34" charset="0"/>
                        </a:rPr>
                        <a:t>Who is most impacted? Are diverse voices part of the team?</a:t>
                      </a:r>
                    </a:p>
                  </a:txBody>
                  <a:tcPr anchor="ctr">
                    <a:lnL>
                      <a:noFill/>
                    </a:lnL>
                    <a:lnR>
                      <a:noFill/>
                    </a:lnR>
                    <a:lnT>
                      <a:noFill/>
                    </a:lnT>
                    <a:lnB>
                      <a:noFill/>
                    </a:lnB>
                  </a:tcPr>
                </a:tc>
                <a:extLst>
                  <a:ext uri="{0D108BD9-81ED-4DB2-BD59-A6C34878D82A}">
                    <a16:rowId xmlns:a16="http://schemas.microsoft.com/office/drawing/2014/main" val="2269760352"/>
                  </a:ext>
                </a:extLst>
              </a:tr>
              <a:tr h="0">
                <a:tc>
                  <a:txBody>
                    <a:bodyPr/>
                    <a:lstStyle/>
                    <a:p>
                      <a:pPr algn="ctr"/>
                      <a:r>
                        <a:rPr lang="en-US" b="1" dirty="0"/>
                        <a:t>E – Equitable</a:t>
                      </a:r>
                      <a:endParaRPr lang="en-US" dirty="0"/>
                    </a:p>
                  </a:txBody>
                  <a:tcPr anchor="ctr">
                    <a:lnL>
                      <a:noFill/>
                    </a:lnL>
                    <a:lnR>
                      <a:noFill/>
                    </a:lnR>
                    <a:lnT>
                      <a:noFill/>
                    </a:lnT>
                    <a:lnB>
                      <a:noFill/>
                    </a:lnB>
                  </a:tcPr>
                </a:tc>
                <a:tc>
                  <a:txBody>
                    <a:bodyPr/>
                    <a:lstStyle/>
                    <a:p>
                      <a:pPr algn="ctr"/>
                      <a:r>
                        <a:rPr lang="en-US" sz="2000" dirty="0">
                          <a:latin typeface="Calibri" panose="020F0502020204030204" pitchFamily="34" charset="0"/>
                          <a:ea typeface="Calibri" panose="020F0502020204030204" pitchFamily="34" charset="0"/>
                          <a:cs typeface="Calibri" panose="020F0502020204030204" pitchFamily="34" charset="0"/>
                        </a:rPr>
                        <a:t>Will this improvement reduce disparities in care or outcomes?</a:t>
                      </a:r>
                    </a:p>
                  </a:txBody>
                  <a:tcPr anchor="ctr">
                    <a:lnL>
                      <a:noFill/>
                    </a:lnL>
                    <a:lnR>
                      <a:noFill/>
                    </a:lnR>
                    <a:lnT>
                      <a:noFill/>
                    </a:lnT>
                    <a:lnB>
                      <a:noFill/>
                    </a:lnB>
                  </a:tcPr>
                </a:tc>
                <a:extLst>
                  <a:ext uri="{0D108BD9-81ED-4DB2-BD59-A6C34878D82A}">
                    <a16:rowId xmlns:a16="http://schemas.microsoft.com/office/drawing/2014/main" val="1511706621"/>
                  </a:ext>
                </a:extLst>
              </a:tr>
            </a:tbl>
          </a:graphicData>
        </a:graphic>
      </p:graphicFrame>
    </p:spTree>
    <p:extLst>
      <p:ext uri="{BB962C8B-B14F-4D97-AF65-F5344CB8AC3E}">
        <p14:creationId xmlns:p14="http://schemas.microsoft.com/office/powerpoint/2010/main" val="162673056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621EC6B-FA14-417C-9573-A5C48BD74C38}"/>
              </a:ext>
            </a:extLst>
          </p:cNvPr>
          <p:cNvPicPr>
            <a:picLocks noChangeAspect="1"/>
          </p:cNvPicPr>
          <p:nvPr/>
        </p:nvPicPr>
        <p:blipFill>
          <a:blip r:embed="rId2"/>
          <a:stretch>
            <a:fillRect/>
          </a:stretch>
        </p:blipFill>
        <p:spPr>
          <a:xfrm>
            <a:off x="10198511" y="2183387"/>
            <a:ext cx="1883347" cy="3774956"/>
          </a:xfrm>
          <a:prstGeom prst="rect">
            <a:avLst/>
          </a:prstGeom>
        </p:spPr>
      </p:pic>
      <p:sp>
        <p:nvSpPr>
          <p:cNvPr id="2" name="Title 1">
            <a:extLst>
              <a:ext uri="{FF2B5EF4-FFF2-40B4-BE49-F238E27FC236}">
                <a16:creationId xmlns:a16="http://schemas.microsoft.com/office/drawing/2014/main" id="{B0492386-DFC7-4452-A670-A3319A7A091D}"/>
              </a:ext>
            </a:extLst>
          </p:cNvPr>
          <p:cNvSpPr>
            <a:spLocks noGrp="1"/>
          </p:cNvSpPr>
          <p:nvPr>
            <p:ph type="title"/>
          </p:nvPr>
        </p:nvSpPr>
        <p:spPr>
          <a:xfrm>
            <a:off x="609603" y="346879"/>
            <a:ext cx="10972800" cy="1325559"/>
          </a:xfrm>
        </p:spPr>
        <p:txBody>
          <a:bodyPr/>
          <a:lstStyle/>
          <a:p>
            <a:r>
              <a:rPr lang="en-US" dirty="0"/>
              <a:t>Implementing Change with PDSA Cycles</a:t>
            </a:r>
          </a:p>
        </p:txBody>
      </p:sp>
      <p:sp>
        <p:nvSpPr>
          <p:cNvPr id="3" name="Text Placeholder 2">
            <a:extLst>
              <a:ext uri="{FF2B5EF4-FFF2-40B4-BE49-F238E27FC236}">
                <a16:creationId xmlns:a16="http://schemas.microsoft.com/office/drawing/2014/main" id="{16D59463-2433-4DEE-8218-2C22449E8BDA}"/>
              </a:ext>
            </a:extLst>
          </p:cNvPr>
          <p:cNvSpPr>
            <a:spLocks noGrp="1"/>
          </p:cNvSpPr>
          <p:nvPr>
            <p:ph type="body" idx="4294967295"/>
          </p:nvPr>
        </p:nvSpPr>
        <p:spPr>
          <a:xfrm>
            <a:off x="609603" y="1895196"/>
            <a:ext cx="11389533" cy="4351338"/>
          </a:xfrm>
        </p:spPr>
        <p:txBody>
          <a:bodyPr/>
          <a:lstStyle/>
          <a:p>
            <a:pPr marL="114300" indent="0">
              <a:lnSpc>
                <a:spcPct val="150000"/>
              </a:lnSpc>
              <a:buNone/>
            </a:pPr>
            <a:r>
              <a:rPr lang="en-US" b="1" dirty="0"/>
              <a:t>Testing Change Using PDSA</a:t>
            </a:r>
          </a:p>
          <a:p>
            <a:pPr>
              <a:lnSpc>
                <a:spcPct val="150000"/>
              </a:lnSpc>
            </a:pPr>
            <a:r>
              <a:rPr lang="en-US" b="1" dirty="0"/>
              <a:t>Plan</a:t>
            </a:r>
            <a:r>
              <a:rPr lang="en-US" dirty="0"/>
              <a:t>: What’s the change? What’s your prediction?</a:t>
            </a:r>
          </a:p>
          <a:p>
            <a:pPr>
              <a:lnSpc>
                <a:spcPct val="150000"/>
              </a:lnSpc>
              <a:buFont typeface="Arial" panose="020B0604020202020204" pitchFamily="34" charset="0"/>
              <a:buChar char="•"/>
            </a:pPr>
            <a:r>
              <a:rPr lang="en-US" b="1" dirty="0"/>
              <a:t>Do</a:t>
            </a:r>
            <a:r>
              <a:rPr lang="en-US" dirty="0"/>
              <a:t>: Test it on a small scale</a:t>
            </a:r>
          </a:p>
          <a:p>
            <a:pPr>
              <a:lnSpc>
                <a:spcPct val="150000"/>
              </a:lnSpc>
              <a:buFont typeface="Arial" panose="020B0604020202020204" pitchFamily="34" charset="0"/>
              <a:buChar char="•"/>
            </a:pPr>
            <a:r>
              <a:rPr lang="en-US" b="1" dirty="0"/>
              <a:t>Study</a:t>
            </a:r>
            <a:r>
              <a:rPr lang="en-US" dirty="0"/>
              <a:t>: What happened? What did the data or feedback show?</a:t>
            </a:r>
          </a:p>
          <a:p>
            <a:pPr>
              <a:lnSpc>
                <a:spcPct val="150000"/>
              </a:lnSpc>
              <a:buFont typeface="Arial" panose="020B0604020202020204" pitchFamily="34" charset="0"/>
              <a:buChar char="•"/>
            </a:pPr>
            <a:r>
              <a:rPr lang="en-US" b="1" dirty="0"/>
              <a:t>Act</a:t>
            </a:r>
            <a:r>
              <a:rPr lang="en-US" dirty="0"/>
              <a:t>: Adjust, adopt, or abandon</a:t>
            </a:r>
          </a:p>
          <a:p>
            <a:pPr marL="114300" indent="0">
              <a:buNone/>
            </a:pPr>
            <a:r>
              <a:rPr lang="en-US" i="1" dirty="0"/>
              <a:t>Then get ready to run another PDSA (small test of change) based on what you learned</a:t>
            </a:r>
          </a:p>
          <a:p>
            <a:pPr marL="114300" indent="0">
              <a:buNone/>
            </a:pPr>
            <a:r>
              <a:rPr lang="en-US" dirty="0"/>
              <a:t>Example: Test using the EPDS on admission with one patient or on one shift</a:t>
            </a:r>
          </a:p>
          <a:p>
            <a:endParaRPr lang="en-US" dirty="0"/>
          </a:p>
        </p:txBody>
      </p:sp>
      <p:pic>
        <p:nvPicPr>
          <p:cNvPr id="5" name="Picture 4">
            <a:extLst>
              <a:ext uri="{FF2B5EF4-FFF2-40B4-BE49-F238E27FC236}">
                <a16:creationId xmlns:a16="http://schemas.microsoft.com/office/drawing/2014/main" id="{A7134D85-3A57-40C7-B86A-B119A0C110E5}"/>
              </a:ext>
            </a:extLst>
          </p:cNvPr>
          <p:cNvPicPr>
            <a:picLocks noChangeAspect="1"/>
          </p:cNvPicPr>
          <p:nvPr/>
        </p:nvPicPr>
        <p:blipFill>
          <a:blip r:embed="rId3"/>
          <a:stretch>
            <a:fillRect/>
          </a:stretch>
        </p:blipFill>
        <p:spPr>
          <a:xfrm>
            <a:off x="8486556" y="1274595"/>
            <a:ext cx="1794676" cy="2971018"/>
          </a:xfrm>
          <a:prstGeom prst="rect">
            <a:avLst/>
          </a:prstGeom>
        </p:spPr>
      </p:pic>
    </p:spTree>
    <p:extLst>
      <p:ext uri="{BB962C8B-B14F-4D97-AF65-F5344CB8AC3E}">
        <p14:creationId xmlns:p14="http://schemas.microsoft.com/office/powerpoint/2010/main" val="223815371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1">
            <a:extLst>
              <a:ext uri="{FF2B5EF4-FFF2-40B4-BE49-F238E27FC236}">
                <a16:creationId xmlns:a16="http://schemas.microsoft.com/office/drawing/2014/main" id="{51E3B737-9C15-D411-7897-B17A48DF43D2}"/>
              </a:ext>
            </a:extLst>
          </p:cNvPr>
          <p:cNvSpPr/>
          <p:nvPr/>
        </p:nvSpPr>
        <p:spPr>
          <a:xfrm>
            <a:off x="7213601" y="-12701"/>
            <a:ext cx="5003797" cy="1485900"/>
          </a:xfrm>
          <a:prstGeom prst="rect">
            <a:avLst/>
          </a:prstGeom>
          <a:solidFill>
            <a:srgbClr val="FFFFFF"/>
          </a:solidFill>
          <a:ln cap="flat">
            <a:noFill/>
            <a:prstDash val="solid"/>
          </a:ln>
        </p:spPr>
        <p:txBody>
          <a:bodyPr vert="horz" wrap="square" lIns="91440" tIns="45720" rIns="91440" bIns="45720" anchor="ctr" anchorCtr="1" compatLnSpc="1">
            <a:noAutofit/>
          </a:bodyPr>
          <a:lstStyle/>
          <a:p>
            <a:pPr marL="0" marR="0" lvl="0" indent="0" algn="ctr"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FFFFFF"/>
              </a:solidFill>
              <a:uFillTx/>
              <a:latin typeface="Calibri"/>
            </a:endParaRPr>
          </a:p>
        </p:txBody>
      </p:sp>
      <p:pic>
        <p:nvPicPr>
          <p:cNvPr id="3" name="Picture 3">
            <a:extLst>
              <a:ext uri="{FF2B5EF4-FFF2-40B4-BE49-F238E27FC236}">
                <a16:creationId xmlns:a16="http://schemas.microsoft.com/office/drawing/2014/main" id="{E2DBAAFC-07B3-5C7A-EFE6-48F8FE306554}"/>
              </a:ext>
            </a:extLst>
          </p:cNvPr>
          <p:cNvPicPr>
            <a:picLocks noChangeAspect="1"/>
          </p:cNvPicPr>
          <p:nvPr/>
        </p:nvPicPr>
        <p:blipFill>
          <a:blip r:embed="rId2">
            <a:alphaModFix amt="43000"/>
          </a:blip>
          <a:srcRect l="4801" t="64484" r="4801"/>
          <a:stretch>
            <a:fillRect/>
          </a:stretch>
        </p:blipFill>
        <p:spPr>
          <a:xfrm>
            <a:off x="2373380" y="0"/>
            <a:ext cx="9818616" cy="6858000"/>
          </a:xfrm>
          <a:prstGeom prst="rect">
            <a:avLst/>
          </a:prstGeom>
          <a:noFill/>
          <a:ln cap="flat">
            <a:noFill/>
          </a:ln>
        </p:spPr>
      </p:pic>
      <p:sp>
        <p:nvSpPr>
          <p:cNvPr id="4" name="Freeform 4">
            <a:extLst>
              <a:ext uri="{FF2B5EF4-FFF2-40B4-BE49-F238E27FC236}">
                <a16:creationId xmlns:a16="http://schemas.microsoft.com/office/drawing/2014/main" id="{BCEC80F8-3150-F7EC-42FF-5B9C37210DE3}"/>
              </a:ext>
            </a:extLst>
          </p:cNvPr>
          <p:cNvSpPr/>
          <p:nvPr/>
        </p:nvSpPr>
        <p:spPr>
          <a:xfrm rot="5400013">
            <a:off x="1727008" y="-205630"/>
            <a:ext cx="7063621" cy="7063621"/>
          </a:xfrm>
          <a:custGeom>
            <a:avLst/>
            <a:gdLst>
              <a:gd name="f0" fmla="val w"/>
              <a:gd name="f1" fmla="val h"/>
              <a:gd name="f2" fmla="val 0"/>
              <a:gd name="f3" fmla="val 10595436"/>
              <a:gd name="f4" fmla="*/ f0 1 10595436"/>
              <a:gd name="f5" fmla="*/ f1 1 10595436"/>
              <a:gd name="f6" fmla="+- f3 0 f2"/>
              <a:gd name="f7" fmla="*/ f6 1 10595436"/>
              <a:gd name="f8" fmla="*/ f2 1 f7"/>
              <a:gd name="f9" fmla="*/ f3 1 f7"/>
              <a:gd name="f10" fmla="*/ f8 f4 1"/>
              <a:gd name="f11" fmla="*/ f9 f4 1"/>
              <a:gd name="f12" fmla="*/ f9 f5 1"/>
              <a:gd name="f13" fmla="*/ f8 f5 1"/>
            </a:gdLst>
            <a:ahLst/>
            <a:cxnLst>
              <a:cxn ang="3cd4">
                <a:pos x="hc" y="t"/>
              </a:cxn>
              <a:cxn ang="0">
                <a:pos x="r" y="vc"/>
              </a:cxn>
              <a:cxn ang="cd4">
                <a:pos x="hc" y="b"/>
              </a:cxn>
              <a:cxn ang="cd2">
                <a:pos x="l" y="vc"/>
              </a:cxn>
            </a:cxnLst>
            <a:rect l="f10" t="f13" r="f11" b="f12"/>
            <a:pathLst>
              <a:path w="10595436" h="10595436">
                <a:moveTo>
                  <a:pt x="f2" y="f2"/>
                </a:moveTo>
                <a:lnTo>
                  <a:pt x="f3" y="f2"/>
                </a:lnTo>
                <a:lnTo>
                  <a:pt x="f3" y="f3"/>
                </a:lnTo>
                <a:lnTo>
                  <a:pt x="f2" y="f3"/>
                </a:lnTo>
                <a:lnTo>
                  <a:pt x="f2" y="f2"/>
                </a:lnTo>
                <a:close/>
              </a:path>
            </a:pathLst>
          </a:custGeom>
          <a:blipFill>
            <a:blip r:embed="rId3" cstate="email">
              <a:alphaModFix/>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5" name="AutoShape 5">
            <a:extLst>
              <a:ext uri="{FF2B5EF4-FFF2-40B4-BE49-F238E27FC236}">
                <a16:creationId xmlns:a16="http://schemas.microsoft.com/office/drawing/2014/main" id="{3B5D64A1-6A0C-67E8-66CB-B9B57F3B6743}"/>
              </a:ext>
            </a:extLst>
          </p:cNvPr>
          <p:cNvSpPr/>
          <p:nvPr/>
        </p:nvSpPr>
        <p:spPr>
          <a:xfrm>
            <a:off x="1913747" y="329577"/>
            <a:ext cx="8774298"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6" name="AutoShape 6">
            <a:extLst>
              <a:ext uri="{FF2B5EF4-FFF2-40B4-BE49-F238E27FC236}">
                <a16:creationId xmlns:a16="http://schemas.microsoft.com/office/drawing/2014/main" id="{6D94E7B3-9810-B142-8719-D8E652B08543}"/>
              </a:ext>
            </a:extLst>
          </p:cNvPr>
          <p:cNvSpPr/>
          <p:nvPr/>
        </p:nvSpPr>
        <p:spPr>
          <a:xfrm>
            <a:off x="4030419" y="6445349"/>
            <a:ext cx="4620060" cy="0"/>
          </a:xfrm>
          <a:custGeom>
            <a:avLst/>
            <a:gdLst>
              <a:gd name="f0" fmla="val 10800000"/>
              <a:gd name="f1" fmla="val 5400000"/>
              <a:gd name="f2" fmla="val 180"/>
              <a:gd name="f3" fmla="val w"/>
              <a:gd name="f4" fmla="val h"/>
              <a:gd name="f5" fmla="val ss"/>
              <a:gd name="f6" fmla="val 0"/>
              <a:gd name="f7" fmla="+- 0 0 -180"/>
              <a:gd name="f8" fmla="+- 0 0 -360"/>
              <a:gd name="f9" fmla="abs f3"/>
              <a:gd name="f10" fmla="abs f4"/>
              <a:gd name="f11" fmla="abs f5"/>
              <a:gd name="f12" fmla="*/ f7 f0 1"/>
              <a:gd name="f13" fmla="*/ f8 f0 1"/>
              <a:gd name="f14" fmla="?: f9 f3 1"/>
              <a:gd name="f15" fmla="?: f10 f4 1"/>
              <a:gd name="f16" fmla="?: f11 f5 1"/>
              <a:gd name="f17" fmla="*/ f12 1 f2"/>
              <a:gd name="f18" fmla="*/ f13 1 f2"/>
              <a:gd name="f19" fmla="*/ f14 1 21600"/>
              <a:gd name="f20" fmla="*/ f15 1 21600"/>
              <a:gd name="f21" fmla="*/ 21600 f14 1"/>
              <a:gd name="f22" fmla="*/ 21600 f15 1"/>
              <a:gd name="f23" fmla="+- f17 0 f1"/>
              <a:gd name="f24" fmla="+- f18 0 f1"/>
              <a:gd name="f25" fmla="min f20 f19"/>
              <a:gd name="f26" fmla="*/ f21 1 f16"/>
              <a:gd name="f27" fmla="*/ f22 1 f16"/>
              <a:gd name="f28" fmla="val f26"/>
              <a:gd name="f29" fmla="val f27"/>
              <a:gd name="f30" fmla="*/ f6 f25 1"/>
              <a:gd name="f31" fmla="*/ f28 f25 1"/>
              <a:gd name="f32" fmla="*/ f29 f25 1"/>
            </a:gdLst>
            <a:ahLst/>
            <a:cxnLst>
              <a:cxn ang="3cd4">
                <a:pos x="hc" y="t"/>
              </a:cxn>
              <a:cxn ang="0">
                <a:pos x="r" y="vc"/>
              </a:cxn>
              <a:cxn ang="cd4">
                <a:pos x="hc" y="b"/>
              </a:cxn>
              <a:cxn ang="cd2">
                <a:pos x="l" y="vc"/>
              </a:cxn>
              <a:cxn ang="f23">
                <a:pos x="f30" y="f30"/>
              </a:cxn>
              <a:cxn ang="f24">
                <a:pos x="f31" y="f32"/>
              </a:cxn>
            </a:cxnLst>
            <a:rect l="f30" t="f30" r="f31" b="f32"/>
            <a:pathLst>
              <a:path>
                <a:moveTo>
                  <a:pt x="f30" y="f30"/>
                </a:moveTo>
                <a:lnTo>
                  <a:pt x="f31" y="f32"/>
                </a:lnTo>
              </a:path>
            </a:pathLst>
          </a:custGeom>
          <a:noFill/>
          <a:ln w="47621" cap="flat">
            <a:solidFill>
              <a:srgbClr val="7F895E"/>
            </a:solidFill>
            <a:custDash>
              <a:ds d="100000" sp="100000"/>
            </a:custDash>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Calibri"/>
            </a:endParaRPr>
          </a:p>
        </p:txBody>
      </p:sp>
      <p:sp>
        <p:nvSpPr>
          <p:cNvPr id="7" name="TextBox 8">
            <a:extLst>
              <a:ext uri="{FF2B5EF4-FFF2-40B4-BE49-F238E27FC236}">
                <a16:creationId xmlns:a16="http://schemas.microsoft.com/office/drawing/2014/main" id="{C946EC70-8868-FBE0-0AAC-C7AB7F545EE5}"/>
              </a:ext>
            </a:extLst>
          </p:cNvPr>
          <p:cNvSpPr txBox="1"/>
          <p:nvPr/>
        </p:nvSpPr>
        <p:spPr>
          <a:xfrm>
            <a:off x="1824346" y="417615"/>
            <a:ext cx="8543303" cy="2285241"/>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ts val="6345"/>
              </a:lnSpc>
              <a:spcBef>
                <a:spcPts val="0"/>
              </a:spcBef>
              <a:spcAft>
                <a:spcPts val="0"/>
              </a:spcAft>
              <a:buNone/>
              <a:tabLst/>
              <a:defRPr sz="1800" b="0" i="0" u="none" strike="noStrike" kern="0" cap="none" spc="0" baseline="0">
                <a:solidFill>
                  <a:srgbClr val="000000"/>
                </a:solidFill>
                <a:uFillTx/>
              </a:defRPr>
            </a:pPr>
            <a:r>
              <a:rPr lang="en-US" sz="5300" b="1" i="0" u="none" strike="noStrike" kern="1200" cap="none" spc="0" baseline="0">
                <a:solidFill>
                  <a:srgbClr val="1C498B"/>
                </a:solidFill>
                <a:uFillTx/>
                <a:latin typeface="Calibri"/>
                <a:ea typeface="RoxboroughCF Bold"/>
                <a:cs typeface="RoxboroughCF Bold"/>
              </a:rPr>
              <a:t>ILPQC QI Summer Series:</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1C498B"/>
                </a:solidFill>
                <a:uFillTx/>
                <a:latin typeface="Calibri"/>
              </a:rPr>
              <a:t>From SMARTIE Aims to PDSA Action: </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1C498B"/>
                </a:solidFill>
                <a:uFillTx/>
                <a:latin typeface="Calibri"/>
              </a:rPr>
              <a:t>A Hands-On Summer Series to</a:t>
            </a:r>
          </a:p>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3200" b="0" i="0" u="none" strike="noStrike" kern="1200" cap="none" spc="0" baseline="0">
                <a:solidFill>
                  <a:srgbClr val="1C498B"/>
                </a:solidFill>
                <a:uFillTx/>
                <a:latin typeface="Calibri"/>
              </a:rPr>
              <a:t>Drive Change at the Bedside</a:t>
            </a:r>
            <a:endParaRPr lang="en-US" sz="3200" b="1" i="0" u="none" strike="noStrike" kern="1200" cap="none" spc="0" baseline="0">
              <a:solidFill>
                <a:srgbClr val="1C498B"/>
              </a:solidFill>
              <a:uFillTx/>
              <a:latin typeface="Calibri"/>
              <a:ea typeface="RoxboroughCF Bold"/>
              <a:cs typeface="RoxboroughCF Bold"/>
            </a:endParaRPr>
          </a:p>
        </p:txBody>
      </p:sp>
      <p:pic>
        <p:nvPicPr>
          <p:cNvPr id="8" name="Picture 12" descr="PDSA Cycle - The W. Edwards Deming Institute">
            <a:extLst>
              <a:ext uri="{FF2B5EF4-FFF2-40B4-BE49-F238E27FC236}">
                <a16:creationId xmlns:a16="http://schemas.microsoft.com/office/drawing/2014/main" id="{BC7D456B-AC35-2231-2943-47373FE40C1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410913" y="934599"/>
            <a:ext cx="1773926" cy="1754962"/>
          </a:xfrm>
          <a:prstGeom prst="rect">
            <a:avLst/>
          </a:prstGeom>
          <a:noFill/>
          <a:ln cap="flat">
            <a:noFill/>
          </a:ln>
        </p:spPr>
      </p:pic>
      <p:graphicFrame>
        <p:nvGraphicFramePr>
          <p:cNvPr id="9" name="Table 15">
            <a:extLst>
              <a:ext uri="{FF2B5EF4-FFF2-40B4-BE49-F238E27FC236}">
                <a16:creationId xmlns:a16="http://schemas.microsoft.com/office/drawing/2014/main" id="{CA3C565C-8C33-AEC6-18C8-4628B32F70B2}"/>
              </a:ext>
            </a:extLst>
          </p:cNvPr>
          <p:cNvGraphicFramePr>
            <a:graphicFrameLocks noGrp="1"/>
          </p:cNvGraphicFramePr>
          <p:nvPr>
            <p:extLst>
              <p:ext uri="{D42A27DB-BD31-4B8C-83A1-F6EECF244321}">
                <p14:modId xmlns:p14="http://schemas.microsoft.com/office/powerpoint/2010/main" val="3975702515"/>
              </p:ext>
            </p:extLst>
          </p:nvPr>
        </p:nvGraphicFramePr>
        <p:xfrm>
          <a:off x="1032458" y="2727778"/>
          <a:ext cx="10972800" cy="2885399"/>
        </p:xfrm>
        <a:graphic>
          <a:graphicData uri="http://schemas.openxmlformats.org/drawingml/2006/table">
            <a:tbl>
              <a:tblPr>
                <a:effectLst/>
              </a:tblPr>
              <a:tblGrid>
                <a:gridCol w="3657600">
                  <a:extLst>
                    <a:ext uri="{9D8B030D-6E8A-4147-A177-3AD203B41FA5}">
                      <a16:colId xmlns:a16="http://schemas.microsoft.com/office/drawing/2014/main" val="3982932698"/>
                    </a:ext>
                  </a:extLst>
                </a:gridCol>
                <a:gridCol w="3657600">
                  <a:extLst>
                    <a:ext uri="{9D8B030D-6E8A-4147-A177-3AD203B41FA5}">
                      <a16:colId xmlns:a16="http://schemas.microsoft.com/office/drawing/2014/main" val="2514131309"/>
                    </a:ext>
                  </a:extLst>
                </a:gridCol>
                <a:gridCol w="3657600">
                  <a:extLst>
                    <a:ext uri="{9D8B030D-6E8A-4147-A177-3AD203B41FA5}">
                      <a16:colId xmlns:a16="http://schemas.microsoft.com/office/drawing/2014/main" val="1142298497"/>
                    </a:ext>
                  </a:extLst>
                </a:gridCol>
              </a:tblGrid>
              <a:tr h="468737">
                <a:tc>
                  <a:txBody>
                    <a:bodyPr/>
                    <a:lstStyle/>
                    <a:p>
                      <a:pPr lvl="0" algn="ctr"/>
                      <a:r>
                        <a:rPr lang="en-US" b="1" u="none"/>
                        <a:t>📅 </a:t>
                      </a:r>
                      <a:r>
                        <a:rPr lang="en-US" b="1" u="sng"/>
                        <a:t>Date</a:t>
                      </a:r>
                    </a:p>
                  </a:txBody>
                  <a:tcPr anchor="ctr">
                    <a:solidFill>
                      <a:srgbClr val="FDE6E0"/>
                    </a:solidFill>
                  </a:tcPr>
                </a:tc>
                <a:tc>
                  <a:txBody>
                    <a:bodyPr/>
                    <a:lstStyle/>
                    <a:p>
                      <a:pPr lvl="0" algn="ctr"/>
                      <a:r>
                        <a:rPr lang="en-US" b="1" u="none"/>
                        <a:t>🧠 </a:t>
                      </a:r>
                      <a:r>
                        <a:rPr lang="en-US" b="1" u="sng"/>
                        <a:t>Session Title</a:t>
                      </a:r>
                    </a:p>
                  </a:txBody>
                  <a:tcPr anchor="ctr">
                    <a:solidFill>
                      <a:srgbClr val="FDE6E0"/>
                    </a:solidFill>
                  </a:tcPr>
                </a:tc>
                <a:tc>
                  <a:txBody>
                    <a:bodyPr/>
                    <a:lstStyle/>
                    <a:p>
                      <a:pPr lvl="0" algn="ctr"/>
                      <a:r>
                        <a:rPr lang="en-US" b="1" u="none"/>
                        <a:t>💬 </a:t>
                      </a:r>
                      <a:r>
                        <a:rPr lang="en-US" b="1" u="sng"/>
                        <a:t>Focus</a:t>
                      </a:r>
                    </a:p>
                  </a:txBody>
                  <a:tcPr anchor="ctr">
                    <a:solidFill>
                      <a:srgbClr val="FDE6E0"/>
                    </a:solidFill>
                  </a:tcPr>
                </a:tc>
                <a:extLst>
                  <a:ext uri="{0D108BD9-81ED-4DB2-BD59-A6C34878D82A}">
                    <a16:rowId xmlns:a16="http://schemas.microsoft.com/office/drawing/2014/main" val="966464432"/>
                  </a:ext>
                </a:extLst>
              </a:tr>
              <a:tr h="796851">
                <a:tc>
                  <a:txBody>
                    <a:bodyPr/>
                    <a:lstStyle/>
                    <a:p>
                      <a:pPr lvl="0" algn="ctr"/>
                      <a:r>
                        <a:rPr lang="en-US" sz="1600" b="1"/>
                        <a:t>Tuesday, July 1 at 12 PM</a:t>
                      </a:r>
                      <a:endParaRPr lang="en-US" sz="1600"/>
                    </a:p>
                  </a:txBody>
                  <a:tcPr anchor="ctr">
                    <a:solidFill>
                      <a:srgbClr val="FDE0E9"/>
                    </a:solidFill>
                  </a:tcPr>
                </a:tc>
                <a:tc>
                  <a:txBody>
                    <a:bodyPr/>
                    <a:lstStyle/>
                    <a:p>
                      <a:pPr lvl="0" algn="ctr"/>
                      <a:r>
                        <a:rPr lang="en-US" sz="1600" b="1"/>
                        <a:t>“Aim High with SMARTIE”</a:t>
                      </a:r>
                      <a:endParaRPr lang="en-US" sz="1600"/>
                    </a:p>
                  </a:txBody>
                  <a:tcPr anchor="ctr">
                    <a:solidFill>
                      <a:srgbClr val="FDE0E9"/>
                    </a:solidFill>
                  </a:tcPr>
                </a:tc>
                <a:tc>
                  <a:txBody>
                    <a:bodyPr/>
                    <a:lstStyle/>
                    <a:p>
                      <a:pPr lvl="0" algn="ctr"/>
                      <a:r>
                        <a:rPr lang="en-US" sz="1600"/>
                        <a:t>Learn how to draft focused, inclusive SMART goals to guide your QI work.</a:t>
                      </a:r>
                    </a:p>
                  </a:txBody>
                  <a:tcPr anchor="ctr">
                    <a:solidFill>
                      <a:srgbClr val="FDE0E9"/>
                    </a:solidFill>
                  </a:tcPr>
                </a:tc>
                <a:extLst>
                  <a:ext uri="{0D108BD9-81ED-4DB2-BD59-A6C34878D82A}">
                    <a16:rowId xmlns:a16="http://schemas.microsoft.com/office/drawing/2014/main" val="1857491572"/>
                  </a:ext>
                </a:extLst>
              </a:tr>
              <a:tr h="796851">
                <a:tc>
                  <a:txBody>
                    <a:bodyPr/>
                    <a:lstStyle/>
                    <a:p>
                      <a:pPr lvl="0" algn="ctr"/>
                      <a:r>
                        <a:rPr lang="en-US" sz="1600" b="1"/>
                        <a:t>Tuesday, July 29 at 12 PM</a:t>
                      </a:r>
                      <a:endParaRPr lang="en-US" sz="1600"/>
                    </a:p>
                  </a:txBody>
                  <a:tcPr anchor="ctr">
                    <a:solidFill>
                      <a:srgbClr val="ADA7C9"/>
                    </a:solidFill>
                  </a:tcPr>
                </a:tc>
                <a:tc>
                  <a:txBody>
                    <a:bodyPr/>
                    <a:lstStyle/>
                    <a:p>
                      <a:pPr lvl="0" algn="ctr"/>
                      <a:r>
                        <a:rPr lang="en-US" sz="1600" b="1"/>
                        <a:t>“PDSA Like a Pro”</a:t>
                      </a:r>
                      <a:endParaRPr lang="en-US" sz="1600"/>
                    </a:p>
                  </a:txBody>
                  <a:tcPr anchor="ctr">
                    <a:solidFill>
                      <a:srgbClr val="ADA7C9"/>
                    </a:solidFill>
                  </a:tcPr>
                </a:tc>
                <a:tc>
                  <a:txBody>
                    <a:bodyPr/>
                    <a:lstStyle/>
                    <a:p>
                      <a:pPr lvl="0" algn="ctr"/>
                      <a:r>
                        <a:rPr lang="en-US" sz="1600"/>
                        <a:t>A practical walkthrough of Plan-Do-Study-Act cycles that drive results.</a:t>
                      </a:r>
                    </a:p>
                  </a:txBody>
                  <a:tcPr anchor="ctr">
                    <a:solidFill>
                      <a:srgbClr val="ADA7C9"/>
                    </a:solidFill>
                  </a:tcPr>
                </a:tc>
                <a:extLst>
                  <a:ext uri="{0D108BD9-81ED-4DB2-BD59-A6C34878D82A}">
                    <a16:rowId xmlns:a16="http://schemas.microsoft.com/office/drawing/2014/main" val="17389511"/>
                  </a:ext>
                </a:extLst>
              </a:tr>
              <a:tr h="796851">
                <a:tc>
                  <a:txBody>
                    <a:bodyPr/>
                    <a:lstStyle/>
                    <a:p>
                      <a:pPr lvl="0" algn="ctr"/>
                      <a:r>
                        <a:rPr lang="en-US" sz="1600" b="1" dirty="0"/>
                        <a:t>Tuesday, August 12 at 12 PM</a:t>
                      </a:r>
                      <a:endParaRPr lang="en-US" sz="1600" dirty="0"/>
                    </a:p>
                  </a:txBody>
                  <a:tcPr anchor="ctr">
                    <a:solidFill>
                      <a:srgbClr val="AAC0AF"/>
                    </a:solidFill>
                  </a:tcPr>
                </a:tc>
                <a:tc>
                  <a:txBody>
                    <a:bodyPr/>
                    <a:lstStyle/>
                    <a:p>
                      <a:pPr lvl="0" algn="ctr"/>
                      <a:r>
                        <a:rPr lang="en-US" sz="1600" b="1" dirty="0"/>
                        <a:t>“Make It Happen with a PDSA”</a:t>
                      </a:r>
                      <a:endParaRPr lang="en-US" sz="1600" dirty="0"/>
                    </a:p>
                  </a:txBody>
                  <a:tcPr anchor="ctr">
                    <a:solidFill>
                      <a:srgbClr val="AAC0AF"/>
                    </a:solidFill>
                  </a:tcPr>
                </a:tc>
                <a:tc>
                  <a:txBody>
                    <a:bodyPr/>
                    <a:lstStyle/>
                    <a:p>
                      <a:pPr lvl="0" algn="ctr"/>
                      <a:r>
                        <a:rPr lang="en-US" sz="1600" dirty="0"/>
                        <a:t>Apply PDSA cycles at your unit to create measurable, sustainable change.</a:t>
                      </a:r>
                    </a:p>
                  </a:txBody>
                  <a:tcPr anchor="ctr">
                    <a:solidFill>
                      <a:srgbClr val="AAC0AF"/>
                    </a:solidFill>
                  </a:tcPr>
                </a:tc>
                <a:extLst>
                  <a:ext uri="{0D108BD9-81ED-4DB2-BD59-A6C34878D82A}">
                    <a16:rowId xmlns:a16="http://schemas.microsoft.com/office/drawing/2014/main" val="3208833064"/>
                  </a:ext>
                </a:extLst>
              </a:tr>
            </a:tbl>
          </a:graphicData>
        </a:graphic>
      </p:graphicFrame>
      <p:pic>
        <p:nvPicPr>
          <p:cNvPr id="10" name="Picture 14">
            <a:extLst>
              <a:ext uri="{FF2B5EF4-FFF2-40B4-BE49-F238E27FC236}">
                <a16:creationId xmlns:a16="http://schemas.microsoft.com/office/drawing/2014/main" id="{9B1A9246-B9C7-3BEC-4AE9-BA3EFF95217B}"/>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9564" y="5079089"/>
            <a:ext cx="1275329" cy="1591731"/>
          </a:xfrm>
          <a:prstGeom prst="rect">
            <a:avLst/>
          </a:prstGeom>
          <a:noFill/>
          <a:ln cap="flat">
            <a:noFill/>
          </a:ln>
        </p:spPr>
      </p:pic>
      <p:sp>
        <p:nvSpPr>
          <p:cNvPr id="11" name="Rectangle 1">
            <a:extLst>
              <a:ext uri="{FF2B5EF4-FFF2-40B4-BE49-F238E27FC236}">
                <a16:creationId xmlns:a16="http://schemas.microsoft.com/office/drawing/2014/main" id="{4C765731-670B-4676-97FA-5ECCA7C48795}"/>
              </a:ext>
            </a:extLst>
          </p:cNvPr>
          <p:cNvSpPr/>
          <p:nvPr/>
        </p:nvSpPr>
        <p:spPr>
          <a:xfrm>
            <a:off x="0" y="0"/>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2" name="Rectangle 2">
            <a:extLst>
              <a:ext uri="{FF2B5EF4-FFF2-40B4-BE49-F238E27FC236}">
                <a16:creationId xmlns:a16="http://schemas.microsoft.com/office/drawing/2014/main" id="{FD89AF7D-B3A6-64F4-8330-D7C0E051C0D1}"/>
              </a:ext>
            </a:extLst>
          </p:cNvPr>
          <p:cNvSpPr/>
          <p:nvPr/>
        </p:nvSpPr>
        <p:spPr>
          <a:xfrm>
            <a:off x="152403" y="152403"/>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3" name="Rectangle 3">
            <a:extLst>
              <a:ext uri="{FF2B5EF4-FFF2-40B4-BE49-F238E27FC236}">
                <a16:creationId xmlns:a16="http://schemas.microsoft.com/office/drawing/2014/main" id="{3E6700B6-6AEF-0860-2C8A-628F7E2236E4}"/>
              </a:ext>
            </a:extLst>
          </p:cNvPr>
          <p:cNvSpPr/>
          <p:nvPr/>
        </p:nvSpPr>
        <p:spPr>
          <a:xfrm>
            <a:off x="304796" y="304796"/>
            <a:ext cx="12191996" cy="0"/>
          </a:xfrm>
          <a:prstGeom prst="rect">
            <a:avLst/>
          </a:prstGeom>
          <a:noFill/>
          <a:ln cap="flat">
            <a:noFill/>
            <a:prstDash val="solid"/>
          </a:ln>
        </p:spPr>
        <p:txBody>
          <a:bodyPr vert="horz" wrap="none" lIns="91440" tIns="45720" rIns="91440" bIns="45720" anchor="ctr"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sp>
        <p:nvSpPr>
          <p:cNvPr id="14" name="TextBox 20">
            <a:extLst>
              <a:ext uri="{FF2B5EF4-FFF2-40B4-BE49-F238E27FC236}">
                <a16:creationId xmlns:a16="http://schemas.microsoft.com/office/drawing/2014/main" id="{B8BD2983-B026-4D84-3082-CFEF60C50244}"/>
              </a:ext>
            </a:extLst>
          </p:cNvPr>
          <p:cNvSpPr txBox="1"/>
          <p:nvPr/>
        </p:nvSpPr>
        <p:spPr>
          <a:xfrm>
            <a:off x="3707379" y="6255721"/>
            <a:ext cx="6111236" cy="36933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1800" b="0" i="0" u="none" strike="noStrike" kern="1200" cap="none" spc="0" baseline="0">
              <a:solidFill>
                <a:srgbClr val="444C55"/>
              </a:solidFill>
              <a:uFillTx/>
              <a:latin typeface="Calibri"/>
            </a:endParaRPr>
          </a:p>
        </p:txBody>
      </p:sp>
      <p:pic>
        <p:nvPicPr>
          <p:cNvPr id="15" name="Picture 5">
            <a:extLst>
              <a:ext uri="{FF2B5EF4-FFF2-40B4-BE49-F238E27FC236}">
                <a16:creationId xmlns:a16="http://schemas.microsoft.com/office/drawing/2014/main" id="{5E6A69B0-D1BF-7CEE-0628-EA34758D3FBB}"/>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10432526" y="5947467"/>
            <a:ext cx="1768733" cy="829260"/>
          </a:xfrm>
          <a:prstGeom prst="rect">
            <a:avLst/>
          </a:prstGeom>
          <a:noFill/>
          <a:ln cap="flat">
            <a:noFill/>
          </a:ln>
        </p:spPr>
      </p:pic>
      <p:pic>
        <p:nvPicPr>
          <p:cNvPr id="19" name="Picture 18" descr="A yellow sun with a smiling face&#10;&#10;AI-generated content may be incorrect.">
            <a:extLst>
              <a:ext uri="{FF2B5EF4-FFF2-40B4-BE49-F238E27FC236}">
                <a16:creationId xmlns:a16="http://schemas.microsoft.com/office/drawing/2014/main" id="{ADD661CE-3AB7-8B66-BE7E-72AC7BF2AB69}"/>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191233" y="696189"/>
            <a:ext cx="2348200" cy="1905607"/>
          </a:xfrm>
          <a:prstGeom prst="rect">
            <a:avLst/>
          </a:prstGeom>
        </p:spPr>
      </p:pic>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D273CEB-1342-E2CD-EF2F-C57B2F7BE7DD}"/>
              </a:ext>
            </a:extLst>
          </p:cNvPr>
          <p:cNvSpPr/>
          <p:nvPr/>
        </p:nvSpPr>
        <p:spPr>
          <a:xfrm>
            <a:off x="0" y="83586"/>
            <a:ext cx="12192000" cy="677441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368568" y="5746624"/>
            <a:ext cx="12925719" cy="1431637"/>
            <a:chOff x="0" y="0"/>
            <a:chExt cx="15011579" cy="1662664"/>
          </a:xfrm>
        </p:grpSpPr>
        <p:sp>
          <p:nvSpPr>
            <p:cNvPr id="3" name="Freeform 3"/>
            <p:cNvSpPr/>
            <p:nvPr/>
          </p:nvSpPr>
          <p:spPr>
            <a:xfrm>
              <a:off x="0" y="0"/>
              <a:ext cx="15011580" cy="1662664"/>
            </a:xfrm>
            <a:custGeom>
              <a:avLst/>
              <a:gdLst/>
              <a:ahLst/>
              <a:cxnLst/>
              <a:rect l="l" t="t" r="r" b="b"/>
              <a:pathLst>
                <a:path w="15011580" h="1662664">
                  <a:moveTo>
                    <a:pt x="14887119" y="1662664"/>
                  </a:moveTo>
                  <a:lnTo>
                    <a:pt x="124460" y="1662664"/>
                  </a:lnTo>
                  <a:cubicBezTo>
                    <a:pt x="55880" y="1662664"/>
                    <a:pt x="0" y="1606784"/>
                    <a:pt x="0" y="1538204"/>
                  </a:cubicBezTo>
                  <a:lnTo>
                    <a:pt x="0" y="124460"/>
                  </a:lnTo>
                  <a:cubicBezTo>
                    <a:pt x="0" y="55880"/>
                    <a:pt x="55880" y="0"/>
                    <a:pt x="124460" y="0"/>
                  </a:cubicBezTo>
                  <a:lnTo>
                    <a:pt x="14887119" y="0"/>
                  </a:lnTo>
                  <a:cubicBezTo>
                    <a:pt x="14955700" y="0"/>
                    <a:pt x="15011580" y="55880"/>
                    <a:pt x="15011580" y="124460"/>
                  </a:cubicBezTo>
                  <a:lnTo>
                    <a:pt x="15011580" y="1538204"/>
                  </a:lnTo>
                  <a:cubicBezTo>
                    <a:pt x="15011580" y="1606784"/>
                    <a:pt x="14955700" y="1662664"/>
                    <a:pt x="14887119" y="1662664"/>
                  </a:cubicBezTo>
                  <a:close/>
                </a:path>
              </a:pathLst>
            </a:custGeom>
            <a:solidFill>
              <a:srgbClr val="B22A4A">
                <a:alpha val="40000"/>
              </a:srgbClr>
            </a:solidFill>
          </p:spPr>
          <p:txBody>
            <a:bodyPr/>
            <a:lstStyle/>
            <a:p>
              <a:endParaRPr lang="en-US" sz="1200"/>
            </a:p>
          </p:txBody>
        </p:sp>
      </p:grpSp>
      <p:grpSp>
        <p:nvGrpSpPr>
          <p:cNvPr id="4" name="Group 4"/>
          <p:cNvGrpSpPr/>
          <p:nvPr/>
        </p:nvGrpSpPr>
        <p:grpSpPr>
          <a:xfrm>
            <a:off x="-635289" y="0"/>
            <a:ext cx="13291479" cy="576324"/>
            <a:chOff x="0" y="0"/>
            <a:chExt cx="26582959" cy="1152649"/>
          </a:xfrm>
        </p:grpSpPr>
        <p:grpSp>
          <p:nvGrpSpPr>
            <p:cNvPr id="5" name="Group 5"/>
            <p:cNvGrpSpPr/>
            <p:nvPr/>
          </p:nvGrpSpPr>
          <p:grpSpPr>
            <a:xfrm>
              <a:off x="0" y="0"/>
              <a:ext cx="26582959" cy="1152649"/>
              <a:chOff x="0" y="0"/>
              <a:chExt cx="15436363" cy="669327"/>
            </a:xfrm>
          </p:grpSpPr>
          <p:sp>
            <p:nvSpPr>
              <p:cNvPr id="6" name="Freeform 6"/>
              <p:cNvSpPr/>
              <p:nvPr/>
            </p:nvSpPr>
            <p:spPr>
              <a:xfrm>
                <a:off x="0" y="0"/>
                <a:ext cx="15436363" cy="669328"/>
              </a:xfrm>
              <a:custGeom>
                <a:avLst/>
                <a:gdLst/>
                <a:ahLst/>
                <a:cxnLst/>
                <a:rect l="l" t="t" r="r" b="b"/>
                <a:pathLst>
                  <a:path w="15436363" h="669328">
                    <a:moveTo>
                      <a:pt x="15311903" y="669327"/>
                    </a:moveTo>
                    <a:lnTo>
                      <a:pt x="124460" y="669327"/>
                    </a:lnTo>
                    <a:cubicBezTo>
                      <a:pt x="55880" y="669327"/>
                      <a:pt x="0" y="613447"/>
                      <a:pt x="0" y="544867"/>
                    </a:cubicBezTo>
                    <a:lnTo>
                      <a:pt x="0" y="124460"/>
                    </a:lnTo>
                    <a:cubicBezTo>
                      <a:pt x="0" y="55880"/>
                      <a:pt x="55880" y="0"/>
                      <a:pt x="124460" y="0"/>
                    </a:cubicBezTo>
                    <a:lnTo>
                      <a:pt x="15311903" y="0"/>
                    </a:lnTo>
                    <a:cubicBezTo>
                      <a:pt x="15380483" y="0"/>
                      <a:pt x="15436363" y="55880"/>
                      <a:pt x="15436363" y="124460"/>
                    </a:cubicBezTo>
                    <a:lnTo>
                      <a:pt x="15436363" y="544868"/>
                    </a:lnTo>
                    <a:cubicBezTo>
                      <a:pt x="15436363" y="613447"/>
                      <a:pt x="15380483" y="669328"/>
                      <a:pt x="15311903" y="669328"/>
                    </a:cubicBezTo>
                    <a:close/>
                  </a:path>
                </a:pathLst>
              </a:custGeom>
              <a:solidFill>
                <a:srgbClr val="B22A4A"/>
              </a:solidFill>
            </p:spPr>
            <p:txBody>
              <a:bodyPr/>
              <a:lstStyle/>
              <a:p>
                <a:endParaRPr lang="en-US" sz="1200"/>
              </a:p>
            </p:txBody>
          </p:sp>
        </p:grpSp>
        <p:sp>
          <p:nvSpPr>
            <p:cNvPr id="7" name="TextBox 7"/>
            <p:cNvSpPr txBox="1"/>
            <p:nvPr/>
          </p:nvSpPr>
          <p:spPr>
            <a:xfrm>
              <a:off x="2279380" y="167172"/>
              <a:ext cx="21616835" cy="778291"/>
            </a:xfrm>
            <a:prstGeom prst="rect">
              <a:avLst/>
            </a:prstGeom>
          </p:spPr>
          <p:txBody>
            <a:bodyPr lIns="0" tIns="0" rIns="0" bIns="0" rtlCol="0" anchor="t">
              <a:spAutoFit/>
            </a:bodyPr>
            <a:lstStyle/>
            <a:p>
              <a:pPr algn="ctr">
                <a:lnSpc>
                  <a:spcPts val="3173"/>
                </a:lnSpc>
              </a:pPr>
              <a:r>
                <a:rPr lang="en-US" sz="2266">
                  <a:solidFill>
                    <a:srgbClr val="FCFEFF"/>
                  </a:solidFill>
                  <a:latin typeface="Poppins Medium"/>
                  <a:ea typeface="Poppins Medium"/>
                  <a:cs typeface="Poppins Medium"/>
                  <a:sym typeface="Poppins Medium"/>
                </a:rPr>
                <a:t>The Perinatal-Neonatal Quality Improvement Network of Massachusetts </a:t>
              </a:r>
            </a:p>
          </p:txBody>
        </p:sp>
      </p:grpSp>
      <p:sp>
        <p:nvSpPr>
          <p:cNvPr id="8" name="Freeform 8"/>
          <p:cNvSpPr/>
          <p:nvPr/>
        </p:nvSpPr>
        <p:spPr>
          <a:xfrm>
            <a:off x="1839924" y="3143610"/>
            <a:ext cx="750890" cy="1811358"/>
          </a:xfrm>
          <a:custGeom>
            <a:avLst/>
            <a:gdLst/>
            <a:ahLst/>
            <a:cxnLst/>
            <a:rect l="l" t="t" r="r" b="b"/>
            <a:pathLst>
              <a:path w="1126335" h="2717037">
                <a:moveTo>
                  <a:pt x="0" y="0"/>
                </a:moveTo>
                <a:lnTo>
                  <a:pt x="1126335" y="0"/>
                </a:lnTo>
                <a:lnTo>
                  <a:pt x="1126335" y="2717037"/>
                </a:lnTo>
                <a:lnTo>
                  <a:pt x="0" y="271703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sz="1200"/>
          </a:p>
        </p:txBody>
      </p:sp>
      <p:sp>
        <p:nvSpPr>
          <p:cNvPr id="9" name="Freeform 9"/>
          <p:cNvSpPr/>
          <p:nvPr/>
        </p:nvSpPr>
        <p:spPr>
          <a:xfrm>
            <a:off x="685800" y="3143610"/>
            <a:ext cx="540114" cy="1811358"/>
          </a:xfrm>
          <a:custGeom>
            <a:avLst/>
            <a:gdLst/>
            <a:ahLst/>
            <a:cxnLst/>
            <a:rect l="l" t="t" r="r" b="b"/>
            <a:pathLst>
              <a:path w="810171" h="2717037">
                <a:moveTo>
                  <a:pt x="0" y="0"/>
                </a:moveTo>
                <a:lnTo>
                  <a:pt x="810171" y="0"/>
                </a:lnTo>
                <a:lnTo>
                  <a:pt x="810171" y="2717037"/>
                </a:lnTo>
                <a:lnTo>
                  <a:pt x="0" y="271703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10" name="Freeform 10"/>
          <p:cNvSpPr/>
          <p:nvPr/>
        </p:nvSpPr>
        <p:spPr>
          <a:xfrm flipH="1">
            <a:off x="955857" y="3143610"/>
            <a:ext cx="1044001" cy="1811358"/>
          </a:xfrm>
          <a:custGeom>
            <a:avLst/>
            <a:gdLst/>
            <a:ahLst/>
            <a:cxnLst/>
            <a:rect l="l" t="t" r="r" b="b"/>
            <a:pathLst>
              <a:path w="1566001" h="2717037">
                <a:moveTo>
                  <a:pt x="1566002" y="0"/>
                </a:moveTo>
                <a:lnTo>
                  <a:pt x="0" y="0"/>
                </a:lnTo>
                <a:lnTo>
                  <a:pt x="0" y="2717037"/>
                </a:lnTo>
                <a:lnTo>
                  <a:pt x="1566002" y="2717037"/>
                </a:lnTo>
                <a:lnTo>
                  <a:pt x="1566002"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sz="1200"/>
          </a:p>
        </p:txBody>
      </p:sp>
      <p:grpSp>
        <p:nvGrpSpPr>
          <p:cNvPr id="11" name="Group 11"/>
          <p:cNvGrpSpPr/>
          <p:nvPr/>
        </p:nvGrpSpPr>
        <p:grpSpPr>
          <a:xfrm>
            <a:off x="9956776" y="3143610"/>
            <a:ext cx="1353481" cy="1811358"/>
            <a:chOff x="0" y="0"/>
            <a:chExt cx="2706961" cy="3622716"/>
          </a:xfrm>
        </p:grpSpPr>
        <p:sp>
          <p:nvSpPr>
            <p:cNvPr id="12" name="Freeform 12"/>
            <p:cNvSpPr/>
            <p:nvPr/>
          </p:nvSpPr>
          <p:spPr>
            <a:xfrm>
              <a:off x="1541105" y="0"/>
              <a:ext cx="1165856" cy="3622716"/>
            </a:xfrm>
            <a:custGeom>
              <a:avLst/>
              <a:gdLst/>
              <a:ahLst/>
              <a:cxnLst/>
              <a:rect l="l" t="t" r="r" b="b"/>
              <a:pathLst>
                <a:path w="1165856" h="3622716">
                  <a:moveTo>
                    <a:pt x="0" y="0"/>
                  </a:moveTo>
                  <a:lnTo>
                    <a:pt x="1165856" y="0"/>
                  </a:lnTo>
                  <a:lnTo>
                    <a:pt x="1165856" y="3622716"/>
                  </a:lnTo>
                  <a:lnTo>
                    <a:pt x="0" y="3622716"/>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sz="1200"/>
            </a:p>
          </p:txBody>
        </p:sp>
        <p:sp>
          <p:nvSpPr>
            <p:cNvPr id="13" name="Freeform 13"/>
            <p:cNvSpPr/>
            <p:nvPr/>
          </p:nvSpPr>
          <p:spPr>
            <a:xfrm flipH="1">
              <a:off x="0" y="0"/>
              <a:ext cx="1554474" cy="3622716"/>
            </a:xfrm>
            <a:custGeom>
              <a:avLst/>
              <a:gdLst/>
              <a:ahLst/>
              <a:cxnLst/>
              <a:rect l="l" t="t" r="r" b="b"/>
              <a:pathLst>
                <a:path w="1554474" h="3622716">
                  <a:moveTo>
                    <a:pt x="1554474" y="0"/>
                  </a:moveTo>
                  <a:lnTo>
                    <a:pt x="0" y="0"/>
                  </a:lnTo>
                  <a:lnTo>
                    <a:pt x="0" y="3622716"/>
                  </a:lnTo>
                  <a:lnTo>
                    <a:pt x="1554474" y="3622716"/>
                  </a:lnTo>
                  <a:lnTo>
                    <a:pt x="1554474"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endParaRPr lang="en-US" sz="1200"/>
            </a:p>
          </p:txBody>
        </p:sp>
      </p:grpSp>
      <p:grpSp>
        <p:nvGrpSpPr>
          <p:cNvPr id="14" name="Group 14"/>
          <p:cNvGrpSpPr/>
          <p:nvPr/>
        </p:nvGrpSpPr>
        <p:grpSpPr>
          <a:xfrm>
            <a:off x="1468868" y="5627867"/>
            <a:ext cx="9448925" cy="1550394"/>
            <a:chOff x="0" y="0"/>
            <a:chExt cx="18897851" cy="3100788"/>
          </a:xfrm>
        </p:grpSpPr>
        <p:sp>
          <p:nvSpPr>
            <p:cNvPr id="15" name="Freeform 15"/>
            <p:cNvSpPr/>
            <p:nvPr/>
          </p:nvSpPr>
          <p:spPr>
            <a:xfrm>
              <a:off x="7696533" y="0"/>
              <a:ext cx="3100788" cy="3100788"/>
            </a:xfrm>
            <a:custGeom>
              <a:avLst/>
              <a:gdLst/>
              <a:ahLst/>
              <a:cxnLst/>
              <a:rect l="l" t="t" r="r" b="b"/>
              <a:pathLst>
                <a:path w="3100788" h="3100788">
                  <a:moveTo>
                    <a:pt x="0" y="0"/>
                  </a:moveTo>
                  <a:lnTo>
                    <a:pt x="3100788" y="0"/>
                  </a:lnTo>
                  <a:lnTo>
                    <a:pt x="3100788" y="3100788"/>
                  </a:lnTo>
                  <a:lnTo>
                    <a:pt x="0" y="3100788"/>
                  </a:lnTo>
                  <a:lnTo>
                    <a:pt x="0" y="0"/>
                  </a:lnTo>
                  <a:close/>
                </a:path>
              </a:pathLst>
            </a:custGeom>
            <a:blipFill>
              <a:blip r:embed="rId12"/>
              <a:stretch>
                <a:fillRect/>
              </a:stretch>
            </a:blipFill>
          </p:spPr>
          <p:txBody>
            <a:bodyPr/>
            <a:lstStyle/>
            <a:p>
              <a:endParaRPr lang="en-US" sz="1200"/>
            </a:p>
          </p:txBody>
        </p:sp>
        <p:sp>
          <p:nvSpPr>
            <p:cNvPr id="16" name="Freeform 16"/>
            <p:cNvSpPr/>
            <p:nvPr/>
          </p:nvSpPr>
          <p:spPr>
            <a:xfrm>
              <a:off x="11711721" y="497121"/>
              <a:ext cx="1618155" cy="1691785"/>
            </a:xfrm>
            <a:custGeom>
              <a:avLst/>
              <a:gdLst/>
              <a:ahLst/>
              <a:cxnLst/>
              <a:rect l="l" t="t" r="r" b="b"/>
              <a:pathLst>
                <a:path w="1618155" h="1691785">
                  <a:moveTo>
                    <a:pt x="0" y="0"/>
                  </a:moveTo>
                  <a:lnTo>
                    <a:pt x="1618155" y="0"/>
                  </a:lnTo>
                  <a:lnTo>
                    <a:pt x="1618155" y="1691785"/>
                  </a:lnTo>
                  <a:lnTo>
                    <a:pt x="0" y="1691785"/>
                  </a:lnTo>
                  <a:lnTo>
                    <a:pt x="0" y="0"/>
                  </a:lnTo>
                  <a:close/>
                </a:path>
              </a:pathLst>
            </a:custGeom>
            <a:blipFill>
              <a:blip r:embed="rId13"/>
              <a:stretch>
                <a:fillRect l="-4550"/>
              </a:stretch>
            </a:blipFill>
          </p:spPr>
          <p:txBody>
            <a:bodyPr/>
            <a:lstStyle/>
            <a:p>
              <a:endParaRPr lang="en-US" sz="1200"/>
            </a:p>
          </p:txBody>
        </p:sp>
        <p:sp>
          <p:nvSpPr>
            <p:cNvPr id="17" name="Freeform 17"/>
            <p:cNvSpPr/>
            <p:nvPr/>
          </p:nvSpPr>
          <p:spPr>
            <a:xfrm>
              <a:off x="3691276" y="570751"/>
              <a:ext cx="3090857" cy="1618155"/>
            </a:xfrm>
            <a:custGeom>
              <a:avLst/>
              <a:gdLst/>
              <a:ahLst/>
              <a:cxnLst/>
              <a:rect l="l" t="t" r="r" b="b"/>
              <a:pathLst>
                <a:path w="3090857" h="1618155">
                  <a:moveTo>
                    <a:pt x="0" y="0"/>
                  </a:moveTo>
                  <a:lnTo>
                    <a:pt x="3090857" y="0"/>
                  </a:lnTo>
                  <a:lnTo>
                    <a:pt x="3090857" y="1618155"/>
                  </a:lnTo>
                  <a:lnTo>
                    <a:pt x="0" y="1618155"/>
                  </a:lnTo>
                  <a:lnTo>
                    <a:pt x="0" y="0"/>
                  </a:lnTo>
                  <a:close/>
                </a:path>
              </a:pathLst>
            </a:custGeom>
            <a:blipFill>
              <a:blip r:embed="rId14"/>
              <a:stretch>
                <a:fillRect/>
              </a:stretch>
            </a:blipFill>
          </p:spPr>
          <p:txBody>
            <a:bodyPr/>
            <a:lstStyle/>
            <a:p>
              <a:endParaRPr lang="en-US" sz="1200"/>
            </a:p>
          </p:txBody>
        </p:sp>
        <p:sp>
          <p:nvSpPr>
            <p:cNvPr id="18" name="Freeform 18"/>
            <p:cNvSpPr/>
            <p:nvPr/>
          </p:nvSpPr>
          <p:spPr>
            <a:xfrm>
              <a:off x="0" y="637097"/>
              <a:ext cx="2776876" cy="1478179"/>
            </a:xfrm>
            <a:custGeom>
              <a:avLst/>
              <a:gdLst/>
              <a:ahLst/>
              <a:cxnLst/>
              <a:rect l="l" t="t" r="r" b="b"/>
              <a:pathLst>
                <a:path w="2776876" h="1478179">
                  <a:moveTo>
                    <a:pt x="0" y="0"/>
                  </a:moveTo>
                  <a:lnTo>
                    <a:pt x="2776876" y="0"/>
                  </a:lnTo>
                  <a:lnTo>
                    <a:pt x="2776876" y="1478179"/>
                  </a:lnTo>
                  <a:lnTo>
                    <a:pt x="0" y="1478179"/>
                  </a:lnTo>
                  <a:lnTo>
                    <a:pt x="0" y="0"/>
                  </a:lnTo>
                  <a:close/>
                </a:path>
              </a:pathLst>
            </a:custGeom>
            <a:blipFill>
              <a:blip r:embed="rId15"/>
              <a:stretch>
                <a:fillRect/>
              </a:stretch>
            </a:blipFill>
          </p:spPr>
          <p:txBody>
            <a:bodyPr/>
            <a:lstStyle/>
            <a:p>
              <a:endParaRPr lang="en-US" sz="1200"/>
            </a:p>
          </p:txBody>
        </p:sp>
        <p:sp>
          <p:nvSpPr>
            <p:cNvPr id="19" name="Freeform 19"/>
            <p:cNvSpPr/>
            <p:nvPr/>
          </p:nvSpPr>
          <p:spPr>
            <a:xfrm>
              <a:off x="14244276" y="570751"/>
              <a:ext cx="4653575" cy="1558947"/>
            </a:xfrm>
            <a:custGeom>
              <a:avLst/>
              <a:gdLst/>
              <a:ahLst/>
              <a:cxnLst/>
              <a:rect l="l" t="t" r="r" b="b"/>
              <a:pathLst>
                <a:path w="4653575" h="1558947">
                  <a:moveTo>
                    <a:pt x="0" y="0"/>
                  </a:moveTo>
                  <a:lnTo>
                    <a:pt x="4653575" y="0"/>
                  </a:lnTo>
                  <a:lnTo>
                    <a:pt x="4653575" y="1558948"/>
                  </a:lnTo>
                  <a:lnTo>
                    <a:pt x="0" y="1558948"/>
                  </a:lnTo>
                  <a:lnTo>
                    <a:pt x="0" y="0"/>
                  </a:lnTo>
                  <a:close/>
                </a:path>
              </a:pathLst>
            </a:custGeom>
            <a:blipFill>
              <a:blip r:embed="rId16"/>
              <a:stretch>
                <a:fillRect/>
              </a:stretch>
            </a:blipFill>
          </p:spPr>
          <p:txBody>
            <a:bodyPr/>
            <a:lstStyle/>
            <a:p>
              <a:endParaRPr lang="en-US" sz="1200"/>
            </a:p>
          </p:txBody>
        </p:sp>
      </p:grpSp>
      <p:sp>
        <p:nvSpPr>
          <p:cNvPr id="20" name="TextBox 20"/>
          <p:cNvSpPr txBox="1"/>
          <p:nvPr/>
        </p:nvSpPr>
        <p:spPr>
          <a:xfrm>
            <a:off x="0" y="996527"/>
            <a:ext cx="12192000" cy="385618"/>
          </a:xfrm>
          <a:prstGeom prst="rect">
            <a:avLst/>
          </a:prstGeom>
        </p:spPr>
        <p:txBody>
          <a:bodyPr lIns="0" tIns="0" rIns="0" bIns="0" rtlCol="0" anchor="t">
            <a:spAutoFit/>
          </a:bodyPr>
          <a:lstStyle/>
          <a:p>
            <a:pPr algn="ctr">
              <a:lnSpc>
                <a:spcPts val="3199"/>
              </a:lnSpc>
            </a:pPr>
            <a:r>
              <a:rPr lang="en-US" sz="2666" b="1">
                <a:solidFill>
                  <a:srgbClr val="B22A4A"/>
                </a:solidFill>
                <a:latin typeface="Poppins Medium Bold"/>
                <a:ea typeface="Poppins Medium Bold"/>
                <a:cs typeface="Poppins Medium Bold"/>
                <a:sym typeface="Poppins Medium Bold"/>
              </a:rPr>
              <a:t>Implementing the AIM Perinatal Mental Health Conditions Bundle</a:t>
            </a:r>
          </a:p>
        </p:txBody>
      </p:sp>
      <p:sp>
        <p:nvSpPr>
          <p:cNvPr id="21" name="TextBox 21"/>
          <p:cNvSpPr txBox="1"/>
          <p:nvPr/>
        </p:nvSpPr>
        <p:spPr>
          <a:xfrm>
            <a:off x="2600058" y="1807359"/>
            <a:ext cx="6991885" cy="3286028"/>
          </a:xfrm>
          <a:prstGeom prst="rect">
            <a:avLst/>
          </a:prstGeom>
        </p:spPr>
        <p:txBody>
          <a:bodyPr lIns="0" tIns="0" rIns="0" bIns="0" rtlCol="0" anchor="t">
            <a:spAutoFit/>
          </a:bodyPr>
          <a:lstStyle/>
          <a:p>
            <a:pPr algn="ctr">
              <a:lnSpc>
                <a:spcPts val="2987"/>
              </a:lnSpc>
            </a:pPr>
            <a:r>
              <a:rPr lang="en-US" sz="2133" b="1">
                <a:solidFill>
                  <a:srgbClr val="000000"/>
                </a:solidFill>
                <a:latin typeface="Poppins Medium Bold"/>
                <a:ea typeface="Poppins Medium Bold"/>
                <a:cs typeface="Poppins Medium Bold"/>
                <a:sym typeface="Poppins Medium Bold"/>
              </a:rPr>
              <a:t>Tiffany Moore Simas, MD, MPH, MEd </a:t>
            </a:r>
          </a:p>
          <a:p>
            <a:pPr algn="ctr">
              <a:lnSpc>
                <a:spcPts val="2053"/>
              </a:lnSpc>
            </a:pPr>
            <a:r>
              <a:rPr lang="en-US" sz="1466" b="1">
                <a:solidFill>
                  <a:srgbClr val="000000"/>
                </a:solidFill>
                <a:latin typeface="Poppins Medium Bold"/>
                <a:ea typeface="Poppins Medium Bold"/>
                <a:cs typeface="Poppins Medium Bold"/>
                <a:sym typeface="Poppins Medium Bold"/>
              </a:rPr>
              <a:t>MA AIM PMHC Bundle Lead</a:t>
            </a:r>
          </a:p>
          <a:p>
            <a:pPr algn="ctr">
              <a:lnSpc>
                <a:spcPts val="1773"/>
              </a:lnSpc>
            </a:pPr>
            <a:endParaRPr lang="en-US" sz="1466" b="1">
              <a:solidFill>
                <a:srgbClr val="000000"/>
              </a:solidFill>
              <a:latin typeface="Poppins Medium Bold"/>
              <a:ea typeface="Poppins Medium Bold"/>
              <a:cs typeface="Poppins Medium Bold"/>
              <a:sym typeface="Poppins Medium Bold"/>
            </a:endParaRPr>
          </a:p>
          <a:p>
            <a:pPr algn="ctr">
              <a:lnSpc>
                <a:spcPts val="2986"/>
              </a:lnSpc>
            </a:pPr>
            <a:r>
              <a:rPr lang="en-US" sz="2133" b="1">
                <a:solidFill>
                  <a:srgbClr val="000000"/>
                </a:solidFill>
                <a:latin typeface="Poppins Medium Bold"/>
                <a:ea typeface="Poppins Medium Bold"/>
                <a:cs typeface="Poppins Medium Bold"/>
                <a:sym typeface="Poppins Medium Bold"/>
              </a:rPr>
              <a:t>Kali Vitek Espinola, MPH </a:t>
            </a:r>
          </a:p>
          <a:p>
            <a:pPr algn="ctr">
              <a:lnSpc>
                <a:spcPts val="2053"/>
              </a:lnSpc>
            </a:pPr>
            <a:r>
              <a:rPr lang="en-US" sz="1466" b="1">
                <a:solidFill>
                  <a:srgbClr val="000000"/>
                </a:solidFill>
                <a:latin typeface="Poppins Medium Bold"/>
                <a:ea typeface="Poppins Medium Bold"/>
                <a:cs typeface="Poppins Medium Bold"/>
                <a:sym typeface="Poppins Medium Bold"/>
              </a:rPr>
              <a:t>PNQIN Senior Project Manager</a:t>
            </a:r>
          </a:p>
          <a:p>
            <a:pPr algn="ctr">
              <a:lnSpc>
                <a:spcPts val="2053"/>
              </a:lnSpc>
            </a:pPr>
            <a:endParaRPr lang="en-US" sz="1466" b="1">
              <a:solidFill>
                <a:srgbClr val="000000"/>
              </a:solidFill>
              <a:latin typeface="Poppins Medium Bold"/>
              <a:ea typeface="Poppins Medium Bold"/>
              <a:cs typeface="Poppins Medium Bold"/>
              <a:sym typeface="Poppins Medium Bold"/>
            </a:endParaRPr>
          </a:p>
          <a:p>
            <a:pPr algn="ctr">
              <a:lnSpc>
                <a:spcPts val="2986"/>
              </a:lnSpc>
            </a:pPr>
            <a:r>
              <a:rPr lang="en-US" sz="2133" b="1">
                <a:solidFill>
                  <a:srgbClr val="000000"/>
                </a:solidFill>
                <a:latin typeface="Poppins Medium Bold"/>
                <a:ea typeface="Poppins Medium Bold"/>
                <a:cs typeface="Poppins Medium Bold"/>
                <a:sym typeface="Poppins Medium Bold"/>
              </a:rPr>
              <a:t>Lori McCall, BSN, RN</a:t>
            </a:r>
          </a:p>
          <a:p>
            <a:pPr algn="ctr">
              <a:lnSpc>
                <a:spcPts val="2053"/>
              </a:lnSpc>
            </a:pPr>
            <a:r>
              <a:rPr lang="en-US" sz="1466" b="1">
                <a:solidFill>
                  <a:srgbClr val="000000"/>
                </a:solidFill>
                <a:latin typeface="Poppins Medium Bold"/>
                <a:ea typeface="Poppins Medium Bold"/>
                <a:cs typeface="Poppins Medium Bold"/>
                <a:sym typeface="Poppins Medium Bold"/>
              </a:rPr>
              <a:t>Clinical Leader, Mother Infant Unit/NBN </a:t>
            </a:r>
          </a:p>
          <a:p>
            <a:pPr algn="ctr">
              <a:lnSpc>
                <a:spcPts val="2426"/>
              </a:lnSpc>
            </a:pPr>
            <a:endParaRPr lang="en-US" sz="1466" b="1">
              <a:solidFill>
                <a:srgbClr val="000000"/>
              </a:solidFill>
              <a:latin typeface="Poppins Medium Bold"/>
              <a:ea typeface="Poppins Medium Bold"/>
              <a:cs typeface="Poppins Medium Bold"/>
              <a:sym typeface="Poppins Medium Bold"/>
            </a:endParaRPr>
          </a:p>
          <a:p>
            <a:pPr algn="ctr">
              <a:lnSpc>
                <a:spcPts val="2146"/>
              </a:lnSpc>
            </a:pPr>
            <a:r>
              <a:rPr lang="en-US" sz="1533">
                <a:solidFill>
                  <a:srgbClr val="000000"/>
                </a:solidFill>
                <a:latin typeface="Canva Sans 1"/>
                <a:ea typeface="Canva Sans 1"/>
                <a:cs typeface="Canva Sans 1"/>
                <a:sym typeface="Canva Sans 1"/>
              </a:rPr>
              <a:t>ILPQC Perinatal Mental Health Initiative Kickoff</a:t>
            </a:r>
          </a:p>
          <a:p>
            <a:pPr algn="ctr">
              <a:lnSpc>
                <a:spcPts val="2147"/>
              </a:lnSpc>
            </a:pPr>
            <a:r>
              <a:rPr lang="en-US" sz="1533">
                <a:solidFill>
                  <a:srgbClr val="000000"/>
                </a:solidFill>
                <a:latin typeface="Canva Sans 1"/>
                <a:ea typeface="Canva Sans 1"/>
                <a:cs typeface="Canva Sans 1"/>
                <a:sym typeface="Canva Sans 1"/>
              </a:rPr>
              <a:t>June 23rd, 2025</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a:extLst>
              <a:ext uri="{FF2B5EF4-FFF2-40B4-BE49-F238E27FC236}">
                <a16:creationId xmlns:a16="http://schemas.microsoft.com/office/drawing/2014/main" id="{D21BDDFA-28E7-C2B9-BCEC-518E643F0FB7}"/>
              </a:ext>
            </a:extLst>
          </p:cNvPr>
          <p:cNvSpPr/>
          <p:nvPr/>
        </p:nvSpPr>
        <p:spPr>
          <a:xfrm>
            <a:off x="0" y="-2674"/>
            <a:ext cx="12192000" cy="686067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685800" y="3038475"/>
            <a:ext cx="4458124" cy="746295"/>
          </a:xfrm>
          <a:prstGeom prst="rect">
            <a:avLst/>
          </a:prstGeom>
        </p:spPr>
        <p:txBody>
          <a:bodyPr lIns="0" tIns="0" rIns="0" bIns="0" rtlCol="0" anchor="t">
            <a:spAutoFit/>
          </a:bodyPr>
          <a:lstStyle/>
          <a:p>
            <a:pPr>
              <a:lnSpc>
                <a:spcPts val="6160"/>
              </a:lnSpc>
              <a:spcBef>
                <a:spcPct val="0"/>
              </a:spcBef>
            </a:pPr>
            <a:r>
              <a:rPr lang="en-US" sz="5134" spc="533">
                <a:solidFill>
                  <a:srgbClr val="AE1441"/>
                </a:solidFill>
                <a:latin typeface="Poppins Light Bold"/>
                <a:ea typeface="Poppins Light Bold"/>
                <a:cs typeface="Poppins Light Bold"/>
                <a:sym typeface="Poppins Light Bold"/>
              </a:rPr>
              <a:t>OVERVIEW</a:t>
            </a:r>
          </a:p>
        </p:txBody>
      </p:sp>
      <p:grpSp>
        <p:nvGrpSpPr>
          <p:cNvPr id="4" name="Group 4"/>
          <p:cNvGrpSpPr/>
          <p:nvPr/>
        </p:nvGrpSpPr>
        <p:grpSpPr>
          <a:xfrm>
            <a:off x="6559232" y="1880742"/>
            <a:ext cx="4667073" cy="896905"/>
            <a:chOff x="0" y="0"/>
            <a:chExt cx="5420212" cy="1041641"/>
          </a:xfrm>
        </p:grpSpPr>
        <p:sp>
          <p:nvSpPr>
            <p:cNvPr id="5" name="Freeform 5"/>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grpSp>
        <p:nvGrpSpPr>
          <p:cNvPr id="6" name="Group 6"/>
          <p:cNvGrpSpPr/>
          <p:nvPr/>
        </p:nvGrpSpPr>
        <p:grpSpPr>
          <a:xfrm>
            <a:off x="5504057" y="1881479"/>
            <a:ext cx="896167" cy="896167"/>
            <a:chOff x="0" y="0"/>
            <a:chExt cx="6350000" cy="6350000"/>
          </a:xfrm>
        </p:grpSpPr>
        <p:sp>
          <p:nvSpPr>
            <p:cNvPr id="7" name="Freeform 7"/>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8" name="TextBox 8"/>
          <p:cNvSpPr txBox="1"/>
          <p:nvPr/>
        </p:nvSpPr>
        <p:spPr>
          <a:xfrm>
            <a:off x="6559232" y="2109429"/>
            <a:ext cx="4667073" cy="372281"/>
          </a:xfrm>
          <a:prstGeom prst="rect">
            <a:avLst/>
          </a:prstGeom>
        </p:spPr>
        <p:txBody>
          <a:bodyPr lIns="0" tIns="0" rIns="0" bIns="0" rtlCol="0" anchor="t">
            <a:spAutoFit/>
          </a:bodyPr>
          <a:lstStyle/>
          <a:p>
            <a:pPr algn="ctr">
              <a:lnSpc>
                <a:spcPts val="3033"/>
              </a:lnSpc>
              <a:spcBef>
                <a:spcPct val="0"/>
              </a:spcBef>
            </a:pPr>
            <a:r>
              <a:rPr lang="en-US" sz="2333" b="1">
                <a:solidFill>
                  <a:srgbClr val="FCFEFF"/>
                </a:solidFill>
                <a:latin typeface="Poppins Medium"/>
                <a:ea typeface="Poppins Medium"/>
                <a:cs typeface="Poppins Medium"/>
                <a:sym typeface="Poppins Medium"/>
              </a:rPr>
              <a:t>PMHC Importance</a:t>
            </a:r>
          </a:p>
        </p:txBody>
      </p:sp>
      <p:sp>
        <p:nvSpPr>
          <p:cNvPr id="9" name="TextBox 9"/>
          <p:cNvSpPr txBox="1"/>
          <p:nvPr/>
        </p:nvSpPr>
        <p:spPr>
          <a:xfrm>
            <a:off x="5539053" y="1866549"/>
            <a:ext cx="826175" cy="768993"/>
          </a:xfrm>
          <a:prstGeom prst="rect">
            <a:avLst/>
          </a:prstGeom>
        </p:spPr>
        <p:txBody>
          <a:bodyPr lIns="0" tIns="0" rIns="0" bIns="0" rtlCol="0" anchor="t">
            <a:spAutoFit/>
          </a:bodyPr>
          <a:lstStyle/>
          <a:p>
            <a:pPr marL="0" lvl="1" algn="ctr">
              <a:lnSpc>
                <a:spcPts val="6698"/>
              </a:lnSpc>
              <a:spcBef>
                <a:spcPct val="0"/>
              </a:spcBef>
            </a:pPr>
            <a:r>
              <a:rPr lang="en-US" sz="4266" spc="443">
                <a:solidFill>
                  <a:srgbClr val="FCFEFF"/>
                </a:solidFill>
                <a:latin typeface="Poppins Light Bold"/>
                <a:ea typeface="Poppins Light Bold"/>
                <a:cs typeface="Poppins Light Bold"/>
                <a:sym typeface="Poppins Light Bold"/>
              </a:rPr>
              <a:t>1</a:t>
            </a:r>
          </a:p>
        </p:txBody>
      </p:sp>
      <p:grpSp>
        <p:nvGrpSpPr>
          <p:cNvPr id="10" name="Group 10"/>
          <p:cNvGrpSpPr/>
          <p:nvPr/>
        </p:nvGrpSpPr>
        <p:grpSpPr>
          <a:xfrm>
            <a:off x="6559232" y="2970544"/>
            <a:ext cx="4667073" cy="896905"/>
            <a:chOff x="0" y="0"/>
            <a:chExt cx="5420212" cy="1041641"/>
          </a:xfrm>
        </p:grpSpPr>
        <p:sp>
          <p:nvSpPr>
            <p:cNvPr id="11" name="Freeform 11"/>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12" name="TextBox 12"/>
          <p:cNvSpPr txBox="1"/>
          <p:nvPr/>
        </p:nvSpPr>
        <p:spPr>
          <a:xfrm>
            <a:off x="6559232" y="3198863"/>
            <a:ext cx="4667073" cy="372281"/>
          </a:xfrm>
          <a:prstGeom prst="rect">
            <a:avLst/>
          </a:prstGeom>
        </p:spPr>
        <p:txBody>
          <a:bodyPr lIns="0" tIns="0" rIns="0" bIns="0" rtlCol="0" anchor="t">
            <a:spAutoFit/>
          </a:bodyPr>
          <a:lstStyle/>
          <a:p>
            <a:pPr algn="ctr">
              <a:lnSpc>
                <a:spcPts val="3033"/>
              </a:lnSpc>
              <a:spcBef>
                <a:spcPct val="0"/>
              </a:spcBef>
            </a:pPr>
            <a:r>
              <a:rPr lang="en-US" sz="2333" b="1">
                <a:solidFill>
                  <a:srgbClr val="FCFEFF"/>
                </a:solidFill>
                <a:latin typeface="Poppins Medium"/>
                <a:ea typeface="Poppins Medium"/>
                <a:cs typeface="Poppins Medium"/>
                <a:sym typeface="Poppins Medium"/>
              </a:rPr>
              <a:t>PMHC Bundle in MA</a:t>
            </a:r>
          </a:p>
        </p:txBody>
      </p:sp>
      <p:grpSp>
        <p:nvGrpSpPr>
          <p:cNvPr id="13" name="Group 13"/>
          <p:cNvGrpSpPr/>
          <p:nvPr/>
        </p:nvGrpSpPr>
        <p:grpSpPr>
          <a:xfrm>
            <a:off x="5504057" y="2980987"/>
            <a:ext cx="896167" cy="896167"/>
            <a:chOff x="0" y="0"/>
            <a:chExt cx="6350000" cy="6350000"/>
          </a:xfrm>
        </p:grpSpPr>
        <p:sp>
          <p:nvSpPr>
            <p:cNvPr id="14" name="Freeform 14"/>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15" name="TextBox 15"/>
          <p:cNvSpPr txBox="1"/>
          <p:nvPr/>
        </p:nvSpPr>
        <p:spPr>
          <a:xfrm>
            <a:off x="5539053" y="2954641"/>
            <a:ext cx="826175" cy="768993"/>
          </a:xfrm>
          <a:prstGeom prst="rect">
            <a:avLst/>
          </a:prstGeom>
        </p:spPr>
        <p:txBody>
          <a:bodyPr lIns="0" tIns="0" rIns="0" bIns="0" rtlCol="0" anchor="t">
            <a:spAutoFit/>
          </a:bodyPr>
          <a:lstStyle/>
          <a:p>
            <a:pPr marL="0" lvl="1" algn="ctr">
              <a:lnSpc>
                <a:spcPts val="6698"/>
              </a:lnSpc>
              <a:spcBef>
                <a:spcPct val="0"/>
              </a:spcBef>
            </a:pPr>
            <a:r>
              <a:rPr lang="en-US" sz="4266" spc="443">
                <a:solidFill>
                  <a:srgbClr val="FCFEFF"/>
                </a:solidFill>
                <a:latin typeface="Poppins Light Bold"/>
                <a:ea typeface="Poppins Light Bold"/>
                <a:cs typeface="Poppins Light Bold"/>
                <a:sym typeface="Poppins Light Bold"/>
              </a:rPr>
              <a:t>2</a:t>
            </a:r>
          </a:p>
        </p:txBody>
      </p:sp>
      <p:grpSp>
        <p:nvGrpSpPr>
          <p:cNvPr id="16" name="Group 16"/>
          <p:cNvGrpSpPr/>
          <p:nvPr/>
        </p:nvGrpSpPr>
        <p:grpSpPr>
          <a:xfrm>
            <a:off x="6559232" y="4080354"/>
            <a:ext cx="4667073" cy="896905"/>
            <a:chOff x="0" y="0"/>
            <a:chExt cx="5420212" cy="1041641"/>
          </a:xfrm>
        </p:grpSpPr>
        <p:sp>
          <p:nvSpPr>
            <p:cNvPr id="17" name="Freeform 17"/>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18" name="TextBox 18"/>
          <p:cNvSpPr txBox="1"/>
          <p:nvPr/>
        </p:nvSpPr>
        <p:spPr>
          <a:xfrm>
            <a:off x="6559232" y="4290822"/>
            <a:ext cx="4667073" cy="333938"/>
          </a:xfrm>
          <a:prstGeom prst="rect">
            <a:avLst/>
          </a:prstGeom>
        </p:spPr>
        <p:txBody>
          <a:bodyPr lIns="0" tIns="0" rIns="0" bIns="0" rtlCol="0" anchor="t">
            <a:spAutoFit/>
          </a:bodyPr>
          <a:lstStyle/>
          <a:p>
            <a:pPr algn="ctr">
              <a:lnSpc>
                <a:spcPts val="2687"/>
              </a:lnSpc>
              <a:spcBef>
                <a:spcPct val="0"/>
              </a:spcBef>
            </a:pPr>
            <a:r>
              <a:rPr lang="en-US" sz="2067" b="1">
                <a:solidFill>
                  <a:srgbClr val="FCFEFF"/>
                </a:solidFill>
                <a:latin typeface="Poppins Medium"/>
                <a:ea typeface="Poppins Medium"/>
                <a:cs typeface="Poppins Medium"/>
                <a:sym typeface="Poppins Medium"/>
              </a:rPr>
              <a:t>MA Hospital Team Presentation</a:t>
            </a:r>
          </a:p>
        </p:txBody>
      </p:sp>
      <p:grpSp>
        <p:nvGrpSpPr>
          <p:cNvPr id="19" name="Group 19"/>
          <p:cNvGrpSpPr/>
          <p:nvPr/>
        </p:nvGrpSpPr>
        <p:grpSpPr>
          <a:xfrm>
            <a:off x="5504057" y="4081091"/>
            <a:ext cx="896167" cy="896167"/>
            <a:chOff x="0" y="0"/>
            <a:chExt cx="6350000" cy="6350000"/>
          </a:xfrm>
        </p:grpSpPr>
        <p:sp>
          <p:nvSpPr>
            <p:cNvPr id="20" name="Freeform 20"/>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21" name="TextBox 21"/>
          <p:cNvSpPr txBox="1"/>
          <p:nvPr/>
        </p:nvSpPr>
        <p:spPr>
          <a:xfrm>
            <a:off x="5539053" y="4074962"/>
            <a:ext cx="826175" cy="768993"/>
          </a:xfrm>
          <a:prstGeom prst="rect">
            <a:avLst/>
          </a:prstGeom>
        </p:spPr>
        <p:txBody>
          <a:bodyPr lIns="0" tIns="0" rIns="0" bIns="0" rtlCol="0" anchor="t">
            <a:spAutoFit/>
          </a:bodyPr>
          <a:lstStyle/>
          <a:p>
            <a:pPr marL="0" lvl="1" algn="ctr">
              <a:lnSpc>
                <a:spcPts val="6698"/>
              </a:lnSpc>
              <a:spcBef>
                <a:spcPct val="0"/>
              </a:spcBef>
            </a:pPr>
            <a:r>
              <a:rPr lang="en-US" sz="4266" spc="443">
                <a:solidFill>
                  <a:srgbClr val="FCFEFF"/>
                </a:solidFill>
                <a:latin typeface="Poppins Light Bold"/>
                <a:ea typeface="Poppins Light Bold"/>
                <a:cs typeface="Poppins Light Bold"/>
                <a:sym typeface="Poppins Light Bold"/>
              </a:rPr>
              <a:t>3</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3CA8E0-7B52-DD6C-1FB0-AD92A9F5CAB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B97D3D5-C174-74E5-678B-E9139BE20317}"/>
              </a:ext>
            </a:extLst>
          </p:cNvPr>
          <p:cNvSpPr>
            <a:spLocks noGrp="1"/>
          </p:cNvSpPr>
          <p:nvPr>
            <p:ph type="title"/>
          </p:nvPr>
        </p:nvSpPr>
        <p:spPr>
          <a:xfrm>
            <a:off x="584479" y="122290"/>
            <a:ext cx="10972800" cy="1325563"/>
          </a:xfrm>
        </p:spPr>
        <p:txBody>
          <a:bodyPr/>
          <a:lstStyle/>
          <a:p>
            <a:r>
              <a:rPr lang="en-US" dirty="0"/>
              <a:t>Perinatal Mental Health: The Problem</a:t>
            </a:r>
            <a:br>
              <a:rPr lang="en-US" dirty="0"/>
            </a:br>
            <a:r>
              <a:rPr lang="en-US" sz="2800" i="1" dirty="0"/>
              <a:t>Illinois Data</a:t>
            </a:r>
          </a:p>
        </p:txBody>
      </p:sp>
      <p:sp>
        <p:nvSpPr>
          <p:cNvPr id="4" name="Slide Number Placeholder 3">
            <a:extLst>
              <a:ext uri="{FF2B5EF4-FFF2-40B4-BE49-F238E27FC236}">
                <a16:creationId xmlns:a16="http://schemas.microsoft.com/office/drawing/2014/main" id="{0D467475-FA6E-30EF-45B1-ADB73F55A7E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6</a:t>
            </a:fld>
            <a:endParaRPr lang="en-US"/>
          </a:p>
        </p:txBody>
      </p:sp>
      <p:sp>
        <p:nvSpPr>
          <p:cNvPr id="22" name="Rectangle: Rounded Corners 21">
            <a:extLst>
              <a:ext uri="{FF2B5EF4-FFF2-40B4-BE49-F238E27FC236}">
                <a16:creationId xmlns:a16="http://schemas.microsoft.com/office/drawing/2014/main" id="{AA7779C9-4835-F532-E5D6-32FA36983E16}"/>
              </a:ext>
            </a:extLst>
          </p:cNvPr>
          <p:cNvSpPr/>
          <p:nvPr/>
        </p:nvSpPr>
        <p:spPr>
          <a:xfrm>
            <a:off x="224452" y="1447853"/>
            <a:ext cx="5081117" cy="3928735"/>
          </a:xfrm>
          <a:prstGeom prst="round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b="1" dirty="0">
                <a:solidFill>
                  <a:schemeClr val="tx1">
                    <a:lumMod val="50000"/>
                  </a:schemeClr>
                </a:solidFill>
              </a:rPr>
              <a:t>PMH by Numbers in Illinois</a:t>
            </a:r>
          </a:p>
          <a:p>
            <a:pPr marL="285750" indent="-285750">
              <a:lnSpc>
                <a:spcPct val="150000"/>
              </a:lnSpc>
              <a:buFont typeface="Arial" panose="020B0604020202020204" pitchFamily="34" charset="0"/>
              <a:buChar char="•"/>
            </a:pPr>
            <a:r>
              <a:rPr lang="en-US" sz="2000" dirty="0">
                <a:solidFill>
                  <a:schemeClr val="tx1">
                    <a:lumMod val="50000"/>
                  </a:schemeClr>
                </a:solidFill>
              </a:rPr>
              <a:t>Total Number of Births: </a:t>
            </a:r>
            <a:r>
              <a:rPr lang="en-US" sz="2000" b="1" dirty="0">
                <a:solidFill>
                  <a:schemeClr val="tx1">
                    <a:lumMod val="50000"/>
                  </a:schemeClr>
                </a:solidFill>
              </a:rPr>
              <a:t>128,350</a:t>
            </a:r>
          </a:p>
          <a:p>
            <a:pPr marL="285750" indent="-285750">
              <a:lnSpc>
                <a:spcPct val="150000"/>
              </a:lnSpc>
              <a:buFont typeface="Arial" panose="020B0604020202020204" pitchFamily="34" charset="0"/>
              <a:buChar char="•"/>
            </a:pPr>
            <a:r>
              <a:rPr lang="en-US" sz="2000" dirty="0">
                <a:solidFill>
                  <a:schemeClr val="tx1">
                    <a:lumMod val="50000"/>
                  </a:schemeClr>
                </a:solidFill>
              </a:rPr>
              <a:t>Postpartum Depression Rate: </a:t>
            </a:r>
            <a:r>
              <a:rPr lang="en-US" sz="2000" b="1" dirty="0">
                <a:solidFill>
                  <a:schemeClr val="tx1">
                    <a:lumMod val="50000"/>
                  </a:schemeClr>
                </a:solidFill>
              </a:rPr>
              <a:t>12.7%</a:t>
            </a:r>
          </a:p>
          <a:p>
            <a:pPr marL="285750" indent="-285750">
              <a:lnSpc>
                <a:spcPct val="150000"/>
              </a:lnSpc>
              <a:buFont typeface="Arial" panose="020B0604020202020204" pitchFamily="34" charset="0"/>
              <a:buChar char="•"/>
            </a:pPr>
            <a:r>
              <a:rPr lang="en-US" sz="2000" dirty="0">
                <a:solidFill>
                  <a:schemeClr val="tx1">
                    <a:lumMod val="50000"/>
                  </a:schemeClr>
                </a:solidFill>
              </a:rPr>
              <a:t>Estimated Number Impacted: </a:t>
            </a:r>
            <a:r>
              <a:rPr lang="en-US" sz="2000" b="1" dirty="0">
                <a:solidFill>
                  <a:schemeClr val="tx1">
                    <a:lumMod val="50000"/>
                  </a:schemeClr>
                </a:solidFill>
              </a:rPr>
              <a:t>16,300</a:t>
            </a:r>
          </a:p>
          <a:p>
            <a:pPr marL="285750" indent="-285750">
              <a:lnSpc>
                <a:spcPct val="150000"/>
              </a:lnSpc>
              <a:buFont typeface="Arial" panose="020B0604020202020204" pitchFamily="34" charset="0"/>
              <a:buChar char="•"/>
            </a:pPr>
            <a:r>
              <a:rPr lang="en-US" sz="2000" dirty="0">
                <a:solidFill>
                  <a:schemeClr val="tx1">
                    <a:lumMod val="50000"/>
                  </a:schemeClr>
                </a:solidFill>
              </a:rPr>
              <a:t>Estimated Number Untreated: </a:t>
            </a:r>
            <a:r>
              <a:rPr lang="en-US" sz="2000" b="1" dirty="0">
                <a:solidFill>
                  <a:schemeClr val="tx1">
                    <a:lumMod val="50000"/>
                  </a:schemeClr>
                </a:solidFill>
              </a:rPr>
              <a:t>12,225</a:t>
            </a:r>
          </a:p>
          <a:p>
            <a:pPr marL="285750" indent="-285750">
              <a:lnSpc>
                <a:spcPct val="150000"/>
              </a:lnSpc>
              <a:buFont typeface="Arial" panose="020B0604020202020204" pitchFamily="34" charset="0"/>
              <a:buChar char="•"/>
            </a:pPr>
            <a:r>
              <a:rPr lang="en-US" sz="2000" dirty="0">
                <a:solidFill>
                  <a:schemeClr val="tx1">
                    <a:lumMod val="50000"/>
                  </a:schemeClr>
                </a:solidFill>
              </a:rPr>
              <a:t>Cost of Untreated PMH Conditions: </a:t>
            </a:r>
            <a:r>
              <a:rPr lang="en-US" sz="2000" b="1" dirty="0">
                <a:solidFill>
                  <a:schemeClr val="tx1">
                    <a:lumMod val="50000"/>
                  </a:schemeClr>
                </a:solidFill>
              </a:rPr>
              <a:t>$391 million </a:t>
            </a:r>
          </a:p>
        </p:txBody>
      </p:sp>
      <p:grpSp>
        <p:nvGrpSpPr>
          <p:cNvPr id="37" name="Group 16">
            <a:extLst>
              <a:ext uri="{FF2B5EF4-FFF2-40B4-BE49-F238E27FC236}">
                <a16:creationId xmlns:a16="http://schemas.microsoft.com/office/drawing/2014/main" id="{385BEFDA-7C29-C8A6-EB57-CB6380966674}"/>
              </a:ext>
            </a:extLst>
          </p:cNvPr>
          <p:cNvGrpSpPr/>
          <p:nvPr/>
        </p:nvGrpSpPr>
        <p:grpSpPr>
          <a:xfrm>
            <a:off x="5329224" y="2584484"/>
            <a:ext cx="6661979" cy="2548660"/>
            <a:chOff x="5389519" y="2725168"/>
            <a:chExt cx="6661979" cy="2548660"/>
          </a:xfrm>
        </p:grpSpPr>
        <p:sp>
          <p:nvSpPr>
            <p:cNvPr id="38" name="Freeform 17">
              <a:extLst>
                <a:ext uri="{FF2B5EF4-FFF2-40B4-BE49-F238E27FC236}">
                  <a16:creationId xmlns:a16="http://schemas.microsoft.com/office/drawing/2014/main" id="{6D3E25F1-0571-E3CC-6E9F-2D52290274D6}"/>
                </a:ext>
              </a:extLst>
            </p:cNvPr>
            <p:cNvSpPr/>
            <p:nvPr/>
          </p:nvSpPr>
          <p:spPr>
            <a:xfrm>
              <a:off x="5507577" y="2725168"/>
              <a:ext cx="6543921" cy="2485704"/>
            </a:xfrm>
            <a:custGeom>
              <a:avLst/>
              <a:gdLst>
                <a:gd name="f0" fmla="val w"/>
                <a:gd name="f1" fmla="val h"/>
                <a:gd name="f2" fmla="val 0"/>
                <a:gd name="f3" fmla="val 12130919"/>
                <a:gd name="f4" fmla="val 3803606"/>
                <a:gd name="f5" fmla="*/ f0 1 12130919"/>
                <a:gd name="f6" fmla="*/ f1 1 3803606"/>
                <a:gd name="f7" fmla="+- f4 0 f2"/>
                <a:gd name="f8" fmla="+- f3 0 f2"/>
                <a:gd name="f9" fmla="*/ f8 1 12130919"/>
                <a:gd name="f10" fmla="*/ f7 1 3803606"/>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12130919" h="3803606">
                  <a:moveTo>
                    <a:pt x="f2" y="f2"/>
                  </a:moveTo>
                  <a:lnTo>
                    <a:pt x="f3" y="f2"/>
                  </a:lnTo>
                  <a:lnTo>
                    <a:pt x="f3" y="f4"/>
                  </a:lnTo>
                  <a:lnTo>
                    <a:pt x="f2" y="f4"/>
                  </a:lnTo>
                  <a:lnTo>
                    <a:pt x="f2" y="f2"/>
                  </a:lnTo>
                  <a:close/>
                </a:path>
              </a:pathLst>
            </a:custGeom>
            <a:blipFill>
              <a:blip r:embed="rId2">
                <a:alphaModFix/>
              </a:blip>
              <a:stretch>
                <a:fillRect/>
              </a:stretch>
            </a:blipFill>
            <a:ln cap="flat">
              <a:noFill/>
              <a:prstDash val="solid"/>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nvGrpSpPr>
            <p:cNvPr id="39" name="Group 18">
              <a:extLst>
                <a:ext uri="{FF2B5EF4-FFF2-40B4-BE49-F238E27FC236}">
                  <a16:creationId xmlns:a16="http://schemas.microsoft.com/office/drawing/2014/main" id="{F8B8AF78-4120-BEF2-7D3F-27D38BF76FF4}"/>
                </a:ext>
              </a:extLst>
            </p:cNvPr>
            <p:cNvGrpSpPr/>
            <p:nvPr/>
          </p:nvGrpSpPr>
          <p:grpSpPr>
            <a:xfrm>
              <a:off x="5389519" y="3536030"/>
              <a:ext cx="6638324" cy="494964"/>
              <a:chOff x="5389519" y="3536030"/>
              <a:chExt cx="6638324" cy="494964"/>
            </a:xfrm>
          </p:grpSpPr>
          <p:sp>
            <p:nvSpPr>
              <p:cNvPr id="43" name="Freeform 19">
                <a:extLst>
                  <a:ext uri="{FF2B5EF4-FFF2-40B4-BE49-F238E27FC236}">
                    <a16:creationId xmlns:a16="http://schemas.microsoft.com/office/drawing/2014/main" id="{0BA8E1DD-7FA2-55CB-CAAC-2ED319BF3777}"/>
                  </a:ext>
                </a:extLst>
              </p:cNvPr>
              <p:cNvSpPr/>
              <p:nvPr/>
            </p:nvSpPr>
            <p:spPr>
              <a:xfrm>
                <a:off x="5531242" y="3640619"/>
                <a:ext cx="6496601" cy="368914"/>
              </a:xfrm>
              <a:custGeom>
                <a:avLst/>
                <a:gdLst>
                  <a:gd name="f0" fmla="val w"/>
                  <a:gd name="f1" fmla="val h"/>
                  <a:gd name="f2" fmla="val 0"/>
                  <a:gd name="f3" fmla="val 2378901"/>
                  <a:gd name="f4" fmla="val 111508"/>
                  <a:gd name="f5" fmla="*/ f0 1 2378901"/>
                  <a:gd name="f6" fmla="*/ f1 1 111508"/>
                  <a:gd name="f7" fmla="+- f4 0 f2"/>
                  <a:gd name="f8" fmla="+- f3 0 f2"/>
                  <a:gd name="f9" fmla="*/ f8 1 2378901"/>
                  <a:gd name="f10" fmla="*/ f7 1 111508"/>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78901" h="111508">
                    <a:moveTo>
                      <a:pt x="f2" y="f2"/>
                    </a:moveTo>
                    <a:lnTo>
                      <a:pt x="f3" y="f2"/>
                    </a:lnTo>
                    <a:lnTo>
                      <a:pt x="f3" y="f4"/>
                    </a:lnTo>
                    <a:lnTo>
                      <a:pt x="f2" y="f4"/>
                    </a:lnTo>
                    <a:close/>
                  </a:path>
                </a:pathLst>
              </a:custGeom>
              <a:solidFill>
                <a:srgbClr val="000000">
                  <a:alpha val="0"/>
                </a:srgbClr>
              </a:solidFill>
              <a:ln w="38103" cap="sq">
                <a:solidFill>
                  <a:srgbClr val="FF3131"/>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4" name="TextBox 20">
                <a:extLst>
                  <a:ext uri="{FF2B5EF4-FFF2-40B4-BE49-F238E27FC236}">
                    <a16:creationId xmlns:a16="http://schemas.microsoft.com/office/drawing/2014/main" id="{608BD5B3-1813-03DD-79FB-F9E67E3A6A3B}"/>
                  </a:ext>
                </a:extLst>
              </p:cNvPr>
              <p:cNvSpPr txBox="1"/>
              <p:nvPr/>
            </p:nvSpPr>
            <p:spPr>
              <a:xfrm>
                <a:off x="5389519" y="3536030"/>
                <a:ext cx="6496601" cy="49496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nvGrpSpPr>
            <p:cNvPr id="40" name="Group 21">
              <a:extLst>
                <a:ext uri="{FF2B5EF4-FFF2-40B4-BE49-F238E27FC236}">
                  <a16:creationId xmlns:a16="http://schemas.microsoft.com/office/drawing/2014/main" id="{7609DB58-012E-5D49-9676-4EB971357E96}"/>
                </a:ext>
              </a:extLst>
            </p:cNvPr>
            <p:cNvGrpSpPr/>
            <p:nvPr/>
          </p:nvGrpSpPr>
          <p:grpSpPr>
            <a:xfrm>
              <a:off x="5389519" y="4758354"/>
              <a:ext cx="6638324" cy="515474"/>
              <a:chOff x="5389519" y="4758354"/>
              <a:chExt cx="6638324" cy="515474"/>
            </a:xfrm>
          </p:grpSpPr>
          <p:sp>
            <p:nvSpPr>
              <p:cNvPr id="41" name="Freeform 22">
                <a:extLst>
                  <a:ext uri="{FF2B5EF4-FFF2-40B4-BE49-F238E27FC236}">
                    <a16:creationId xmlns:a16="http://schemas.microsoft.com/office/drawing/2014/main" id="{BB9C2DD9-6387-66AD-3FB3-4E1B0AA1B7FB}"/>
                  </a:ext>
                </a:extLst>
              </p:cNvPr>
              <p:cNvSpPr/>
              <p:nvPr/>
            </p:nvSpPr>
            <p:spPr>
              <a:xfrm>
                <a:off x="5531242" y="4862943"/>
                <a:ext cx="6496601" cy="389424"/>
              </a:xfrm>
              <a:custGeom>
                <a:avLst/>
                <a:gdLst>
                  <a:gd name="f0" fmla="val w"/>
                  <a:gd name="f1" fmla="val h"/>
                  <a:gd name="f2" fmla="val 0"/>
                  <a:gd name="f3" fmla="val 2378901"/>
                  <a:gd name="f4" fmla="val 117709"/>
                  <a:gd name="f5" fmla="*/ f0 1 2378901"/>
                  <a:gd name="f6" fmla="*/ f1 1 117709"/>
                  <a:gd name="f7" fmla="+- f4 0 f2"/>
                  <a:gd name="f8" fmla="+- f3 0 f2"/>
                  <a:gd name="f9" fmla="*/ f8 1 2378901"/>
                  <a:gd name="f10" fmla="*/ f7 1 117709"/>
                  <a:gd name="f11" fmla="*/ f2 1 f9"/>
                  <a:gd name="f12" fmla="*/ f3 1 f9"/>
                  <a:gd name="f13" fmla="*/ f2 1 f10"/>
                  <a:gd name="f14" fmla="*/ f4 1 f10"/>
                  <a:gd name="f15" fmla="*/ f11 f5 1"/>
                  <a:gd name="f16" fmla="*/ f12 f5 1"/>
                  <a:gd name="f17" fmla="*/ f14 f6 1"/>
                  <a:gd name="f18" fmla="*/ f13 f6 1"/>
                </a:gdLst>
                <a:ahLst/>
                <a:cxnLst>
                  <a:cxn ang="3cd4">
                    <a:pos x="hc" y="t"/>
                  </a:cxn>
                  <a:cxn ang="0">
                    <a:pos x="r" y="vc"/>
                  </a:cxn>
                  <a:cxn ang="cd4">
                    <a:pos x="hc" y="b"/>
                  </a:cxn>
                  <a:cxn ang="cd2">
                    <a:pos x="l" y="vc"/>
                  </a:cxn>
                </a:cxnLst>
                <a:rect l="f15" t="f18" r="f16" b="f17"/>
                <a:pathLst>
                  <a:path w="2378901" h="117709">
                    <a:moveTo>
                      <a:pt x="f2" y="f2"/>
                    </a:moveTo>
                    <a:lnTo>
                      <a:pt x="f3" y="f2"/>
                    </a:lnTo>
                    <a:lnTo>
                      <a:pt x="f3" y="f4"/>
                    </a:lnTo>
                    <a:lnTo>
                      <a:pt x="f2" y="f4"/>
                    </a:lnTo>
                    <a:close/>
                  </a:path>
                </a:pathLst>
              </a:custGeom>
              <a:solidFill>
                <a:srgbClr val="000000">
                  <a:alpha val="0"/>
                </a:srgbClr>
              </a:solidFill>
              <a:ln w="38103" cap="sq">
                <a:solidFill>
                  <a:srgbClr val="FF3131"/>
                </a:solidFill>
                <a:prstDash val="solid"/>
                <a:miter/>
              </a:ln>
            </p:spPr>
            <p:txBody>
              <a:bodyPr vert="horz" wrap="square" lIns="91440" tIns="45720" rIns="91440" bIns="45720" anchor="t" anchorCtr="0" compatLnSpc="1">
                <a:noAutofit/>
              </a:bodyPr>
              <a:lstStyle/>
              <a:p>
                <a:pPr marL="0" marR="0" lvl="0" indent="0" algn="l"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sp>
            <p:nvSpPr>
              <p:cNvPr id="42" name="TextBox 23">
                <a:extLst>
                  <a:ext uri="{FF2B5EF4-FFF2-40B4-BE49-F238E27FC236}">
                    <a16:creationId xmlns:a16="http://schemas.microsoft.com/office/drawing/2014/main" id="{2C534937-24CB-9485-DEBB-68141885CA38}"/>
                  </a:ext>
                </a:extLst>
              </p:cNvPr>
              <p:cNvSpPr txBox="1"/>
              <p:nvPr/>
            </p:nvSpPr>
            <p:spPr>
              <a:xfrm>
                <a:off x="5389519" y="4758354"/>
                <a:ext cx="6496601" cy="515474"/>
              </a:xfrm>
              <a:prstGeom prst="rect">
                <a:avLst/>
              </a:prstGeom>
              <a:noFill/>
              <a:ln cap="flat">
                <a:noFill/>
              </a:ln>
            </p:spPr>
            <p:txBody>
              <a:bodyPr vert="horz" wrap="square" lIns="33869" tIns="33869" rIns="33869" bIns="33869" anchor="ctr" anchorCtr="1" compatLnSpc="1">
                <a:noAutofit/>
              </a:bodyPr>
              <a:lstStyle/>
              <a:p>
                <a:pPr marL="0" marR="0" lvl="0" indent="0" algn="ctr" defTabSz="609539" rtl="0" fontAlgn="auto" hangingPunct="1">
                  <a:lnSpc>
                    <a:spcPts val="1775"/>
                  </a:lnSpc>
                  <a:spcBef>
                    <a:spcPts val="0"/>
                  </a:spcBef>
                  <a:spcAft>
                    <a:spcPts val="0"/>
                  </a:spcAft>
                  <a:buNone/>
                  <a:tabLst/>
                  <a:defRPr sz="1800" b="0" i="0" u="none" strike="noStrike" kern="0" cap="none" spc="0" baseline="0">
                    <a:solidFill>
                      <a:srgbClr val="000000"/>
                    </a:solidFill>
                    <a:uFillTx/>
                  </a:defRPr>
                </a:pPr>
                <a:endParaRPr lang="en-US" sz="800" b="0" i="0" u="none" strike="noStrike" kern="1200" cap="none" spc="0" baseline="0">
                  <a:solidFill>
                    <a:srgbClr val="444C55"/>
                  </a:solidFill>
                  <a:uFillTx/>
                  <a:latin typeface="Arial"/>
                </a:endParaRPr>
              </a:p>
            </p:txBody>
          </p:sp>
        </p:grpSp>
      </p:grpSp>
      <p:sp>
        <p:nvSpPr>
          <p:cNvPr id="45" name="TextBox 24">
            <a:extLst>
              <a:ext uri="{FF2B5EF4-FFF2-40B4-BE49-F238E27FC236}">
                <a16:creationId xmlns:a16="http://schemas.microsoft.com/office/drawing/2014/main" id="{BBC3D840-3641-42DC-9D73-9EE5D5D98B04}"/>
              </a:ext>
            </a:extLst>
          </p:cNvPr>
          <p:cNvSpPr txBox="1"/>
          <p:nvPr/>
        </p:nvSpPr>
        <p:spPr>
          <a:xfrm>
            <a:off x="5706368" y="1869580"/>
            <a:ext cx="6126918" cy="677104"/>
          </a:xfrm>
          <a:prstGeom prst="rect">
            <a:avLst/>
          </a:prstGeom>
          <a:noFill/>
          <a:ln cap="flat">
            <a:noFill/>
          </a:ln>
        </p:spPr>
        <p:txBody>
          <a:bodyPr vert="horz" wrap="square" lIns="0" tIns="0" rIns="0" bIns="0" anchor="t" anchorCtr="1" compatLnSpc="1">
            <a:spAutoFit/>
          </a:bodyPr>
          <a:lstStyle/>
          <a:p>
            <a:pPr marL="0" marR="0" lvl="0" indent="0" algn="ctr" defTabSz="609539"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2200" b="1" i="0" u="none" strike="noStrike" kern="1200" cap="none" spc="0" baseline="0" dirty="0">
                <a:solidFill>
                  <a:srgbClr val="000000"/>
                </a:solidFill>
                <a:uFillTx/>
                <a:latin typeface="Aptos"/>
                <a:ea typeface="Aptos Italics"/>
                <a:cs typeface="Aptos Italics"/>
              </a:rPr>
              <a:t>Leading Causes of Pregnancy-Related Deaths in Illinois, 2018-2020</a:t>
            </a:r>
          </a:p>
        </p:txBody>
      </p:sp>
      <p:sp>
        <p:nvSpPr>
          <p:cNvPr id="46" name="TextBox 45">
            <a:extLst>
              <a:ext uri="{FF2B5EF4-FFF2-40B4-BE49-F238E27FC236}">
                <a16:creationId xmlns:a16="http://schemas.microsoft.com/office/drawing/2014/main" id="{62C1E98E-0A0A-426C-8B0E-69AAA150120E}"/>
              </a:ext>
            </a:extLst>
          </p:cNvPr>
          <p:cNvSpPr txBox="1"/>
          <p:nvPr/>
        </p:nvSpPr>
        <p:spPr>
          <a:xfrm>
            <a:off x="5447282" y="5197382"/>
            <a:ext cx="6026755" cy="276999"/>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1" u="none" strike="noStrike" kern="1200" cap="none" spc="0" baseline="0" dirty="0">
                <a:solidFill>
                  <a:srgbClr val="231F20"/>
                </a:solidFill>
                <a:uFillTx/>
                <a:latin typeface="Montserrat"/>
              </a:rPr>
              <a:t>IDPH, 2023 Illinois Maternal Mortality and Morbidity Report </a:t>
            </a:r>
            <a:endParaRPr lang="en-US" sz="1200" b="0" i="1" u="none" strike="noStrike" kern="1200" cap="none" spc="0" baseline="0" dirty="0">
              <a:solidFill>
                <a:srgbClr val="000000"/>
              </a:solidFill>
              <a:uFillTx/>
              <a:latin typeface="Montserrat"/>
            </a:endParaRPr>
          </a:p>
        </p:txBody>
      </p:sp>
      <p:sp>
        <p:nvSpPr>
          <p:cNvPr id="47" name="TextBox 46">
            <a:extLst>
              <a:ext uri="{FF2B5EF4-FFF2-40B4-BE49-F238E27FC236}">
                <a16:creationId xmlns:a16="http://schemas.microsoft.com/office/drawing/2014/main" id="{85998806-00BB-F5B0-43BC-DD261047AEE2}"/>
              </a:ext>
            </a:extLst>
          </p:cNvPr>
          <p:cNvSpPr txBox="1"/>
          <p:nvPr/>
        </p:nvSpPr>
        <p:spPr>
          <a:xfrm>
            <a:off x="224452" y="5471324"/>
            <a:ext cx="4371611" cy="461665"/>
          </a:xfrm>
          <a:prstGeom prst="rect">
            <a:avLst/>
          </a:prstGeom>
          <a:noFill/>
          <a:ln cap="flat">
            <a:noFill/>
          </a:ln>
        </p:spPr>
        <p:txBody>
          <a:bodyPr vert="horz" wrap="square" lIns="91440" tIns="45720" rIns="91440" bIns="45720" anchor="t" anchorCtr="0" compatLnSpc="1">
            <a:spAutoFit/>
          </a:bodyPr>
          <a:lstStyle/>
          <a:p>
            <a:pPr marL="0" marR="0" lvl="0" indent="0" algn="l" defTabSz="914400" rtl="0" fontAlgn="auto" hangingPunct="1">
              <a:lnSpc>
                <a:spcPct val="100000"/>
              </a:lnSpc>
              <a:spcBef>
                <a:spcPts val="0"/>
              </a:spcBef>
              <a:spcAft>
                <a:spcPts val="0"/>
              </a:spcAft>
              <a:buNone/>
              <a:tabLst/>
              <a:defRPr sz="1800" b="0" i="0" u="none" strike="noStrike" kern="0" cap="none" spc="0" baseline="0">
                <a:solidFill>
                  <a:srgbClr val="000000"/>
                </a:solidFill>
                <a:uFillTx/>
              </a:defRPr>
            </a:pPr>
            <a:r>
              <a:rPr lang="en-US" sz="1200" b="0" i="1" u="none" strike="noStrike" kern="1200" cap="none" spc="0" baseline="0" dirty="0">
                <a:solidFill>
                  <a:srgbClr val="231F20"/>
                </a:solidFill>
                <a:uFillTx/>
                <a:latin typeface="Montserrat"/>
              </a:rPr>
              <a:t>Source: Maternal Mental Health Leadership Alliance, 2025 Maternal Mental Health State Fact Sheet</a:t>
            </a:r>
            <a:endParaRPr lang="en-US" sz="1200" b="0" i="1" u="none" strike="noStrike" kern="1200" cap="none" spc="0" baseline="0" dirty="0">
              <a:solidFill>
                <a:srgbClr val="000000"/>
              </a:solidFill>
              <a:uFillTx/>
              <a:latin typeface="Montserrat"/>
            </a:endParaRPr>
          </a:p>
        </p:txBody>
      </p:sp>
    </p:spTree>
    <p:extLst>
      <p:ext uri="{BB962C8B-B14F-4D97-AF65-F5344CB8AC3E}">
        <p14:creationId xmlns:p14="http://schemas.microsoft.com/office/powerpoint/2010/main" val="35670624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F21CFE5-F903-B775-60F8-623EB6F9914E}"/>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1417109"/>
            <a:ext cx="10820400" cy="3546612"/>
          </a:xfrm>
          <a:prstGeom prst="rect">
            <a:avLst/>
          </a:prstGeom>
        </p:spPr>
        <p:txBody>
          <a:bodyPr lIns="0" tIns="0" rIns="0" bIns="0" rtlCol="0" anchor="t">
            <a:spAutoFit/>
          </a:bodyPr>
          <a:lstStyle/>
          <a:p>
            <a:pPr marL="503790" lvl="1" indent="-251895">
              <a:lnSpc>
                <a:spcPts val="3500"/>
              </a:lnSpc>
              <a:buFont typeface="Arial"/>
              <a:buChar char="•"/>
            </a:pPr>
            <a:r>
              <a:rPr lang="en-US" sz="2333" b="1">
                <a:solidFill>
                  <a:srgbClr val="000000"/>
                </a:solidFill>
                <a:latin typeface="Canva Sans 1 Bold"/>
                <a:ea typeface="Canva Sans 1 Bold"/>
                <a:cs typeface="Canva Sans 1 Bold"/>
                <a:sym typeface="Canva Sans 1 Bold"/>
              </a:rPr>
              <a:t>Our Vision:</a:t>
            </a:r>
            <a:r>
              <a:rPr lang="en-US" sz="2333">
                <a:solidFill>
                  <a:srgbClr val="000000"/>
                </a:solidFill>
                <a:latin typeface="Canva Sans 1"/>
                <a:ea typeface="Canva Sans 1"/>
                <a:cs typeface="Canva Sans 1"/>
                <a:sym typeface="Canva Sans 1"/>
              </a:rPr>
              <a:t> PNQIN is the state leader in perinatal Quality Improvement collaboration to ensure Massachusetts is a state where every birthing family receives safe, high quality, and equitable health care.</a:t>
            </a:r>
          </a:p>
          <a:p>
            <a:pPr>
              <a:lnSpc>
                <a:spcPts val="3500"/>
              </a:lnSpc>
            </a:pPr>
            <a:endParaRPr lang="en-US" sz="2333">
              <a:solidFill>
                <a:srgbClr val="000000"/>
              </a:solidFill>
              <a:latin typeface="Canva Sans 1"/>
              <a:ea typeface="Canva Sans 1"/>
              <a:cs typeface="Canva Sans 1"/>
              <a:sym typeface="Canva Sans 1"/>
            </a:endParaRPr>
          </a:p>
          <a:p>
            <a:pPr marL="503790" lvl="1" indent="-251895">
              <a:lnSpc>
                <a:spcPts val="3500"/>
              </a:lnSpc>
              <a:buFont typeface="Arial"/>
              <a:buChar char="•"/>
            </a:pPr>
            <a:r>
              <a:rPr lang="en-US" sz="2333" b="1">
                <a:solidFill>
                  <a:srgbClr val="000000"/>
                </a:solidFill>
                <a:latin typeface="Canva Sans 1 Bold"/>
                <a:ea typeface="Canva Sans 1 Bold"/>
                <a:cs typeface="Canva Sans 1 Bold"/>
                <a:sym typeface="Canva Sans 1 Bold"/>
              </a:rPr>
              <a:t>Our Mission:</a:t>
            </a:r>
            <a:r>
              <a:rPr lang="en-US" sz="2333">
                <a:solidFill>
                  <a:srgbClr val="000000"/>
                </a:solidFill>
                <a:latin typeface="Canva Sans 1"/>
                <a:ea typeface="Canva Sans 1"/>
                <a:cs typeface="Canva Sans 1"/>
                <a:sym typeface="Canva Sans 1"/>
              </a:rPr>
              <a:t> PNQIN is an organization of providers and quality improvement (QI) experts that seeks to achieve measurable improvements in perinatal health outcomes and eliminate perinatal health inequities among Massachusetts families.</a:t>
            </a:r>
          </a:p>
        </p:txBody>
      </p:sp>
      <p:sp>
        <p:nvSpPr>
          <p:cNvPr id="3" name="Freeform 3"/>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4" name="TextBox 4"/>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PNQIN Description</a:t>
            </a: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A6AA06F-F126-B342-673C-FDEB6D662811}"/>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1238250"/>
            <a:ext cx="6511785" cy="4578882"/>
          </a:xfrm>
          <a:prstGeom prst="rect">
            <a:avLst/>
          </a:prstGeom>
        </p:spPr>
        <p:txBody>
          <a:bodyPr lIns="0" tIns="0" rIns="0" bIns="0" rtlCol="0" anchor="t">
            <a:spAutoFit/>
          </a:bodyPr>
          <a:lstStyle/>
          <a:p>
            <a:pPr marL="431822" lvl="1" indent="-215911">
              <a:lnSpc>
                <a:spcPts val="3000"/>
              </a:lnSpc>
              <a:buFont typeface="Arial"/>
              <a:buChar char="•"/>
            </a:pPr>
            <a:r>
              <a:rPr lang="en-US" sz="2000">
                <a:solidFill>
                  <a:srgbClr val="000000"/>
                </a:solidFill>
                <a:latin typeface="Canva Sans 1"/>
                <a:ea typeface="Canva Sans 1"/>
                <a:cs typeface="Canva Sans 1"/>
                <a:sym typeface="Canva Sans 1"/>
              </a:rPr>
              <a:t>Prior to 2016, OB and Neonatal QI initiatives were separate and operated under MPQC and NeoQIC, respectively.</a:t>
            </a:r>
          </a:p>
          <a:p>
            <a:pPr>
              <a:lnSpc>
                <a:spcPts val="3000"/>
              </a:lnSpc>
            </a:pPr>
            <a:endParaRPr lang="en-US" sz="2000">
              <a:solidFill>
                <a:srgbClr val="000000"/>
              </a:solidFill>
              <a:latin typeface="Canva Sans 1"/>
              <a:ea typeface="Canva Sans 1"/>
              <a:cs typeface="Canva Sans 1"/>
              <a:sym typeface="Canva Sans 1"/>
            </a:endParaRPr>
          </a:p>
          <a:p>
            <a:pPr marL="431822" lvl="1" indent="-215911">
              <a:lnSpc>
                <a:spcPts val="3000"/>
              </a:lnSpc>
              <a:buFont typeface="Arial"/>
              <a:buChar char="•"/>
            </a:pPr>
            <a:r>
              <a:rPr lang="en-US" sz="2000">
                <a:solidFill>
                  <a:srgbClr val="000000"/>
                </a:solidFill>
                <a:latin typeface="Canva Sans 1"/>
                <a:ea typeface="Canva Sans 1"/>
                <a:cs typeface="Canva Sans 1"/>
                <a:sym typeface="Canva Sans 1"/>
              </a:rPr>
              <a:t>Over time, there was a growing need for a joint collaborative, which was instrumental in expanding and enhancing perinatal QI initiatives.</a:t>
            </a:r>
          </a:p>
          <a:p>
            <a:pPr>
              <a:lnSpc>
                <a:spcPts val="3000"/>
              </a:lnSpc>
            </a:pPr>
            <a:endParaRPr lang="en-US" sz="2000">
              <a:solidFill>
                <a:srgbClr val="000000"/>
              </a:solidFill>
              <a:latin typeface="Canva Sans 1"/>
              <a:ea typeface="Canva Sans 1"/>
              <a:cs typeface="Canva Sans 1"/>
              <a:sym typeface="Canva Sans 1"/>
            </a:endParaRPr>
          </a:p>
          <a:p>
            <a:pPr marL="431822" lvl="1" indent="-215911">
              <a:lnSpc>
                <a:spcPts val="3000"/>
              </a:lnSpc>
              <a:buFont typeface="Arial"/>
              <a:buChar char="•"/>
            </a:pPr>
            <a:r>
              <a:rPr lang="en-US" sz="2000">
                <a:solidFill>
                  <a:srgbClr val="000000"/>
                </a:solidFill>
                <a:latin typeface="Canva Sans 1"/>
                <a:ea typeface="Canva Sans 1"/>
                <a:cs typeface="Canva Sans 1"/>
                <a:sym typeface="Canva Sans 1"/>
              </a:rPr>
              <a:t>The formation of PNQIN in August 2016 united the efforts of NeoQIC and MPQC and affirmed the need for multidisciplinary cooperation in perinatal care among our 42 birthing hospitals and NICUs.</a:t>
            </a:r>
          </a:p>
        </p:txBody>
      </p:sp>
      <p:grpSp>
        <p:nvGrpSpPr>
          <p:cNvPr id="3" name="Group 3"/>
          <p:cNvGrpSpPr/>
          <p:nvPr/>
        </p:nvGrpSpPr>
        <p:grpSpPr>
          <a:xfrm>
            <a:off x="7967629" y="2173665"/>
            <a:ext cx="3538571" cy="3333207"/>
            <a:chOff x="0" y="0"/>
            <a:chExt cx="7077143" cy="6666415"/>
          </a:xfrm>
        </p:grpSpPr>
        <p:sp>
          <p:nvSpPr>
            <p:cNvPr id="4" name="Freeform 4"/>
            <p:cNvSpPr/>
            <p:nvPr/>
          </p:nvSpPr>
          <p:spPr>
            <a:xfrm>
              <a:off x="0" y="0"/>
              <a:ext cx="3338343" cy="1939185"/>
            </a:xfrm>
            <a:custGeom>
              <a:avLst/>
              <a:gdLst/>
              <a:ahLst/>
              <a:cxnLst/>
              <a:rect l="l" t="t" r="r" b="b"/>
              <a:pathLst>
                <a:path w="3338343" h="1939185">
                  <a:moveTo>
                    <a:pt x="0" y="0"/>
                  </a:moveTo>
                  <a:lnTo>
                    <a:pt x="3338343" y="0"/>
                  </a:lnTo>
                  <a:lnTo>
                    <a:pt x="3338343" y="1939185"/>
                  </a:lnTo>
                  <a:lnTo>
                    <a:pt x="0" y="1939185"/>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sz="1200"/>
            </a:p>
          </p:txBody>
        </p:sp>
        <p:sp>
          <p:nvSpPr>
            <p:cNvPr id="5" name="Freeform 5"/>
            <p:cNvSpPr/>
            <p:nvPr/>
          </p:nvSpPr>
          <p:spPr>
            <a:xfrm>
              <a:off x="3738799" y="0"/>
              <a:ext cx="3338343" cy="1483708"/>
            </a:xfrm>
            <a:custGeom>
              <a:avLst/>
              <a:gdLst/>
              <a:ahLst/>
              <a:cxnLst/>
              <a:rect l="l" t="t" r="r" b="b"/>
              <a:pathLst>
                <a:path w="3338343" h="1483708">
                  <a:moveTo>
                    <a:pt x="0" y="0"/>
                  </a:moveTo>
                  <a:lnTo>
                    <a:pt x="3338344" y="0"/>
                  </a:lnTo>
                  <a:lnTo>
                    <a:pt x="3338344" y="1483708"/>
                  </a:lnTo>
                  <a:lnTo>
                    <a:pt x="0" y="148370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6" name="Freeform 6"/>
            <p:cNvSpPr/>
            <p:nvPr/>
          </p:nvSpPr>
          <p:spPr>
            <a:xfrm>
              <a:off x="0" y="2252321"/>
              <a:ext cx="7077143" cy="4414094"/>
            </a:xfrm>
            <a:custGeom>
              <a:avLst/>
              <a:gdLst/>
              <a:ahLst/>
              <a:cxnLst/>
              <a:rect l="l" t="t" r="r" b="b"/>
              <a:pathLst>
                <a:path w="7077143" h="4414094">
                  <a:moveTo>
                    <a:pt x="0" y="0"/>
                  </a:moveTo>
                  <a:lnTo>
                    <a:pt x="7077143" y="0"/>
                  </a:lnTo>
                  <a:lnTo>
                    <a:pt x="7077143" y="4414094"/>
                  </a:lnTo>
                  <a:lnTo>
                    <a:pt x="0" y="4414094"/>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sz="1200"/>
            </a:p>
          </p:txBody>
        </p:sp>
      </p:grpSp>
      <p:sp>
        <p:nvSpPr>
          <p:cNvPr id="7" name="TextBox 7"/>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Brief History of PNQIN</a:t>
            </a:r>
          </a:p>
        </p:txBody>
      </p:sp>
      <p:sp>
        <p:nvSpPr>
          <p:cNvPr id="8" name="Freeform 8"/>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8"/>
            <a:stretch>
              <a:fillRect/>
            </a:stretch>
          </a:blipFill>
        </p:spPr>
        <p:txBody>
          <a:bodyPr/>
          <a:lstStyle/>
          <a:p>
            <a:endParaRPr lang="en-US" sz="1200"/>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A50346F-00F5-710B-338D-4B5A03A301AF}"/>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9651216" y="-186031"/>
            <a:ext cx="2951754" cy="7266361"/>
            <a:chOff x="0" y="0"/>
            <a:chExt cx="3337552" cy="8216085"/>
          </a:xfrm>
        </p:grpSpPr>
        <p:sp>
          <p:nvSpPr>
            <p:cNvPr id="3" name="Freeform 3"/>
            <p:cNvSpPr/>
            <p:nvPr/>
          </p:nvSpPr>
          <p:spPr>
            <a:xfrm>
              <a:off x="0" y="0"/>
              <a:ext cx="3337552" cy="8216085"/>
            </a:xfrm>
            <a:custGeom>
              <a:avLst/>
              <a:gdLst/>
              <a:ahLst/>
              <a:cxnLst/>
              <a:rect l="l" t="t" r="r" b="b"/>
              <a:pathLst>
                <a:path w="3337552" h="8216085">
                  <a:moveTo>
                    <a:pt x="3213092" y="8216085"/>
                  </a:moveTo>
                  <a:lnTo>
                    <a:pt x="124460" y="8216085"/>
                  </a:lnTo>
                  <a:cubicBezTo>
                    <a:pt x="55880" y="8216085"/>
                    <a:pt x="0" y="8160205"/>
                    <a:pt x="0" y="8091625"/>
                  </a:cubicBezTo>
                  <a:lnTo>
                    <a:pt x="0" y="124460"/>
                  </a:lnTo>
                  <a:cubicBezTo>
                    <a:pt x="0" y="55880"/>
                    <a:pt x="55880" y="0"/>
                    <a:pt x="124460" y="0"/>
                  </a:cubicBezTo>
                  <a:lnTo>
                    <a:pt x="3213092" y="0"/>
                  </a:lnTo>
                  <a:cubicBezTo>
                    <a:pt x="3281672" y="0"/>
                    <a:pt x="3337552" y="55880"/>
                    <a:pt x="3337552" y="124460"/>
                  </a:cubicBezTo>
                  <a:lnTo>
                    <a:pt x="3337552" y="8091625"/>
                  </a:lnTo>
                  <a:cubicBezTo>
                    <a:pt x="3337552" y="8160205"/>
                    <a:pt x="3281672" y="8216085"/>
                    <a:pt x="3213092" y="8216085"/>
                  </a:cubicBezTo>
                  <a:close/>
                </a:path>
              </a:pathLst>
            </a:custGeom>
            <a:solidFill>
              <a:srgbClr val="B22A4A">
                <a:alpha val="40000"/>
              </a:srgbClr>
            </a:solidFill>
          </p:spPr>
          <p:txBody>
            <a:bodyPr/>
            <a:lstStyle/>
            <a:p>
              <a:endParaRPr lang="en-US" sz="1200"/>
            </a:p>
          </p:txBody>
        </p:sp>
      </p:grpSp>
      <p:sp>
        <p:nvSpPr>
          <p:cNvPr id="4" name="TextBox 4"/>
          <p:cNvSpPr txBox="1"/>
          <p:nvPr/>
        </p:nvSpPr>
        <p:spPr>
          <a:xfrm>
            <a:off x="1" y="1218051"/>
            <a:ext cx="9651215" cy="1117742"/>
          </a:xfrm>
          <a:prstGeom prst="rect">
            <a:avLst/>
          </a:prstGeom>
        </p:spPr>
        <p:txBody>
          <a:bodyPr lIns="0" tIns="0" rIns="0" bIns="0" rtlCol="0" anchor="t">
            <a:spAutoFit/>
          </a:bodyPr>
          <a:lstStyle/>
          <a:p>
            <a:pPr algn="ctr">
              <a:lnSpc>
                <a:spcPts val="4354"/>
              </a:lnSpc>
            </a:pPr>
            <a:r>
              <a:rPr lang="en-US" sz="3628">
                <a:solidFill>
                  <a:srgbClr val="B22A4A"/>
                </a:solidFill>
                <a:latin typeface="Poppins Medium"/>
                <a:ea typeface="Poppins Medium"/>
                <a:cs typeface="Poppins Medium"/>
                <a:sym typeface="Poppins Medium"/>
              </a:rPr>
              <a:t>Why are Perinatal Mental Health Conditions Important?</a:t>
            </a:r>
          </a:p>
        </p:txBody>
      </p:sp>
      <p:sp>
        <p:nvSpPr>
          <p:cNvPr id="5" name="Freeform 5"/>
          <p:cNvSpPr/>
          <p:nvPr/>
        </p:nvSpPr>
        <p:spPr>
          <a:xfrm>
            <a:off x="10372953" y="5996913"/>
            <a:ext cx="1104644" cy="685800"/>
          </a:xfrm>
          <a:custGeom>
            <a:avLst/>
            <a:gdLst/>
            <a:ahLst/>
            <a:cxnLst/>
            <a:rect l="l" t="t" r="r" b="b"/>
            <a:pathLst>
              <a:path w="1656966" h="1028700">
                <a:moveTo>
                  <a:pt x="0" y="0"/>
                </a:moveTo>
                <a:lnTo>
                  <a:pt x="1656966" y="0"/>
                </a:lnTo>
                <a:lnTo>
                  <a:pt x="1656966" y="1028700"/>
                </a:lnTo>
                <a:lnTo>
                  <a:pt x="0" y="1028700"/>
                </a:lnTo>
                <a:lnTo>
                  <a:pt x="0" y="0"/>
                </a:lnTo>
                <a:close/>
              </a:path>
            </a:pathLst>
          </a:custGeom>
          <a:blipFill>
            <a:blip r:embed="rId2"/>
            <a:stretch>
              <a:fillRect/>
            </a:stretch>
          </a:blipFill>
        </p:spPr>
        <p:txBody>
          <a:bodyPr/>
          <a:lstStyle/>
          <a:p>
            <a:endParaRPr lang="en-US" sz="1200"/>
          </a:p>
        </p:txBody>
      </p:sp>
      <p:grpSp>
        <p:nvGrpSpPr>
          <p:cNvPr id="6" name="Group 6"/>
          <p:cNvGrpSpPr/>
          <p:nvPr/>
        </p:nvGrpSpPr>
        <p:grpSpPr>
          <a:xfrm>
            <a:off x="1789733" y="2678565"/>
            <a:ext cx="5821971" cy="3175739"/>
            <a:chOff x="0" y="0"/>
            <a:chExt cx="11643942" cy="6351478"/>
          </a:xfrm>
        </p:grpSpPr>
        <p:sp>
          <p:nvSpPr>
            <p:cNvPr id="7" name="TextBox 7"/>
            <p:cNvSpPr txBox="1"/>
            <p:nvPr/>
          </p:nvSpPr>
          <p:spPr>
            <a:xfrm>
              <a:off x="0" y="4481350"/>
              <a:ext cx="11643942" cy="1870128"/>
            </a:xfrm>
            <a:prstGeom prst="rect">
              <a:avLst/>
            </a:prstGeom>
          </p:spPr>
          <p:txBody>
            <a:bodyPr lIns="0" tIns="0" rIns="0" bIns="0" rtlCol="0" anchor="t">
              <a:spAutoFit/>
            </a:bodyPr>
            <a:lstStyle/>
            <a:p>
              <a:pPr algn="ctr">
                <a:lnSpc>
                  <a:spcPts val="2800"/>
                </a:lnSpc>
                <a:spcBef>
                  <a:spcPct val="0"/>
                </a:spcBef>
              </a:pPr>
              <a:r>
                <a:rPr lang="en-US" sz="2000" b="1">
                  <a:solidFill>
                    <a:srgbClr val="000000"/>
                  </a:solidFill>
                  <a:latin typeface="Poppins Medium Bold"/>
                  <a:ea typeface="Poppins Medium Bold"/>
                  <a:cs typeface="Poppins Medium Bold"/>
                  <a:sym typeface="Poppins Medium Bold"/>
                </a:rPr>
                <a:t>Tiffany Moore Simas, MD, MPH, MEd, FACOG</a:t>
              </a:r>
            </a:p>
            <a:p>
              <a:pPr algn="ctr">
                <a:lnSpc>
                  <a:spcPts val="2333"/>
                </a:lnSpc>
                <a:spcBef>
                  <a:spcPct val="0"/>
                </a:spcBef>
              </a:pPr>
              <a:r>
                <a:rPr lang="en-US" sz="1666">
                  <a:solidFill>
                    <a:srgbClr val="000000"/>
                  </a:solidFill>
                  <a:latin typeface="Poppins Medium"/>
                  <a:ea typeface="Poppins Medium"/>
                  <a:cs typeface="Poppins Medium"/>
                  <a:sym typeface="Poppins Medium"/>
                </a:rPr>
                <a:t>MA AIM PMHC Bundle Lead</a:t>
              </a:r>
            </a:p>
            <a:p>
              <a:pPr algn="ctr">
                <a:lnSpc>
                  <a:spcPts val="2333"/>
                </a:lnSpc>
                <a:spcBef>
                  <a:spcPct val="0"/>
                </a:spcBef>
              </a:pPr>
              <a:r>
                <a:rPr lang="en-US" sz="1666">
                  <a:solidFill>
                    <a:srgbClr val="000000"/>
                  </a:solidFill>
                  <a:latin typeface="Poppins Medium"/>
                  <a:ea typeface="Poppins Medium"/>
                  <a:cs typeface="Poppins Medium"/>
                  <a:sym typeface="Poppins Medium"/>
                </a:rPr>
                <a:t>UMass Memorial Medical Center</a:t>
              </a:r>
            </a:p>
          </p:txBody>
        </p:sp>
        <p:grpSp>
          <p:nvGrpSpPr>
            <p:cNvPr id="8" name="Group 8"/>
            <p:cNvGrpSpPr/>
            <p:nvPr/>
          </p:nvGrpSpPr>
          <p:grpSpPr>
            <a:xfrm>
              <a:off x="3694234" y="0"/>
              <a:ext cx="4255473" cy="4255456"/>
              <a:chOff x="0" y="0"/>
              <a:chExt cx="6350000" cy="6349975"/>
            </a:xfrm>
          </p:grpSpPr>
          <p:sp>
            <p:nvSpPr>
              <p:cNvPr id="9" name="Freeform 9"/>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3"/>
                <a:stretch>
                  <a:fillRect b="-25786"/>
                </a:stretch>
              </a:blipFill>
            </p:spPr>
            <p:txBody>
              <a:bodyPr/>
              <a:lstStyle/>
              <a:p>
                <a:endParaRPr lang="en-US" sz="1200"/>
              </a:p>
            </p:txBody>
          </p:sp>
        </p:grpSp>
      </p:grpSp>
      <p:sp>
        <p:nvSpPr>
          <p:cNvPr id="10" name="TextBox 10"/>
          <p:cNvSpPr txBox="1"/>
          <p:nvPr/>
        </p:nvSpPr>
        <p:spPr>
          <a:xfrm>
            <a:off x="9763368" y="35984"/>
            <a:ext cx="2323815" cy="4653325"/>
          </a:xfrm>
          <a:prstGeom prst="rect">
            <a:avLst/>
          </a:prstGeom>
        </p:spPr>
        <p:txBody>
          <a:bodyPr lIns="0" tIns="0" rIns="0" bIns="0" rtlCol="0" anchor="t">
            <a:spAutoFit/>
          </a:bodyPr>
          <a:lstStyle/>
          <a:p>
            <a:pPr>
              <a:lnSpc>
                <a:spcPts val="4667"/>
              </a:lnSpc>
            </a:pPr>
            <a:r>
              <a:rPr lang="en-US" sz="2333">
                <a:solidFill>
                  <a:srgbClr val="000000"/>
                </a:solidFill>
                <a:latin typeface="Poppins Medium"/>
                <a:ea typeface="Poppins Medium"/>
                <a:cs typeface="Poppins Medium"/>
                <a:sym typeface="Poppins Medium"/>
              </a:rPr>
              <a:t>Agenda</a:t>
            </a:r>
          </a:p>
          <a:p>
            <a:pPr>
              <a:lnSpc>
                <a:spcPts val="2933"/>
              </a:lnSpc>
            </a:pPr>
            <a:r>
              <a:rPr lang="en-US" sz="1467" b="1" u="sng">
                <a:solidFill>
                  <a:srgbClr val="000000"/>
                </a:solidFill>
                <a:latin typeface="Poppins Medium Bold"/>
                <a:ea typeface="Poppins Medium Bold"/>
                <a:cs typeface="Poppins Medium Bold"/>
                <a:sym typeface="Poppins Medium Bold"/>
              </a:rPr>
              <a:t>1:00-1:10 PMHC Importance</a:t>
            </a:r>
          </a:p>
          <a:p>
            <a:pPr>
              <a:lnSpc>
                <a:spcPts val="2933"/>
              </a:lnSpc>
            </a:pPr>
            <a:endParaRPr lang="en-US" sz="1467" b="1" u="sng">
              <a:solidFill>
                <a:srgbClr val="000000"/>
              </a:solidFill>
              <a:latin typeface="Poppins Medium Bold"/>
              <a:ea typeface="Poppins Medium Bold"/>
              <a:cs typeface="Poppins Medium Bold"/>
              <a:sym typeface="Poppins Medium Bold"/>
            </a:endParaRPr>
          </a:p>
          <a:p>
            <a:pPr>
              <a:lnSpc>
                <a:spcPts val="2933"/>
              </a:lnSpc>
            </a:pPr>
            <a:r>
              <a:rPr lang="en-US" sz="1467">
                <a:solidFill>
                  <a:srgbClr val="000000"/>
                </a:solidFill>
                <a:latin typeface="Poppins Medium"/>
                <a:ea typeface="Poppins Medium"/>
                <a:cs typeface="Poppins Medium"/>
                <a:sym typeface="Poppins Medium"/>
              </a:rPr>
              <a:t>1:10-1:30 PMHC Bundle in MA</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a:solidFill>
                  <a:srgbClr val="000000"/>
                </a:solidFill>
                <a:latin typeface="Poppins Medium"/>
                <a:ea typeface="Poppins Medium"/>
                <a:cs typeface="Poppins Medium"/>
                <a:sym typeface="Poppins Medium"/>
              </a:rPr>
              <a:t>1:30-1:45 MA Hospital Team Presentation</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a:solidFill>
                  <a:srgbClr val="000000"/>
                </a:solidFill>
                <a:latin typeface="Poppins Medium"/>
                <a:ea typeface="Poppins Medium"/>
                <a:cs typeface="Poppins Medium"/>
                <a:sym typeface="Poppins Medium"/>
              </a:rPr>
              <a:t>1:45-2:00 Q&amp;A and Discussion</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6D4D778-5411-8E9B-F20C-9AD75FE375F0}"/>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137160" y="82664"/>
            <a:ext cx="11231880" cy="948978"/>
          </a:xfrm>
          <a:prstGeom prst="rect">
            <a:avLst/>
          </a:prstGeom>
        </p:spPr>
        <p:txBody>
          <a:bodyPr lIns="0" tIns="0" rIns="0" bIns="0" rtlCol="0" anchor="t">
            <a:spAutoFit/>
          </a:bodyPr>
          <a:lstStyle/>
          <a:p>
            <a:pPr>
              <a:lnSpc>
                <a:spcPts val="3720"/>
              </a:lnSpc>
            </a:pPr>
            <a:r>
              <a:rPr lang="en-US" sz="3100" b="1" spc="29">
                <a:solidFill>
                  <a:srgbClr val="000000"/>
                </a:solidFill>
                <a:latin typeface="TT Rounds Condensed Bold"/>
                <a:ea typeface="TT Rounds Condensed Bold"/>
                <a:cs typeface="TT Rounds Condensed Bold"/>
                <a:sym typeface="TT Rounds Condensed Bold"/>
              </a:rPr>
              <a:t>Perinatal mental health conditions are one of the most common complications of pregnancy &amp; postpartum</a:t>
            </a:r>
          </a:p>
        </p:txBody>
      </p:sp>
      <p:sp>
        <p:nvSpPr>
          <p:cNvPr id="3" name="Freeform 3"/>
          <p:cNvSpPr/>
          <p:nvPr/>
        </p:nvSpPr>
        <p:spPr>
          <a:xfrm>
            <a:off x="3319067" y="1476375"/>
            <a:ext cx="5553866" cy="4695825"/>
          </a:xfrm>
          <a:custGeom>
            <a:avLst/>
            <a:gdLst/>
            <a:ahLst/>
            <a:cxnLst/>
            <a:rect l="l" t="t" r="r" b="b"/>
            <a:pathLst>
              <a:path w="8330799" h="7043738">
                <a:moveTo>
                  <a:pt x="0" y="0"/>
                </a:moveTo>
                <a:lnTo>
                  <a:pt x="8330799" y="0"/>
                </a:lnTo>
                <a:lnTo>
                  <a:pt x="8330799" y="7043738"/>
                </a:lnTo>
                <a:lnTo>
                  <a:pt x="0" y="7043738"/>
                </a:lnTo>
                <a:lnTo>
                  <a:pt x="0" y="0"/>
                </a:lnTo>
                <a:close/>
              </a:path>
            </a:pathLst>
          </a:custGeom>
          <a:blipFill>
            <a:blip r:embed="rId2"/>
            <a:stretch>
              <a:fillRect/>
            </a:stretch>
          </a:blipFill>
        </p:spPr>
        <p:txBody>
          <a:bodyPr/>
          <a:lstStyle/>
          <a:p>
            <a:endParaRPr lang="en-US" sz="1200"/>
          </a:p>
        </p:txBody>
      </p:sp>
      <p:grpSp>
        <p:nvGrpSpPr>
          <p:cNvPr id="4" name="Group 4"/>
          <p:cNvGrpSpPr/>
          <p:nvPr/>
        </p:nvGrpSpPr>
        <p:grpSpPr>
          <a:xfrm>
            <a:off x="11226306" y="6172200"/>
            <a:ext cx="832217" cy="516668"/>
            <a:chOff x="0" y="0"/>
            <a:chExt cx="1664433" cy="1033336"/>
          </a:xfrm>
        </p:grpSpPr>
        <p:sp>
          <p:nvSpPr>
            <p:cNvPr id="5" name="Freeform 5"/>
            <p:cNvSpPr/>
            <p:nvPr/>
          </p:nvSpPr>
          <p:spPr>
            <a:xfrm>
              <a:off x="0" y="0"/>
              <a:ext cx="1664462" cy="1033399"/>
            </a:xfrm>
            <a:custGeom>
              <a:avLst/>
              <a:gdLst/>
              <a:ahLst/>
              <a:cxnLst/>
              <a:rect l="l" t="t" r="r" b="b"/>
              <a:pathLst>
                <a:path w="1664462" h="1033399">
                  <a:moveTo>
                    <a:pt x="0" y="0"/>
                  </a:moveTo>
                  <a:lnTo>
                    <a:pt x="1664462" y="0"/>
                  </a:lnTo>
                  <a:lnTo>
                    <a:pt x="1664462" y="1033399"/>
                  </a:lnTo>
                  <a:lnTo>
                    <a:pt x="0" y="1033399"/>
                  </a:lnTo>
                  <a:lnTo>
                    <a:pt x="0" y="0"/>
                  </a:lnTo>
                  <a:close/>
                </a:path>
              </a:pathLst>
            </a:custGeom>
            <a:blipFill>
              <a:blip r:embed="rId3"/>
              <a:stretch>
                <a:fillRect t="-63" r="1" b="-57"/>
              </a:stretch>
            </a:blipFill>
          </p:spPr>
          <p:txBody>
            <a:bodyPr/>
            <a:lstStyle/>
            <a:p>
              <a:endParaRPr lang="en-US" sz="1200"/>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8E3425A9-144E-4AC0-2BDE-77C76E0419EE}"/>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descr="Image result for child silhouette"/>
          <p:cNvSpPr/>
          <p:nvPr/>
        </p:nvSpPr>
        <p:spPr>
          <a:xfrm>
            <a:off x="9163890" y="2640850"/>
            <a:ext cx="1632979" cy="1758592"/>
          </a:xfrm>
          <a:custGeom>
            <a:avLst/>
            <a:gdLst/>
            <a:ahLst/>
            <a:cxnLst/>
            <a:rect l="l" t="t" r="r" b="b"/>
            <a:pathLst>
              <a:path w="2449469" h="2637888">
                <a:moveTo>
                  <a:pt x="0" y="0"/>
                </a:moveTo>
                <a:lnTo>
                  <a:pt x="2449468" y="0"/>
                </a:lnTo>
                <a:lnTo>
                  <a:pt x="2449468" y="2637888"/>
                </a:lnTo>
                <a:lnTo>
                  <a:pt x="0" y="2637888"/>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223718" y="129540"/>
            <a:ext cx="8837613" cy="923330"/>
          </a:xfrm>
          <a:prstGeom prst="rect">
            <a:avLst/>
          </a:prstGeom>
        </p:spPr>
        <p:txBody>
          <a:bodyPr lIns="0" tIns="0" rIns="0" bIns="0" rtlCol="0" anchor="t">
            <a:spAutoFit/>
          </a:bodyPr>
          <a:lstStyle/>
          <a:p>
            <a:pPr>
              <a:lnSpc>
                <a:spcPts val="3600"/>
              </a:lnSpc>
            </a:pPr>
            <a:r>
              <a:rPr lang="en-US" sz="3000" b="1" spc="28">
                <a:solidFill>
                  <a:srgbClr val="181717"/>
                </a:solidFill>
                <a:latin typeface="TT Rounds Condensed Bold"/>
                <a:ea typeface="TT Rounds Condensed Bold"/>
                <a:cs typeface="TT Rounds Condensed Bold"/>
                <a:sym typeface="TT Rounds Condensed Bold"/>
              </a:rPr>
              <a:t>Perinatal mental health affects mom, child, and family</a:t>
            </a:r>
          </a:p>
        </p:txBody>
      </p:sp>
      <p:sp>
        <p:nvSpPr>
          <p:cNvPr id="4" name="Freeform 4"/>
          <p:cNvSpPr/>
          <p:nvPr/>
        </p:nvSpPr>
        <p:spPr>
          <a:xfrm>
            <a:off x="4077200" y="2420418"/>
            <a:ext cx="1192133" cy="1912801"/>
          </a:xfrm>
          <a:custGeom>
            <a:avLst/>
            <a:gdLst/>
            <a:ahLst/>
            <a:cxnLst/>
            <a:rect l="l" t="t" r="r" b="b"/>
            <a:pathLst>
              <a:path w="1788200" h="2869202">
                <a:moveTo>
                  <a:pt x="0" y="0"/>
                </a:moveTo>
                <a:lnTo>
                  <a:pt x="1788200" y="0"/>
                </a:lnTo>
                <a:lnTo>
                  <a:pt x="1788200" y="2869201"/>
                </a:lnTo>
                <a:lnTo>
                  <a:pt x="0" y="2869201"/>
                </a:lnTo>
                <a:lnTo>
                  <a:pt x="0" y="0"/>
                </a:lnTo>
                <a:close/>
              </a:path>
            </a:pathLst>
          </a:custGeom>
          <a:blipFill>
            <a:blip r:embed="rId3"/>
            <a:stretch>
              <a:fillRect/>
            </a:stretch>
          </a:blipFill>
        </p:spPr>
        <p:txBody>
          <a:bodyPr/>
          <a:lstStyle/>
          <a:p>
            <a:endParaRPr lang="en-US" sz="1200"/>
          </a:p>
        </p:txBody>
      </p:sp>
      <p:sp>
        <p:nvSpPr>
          <p:cNvPr id="5" name="Freeform 5"/>
          <p:cNvSpPr/>
          <p:nvPr/>
        </p:nvSpPr>
        <p:spPr>
          <a:xfrm>
            <a:off x="983739" y="2470067"/>
            <a:ext cx="1969210" cy="1969210"/>
          </a:xfrm>
          <a:custGeom>
            <a:avLst/>
            <a:gdLst/>
            <a:ahLst/>
            <a:cxnLst/>
            <a:rect l="l" t="t" r="r" b="b"/>
            <a:pathLst>
              <a:path w="2953815" h="2953815">
                <a:moveTo>
                  <a:pt x="0" y="0"/>
                </a:moveTo>
                <a:lnTo>
                  <a:pt x="2953816" y="0"/>
                </a:lnTo>
                <a:lnTo>
                  <a:pt x="2953816" y="2953816"/>
                </a:lnTo>
                <a:lnTo>
                  <a:pt x="0" y="2953816"/>
                </a:lnTo>
                <a:lnTo>
                  <a:pt x="0" y="0"/>
                </a:lnTo>
                <a:close/>
              </a:path>
            </a:pathLst>
          </a:custGeom>
          <a:blipFill>
            <a:blip r:embed="rId4"/>
            <a:stretch>
              <a:fillRect/>
            </a:stretch>
          </a:blipFill>
        </p:spPr>
        <p:txBody>
          <a:bodyPr/>
          <a:lstStyle/>
          <a:p>
            <a:endParaRPr lang="en-US" sz="1200"/>
          </a:p>
        </p:txBody>
      </p:sp>
      <p:sp>
        <p:nvSpPr>
          <p:cNvPr id="6" name="TextBox 6"/>
          <p:cNvSpPr txBox="1"/>
          <p:nvPr/>
        </p:nvSpPr>
        <p:spPr>
          <a:xfrm>
            <a:off x="899160" y="4601507"/>
            <a:ext cx="3840480" cy="1538883"/>
          </a:xfrm>
          <a:prstGeom prst="rect">
            <a:avLst/>
          </a:prstGeom>
        </p:spPr>
        <p:txBody>
          <a:bodyPr lIns="0" tIns="0" rIns="0" bIns="0" rtlCol="0" anchor="t">
            <a:spAutoFit/>
          </a:bodyPr>
          <a:lstStyle/>
          <a:p>
            <a:pPr>
              <a:lnSpc>
                <a:spcPts val="2400"/>
              </a:lnSpc>
            </a:pPr>
            <a:endParaRPr sz="1200"/>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Less engagement in medical care</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Smoking &amp; substance use</a:t>
            </a:r>
          </a:p>
          <a:p>
            <a:pPr>
              <a:lnSpc>
                <a:spcPts val="2400"/>
              </a:lnSpc>
            </a:pPr>
            <a:endParaRPr lang="en-US" sz="2000" b="1" spc="19">
              <a:solidFill>
                <a:srgbClr val="0000B8"/>
              </a:solidFill>
              <a:latin typeface="TT Rounds Condensed Bold"/>
              <a:ea typeface="TT Rounds Condensed Bold"/>
              <a:cs typeface="TT Rounds Condensed Bold"/>
              <a:sym typeface="TT Rounds Condensed Bold"/>
            </a:endParaRPr>
          </a:p>
        </p:txBody>
      </p:sp>
      <p:sp>
        <p:nvSpPr>
          <p:cNvPr id="7" name="TextBox 7"/>
          <p:cNvSpPr txBox="1"/>
          <p:nvPr/>
        </p:nvSpPr>
        <p:spPr>
          <a:xfrm>
            <a:off x="3718561" y="1203036"/>
            <a:ext cx="4450080" cy="923330"/>
          </a:xfrm>
          <a:prstGeom prst="rect">
            <a:avLst/>
          </a:prstGeom>
        </p:spPr>
        <p:txBody>
          <a:bodyPr lIns="0" tIns="0" rIns="0" bIns="0" rtlCol="0" anchor="t">
            <a:spAutoFit/>
          </a:bodyPr>
          <a:lstStyle/>
          <a:p>
            <a:pPr>
              <a:lnSpc>
                <a:spcPts val="2400"/>
              </a:lnSpc>
            </a:pPr>
            <a:r>
              <a:rPr lang="en-US" sz="2000" b="1" spc="19">
                <a:solidFill>
                  <a:srgbClr val="0000B8"/>
                </a:solidFill>
                <a:latin typeface="TT Rounds Condensed Bold"/>
                <a:ea typeface="TT Rounds Condensed Bold"/>
                <a:cs typeface="TT Rounds Condensed Bold"/>
                <a:sym typeface="TT Rounds Condensed Bold"/>
              </a:rPr>
              <a:t>Preterm delivery</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Low birth weight</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NICU admissions</a:t>
            </a:r>
          </a:p>
        </p:txBody>
      </p:sp>
      <p:sp>
        <p:nvSpPr>
          <p:cNvPr id="8" name="AutoShape 8"/>
          <p:cNvSpPr/>
          <p:nvPr/>
        </p:nvSpPr>
        <p:spPr>
          <a:xfrm rot="-25207">
            <a:off x="901563" y="4487237"/>
            <a:ext cx="10236475" cy="0"/>
          </a:xfrm>
          <a:prstGeom prst="line">
            <a:avLst/>
          </a:prstGeom>
          <a:ln w="19050" cap="rnd">
            <a:solidFill>
              <a:srgbClr val="000000"/>
            </a:solidFill>
            <a:prstDash val="solid"/>
            <a:headEnd type="none" w="sm" len="sm"/>
            <a:tailEnd type="triangle" w="lg" len="med"/>
          </a:ln>
        </p:spPr>
        <p:txBody>
          <a:bodyPr/>
          <a:lstStyle/>
          <a:p>
            <a:endParaRPr lang="en-US" sz="1200"/>
          </a:p>
        </p:txBody>
      </p:sp>
      <p:grpSp>
        <p:nvGrpSpPr>
          <p:cNvPr id="9" name="Group 9"/>
          <p:cNvGrpSpPr/>
          <p:nvPr/>
        </p:nvGrpSpPr>
        <p:grpSpPr>
          <a:xfrm>
            <a:off x="6705600" y="4329983"/>
            <a:ext cx="1447800" cy="89619"/>
            <a:chOff x="0" y="0"/>
            <a:chExt cx="2895600" cy="179238"/>
          </a:xfrm>
        </p:grpSpPr>
        <p:sp>
          <p:nvSpPr>
            <p:cNvPr id="10" name="Freeform 10"/>
            <p:cNvSpPr/>
            <p:nvPr/>
          </p:nvSpPr>
          <p:spPr>
            <a:xfrm>
              <a:off x="0" y="0"/>
              <a:ext cx="2895600" cy="179197"/>
            </a:xfrm>
            <a:custGeom>
              <a:avLst/>
              <a:gdLst/>
              <a:ahLst/>
              <a:cxnLst/>
              <a:rect l="l" t="t" r="r" b="b"/>
              <a:pathLst>
                <a:path w="2895600" h="179197">
                  <a:moveTo>
                    <a:pt x="0" y="0"/>
                  </a:moveTo>
                  <a:lnTo>
                    <a:pt x="2895600" y="0"/>
                  </a:lnTo>
                  <a:lnTo>
                    <a:pt x="2895600" y="179197"/>
                  </a:lnTo>
                  <a:lnTo>
                    <a:pt x="0" y="179197"/>
                  </a:lnTo>
                  <a:close/>
                </a:path>
              </a:pathLst>
            </a:custGeom>
            <a:solidFill>
              <a:srgbClr val="FFFFFF"/>
            </a:solidFill>
          </p:spPr>
          <p:txBody>
            <a:bodyPr/>
            <a:lstStyle/>
            <a:p>
              <a:endParaRPr lang="en-US" sz="1200"/>
            </a:p>
          </p:txBody>
        </p:sp>
      </p:grpSp>
      <p:grpSp>
        <p:nvGrpSpPr>
          <p:cNvPr id="11" name="Group 11"/>
          <p:cNvGrpSpPr/>
          <p:nvPr/>
        </p:nvGrpSpPr>
        <p:grpSpPr>
          <a:xfrm>
            <a:off x="8839200" y="4253783"/>
            <a:ext cx="1447800" cy="89619"/>
            <a:chOff x="0" y="0"/>
            <a:chExt cx="2895600" cy="179238"/>
          </a:xfrm>
        </p:grpSpPr>
        <p:sp>
          <p:nvSpPr>
            <p:cNvPr id="12" name="Freeform 12"/>
            <p:cNvSpPr/>
            <p:nvPr/>
          </p:nvSpPr>
          <p:spPr>
            <a:xfrm>
              <a:off x="0" y="0"/>
              <a:ext cx="2895600" cy="179197"/>
            </a:xfrm>
            <a:custGeom>
              <a:avLst/>
              <a:gdLst/>
              <a:ahLst/>
              <a:cxnLst/>
              <a:rect l="l" t="t" r="r" b="b"/>
              <a:pathLst>
                <a:path w="2895600" h="179197">
                  <a:moveTo>
                    <a:pt x="0" y="0"/>
                  </a:moveTo>
                  <a:lnTo>
                    <a:pt x="2895600" y="0"/>
                  </a:lnTo>
                  <a:lnTo>
                    <a:pt x="2895600" y="179197"/>
                  </a:lnTo>
                  <a:lnTo>
                    <a:pt x="0" y="179197"/>
                  </a:lnTo>
                  <a:close/>
                </a:path>
              </a:pathLst>
            </a:custGeom>
            <a:solidFill>
              <a:srgbClr val="FFFFFF"/>
            </a:solidFill>
          </p:spPr>
          <p:txBody>
            <a:bodyPr/>
            <a:lstStyle/>
            <a:p>
              <a:endParaRPr lang="en-US" sz="1200"/>
            </a:p>
          </p:txBody>
        </p:sp>
      </p:grpSp>
      <p:sp>
        <p:nvSpPr>
          <p:cNvPr id="13" name="AutoShape 13"/>
          <p:cNvSpPr/>
          <p:nvPr/>
        </p:nvSpPr>
        <p:spPr>
          <a:xfrm rot="14602">
            <a:off x="825454" y="2364265"/>
            <a:ext cx="10388694" cy="0"/>
          </a:xfrm>
          <a:prstGeom prst="line">
            <a:avLst/>
          </a:prstGeom>
          <a:ln w="19050" cap="rnd">
            <a:solidFill>
              <a:srgbClr val="000000"/>
            </a:solidFill>
            <a:prstDash val="solid"/>
            <a:headEnd type="none" w="sm" len="sm"/>
            <a:tailEnd type="triangle" w="lg" len="med"/>
          </a:ln>
        </p:spPr>
        <p:txBody>
          <a:bodyPr/>
          <a:lstStyle/>
          <a:p>
            <a:endParaRPr lang="en-US" sz="1200"/>
          </a:p>
        </p:txBody>
      </p:sp>
      <p:sp>
        <p:nvSpPr>
          <p:cNvPr id="14" name="TextBox 14"/>
          <p:cNvSpPr txBox="1"/>
          <p:nvPr/>
        </p:nvSpPr>
        <p:spPr>
          <a:xfrm>
            <a:off x="6499860" y="4709228"/>
            <a:ext cx="3307080" cy="1231106"/>
          </a:xfrm>
          <a:prstGeom prst="rect">
            <a:avLst/>
          </a:prstGeom>
        </p:spPr>
        <p:txBody>
          <a:bodyPr lIns="0" tIns="0" rIns="0" bIns="0" rtlCol="0" anchor="t">
            <a:spAutoFit/>
          </a:bodyPr>
          <a:lstStyle/>
          <a:p>
            <a:pPr>
              <a:lnSpc>
                <a:spcPts val="2400"/>
              </a:lnSpc>
            </a:pPr>
            <a:r>
              <a:rPr lang="en-US" sz="2000" b="1" spc="19">
                <a:solidFill>
                  <a:srgbClr val="0000B8"/>
                </a:solidFill>
                <a:latin typeface="TT Rounds Condensed Bold"/>
                <a:ea typeface="TT Rounds Condensed Bold"/>
                <a:cs typeface="TT Rounds Condensed Bold"/>
                <a:sym typeface="TT Rounds Condensed Bold"/>
              </a:rPr>
              <a:t>Lactation challenges</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Bonding issues</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Adverse partner relationships</a:t>
            </a:r>
          </a:p>
        </p:txBody>
      </p:sp>
      <p:sp>
        <p:nvSpPr>
          <p:cNvPr id="15" name="Freeform 15"/>
          <p:cNvSpPr/>
          <p:nvPr/>
        </p:nvSpPr>
        <p:spPr>
          <a:xfrm>
            <a:off x="6854008" y="2438939"/>
            <a:ext cx="1330814" cy="1952825"/>
          </a:xfrm>
          <a:custGeom>
            <a:avLst/>
            <a:gdLst/>
            <a:ahLst/>
            <a:cxnLst/>
            <a:rect l="l" t="t" r="r" b="b"/>
            <a:pathLst>
              <a:path w="1996221" h="2929238">
                <a:moveTo>
                  <a:pt x="0" y="0"/>
                </a:moveTo>
                <a:lnTo>
                  <a:pt x="1996221" y="0"/>
                </a:lnTo>
                <a:lnTo>
                  <a:pt x="1996221" y="2929238"/>
                </a:lnTo>
                <a:lnTo>
                  <a:pt x="0" y="2929238"/>
                </a:lnTo>
                <a:lnTo>
                  <a:pt x="0" y="0"/>
                </a:lnTo>
                <a:close/>
              </a:path>
            </a:pathLst>
          </a:custGeom>
          <a:blipFill>
            <a:blip r:embed="rId5"/>
            <a:stretch>
              <a:fillRect t="-46" b="-46"/>
            </a:stretch>
          </a:blipFill>
        </p:spPr>
        <p:txBody>
          <a:bodyPr/>
          <a:lstStyle/>
          <a:p>
            <a:endParaRPr lang="en-US" sz="1200"/>
          </a:p>
        </p:txBody>
      </p:sp>
      <p:sp>
        <p:nvSpPr>
          <p:cNvPr id="16" name="TextBox 16"/>
          <p:cNvSpPr txBox="1"/>
          <p:nvPr/>
        </p:nvSpPr>
        <p:spPr>
          <a:xfrm>
            <a:off x="8595360" y="973032"/>
            <a:ext cx="3764280" cy="1231106"/>
          </a:xfrm>
          <a:prstGeom prst="rect">
            <a:avLst/>
          </a:prstGeom>
        </p:spPr>
        <p:txBody>
          <a:bodyPr lIns="0" tIns="0" rIns="0" bIns="0" rtlCol="0" anchor="t">
            <a:spAutoFit/>
          </a:bodyPr>
          <a:lstStyle/>
          <a:p>
            <a:pPr>
              <a:lnSpc>
                <a:spcPts val="2400"/>
              </a:lnSpc>
            </a:pPr>
            <a:r>
              <a:rPr lang="en-US" sz="2000" b="1" spc="19">
                <a:solidFill>
                  <a:srgbClr val="0000B8"/>
                </a:solidFill>
                <a:latin typeface="TT Rounds Condensed Bold"/>
                <a:ea typeface="TT Rounds Condensed Bold"/>
                <a:cs typeface="TT Rounds Condensed Bold"/>
                <a:sym typeface="TT Rounds Condensed Bold"/>
              </a:rPr>
              <a:t>Cognitive delays</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Motor &amp; Growth issues</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Behavioral problems </a:t>
            </a:r>
          </a:p>
          <a:p>
            <a:pPr>
              <a:lnSpc>
                <a:spcPts val="2400"/>
              </a:lnSpc>
            </a:pPr>
            <a:r>
              <a:rPr lang="en-US" sz="2000" b="1" spc="19">
                <a:solidFill>
                  <a:srgbClr val="0000B8"/>
                </a:solidFill>
                <a:latin typeface="TT Rounds Condensed Bold"/>
                <a:ea typeface="TT Rounds Condensed Bold"/>
                <a:cs typeface="TT Rounds Condensed Bold"/>
                <a:sym typeface="TT Rounds Condensed Bold"/>
              </a:rPr>
              <a:t>Mental health disorders</a:t>
            </a:r>
          </a:p>
        </p:txBody>
      </p:sp>
      <p:grpSp>
        <p:nvGrpSpPr>
          <p:cNvPr id="17" name="Group 17"/>
          <p:cNvGrpSpPr/>
          <p:nvPr/>
        </p:nvGrpSpPr>
        <p:grpSpPr>
          <a:xfrm>
            <a:off x="6248400" y="4191002"/>
            <a:ext cx="1558834" cy="224121"/>
            <a:chOff x="0" y="0"/>
            <a:chExt cx="3117668" cy="448242"/>
          </a:xfrm>
        </p:grpSpPr>
        <p:sp>
          <p:nvSpPr>
            <p:cNvPr id="18" name="Freeform 18"/>
            <p:cNvSpPr/>
            <p:nvPr/>
          </p:nvSpPr>
          <p:spPr>
            <a:xfrm>
              <a:off x="0" y="0"/>
              <a:ext cx="3117723" cy="448183"/>
            </a:xfrm>
            <a:custGeom>
              <a:avLst/>
              <a:gdLst/>
              <a:ahLst/>
              <a:cxnLst/>
              <a:rect l="l" t="t" r="r" b="b"/>
              <a:pathLst>
                <a:path w="3117723" h="448183">
                  <a:moveTo>
                    <a:pt x="0" y="0"/>
                  </a:moveTo>
                  <a:lnTo>
                    <a:pt x="3117723" y="0"/>
                  </a:lnTo>
                  <a:lnTo>
                    <a:pt x="3117723" y="448183"/>
                  </a:lnTo>
                  <a:lnTo>
                    <a:pt x="0" y="448183"/>
                  </a:lnTo>
                  <a:close/>
                </a:path>
              </a:pathLst>
            </a:custGeom>
            <a:solidFill>
              <a:srgbClr val="FFFFFF"/>
            </a:solidFill>
          </p:spPr>
          <p:txBody>
            <a:bodyPr/>
            <a:lstStyle/>
            <a:p>
              <a:endParaRPr lang="en-US" sz="1200"/>
            </a:p>
          </p:txBody>
        </p:sp>
      </p:grpSp>
      <p:grpSp>
        <p:nvGrpSpPr>
          <p:cNvPr id="19" name="Group 19"/>
          <p:cNvGrpSpPr/>
          <p:nvPr/>
        </p:nvGrpSpPr>
        <p:grpSpPr>
          <a:xfrm>
            <a:off x="8347166" y="4191002"/>
            <a:ext cx="1558834" cy="165819"/>
            <a:chOff x="0" y="0"/>
            <a:chExt cx="3117668" cy="331638"/>
          </a:xfrm>
        </p:grpSpPr>
        <p:sp>
          <p:nvSpPr>
            <p:cNvPr id="20" name="Freeform 20"/>
            <p:cNvSpPr/>
            <p:nvPr/>
          </p:nvSpPr>
          <p:spPr>
            <a:xfrm>
              <a:off x="0" y="0"/>
              <a:ext cx="3117723" cy="331597"/>
            </a:xfrm>
            <a:custGeom>
              <a:avLst/>
              <a:gdLst/>
              <a:ahLst/>
              <a:cxnLst/>
              <a:rect l="l" t="t" r="r" b="b"/>
              <a:pathLst>
                <a:path w="3117723" h="331597">
                  <a:moveTo>
                    <a:pt x="0" y="0"/>
                  </a:moveTo>
                  <a:lnTo>
                    <a:pt x="3117723" y="0"/>
                  </a:lnTo>
                  <a:lnTo>
                    <a:pt x="3117723" y="331597"/>
                  </a:lnTo>
                  <a:lnTo>
                    <a:pt x="0" y="331597"/>
                  </a:lnTo>
                  <a:close/>
                </a:path>
              </a:pathLst>
            </a:custGeom>
            <a:solidFill>
              <a:srgbClr val="FFFFFF"/>
            </a:solidFill>
          </p:spPr>
          <p:txBody>
            <a:bodyPr/>
            <a:lstStyle/>
            <a:p>
              <a:endParaRPr lang="en-US" sz="1200"/>
            </a:p>
          </p:txBody>
        </p:sp>
      </p:grpSp>
      <p:grpSp>
        <p:nvGrpSpPr>
          <p:cNvPr id="21" name="Group 21"/>
          <p:cNvGrpSpPr/>
          <p:nvPr/>
        </p:nvGrpSpPr>
        <p:grpSpPr>
          <a:xfrm>
            <a:off x="11232656" y="6172200"/>
            <a:ext cx="832217" cy="516668"/>
            <a:chOff x="0" y="0"/>
            <a:chExt cx="1664433" cy="1033336"/>
          </a:xfrm>
        </p:grpSpPr>
        <p:sp>
          <p:nvSpPr>
            <p:cNvPr id="22" name="Freeform 22"/>
            <p:cNvSpPr/>
            <p:nvPr/>
          </p:nvSpPr>
          <p:spPr>
            <a:xfrm>
              <a:off x="0" y="0"/>
              <a:ext cx="1664462" cy="1033399"/>
            </a:xfrm>
            <a:custGeom>
              <a:avLst/>
              <a:gdLst/>
              <a:ahLst/>
              <a:cxnLst/>
              <a:rect l="l" t="t" r="r" b="b"/>
              <a:pathLst>
                <a:path w="1664462" h="1033399">
                  <a:moveTo>
                    <a:pt x="0" y="0"/>
                  </a:moveTo>
                  <a:lnTo>
                    <a:pt x="1664462" y="0"/>
                  </a:lnTo>
                  <a:lnTo>
                    <a:pt x="1664462" y="1033399"/>
                  </a:lnTo>
                  <a:lnTo>
                    <a:pt x="0" y="1033399"/>
                  </a:lnTo>
                  <a:lnTo>
                    <a:pt x="0" y="0"/>
                  </a:lnTo>
                  <a:close/>
                </a:path>
              </a:pathLst>
            </a:custGeom>
            <a:blipFill>
              <a:blip r:embed="rId6"/>
              <a:stretch>
                <a:fillRect t="-63" r="1" b="-57"/>
              </a:stretch>
            </a:blipFill>
          </p:spPr>
          <p:txBody>
            <a:bodyPr/>
            <a:lstStyle/>
            <a:p>
              <a:endParaRPr lang="en-US" sz="1200"/>
            </a:p>
          </p:txBody>
        </p:sp>
      </p:grpSp>
    </p:spTree>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3B7ECE8-21B0-C246-5CE6-E8700E6ED17C}"/>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screenshot of a graph&#10;&#10;AI-generated content may be incorrect.">
            <a:extLst>
              <a:ext uri="{FF2B5EF4-FFF2-40B4-BE49-F238E27FC236}">
                <a16:creationId xmlns:a16="http://schemas.microsoft.com/office/drawing/2014/main" id="{F7AA998A-844E-243B-546C-BF1C493AA14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76400" y="121617"/>
            <a:ext cx="9001715" cy="6736383"/>
          </a:xfrm>
          <a:prstGeom prst="rect">
            <a:avLst/>
          </a:prstGeom>
        </p:spPr>
      </p:pic>
      <p:grpSp>
        <p:nvGrpSpPr>
          <p:cNvPr id="4" name="Group 21">
            <a:extLst>
              <a:ext uri="{FF2B5EF4-FFF2-40B4-BE49-F238E27FC236}">
                <a16:creationId xmlns:a16="http://schemas.microsoft.com/office/drawing/2014/main" id="{64E827B9-5A01-B664-1784-F436D3C017FF}"/>
              </a:ext>
            </a:extLst>
          </p:cNvPr>
          <p:cNvGrpSpPr/>
          <p:nvPr/>
        </p:nvGrpSpPr>
        <p:grpSpPr>
          <a:xfrm>
            <a:off x="11232656" y="6172200"/>
            <a:ext cx="832217" cy="516668"/>
            <a:chOff x="0" y="0"/>
            <a:chExt cx="1664433" cy="1033336"/>
          </a:xfrm>
        </p:grpSpPr>
        <p:sp>
          <p:nvSpPr>
            <p:cNvPr id="5" name="Freeform 22">
              <a:extLst>
                <a:ext uri="{FF2B5EF4-FFF2-40B4-BE49-F238E27FC236}">
                  <a16:creationId xmlns:a16="http://schemas.microsoft.com/office/drawing/2014/main" id="{46D02FC5-F6F1-5783-D0E6-CFE94E5FD64E}"/>
                </a:ext>
              </a:extLst>
            </p:cNvPr>
            <p:cNvSpPr/>
            <p:nvPr/>
          </p:nvSpPr>
          <p:spPr>
            <a:xfrm>
              <a:off x="0" y="0"/>
              <a:ext cx="1664462" cy="1033399"/>
            </a:xfrm>
            <a:custGeom>
              <a:avLst/>
              <a:gdLst/>
              <a:ahLst/>
              <a:cxnLst/>
              <a:rect l="l" t="t" r="r" b="b"/>
              <a:pathLst>
                <a:path w="1664462" h="1033399">
                  <a:moveTo>
                    <a:pt x="0" y="0"/>
                  </a:moveTo>
                  <a:lnTo>
                    <a:pt x="1664462" y="0"/>
                  </a:lnTo>
                  <a:lnTo>
                    <a:pt x="1664462" y="1033399"/>
                  </a:lnTo>
                  <a:lnTo>
                    <a:pt x="0" y="1033399"/>
                  </a:lnTo>
                  <a:lnTo>
                    <a:pt x="0" y="0"/>
                  </a:lnTo>
                  <a:close/>
                </a:path>
              </a:pathLst>
            </a:custGeom>
            <a:blipFill>
              <a:blip r:embed="rId3"/>
              <a:stretch>
                <a:fillRect t="-63" r="1" b="-57"/>
              </a:stretch>
            </a:blipFill>
          </p:spPr>
          <p:txBody>
            <a:bodyPr/>
            <a:lstStyle/>
            <a:p>
              <a:endParaRPr lang="en-US" sz="1200"/>
            </a:p>
          </p:txBody>
        </p:sp>
      </p:grpSp>
    </p:spTree>
    <p:extLst>
      <p:ext uri="{BB962C8B-B14F-4D97-AF65-F5344CB8AC3E}">
        <p14:creationId xmlns:p14="http://schemas.microsoft.com/office/powerpoint/2010/main" val="132310373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300D891-2CF9-C1B7-627D-E80219046A51}"/>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A close-up of a newspaper&#10;&#10;AI-generated content may be incorrect.">
            <a:extLst>
              <a:ext uri="{FF2B5EF4-FFF2-40B4-BE49-F238E27FC236}">
                <a16:creationId xmlns:a16="http://schemas.microsoft.com/office/drawing/2014/main" id="{5247E14D-0A4B-C56D-C1A5-A84997AAF6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3908" y="0"/>
            <a:ext cx="9164185" cy="6858000"/>
          </a:xfrm>
          <a:prstGeom prst="rect">
            <a:avLst/>
          </a:prstGeom>
        </p:spPr>
      </p:pic>
      <p:grpSp>
        <p:nvGrpSpPr>
          <p:cNvPr id="4" name="Group 21">
            <a:extLst>
              <a:ext uri="{FF2B5EF4-FFF2-40B4-BE49-F238E27FC236}">
                <a16:creationId xmlns:a16="http://schemas.microsoft.com/office/drawing/2014/main" id="{46E99D2C-2F9F-8A58-7B13-AFEE0B9B6F35}"/>
              </a:ext>
            </a:extLst>
          </p:cNvPr>
          <p:cNvGrpSpPr/>
          <p:nvPr/>
        </p:nvGrpSpPr>
        <p:grpSpPr>
          <a:xfrm>
            <a:off x="11232656" y="6172200"/>
            <a:ext cx="832217" cy="516668"/>
            <a:chOff x="0" y="0"/>
            <a:chExt cx="1664433" cy="1033336"/>
          </a:xfrm>
        </p:grpSpPr>
        <p:sp>
          <p:nvSpPr>
            <p:cNvPr id="5" name="Freeform 22">
              <a:extLst>
                <a:ext uri="{FF2B5EF4-FFF2-40B4-BE49-F238E27FC236}">
                  <a16:creationId xmlns:a16="http://schemas.microsoft.com/office/drawing/2014/main" id="{8A5752DA-2BEA-523A-B2D2-154637B9DBE7}"/>
                </a:ext>
              </a:extLst>
            </p:cNvPr>
            <p:cNvSpPr/>
            <p:nvPr/>
          </p:nvSpPr>
          <p:spPr>
            <a:xfrm>
              <a:off x="0" y="0"/>
              <a:ext cx="1664462" cy="1033399"/>
            </a:xfrm>
            <a:custGeom>
              <a:avLst/>
              <a:gdLst/>
              <a:ahLst/>
              <a:cxnLst/>
              <a:rect l="l" t="t" r="r" b="b"/>
              <a:pathLst>
                <a:path w="1664462" h="1033399">
                  <a:moveTo>
                    <a:pt x="0" y="0"/>
                  </a:moveTo>
                  <a:lnTo>
                    <a:pt x="1664462" y="0"/>
                  </a:lnTo>
                  <a:lnTo>
                    <a:pt x="1664462" y="1033399"/>
                  </a:lnTo>
                  <a:lnTo>
                    <a:pt x="0" y="1033399"/>
                  </a:lnTo>
                  <a:lnTo>
                    <a:pt x="0" y="0"/>
                  </a:lnTo>
                  <a:close/>
                </a:path>
              </a:pathLst>
            </a:custGeom>
            <a:blipFill>
              <a:blip r:embed="rId3"/>
              <a:stretch>
                <a:fillRect t="-63" r="1" b="-57"/>
              </a:stretch>
            </a:blipFill>
          </p:spPr>
          <p:txBody>
            <a:bodyPr/>
            <a:lstStyle/>
            <a:p>
              <a:endParaRPr lang="en-US" sz="1200"/>
            </a:p>
          </p:txBody>
        </p:sp>
      </p:grpSp>
    </p:spTree>
    <p:extLst>
      <p:ext uri="{BB962C8B-B14F-4D97-AF65-F5344CB8AC3E}">
        <p14:creationId xmlns:p14="http://schemas.microsoft.com/office/powerpoint/2010/main" val="80164004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93EFEC9-B725-E103-717E-F28CC5E36D20}"/>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152400" y="74612"/>
            <a:ext cx="10634662" cy="1146175"/>
            <a:chOff x="0" y="0"/>
            <a:chExt cx="21269324" cy="2292350"/>
          </a:xfrm>
        </p:grpSpPr>
        <p:sp>
          <p:nvSpPr>
            <p:cNvPr id="3" name="Freeform 3"/>
            <p:cNvSpPr/>
            <p:nvPr/>
          </p:nvSpPr>
          <p:spPr>
            <a:xfrm>
              <a:off x="0" y="0"/>
              <a:ext cx="21269325" cy="2292350"/>
            </a:xfrm>
            <a:custGeom>
              <a:avLst/>
              <a:gdLst/>
              <a:ahLst/>
              <a:cxnLst/>
              <a:rect l="l" t="t" r="r" b="b"/>
              <a:pathLst>
                <a:path w="21269325" h="2292350">
                  <a:moveTo>
                    <a:pt x="0" y="0"/>
                  </a:moveTo>
                  <a:lnTo>
                    <a:pt x="21269325" y="0"/>
                  </a:lnTo>
                  <a:lnTo>
                    <a:pt x="21269325" y="2292350"/>
                  </a:lnTo>
                  <a:lnTo>
                    <a:pt x="0" y="2292350"/>
                  </a:lnTo>
                  <a:close/>
                </a:path>
              </a:pathLst>
            </a:custGeom>
            <a:solidFill>
              <a:srgbClr val="FFFFFF"/>
            </a:solidFill>
          </p:spPr>
          <p:txBody>
            <a:bodyPr/>
            <a:lstStyle/>
            <a:p>
              <a:endParaRPr lang="en-US" sz="1200"/>
            </a:p>
          </p:txBody>
        </p:sp>
        <p:sp>
          <p:nvSpPr>
            <p:cNvPr id="4" name="TextBox 4"/>
            <p:cNvSpPr txBox="1"/>
            <p:nvPr/>
          </p:nvSpPr>
          <p:spPr>
            <a:xfrm>
              <a:off x="0" y="0"/>
              <a:ext cx="21269324" cy="2292350"/>
            </a:xfrm>
            <a:prstGeom prst="rect">
              <a:avLst/>
            </a:prstGeom>
          </p:spPr>
          <p:txBody>
            <a:bodyPr lIns="33867" tIns="33867" rIns="33867" bIns="33867" rtlCol="0" anchor="ctr"/>
            <a:lstStyle/>
            <a:p>
              <a:pPr>
                <a:lnSpc>
                  <a:spcPts val="3840"/>
                </a:lnSpc>
              </a:pPr>
              <a:r>
                <a:rPr lang="en-US" sz="3200" b="1" spc="29">
                  <a:solidFill>
                    <a:srgbClr val="10191F"/>
                  </a:solidFill>
                  <a:latin typeface="TT Rounds Condensed Bold"/>
                  <a:ea typeface="TT Rounds Condensed Bold"/>
                  <a:cs typeface="TT Rounds Condensed Bold"/>
                  <a:sym typeface="TT Rounds Condensed Bold"/>
                </a:rPr>
                <a:t>Perinatal mental health conditions are under-detected and under-treated</a:t>
              </a:r>
            </a:p>
          </p:txBody>
        </p:sp>
      </p:grpSp>
      <p:sp>
        <p:nvSpPr>
          <p:cNvPr id="5" name="Freeform 5"/>
          <p:cNvSpPr/>
          <p:nvPr/>
        </p:nvSpPr>
        <p:spPr>
          <a:xfrm>
            <a:off x="2267635" y="1586847"/>
            <a:ext cx="7656731" cy="4033139"/>
          </a:xfrm>
          <a:custGeom>
            <a:avLst/>
            <a:gdLst/>
            <a:ahLst/>
            <a:cxnLst/>
            <a:rect l="l" t="t" r="r" b="b"/>
            <a:pathLst>
              <a:path w="11485097" h="6049708">
                <a:moveTo>
                  <a:pt x="0" y="0"/>
                </a:moveTo>
                <a:lnTo>
                  <a:pt x="11485096" y="0"/>
                </a:lnTo>
                <a:lnTo>
                  <a:pt x="11485096" y="6049708"/>
                </a:lnTo>
                <a:lnTo>
                  <a:pt x="0" y="6049708"/>
                </a:lnTo>
                <a:lnTo>
                  <a:pt x="0" y="0"/>
                </a:lnTo>
                <a:close/>
              </a:path>
            </a:pathLst>
          </a:custGeom>
          <a:blipFill>
            <a:blip r:embed="rId2"/>
            <a:stretch>
              <a:fillRect/>
            </a:stretch>
          </a:blipFill>
        </p:spPr>
        <p:txBody>
          <a:bodyPr/>
          <a:lstStyle/>
          <a:p>
            <a:endParaRPr lang="en-US" sz="1200"/>
          </a:p>
        </p:txBody>
      </p:sp>
      <p:sp>
        <p:nvSpPr>
          <p:cNvPr id="6" name="TextBox 6"/>
          <p:cNvSpPr txBox="1"/>
          <p:nvPr/>
        </p:nvSpPr>
        <p:spPr>
          <a:xfrm>
            <a:off x="137858" y="6640823"/>
            <a:ext cx="9783397" cy="153888"/>
          </a:xfrm>
          <a:prstGeom prst="rect">
            <a:avLst/>
          </a:prstGeom>
        </p:spPr>
        <p:txBody>
          <a:bodyPr lIns="0" tIns="0" rIns="0" bIns="0" rtlCol="0" anchor="t">
            <a:spAutoFit/>
          </a:bodyPr>
          <a:lstStyle/>
          <a:p>
            <a:pPr>
              <a:lnSpc>
                <a:spcPts val="1200"/>
              </a:lnSpc>
            </a:pPr>
            <a:r>
              <a:rPr lang="en-US" sz="1000" b="1" spc="9">
                <a:solidFill>
                  <a:srgbClr val="000000"/>
                </a:solidFill>
                <a:latin typeface="TT Rounds Condensed Bold"/>
                <a:ea typeface="TT Rounds Condensed Bold"/>
                <a:cs typeface="TT Rounds Condensed Bold"/>
                <a:sym typeface="TT Rounds Condensed Bold"/>
              </a:rPr>
              <a:t>Byatt et al. (2015). Ob Gyn. </a:t>
            </a:r>
          </a:p>
        </p:txBody>
      </p:sp>
      <p:sp>
        <p:nvSpPr>
          <p:cNvPr id="7" name="TextBox 7"/>
          <p:cNvSpPr txBox="1"/>
          <p:nvPr/>
        </p:nvSpPr>
        <p:spPr>
          <a:xfrm>
            <a:off x="5070545" y="5935613"/>
            <a:ext cx="1783080" cy="307777"/>
          </a:xfrm>
          <a:prstGeom prst="rect">
            <a:avLst/>
          </a:prstGeom>
        </p:spPr>
        <p:txBody>
          <a:bodyPr lIns="0" tIns="0" rIns="0" bIns="0" rtlCol="0" anchor="t">
            <a:spAutoFit/>
          </a:bodyPr>
          <a:lstStyle/>
          <a:p>
            <a:pPr algn="ctr">
              <a:lnSpc>
                <a:spcPts val="2400"/>
              </a:lnSpc>
            </a:pPr>
            <a:r>
              <a:rPr lang="en-US" sz="2000" b="1" spc="19">
                <a:solidFill>
                  <a:srgbClr val="003399"/>
                </a:solidFill>
                <a:latin typeface="TT Rounds Condensed Bold"/>
                <a:ea typeface="TT Rounds Condensed Bold"/>
                <a:cs typeface="TT Rounds Condensed Bold"/>
                <a:sym typeface="TT Rounds Condensed Bold"/>
              </a:rPr>
              <a:t>Depression</a:t>
            </a:r>
          </a:p>
        </p:txBody>
      </p:sp>
      <p:sp>
        <p:nvSpPr>
          <p:cNvPr id="8" name="Freeform 8"/>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7D63BA11-8DE9-0280-A6FA-83D297FC6087}"/>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274320" y="69523"/>
            <a:ext cx="11490960" cy="897682"/>
          </a:xfrm>
          <a:prstGeom prst="rect">
            <a:avLst/>
          </a:prstGeom>
        </p:spPr>
        <p:txBody>
          <a:bodyPr lIns="0" tIns="0" rIns="0" bIns="0" rtlCol="0" anchor="t">
            <a:spAutoFit/>
          </a:bodyPr>
          <a:lstStyle/>
          <a:p>
            <a:pPr>
              <a:lnSpc>
                <a:spcPts val="3456"/>
              </a:lnSpc>
            </a:pPr>
            <a:r>
              <a:rPr lang="en-US" sz="3200" b="1" spc="29">
                <a:solidFill>
                  <a:srgbClr val="000000"/>
                </a:solidFill>
                <a:latin typeface="TT Rounds Condensed Bold"/>
                <a:ea typeface="TT Rounds Condensed Bold"/>
                <a:cs typeface="TT Rounds Condensed Bold"/>
                <a:sym typeface="TT Rounds Condensed Bold"/>
              </a:rPr>
              <a:t>Percentage of US Women At Each Step of the Perinatal Depression Treatment Cascade</a:t>
            </a:r>
          </a:p>
        </p:txBody>
      </p:sp>
      <p:sp>
        <p:nvSpPr>
          <p:cNvPr id="3" name="Freeform 3" descr="Chart, histogram  Description automatically generated"/>
          <p:cNvSpPr/>
          <p:nvPr/>
        </p:nvSpPr>
        <p:spPr>
          <a:xfrm>
            <a:off x="1520854" y="1676400"/>
            <a:ext cx="9150291" cy="3910141"/>
          </a:xfrm>
          <a:custGeom>
            <a:avLst/>
            <a:gdLst/>
            <a:ahLst/>
            <a:cxnLst/>
            <a:rect l="l" t="t" r="r" b="b"/>
            <a:pathLst>
              <a:path w="13725436" h="5865212">
                <a:moveTo>
                  <a:pt x="0" y="0"/>
                </a:moveTo>
                <a:lnTo>
                  <a:pt x="13725437" y="0"/>
                </a:lnTo>
                <a:lnTo>
                  <a:pt x="13725437" y="5865212"/>
                </a:lnTo>
                <a:lnTo>
                  <a:pt x="0" y="5865212"/>
                </a:lnTo>
                <a:lnTo>
                  <a:pt x="0" y="0"/>
                </a:lnTo>
                <a:close/>
              </a:path>
            </a:pathLst>
          </a:custGeom>
          <a:blipFill>
            <a:blip r:embed="rId2"/>
            <a:stretch>
              <a:fillRect r="-1155" b="1"/>
            </a:stretch>
          </a:blipFill>
        </p:spPr>
        <p:txBody>
          <a:bodyPr/>
          <a:lstStyle/>
          <a:p>
            <a:endParaRPr lang="en-US" sz="1200"/>
          </a:p>
        </p:txBody>
      </p:sp>
      <p:sp>
        <p:nvSpPr>
          <p:cNvPr id="4" name="TextBox 4"/>
          <p:cNvSpPr txBox="1"/>
          <p:nvPr/>
        </p:nvSpPr>
        <p:spPr>
          <a:xfrm>
            <a:off x="2723876" y="5617022"/>
            <a:ext cx="6744245" cy="376000"/>
          </a:xfrm>
          <a:prstGeom prst="rect">
            <a:avLst/>
          </a:prstGeom>
        </p:spPr>
        <p:txBody>
          <a:bodyPr lIns="0" tIns="0" rIns="0" bIns="0" rtlCol="0" anchor="t">
            <a:spAutoFit/>
          </a:bodyPr>
          <a:lstStyle/>
          <a:p>
            <a:pPr>
              <a:lnSpc>
                <a:spcPts val="959"/>
              </a:lnSpc>
            </a:pPr>
            <a:r>
              <a:rPr lang="en-US" sz="800" spc="7">
                <a:solidFill>
                  <a:srgbClr val="000000"/>
                </a:solidFill>
                <a:latin typeface="TT Rounds Condensed"/>
                <a:ea typeface="TT Rounds Condensed"/>
                <a:cs typeface="TT Rounds Condensed"/>
                <a:sym typeface="TT Rounds Condensed"/>
              </a:rPr>
              <a:t>Cox, E. Q., et al. (2016). "The Perinatal Depression Treatment Cascade: Baby Steps Toward Improving Outcomes." </a:t>
            </a:r>
            <a:r>
              <a:rPr lang="en-US" sz="800" u="sng" spc="7">
                <a:solidFill>
                  <a:srgbClr val="000000"/>
                </a:solidFill>
                <a:latin typeface="TT Rounds Condensed"/>
                <a:ea typeface="TT Rounds Condensed"/>
                <a:cs typeface="TT Rounds Condensed"/>
                <a:sym typeface="TT Rounds Condensed"/>
              </a:rPr>
              <a:t>J Clin Psychiatry</a:t>
            </a:r>
            <a:r>
              <a:rPr lang="en-US" sz="800" spc="7">
                <a:solidFill>
                  <a:srgbClr val="000000"/>
                </a:solidFill>
                <a:latin typeface="TT Rounds Condensed"/>
                <a:ea typeface="TT Rounds Condensed"/>
                <a:cs typeface="TT Rounds Condensed"/>
                <a:sym typeface="TT Rounds Condensed"/>
              </a:rPr>
              <a:t> </a:t>
            </a:r>
            <a:r>
              <a:rPr lang="en-US" sz="800" b="1" spc="7">
                <a:solidFill>
                  <a:srgbClr val="000000"/>
                </a:solidFill>
                <a:latin typeface="TT Rounds Condensed Bold"/>
                <a:ea typeface="TT Rounds Condensed Bold"/>
                <a:cs typeface="TT Rounds Condensed Bold"/>
                <a:sym typeface="TT Rounds Condensed Bold"/>
              </a:rPr>
              <a:t>77</a:t>
            </a:r>
            <a:r>
              <a:rPr lang="en-US" sz="800" spc="7">
                <a:solidFill>
                  <a:srgbClr val="000000"/>
                </a:solidFill>
                <a:latin typeface="TT Rounds Condensed"/>
                <a:ea typeface="TT Rounds Condensed"/>
                <a:cs typeface="TT Rounds Condensed"/>
                <a:sym typeface="TT Rounds Condensed"/>
              </a:rPr>
              <a:t>(9): 1189-1200.</a:t>
            </a:r>
          </a:p>
          <a:p>
            <a:pPr>
              <a:lnSpc>
                <a:spcPts val="959"/>
              </a:lnSpc>
            </a:pPr>
            <a:endParaRPr lang="en-US" sz="800" spc="7">
              <a:solidFill>
                <a:srgbClr val="000000"/>
              </a:solidFill>
              <a:latin typeface="TT Rounds Condensed"/>
              <a:ea typeface="TT Rounds Condensed"/>
              <a:cs typeface="TT Rounds Condensed"/>
              <a:sym typeface="TT Rounds Condensed"/>
            </a:endParaRPr>
          </a:p>
        </p:txBody>
      </p:sp>
      <p:sp>
        <p:nvSpPr>
          <p:cNvPr id="5" name="Freeform 5"/>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8C04F44-94C5-74A5-0E97-202A2BEF5367}"/>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213360" y="95568"/>
            <a:ext cx="11612880" cy="974626"/>
          </a:xfrm>
          <a:prstGeom prst="rect">
            <a:avLst/>
          </a:prstGeom>
        </p:spPr>
        <p:txBody>
          <a:bodyPr lIns="0" tIns="0" rIns="0" bIns="0" rtlCol="0" anchor="t">
            <a:spAutoFit/>
          </a:bodyPr>
          <a:lstStyle/>
          <a:p>
            <a:pPr>
              <a:lnSpc>
                <a:spcPts val="3840"/>
              </a:lnSpc>
            </a:pPr>
            <a:r>
              <a:rPr lang="en-US" sz="3200" b="1" spc="29">
                <a:solidFill>
                  <a:srgbClr val="10191F"/>
                </a:solidFill>
                <a:latin typeface="TT Rounds Condensed Bold"/>
                <a:ea typeface="TT Rounds Condensed Bold"/>
                <a:cs typeface="TT Rounds Condensed Bold"/>
                <a:sym typeface="TT Rounds Condensed Bold"/>
              </a:rPr>
              <a:t>Obstetric care clinicians often experience discomfort addressing PMH stemming from . . .      </a:t>
            </a:r>
          </a:p>
        </p:txBody>
      </p:sp>
      <p:sp>
        <p:nvSpPr>
          <p:cNvPr id="3" name="TextBox 3"/>
          <p:cNvSpPr txBox="1"/>
          <p:nvPr/>
        </p:nvSpPr>
        <p:spPr>
          <a:xfrm>
            <a:off x="925081" y="1648142"/>
            <a:ext cx="5125370" cy="9129102"/>
          </a:xfrm>
          <a:prstGeom prst="rect">
            <a:avLst/>
          </a:prstGeom>
        </p:spPr>
        <p:txBody>
          <a:bodyPr lIns="0" tIns="0" rIns="0" bIns="0" rtlCol="0" anchor="t">
            <a:spAutoFit/>
          </a:bodyPr>
          <a:lstStyle/>
          <a:p>
            <a:pPr>
              <a:lnSpc>
                <a:spcPts val="3360"/>
              </a:lnSpc>
            </a:pPr>
            <a:r>
              <a:rPr lang="en-US" sz="2800" b="1" spc="25">
                <a:solidFill>
                  <a:srgbClr val="000099"/>
                </a:solidFill>
                <a:latin typeface="TT Rounds Condensed Bold"/>
                <a:ea typeface="TT Rounds Condensed Bold"/>
                <a:cs typeface="TT Rounds Condensed Bold"/>
                <a:sym typeface="TT Rounds Condensed Bold"/>
              </a:rPr>
              <a:t>Lack of training </a:t>
            </a:r>
          </a:p>
          <a:p>
            <a:pPr>
              <a:lnSpc>
                <a:spcPts val="3360"/>
              </a:lnSpc>
            </a:pPr>
            <a:endParaRPr lang="en-US" sz="2800" b="1" spc="25">
              <a:solidFill>
                <a:srgbClr val="000099"/>
              </a:solidFill>
              <a:latin typeface="TT Rounds Condensed Bold"/>
              <a:ea typeface="TT Rounds Condensed Bold"/>
              <a:cs typeface="TT Rounds Condensed Bold"/>
              <a:sym typeface="TT Rounds Condensed Bold"/>
            </a:endParaRPr>
          </a:p>
          <a:p>
            <a:pPr>
              <a:lnSpc>
                <a:spcPts val="3360"/>
              </a:lnSpc>
            </a:pPr>
            <a:r>
              <a:rPr lang="en-US" sz="2800" b="1" spc="25">
                <a:solidFill>
                  <a:srgbClr val="000099"/>
                </a:solidFill>
                <a:latin typeface="TT Rounds Condensed Bold"/>
                <a:ea typeface="TT Rounds Condensed Bold"/>
                <a:cs typeface="TT Rounds Condensed Bold"/>
                <a:sym typeface="TT Rounds Condensed Bold"/>
              </a:rPr>
              <a:t>Not part of professional identity</a:t>
            </a:r>
          </a:p>
          <a:p>
            <a:pPr>
              <a:lnSpc>
                <a:spcPts val="3360"/>
              </a:lnSpc>
            </a:pPr>
            <a:endParaRPr lang="en-US" sz="2800" b="1" spc="25">
              <a:solidFill>
                <a:srgbClr val="000099"/>
              </a:solidFill>
              <a:latin typeface="TT Rounds Condensed Bold"/>
              <a:ea typeface="TT Rounds Condensed Bold"/>
              <a:cs typeface="TT Rounds Condensed Bold"/>
              <a:sym typeface="TT Rounds Condensed Bold"/>
            </a:endParaRPr>
          </a:p>
          <a:p>
            <a:pPr>
              <a:lnSpc>
                <a:spcPts val="3360"/>
              </a:lnSpc>
            </a:pPr>
            <a:r>
              <a:rPr lang="en-US" sz="2800" b="1" spc="26">
                <a:solidFill>
                  <a:srgbClr val="000099"/>
                </a:solidFill>
                <a:latin typeface="TT Rounds Condensed Bold"/>
                <a:ea typeface="TT Rounds Condensed Bold"/>
                <a:cs typeface="TT Rounds Condensed Bold"/>
                <a:sym typeface="TT Rounds Condensed Bold"/>
              </a:rPr>
              <a:t>Lack of guidance</a:t>
            </a: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r>
              <a:rPr lang="en-US" sz="2800" b="1" spc="26">
                <a:solidFill>
                  <a:srgbClr val="000099"/>
                </a:solidFill>
                <a:latin typeface="TT Rounds Condensed Bold"/>
                <a:ea typeface="TT Rounds Condensed Bold"/>
                <a:cs typeface="TT Rounds Condensed Bold"/>
                <a:sym typeface="TT Rounds Condensed Bold"/>
              </a:rPr>
              <a:t>Lack of knowledge regarding integrating into workflow</a:t>
            </a: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r>
              <a:rPr lang="en-US" sz="2800" b="1" spc="26">
                <a:solidFill>
                  <a:srgbClr val="000099"/>
                </a:solidFill>
                <a:latin typeface="TT Rounds Condensed Bold"/>
                <a:ea typeface="TT Rounds Condensed Bold"/>
                <a:cs typeface="TT Rounds Condensed Bold"/>
                <a:sym typeface="TT Rounds Condensed Bold"/>
              </a:rPr>
              <a:t>Lack of resources and referrals</a:t>
            </a: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a:p>
            <a:pPr>
              <a:lnSpc>
                <a:spcPts val="3360"/>
              </a:lnSpc>
            </a:pPr>
            <a:endParaRPr lang="en-US" sz="2800" b="1" spc="26">
              <a:solidFill>
                <a:srgbClr val="000099"/>
              </a:solidFill>
              <a:latin typeface="TT Rounds Condensed Bold"/>
              <a:ea typeface="TT Rounds Condensed Bold"/>
              <a:cs typeface="TT Rounds Condensed Bold"/>
              <a:sym typeface="TT Rounds Condensed Bold"/>
            </a:endParaRPr>
          </a:p>
        </p:txBody>
      </p:sp>
      <p:sp>
        <p:nvSpPr>
          <p:cNvPr id="4" name="Freeform 4" descr="Image result for distress doctor"/>
          <p:cNvSpPr/>
          <p:nvPr/>
        </p:nvSpPr>
        <p:spPr>
          <a:xfrm>
            <a:off x="6248400" y="2185987"/>
            <a:ext cx="5143500" cy="2743200"/>
          </a:xfrm>
          <a:custGeom>
            <a:avLst/>
            <a:gdLst/>
            <a:ahLst/>
            <a:cxnLst/>
            <a:rect l="l" t="t" r="r" b="b"/>
            <a:pathLst>
              <a:path w="7715250" h="4114800">
                <a:moveTo>
                  <a:pt x="0" y="0"/>
                </a:moveTo>
                <a:lnTo>
                  <a:pt x="7715250" y="0"/>
                </a:lnTo>
                <a:lnTo>
                  <a:pt x="7715250" y="4114801"/>
                </a:lnTo>
                <a:lnTo>
                  <a:pt x="0" y="4114801"/>
                </a:lnTo>
                <a:lnTo>
                  <a:pt x="0" y="0"/>
                </a:lnTo>
                <a:close/>
              </a:path>
            </a:pathLst>
          </a:custGeom>
          <a:blipFill>
            <a:blip r:embed="rId2"/>
            <a:stretch>
              <a:fillRect/>
            </a:stretch>
          </a:blipFill>
        </p:spPr>
        <p:txBody>
          <a:bodyPr/>
          <a:lstStyle/>
          <a:p>
            <a:endParaRPr lang="en-US" sz="1200"/>
          </a:p>
        </p:txBody>
      </p:sp>
      <p:sp>
        <p:nvSpPr>
          <p:cNvPr id="5" name="Freeform 5"/>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4E5C08-EB04-ACDC-1DE2-D5304CCB6954}"/>
            </a:ext>
          </a:extLst>
        </p:cNvPr>
        <p:cNvGrpSpPr/>
        <p:nvPr/>
      </p:nvGrpSpPr>
      <p:grpSpPr>
        <a:xfrm>
          <a:off x="0" y="0"/>
          <a:ext cx="0" cy="0"/>
          <a:chOff x="0" y="0"/>
          <a:chExt cx="0" cy="0"/>
        </a:xfrm>
      </p:grpSpPr>
      <p:sp>
        <p:nvSpPr>
          <p:cNvPr id="4" name="TextBox 5">
            <a:extLst>
              <a:ext uri="{FF2B5EF4-FFF2-40B4-BE49-F238E27FC236}">
                <a16:creationId xmlns:a16="http://schemas.microsoft.com/office/drawing/2014/main" id="{5E72937E-B632-E97F-9EA1-6883652DF44D}"/>
              </a:ext>
            </a:extLst>
          </p:cNvPr>
          <p:cNvSpPr txBox="1"/>
          <p:nvPr/>
        </p:nvSpPr>
        <p:spPr>
          <a:xfrm>
            <a:off x="99893" y="381278"/>
            <a:ext cx="7896802" cy="988219"/>
          </a:xfrm>
          <a:prstGeom prst="rect">
            <a:avLst/>
          </a:prstGeom>
          <a:noFill/>
          <a:ln cap="flat">
            <a:noFill/>
          </a:ln>
        </p:spPr>
        <p:txBody>
          <a:bodyPr vert="horz" wrap="square" lIns="0" tIns="0" rIns="0" bIns="0" anchor="t" anchorCtr="1" compatLnSpc="1">
            <a:spAutoFit/>
          </a:bodyPr>
          <a:lstStyle/>
          <a:p>
            <a:pPr defTabSz="609539">
              <a:lnSpc>
                <a:spcPts val="3760"/>
              </a:lnSpc>
              <a:defRPr sz="1800" b="0" i="0" u="none" strike="noStrike" kern="0" cap="none" spc="0" baseline="0">
                <a:solidFill>
                  <a:srgbClr val="000000"/>
                </a:solidFill>
                <a:uFillTx/>
              </a:defRPr>
            </a:pPr>
            <a:r>
              <a:rPr lang="en-US" sz="4000" b="1" kern="0" dirty="0">
                <a:solidFill>
                  <a:srgbClr val="1C498B"/>
                </a:solidFill>
                <a:latin typeface="Calibri"/>
              </a:rPr>
              <a:t>Risks of Untreated Perinatal Mental Health Conditions</a:t>
            </a:r>
            <a:endParaRPr lang="en-US" sz="4000" b="1" i="0" u="none" strike="noStrike" kern="0" cap="none" spc="0" baseline="0" dirty="0">
              <a:solidFill>
                <a:srgbClr val="1C498B"/>
              </a:solidFill>
              <a:uFillTx/>
              <a:latin typeface="Calibri"/>
              <a:ea typeface="Calibri"/>
              <a:cs typeface="Calibri"/>
            </a:endParaRPr>
          </a:p>
        </p:txBody>
      </p:sp>
      <p:sp>
        <p:nvSpPr>
          <p:cNvPr id="5" name="TextBox 4">
            <a:extLst>
              <a:ext uri="{FF2B5EF4-FFF2-40B4-BE49-F238E27FC236}">
                <a16:creationId xmlns:a16="http://schemas.microsoft.com/office/drawing/2014/main" id="{966FDB44-1C98-0305-169B-ED14AAE53704}"/>
              </a:ext>
            </a:extLst>
          </p:cNvPr>
          <p:cNvSpPr txBox="1"/>
          <p:nvPr/>
        </p:nvSpPr>
        <p:spPr>
          <a:xfrm>
            <a:off x="320844" y="4318880"/>
            <a:ext cx="2775285" cy="1754326"/>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tx1">
                    <a:lumMod val="50000"/>
                  </a:schemeClr>
                </a:solidFill>
              </a:rPr>
              <a:t>Higher delivery costs</a:t>
            </a:r>
          </a:p>
          <a:p>
            <a:pPr marL="285750" indent="-285750">
              <a:buFont typeface="Arial" panose="020B0604020202020204" pitchFamily="34" charset="0"/>
              <a:buChar char="•"/>
            </a:pPr>
            <a:r>
              <a:rPr lang="en-US" dirty="0">
                <a:solidFill>
                  <a:schemeClr val="tx1">
                    <a:lumMod val="50000"/>
                  </a:schemeClr>
                </a:solidFill>
              </a:rPr>
              <a:t>Substance use</a:t>
            </a:r>
          </a:p>
          <a:p>
            <a:pPr marL="285750" indent="-285750">
              <a:buFont typeface="Arial" panose="020B0604020202020204" pitchFamily="34" charset="0"/>
              <a:buChar char="•"/>
            </a:pPr>
            <a:r>
              <a:rPr lang="en-US" dirty="0">
                <a:solidFill>
                  <a:schemeClr val="tx1">
                    <a:lumMod val="50000"/>
                  </a:schemeClr>
                </a:solidFill>
              </a:rPr>
              <a:t>Suicide risk</a:t>
            </a:r>
          </a:p>
          <a:p>
            <a:pPr marL="285750" indent="-285750">
              <a:buFont typeface="Arial" panose="020B0604020202020204" pitchFamily="34" charset="0"/>
              <a:buChar char="•"/>
            </a:pPr>
            <a:r>
              <a:rPr lang="en-US" dirty="0">
                <a:solidFill>
                  <a:schemeClr val="tx1">
                    <a:lumMod val="50000"/>
                  </a:schemeClr>
                </a:solidFill>
              </a:rPr>
              <a:t>Less likely to participate in prenatal care</a:t>
            </a:r>
          </a:p>
        </p:txBody>
      </p:sp>
      <p:sp>
        <p:nvSpPr>
          <p:cNvPr id="6" name="TextBox 5">
            <a:extLst>
              <a:ext uri="{FF2B5EF4-FFF2-40B4-BE49-F238E27FC236}">
                <a16:creationId xmlns:a16="http://schemas.microsoft.com/office/drawing/2014/main" id="{F1197740-AF7F-879B-4808-E160B3CB026A}"/>
              </a:ext>
            </a:extLst>
          </p:cNvPr>
          <p:cNvSpPr txBox="1"/>
          <p:nvPr/>
        </p:nvSpPr>
        <p:spPr>
          <a:xfrm>
            <a:off x="2959769" y="4318880"/>
            <a:ext cx="3200399" cy="2031325"/>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tx1">
                    <a:lumMod val="50000"/>
                  </a:schemeClr>
                </a:solidFill>
              </a:rPr>
              <a:t>Intrauterine growth retardation</a:t>
            </a:r>
          </a:p>
          <a:p>
            <a:pPr marL="285750" indent="-285750">
              <a:buFont typeface="Arial" panose="020B0604020202020204" pitchFamily="34" charset="0"/>
              <a:buChar char="•"/>
            </a:pPr>
            <a:r>
              <a:rPr lang="en-US" dirty="0">
                <a:solidFill>
                  <a:schemeClr val="tx1">
                    <a:lumMod val="50000"/>
                  </a:schemeClr>
                </a:solidFill>
              </a:rPr>
              <a:t>Lower Apgar scores</a:t>
            </a:r>
          </a:p>
          <a:p>
            <a:pPr marL="285750" indent="-285750">
              <a:buFont typeface="Arial" panose="020B0604020202020204" pitchFamily="34" charset="0"/>
              <a:buChar char="•"/>
            </a:pPr>
            <a:r>
              <a:rPr lang="en-US" dirty="0">
                <a:solidFill>
                  <a:schemeClr val="tx1">
                    <a:lumMod val="50000"/>
                  </a:schemeClr>
                </a:solidFill>
              </a:rPr>
              <a:t>Congenital malformations</a:t>
            </a:r>
          </a:p>
          <a:p>
            <a:pPr marL="285750" indent="-285750">
              <a:buFont typeface="Arial" panose="020B0604020202020204" pitchFamily="34" charset="0"/>
              <a:buChar char="•"/>
            </a:pPr>
            <a:r>
              <a:rPr lang="en-US" dirty="0">
                <a:solidFill>
                  <a:schemeClr val="tx1">
                    <a:lumMod val="50000"/>
                  </a:schemeClr>
                </a:solidFill>
              </a:rPr>
              <a:t>Perinatal loss</a:t>
            </a:r>
          </a:p>
          <a:p>
            <a:pPr marL="285750" indent="-285750">
              <a:buFont typeface="Arial" panose="020B0604020202020204" pitchFamily="34" charset="0"/>
              <a:buChar char="•"/>
            </a:pPr>
            <a:r>
              <a:rPr lang="en-US" dirty="0">
                <a:solidFill>
                  <a:schemeClr val="tx1">
                    <a:lumMod val="50000"/>
                  </a:schemeClr>
                </a:solidFill>
              </a:rPr>
              <a:t>Preterm birth</a:t>
            </a:r>
          </a:p>
          <a:p>
            <a:pPr marL="285750" indent="-285750">
              <a:buFont typeface="Arial" panose="020B0604020202020204" pitchFamily="34" charset="0"/>
              <a:buChar char="•"/>
            </a:pPr>
            <a:r>
              <a:rPr lang="en-US" dirty="0">
                <a:solidFill>
                  <a:schemeClr val="tx1">
                    <a:lumMod val="50000"/>
                  </a:schemeClr>
                </a:solidFill>
              </a:rPr>
              <a:t>Low birth weight</a:t>
            </a:r>
          </a:p>
        </p:txBody>
      </p:sp>
      <p:sp>
        <p:nvSpPr>
          <p:cNvPr id="7" name="TextBox 6">
            <a:extLst>
              <a:ext uri="{FF2B5EF4-FFF2-40B4-BE49-F238E27FC236}">
                <a16:creationId xmlns:a16="http://schemas.microsoft.com/office/drawing/2014/main" id="{8EDDF200-C974-C81F-3315-FD5BAD1B1FA9}"/>
              </a:ext>
            </a:extLst>
          </p:cNvPr>
          <p:cNvSpPr txBox="1"/>
          <p:nvPr/>
        </p:nvSpPr>
        <p:spPr>
          <a:xfrm>
            <a:off x="6096000" y="4314413"/>
            <a:ext cx="2927979" cy="1477328"/>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tx1">
                    <a:lumMod val="50000"/>
                  </a:schemeClr>
                </a:solidFill>
              </a:rPr>
              <a:t>Mother infant attachment issues</a:t>
            </a:r>
          </a:p>
          <a:p>
            <a:pPr marL="285750" indent="-285750">
              <a:buFont typeface="Arial" panose="020B0604020202020204" pitchFamily="34" charset="0"/>
              <a:buChar char="•"/>
            </a:pPr>
            <a:r>
              <a:rPr lang="en-US" dirty="0">
                <a:solidFill>
                  <a:schemeClr val="tx1">
                    <a:lumMod val="50000"/>
                  </a:schemeClr>
                </a:solidFill>
              </a:rPr>
              <a:t>Less likely to participate in postpartum care</a:t>
            </a:r>
          </a:p>
          <a:p>
            <a:pPr marL="285750" indent="-285750">
              <a:buFont typeface="Arial" panose="020B0604020202020204" pitchFamily="34" charset="0"/>
              <a:buChar char="•"/>
            </a:pPr>
            <a:r>
              <a:rPr lang="en-US" dirty="0">
                <a:solidFill>
                  <a:schemeClr val="tx1">
                    <a:lumMod val="50000"/>
                  </a:schemeClr>
                </a:solidFill>
              </a:rPr>
              <a:t>Suicide risk</a:t>
            </a:r>
          </a:p>
        </p:txBody>
      </p:sp>
      <p:sp>
        <p:nvSpPr>
          <p:cNvPr id="8" name="TextBox 7">
            <a:extLst>
              <a:ext uri="{FF2B5EF4-FFF2-40B4-BE49-F238E27FC236}">
                <a16:creationId xmlns:a16="http://schemas.microsoft.com/office/drawing/2014/main" id="{0E149E35-87CF-4C0A-B1EA-C8A34D76E847}"/>
              </a:ext>
            </a:extLst>
          </p:cNvPr>
          <p:cNvSpPr txBox="1"/>
          <p:nvPr/>
        </p:nvSpPr>
        <p:spPr>
          <a:xfrm>
            <a:off x="9248273" y="4314413"/>
            <a:ext cx="2775285" cy="1477328"/>
          </a:xfrm>
          <a:prstGeom prst="rect">
            <a:avLst/>
          </a:prstGeom>
          <a:noFill/>
        </p:spPr>
        <p:txBody>
          <a:bodyPr wrap="square" rtlCol="0">
            <a:spAutoFit/>
          </a:bodyPr>
          <a:lstStyle/>
          <a:p>
            <a:pPr marL="285750" indent="-285750">
              <a:buFont typeface="Arial" panose="020B0604020202020204" pitchFamily="34" charset="0"/>
              <a:buChar char="•"/>
            </a:pPr>
            <a:r>
              <a:rPr lang="en-US" dirty="0">
                <a:solidFill>
                  <a:schemeClr val="tx1">
                    <a:lumMod val="50000"/>
                  </a:schemeClr>
                </a:solidFill>
              </a:rPr>
              <a:t>Risk of neglect or inadequate care</a:t>
            </a:r>
          </a:p>
          <a:p>
            <a:pPr marL="285750" indent="-285750">
              <a:buFont typeface="Arial" panose="020B0604020202020204" pitchFamily="34" charset="0"/>
              <a:buChar char="•"/>
            </a:pPr>
            <a:r>
              <a:rPr lang="en-US" dirty="0">
                <a:solidFill>
                  <a:schemeClr val="tx1">
                    <a:lumMod val="50000"/>
                  </a:schemeClr>
                </a:solidFill>
              </a:rPr>
              <a:t>Adverse behavioral/emotional development</a:t>
            </a:r>
          </a:p>
        </p:txBody>
      </p:sp>
      <p:sp>
        <p:nvSpPr>
          <p:cNvPr id="9" name="TextBox 8">
            <a:extLst>
              <a:ext uri="{FF2B5EF4-FFF2-40B4-BE49-F238E27FC236}">
                <a16:creationId xmlns:a16="http://schemas.microsoft.com/office/drawing/2014/main" id="{65EE4DC1-C2EB-45CD-4F0E-A47B594833F0}"/>
              </a:ext>
            </a:extLst>
          </p:cNvPr>
          <p:cNvSpPr txBox="1"/>
          <p:nvPr/>
        </p:nvSpPr>
        <p:spPr>
          <a:xfrm>
            <a:off x="8650706" y="6448926"/>
            <a:ext cx="3489157" cy="307777"/>
          </a:xfrm>
          <a:prstGeom prst="rect">
            <a:avLst/>
          </a:prstGeom>
          <a:noFill/>
        </p:spPr>
        <p:txBody>
          <a:bodyPr wrap="square" rtlCol="0">
            <a:spAutoFit/>
          </a:bodyPr>
          <a:lstStyle/>
          <a:p>
            <a:r>
              <a:rPr lang="en-US" sz="1400" i="1" dirty="0" err="1"/>
              <a:t>Paschetta</a:t>
            </a:r>
            <a:r>
              <a:rPr lang="en-US" sz="1400" i="1" dirty="0"/>
              <a:t> et al., 2014; </a:t>
            </a:r>
            <a:r>
              <a:rPr lang="en-US" sz="1400" i="1" dirty="0" err="1"/>
              <a:t>Accort</a:t>
            </a:r>
            <a:r>
              <a:rPr lang="en-US" sz="1400" i="1" dirty="0"/>
              <a:t> et al., 2022 </a:t>
            </a:r>
          </a:p>
        </p:txBody>
      </p:sp>
      <p:sp>
        <p:nvSpPr>
          <p:cNvPr id="10" name="Freeform 4">
            <a:extLst>
              <a:ext uri="{FF2B5EF4-FFF2-40B4-BE49-F238E27FC236}">
                <a16:creationId xmlns:a16="http://schemas.microsoft.com/office/drawing/2014/main" id="{E1633061-0D8E-B7E8-D536-E67FACBAE2AF}"/>
              </a:ext>
            </a:extLst>
          </p:cNvPr>
          <p:cNvSpPr/>
          <p:nvPr/>
        </p:nvSpPr>
        <p:spPr>
          <a:xfrm>
            <a:off x="957905" y="1634190"/>
            <a:ext cx="1312053" cy="2629851"/>
          </a:xfrm>
          <a:custGeom>
            <a:avLst/>
            <a:gdLst/>
            <a:ahLst/>
            <a:cxnLst/>
            <a:rect l="l" t="t" r="r" b="b"/>
            <a:pathLst>
              <a:path w="2041970" h="4114800">
                <a:moveTo>
                  <a:pt x="0" y="0"/>
                </a:moveTo>
                <a:lnTo>
                  <a:pt x="2041969" y="0"/>
                </a:lnTo>
                <a:lnTo>
                  <a:pt x="2041969"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sp>
        <p:nvSpPr>
          <p:cNvPr id="11" name="Freeform 5">
            <a:extLst>
              <a:ext uri="{FF2B5EF4-FFF2-40B4-BE49-F238E27FC236}">
                <a16:creationId xmlns:a16="http://schemas.microsoft.com/office/drawing/2014/main" id="{9FADF0C5-E05B-308C-EE46-52EB2C9B34EF}"/>
              </a:ext>
            </a:extLst>
          </p:cNvPr>
          <p:cNvSpPr/>
          <p:nvPr/>
        </p:nvSpPr>
        <p:spPr>
          <a:xfrm>
            <a:off x="2695395" y="2466307"/>
            <a:ext cx="2701229" cy="1489155"/>
          </a:xfrm>
          <a:custGeom>
            <a:avLst/>
            <a:gdLst/>
            <a:ahLst/>
            <a:cxnLst/>
            <a:rect l="l" t="t" r="r" b="b"/>
            <a:pathLst>
              <a:path w="3290154" h="1826035">
                <a:moveTo>
                  <a:pt x="0" y="0"/>
                </a:moveTo>
                <a:lnTo>
                  <a:pt x="3290154" y="0"/>
                </a:lnTo>
                <a:lnTo>
                  <a:pt x="3290154" y="1826036"/>
                </a:lnTo>
                <a:lnTo>
                  <a:pt x="0" y="1826036"/>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a:p>
        </p:txBody>
      </p:sp>
      <p:sp>
        <p:nvSpPr>
          <p:cNvPr id="12" name="Freeform 6">
            <a:extLst>
              <a:ext uri="{FF2B5EF4-FFF2-40B4-BE49-F238E27FC236}">
                <a16:creationId xmlns:a16="http://schemas.microsoft.com/office/drawing/2014/main" id="{3E4D4934-69D7-10AF-5C26-2F87AA4558D4}"/>
              </a:ext>
            </a:extLst>
          </p:cNvPr>
          <p:cNvSpPr/>
          <p:nvPr/>
        </p:nvSpPr>
        <p:spPr>
          <a:xfrm>
            <a:off x="6368421" y="1465749"/>
            <a:ext cx="2175725" cy="2629851"/>
          </a:xfrm>
          <a:custGeom>
            <a:avLst/>
            <a:gdLst/>
            <a:ahLst/>
            <a:cxnLst/>
            <a:rect l="l" t="t" r="r" b="b"/>
            <a:pathLst>
              <a:path w="3183827" h="4114800">
                <a:moveTo>
                  <a:pt x="0" y="0"/>
                </a:moveTo>
                <a:lnTo>
                  <a:pt x="3183826" y="0"/>
                </a:lnTo>
                <a:lnTo>
                  <a:pt x="3183826" y="4114800"/>
                </a:lnTo>
                <a:lnTo>
                  <a:pt x="0" y="4114800"/>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US"/>
          </a:p>
        </p:txBody>
      </p:sp>
      <p:sp>
        <p:nvSpPr>
          <p:cNvPr id="13" name="Freeform 7">
            <a:extLst>
              <a:ext uri="{FF2B5EF4-FFF2-40B4-BE49-F238E27FC236}">
                <a16:creationId xmlns:a16="http://schemas.microsoft.com/office/drawing/2014/main" id="{A026E20E-1AD0-67B9-73AA-B8AABEE599F0}"/>
              </a:ext>
            </a:extLst>
          </p:cNvPr>
          <p:cNvSpPr/>
          <p:nvPr/>
        </p:nvSpPr>
        <p:spPr>
          <a:xfrm>
            <a:off x="9495087" y="1775615"/>
            <a:ext cx="1556085" cy="2488426"/>
          </a:xfrm>
          <a:custGeom>
            <a:avLst/>
            <a:gdLst/>
            <a:ahLst/>
            <a:cxnLst/>
            <a:rect l="l" t="t" r="r" b="b"/>
            <a:pathLst>
              <a:path w="2244868" h="3206955">
                <a:moveTo>
                  <a:pt x="0" y="0"/>
                </a:moveTo>
                <a:lnTo>
                  <a:pt x="2244868" y="0"/>
                </a:lnTo>
                <a:lnTo>
                  <a:pt x="2244868" y="3206955"/>
                </a:lnTo>
                <a:lnTo>
                  <a:pt x="0" y="3206955"/>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US"/>
          </a:p>
        </p:txBody>
      </p:sp>
    </p:spTree>
    <p:extLst>
      <p:ext uri="{BB962C8B-B14F-4D97-AF65-F5344CB8AC3E}">
        <p14:creationId xmlns:p14="http://schemas.microsoft.com/office/powerpoint/2010/main" val="358062395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F2266D6-15B4-2477-B23E-C0E8F2DBF98A}"/>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86900" y="41829"/>
            <a:ext cx="11460480" cy="1461939"/>
          </a:xfrm>
          <a:prstGeom prst="rect">
            <a:avLst/>
          </a:prstGeom>
        </p:spPr>
        <p:txBody>
          <a:bodyPr lIns="0" tIns="0" rIns="0" bIns="0" rtlCol="0" anchor="t">
            <a:spAutoFit/>
          </a:bodyPr>
          <a:lstStyle/>
          <a:p>
            <a:pPr>
              <a:lnSpc>
                <a:spcPts val="3840"/>
              </a:lnSpc>
            </a:pPr>
            <a:r>
              <a:rPr lang="en-US" sz="3200" b="1" spc="29">
                <a:solidFill>
                  <a:srgbClr val="181717"/>
                </a:solidFill>
                <a:latin typeface="TT Rounds Condensed Bold"/>
                <a:ea typeface="TT Rounds Condensed Bold"/>
                <a:cs typeface="TT Rounds Condensed Bold"/>
                <a:sym typeface="TT Rounds Condensed Bold"/>
              </a:rPr>
              <a:t>The health care system needs to change to address PMH so perinatal individuals can get the help they need and deserve</a:t>
            </a:r>
          </a:p>
        </p:txBody>
      </p:sp>
      <p:sp>
        <p:nvSpPr>
          <p:cNvPr id="3" name="Freeform 3"/>
          <p:cNvSpPr/>
          <p:nvPr/>
        </p:nvSpPr>
        <p:spPr>
          <a:xfrm>
            <a:off x="2057400" y="1828800"/>
            <a:ext cx="7893559" cy="4536528"/>
          </a:xfrm>
          <a:custGeom>
            <a:avLst/>
            <a:gdLst/>
            <a:ahLst/>
            <a:cxnLst/>
            <a:rect l="l" t="t" r="r" b="b"/>
            <a:pathLst>
              <a:path w="11840338" h="6804792">
                <a:moveTo>
                  <a:pt x="0" y="0"/>
                </a:moveTo>
                <a:lnTo>
                  <a:pt x="11840338" y="0"/>
                </a:lnTo>
                <a:lnTo>
                  <a:pt x="11840338" y="6804792"/>
                </a:lnTo>
                <a:lnTo>
                  <a:pt x="0" y="6804792"/>
                </a:lnTo>
                <a:lnTo>
                  <a:pt x="0" y="0"/>
                </a:lnTo>
                <a:close/>
              </a:path>
            </a:pathLst>
          </a:custGeom>
          <a:blipFill>
            <a:blip r:embed="rId2"/>
            <a:stretch>
              <a:fillRect/>
            </a:stretch>
          </a:blipFill>
        </p:spPr>
        <p:txBody>
          <a:bodyPr/>
          <a:lstStyle/>
          <a:p>
            <a:endParaRPr lang="en-US" sz="1200"/>
          </a:p>
        </p:txBody>
      </p:sp>
      <p:sp>
        <p:nvSpPr>
          <p:cNvPr id="4" name="Freeform 4"/>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0CE85F0-43E8-BF87-D6C3-EA601649F645}"/>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descr="A picture containing screenshot, graphics, animation, graphic design  Description automatically generated"/>
          <p:cNvSpPr/>
          <p:nvPr/>
        </p:nvSpPr>
        <p:spPr>
          <a:xfrm>
            <a:off x="685086" y="340129"/>
            <a:ext cx="10884430" cy="3712472"/>
          </a:xfrm>
          <a:custGeom>
            <a:avLst/>
            <a:gdLst/>
            <a:ahLst/>
            <a:cxnLst/>
            <a:rect l="l" t="t" r="r" b="b"/>
            <a:pathLst>
              <a:path w="16326645" h="5568708">
                <a:moveTo>
                  <a:pt x="0" y="0"/>
                </a:moveTo>
                <a:lnTo>
                  <a:pt x="16326645" y="0"/>
                </a:lnTo>
                <a:lnTo>
                  <a:pt x="16326645" y="5568709"/>
                </a:lnTo>
                <a:lnTo>
                  <a:pt x="0" y="5568709"/>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5658239" y="5257652"/>
            <a:ext cx="2628933" cy="1162609"/>
          </a:xfrm>
          <a:custGeom>
            <a:avLst/>
            <a:gdLst/>
            <a:ahLst/>
            <a:cxnLst/>
            <a:rect l="l" t="t" r="r" b="b"/>
            <a:pathLst>
              <a:path w="3943400" h="1743914">
                <a:moveTo>
                  <a:pt x="0" y="0"/>
                </a:moveTo>
                <a:lnTo>
                  <a:pt x="3943400" y="0"/>
                </a:lnTo>
                <a:lnTo>
                  <a:pt x="3943400" y="1743914"/>
                </a:lnTo>
                <a:lnTo>
                  <a:pt x="0" y="1743914"/>
                </a:lnTo>
                <a:lnTo>
                  <a:pt x="0" y="0"/>
                </a:lnTo>
                <a:close/>
              </a:path>
            </a:pathLst>
          </a:custGeom>
          <a:blipFill>
            <a:blip r:embed="rId3"/>
            <a:stretch>
              <a:fillRect/>
            </a:stretch>
          </a:blipFill>
        </p:spPr>
        <p:txBody>
          <a:bodyPr/>
          <a:lstStyle/>
          <a:p>
            <a:endParaRPr lang="en-US" sz="1200"/>
          </a:p>
        </p:txBody>
      </p:sp>
      <p:sp>
        <p:nvSpPr>
          <p:cNvPr id="4" name="Freeform 4"/>
          <p:cNvSpPr/>
          <p:nvPr/>
        </p:nvSpPr>
        <p:spPr>
          <a:xfrm>
            <a:off x="349927" y="5235904"/>
            <a:ext cx="2265758" cy="1206106"/>
          </a:xfrm>
          <a:custGeom>
            <a:avLst/>
            <a:gdLst/>
            <a:ahLst/>
            <a:cxnLst/>
            <a:rect l="l" t="t" r="r" b="b"/>
            <a:pathLst>
              <a:path w="3398637" h="1809159">
                <a:moveTo>
                  <a:pt x="0" y="0"/>
                </a:moveTo>
                <a:lnTo>
                  <a:pt x="3398638" y="0"/>
                </a:lnTo>
                <a:lnTo>
                  <a:pt x="3398638" y="1809159"/>
                </a:lnTo>
                <a:lnTo>
                  <a:pt x="0" y="1809159"/>
                </a:lnTo>
                <a:lnTo>
                  <a:pt x="0" y="0"/>
                </a:lnTo>
                <a:close/>
              </a:path>
            </a:pathLst>
          </a:custGeom>
          <a:blipFill>
            <a:blip r:embed="rId4"/>
            <a:stretch>
              <a:fillRect/>
            </a:stretch>
          </a:blipFill>
        </p:spPr>
        <p:txBody>
          <a:bodyPr/>
          <a:lstStyle/>
          <a:p>
            <a:endParaRPr lang="en-US" sz="1200"/>
          </a:p>
        </p:txBody>
      </p:sp>
      <p:sp>
        <p:nvSpPr>
          <p:cNvPr id="5" name="TextBox 5"/>
          <p:cNvSpPr txBox="1"/>
          <p:nvPr/>
        </p:nvSpPr>
        <p:spPr>
          <a:xfrm>
            <a:off x="277416" y="4631275"/>
            <a:ext cx="1867828" cy="408766"/>
          </a:xfrm>
          <a:prstGeom prst="rect">
            <a:avLst/>
          </a:prstGeom>
        </p:spPr>
        <p:txBody>
          <a:bodyPr lIns="0" tIns="0" rIns="0" bIns="0" rtlCol="0" anchor="t">
            <a:spAutoFit/>
          </a:bodyPr>
          <a:lstStyle/>
          <a:p>
            <a:pPr>
              <a:lnSpc>
                <a:spcPts val="3360"/>
              </a:lnSpc>
            </a:pPr>
            <a:r>
              <a:rPr lang="en-US" sz="2800" u="sng" spc="26">
                <a:solidFill>
                  <a:srgbClr val="FF0000"/>
                </a:solidFill>
                <a:latin typeface="TT Rounds Condensed"/>
                <a:ea typeface="TT Rounds Condensed"/>
                <a:cs typeface="TT Rounds Condensed"/>
                <a:sym typeface="TT Rounds Condensed"/>
              </a:rPr>
              <a:t>Resources:</a:t>
            </a:r>
          </a:p>
        </p:txBody>
      </p:sp>
      <p:sp>
        <p:nvSpPr>
          <p:cNvPr id="6" name="Freeform 6"/>
          <p:cNvSpPr/>
          <p:nvPr/>
        </p:nvSpPr>
        <p:spPr>
          <a:xfrm>
            <a:off x="2862975" y="5257652"/>
            <a:ext cx="2657391" cy="1162609"/>
          </a:xfrm>
          <a:custGeom>
            <a:avLst/>
            <a:gdLst/>
            <a:ahLst/>
            <a:cxnLst/>
            <a:rect l="l" t="t" r="r" b="b"/>
            <a:pathLst>
              <a:path w="3986087" h="1743914">
                <a:moveTo>
                  <a:pt x="0" y="0"/>
                </a:moveTo>
                <a:lnTo>
                  <a:pt x="3986087" y="0"/>
                </a:lnTo>
                <a:lnTo>
                  <a:pt x="3986087" y="1743914"/>
                </a:lnTo>
                <a:lnTo>
                  <a:pt x="0" y="1743914"/>
                </a:lnTo>
                <a:lnTo>
                  <a:pt x="0" y="0"/>
                </a:lnTo>
                <a:close/>
              </a:path>
            </a:pathLst>
          </a:custGeom>
          <a:blipFill>
            <a:blip r:embed="rId5"/>
            <a:stretch>
              <a:fillRect/>
            </a:stretch>
          </a:blipFill>
        </p:spPr>
        <p:txBody>
          <a:bodyPr/>
          <a:lstStyle/>
          <a:p>
            <a:endParaRPr lang="en-US" sz="1200"/>
          </a:p>
        </p:txBody>
      </p:sp>
      <p:sp>
        <p:nvSpPr>
          <p:cNvPr id="7" name="Freeform 7"/>
          <p:cNvSpPr/>
          <p:nvPr/>
        </p:nvSpPr>
        <p:spPr>
          <a:xfrm>
            <a:off x="8425046" y="5239459"/>
            <a:ext cx="3295389" cy="1202551"/>
          </a:xfrm>
          <a:custGeom>
            <a:avLst/>
            <a:gdLst/>
            <a:ahLst/>
            <a:cxnLst/>
            <a:rect l="l" t="t" r="r" b="b"/>
            <a:pathLst>
              <a:path w="4943083" h="1803826">
                <a:moveTo>
                  <a:pt x="0" y="0"/>
                </a:moveTo>
                <a:lnTo>
                  <a:pt x="4943083" y="0"/>
                </a:lnTo>
                <a:lnTo>
                  <a:pt x="4943083" y="1803827"/>
                </a:lnTo>
                <a:lnTo>
                  <a:pt x="0" y="1803827"/>
                </a:lnTo>
                <a:lnTo>
                  <a:pt x="0" y="0"/>
                </a:lnTo>
                <a:close/>
              </a:path>
            </a:pathLst>
          </a:custGeom>
          <a:blipFill>
            <a:blip r:embed="rId6"/>
            <a:stretch>
              <a:fillRect/>
            </a:stretch>
          </a:blipFill>
        </p:spPr>
        <p:txBody>
          <a:bodyPr/>
          <a:lstStyle/>
          <a:p>
            <a:endParaRPr lang="en-US" sz="1200"/>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07FD72FB-AEDB-C084-7963-061E0551F124}"/>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137160" y="19427"/>
            <a:ext cx="11765280" cy="844783"/>
          </a:xfrm>
          <a:prstGeom prst="rect">
            <a:avLst/>
          </a:prstGeom>
        </p:spPr>
        <p:txBody>
          <a:bodyPr lIns="0" tIns="0" rIns="0" bIns="0" rtlCol="0" anchor="t">
            <a:spAutoFit/>
          </a:bodyPr>
          <a:lstStyle/>
          <a:p>
            <a:pPr>
              <a:lnSpc>
                <a:spcPts val="3360"/>
              </a:lnSpc>
            </a:pPr>
            <a:r>
              <a:rPr lang="en-US" sz="2800" b="1" spc="26">
                <a:solidFill>
                  <a:srgbClr val="000000"/>
                </a:solidFill>
                <a:latin typeface="TT Rounds Condensed Bold"/>
                <a:ea typeface="TT Rounds Condensed Bold"/>
                <a:cs typeface="TT Rounds Condensed Bold"/>
                <a:sym typeface="TT Rounds Condensed Bold"/>
              </a:rPr>
              <a:t>Integration of mental health care into obstetric practice is critical and now resources and guidance are available </a:t>
            </a:r>
          </a:p>
        </p:txBody>
      </p:sp>
      <p:sp>
        <p:nvSpPr>
          <p:cNvPr id="3" name="Freeform 3" descr="A picture containing text, clipart  Description automatically generated"/>
          <p:cNvSpPr/>
          <p:nvPr/>
        </p:nvSpPr>
        <p:spPr>
          <a:xfrm>
            <a:off x="2879435" y="3012267"/>
            <a:ext cx="6280730" cy="1973943"/>
          </a:xfrm>
          <a:custGeom>
            <a:avLst/>
            <a:gdLst/>
            <a:ahLst/>
            <a:cxnLst/>
            <a:rect l="l" t="t" r="r" b="b"/>
            <a:pathLst>
              <a:path w="9421095" h="2960915">
                <a:moveTo>
                  <a:pt x="0" y="0"/>
                </a:moveTo>
                <a:lnTo>
                  <a:pt x="9421096" y="0"/>
                </a:lnTo>
                <a:lnTo>
                  <a:pt x="9421096" y="2960915"/>
                </a:lnTo>
                <a:lnTo>
                  <a:pt x="0" y="2960915"/>
                </a:lnTo>
                <a:lnTo>
                  <a:pt x="0" y="0"/>
                </a:lnTo>
                <a:close/>
              </a:path>
            </a:pathLst>
          </a:custGeom>
          <a:blipFill>
            <a:blip r:embed="rId2"/>
            <a:stretch>
              <a:fillRect/>
            </a:stretch>
          </a:blipFill>
        </p:spPr>
        <p:txBody>
          <a:bodyPr/>
          <a:lstStyle/>
          <a:p>
            <a:endParaRPr lang="en-US" sz="1200"/>
          </a:p>
        </p:txBody>
      </p:sp>
      <p:sp>
        <p:nvSpPr>
          <p:cNvPr id="4" name="Freeform 4" descr="AIM Program - Alliance for Innovation on Maternal Health | Council on  Patient Safety"/>
          <p:cNvSpPr/>
          <p:nvPr/>
        </p:nvSpPr>
        <p:spPr>
          <a:xfrm>
            <a:off x="334212" y="1427052"/>
            <a:ext cx="1938970" cy="1031570"/>
          </a:xfrm>
          <a:custGeom>
            <a:avLst/>
            <a:gdLst/>
            <a:ahLst/>
            <a:cxnLst/>
            <a:rect l="l" t="t" r="r" b="b"/>
            <a:pathLst>
              <a:path w="2908455" h="1547355">
                <a:moveTo>
                  <a:pt x="0" y="0"/>
                </a:moveTo>
                <a:lnTo>
                  <a:pt x="2908455" y="0"/>
                </a:lnTo>
                <a:lnTo>
                  <a:pt x="2908455" y="1547355"/>
                </a:lnTo>
                <a:lnTo>
                  <a:pt x="0" y="1547355"/>
                </a:lnTo>
                <a:lnTo>
                  <a:pt x="0" y="0"/>
                </a:lnTo>
                <a:close/>
              </a:path>
            </a:pathLst>
          </a:custGeom>
          <a:blipFill>
            <a:blip r:embed="rId3"/>
            <a:stretch>
              <a:fillRect/>
            </a:stretch>
          </a:blipFill>
        </p:spPr>
        <p:txBody>
          <a:bodyPr/>
          <a:lstStyle/>
          <a:p>
            <a:endParaRPr lang="en-US" sz="1200"/>
          </a:p>
        </p:txBody>
      </p:sp>
      <p:grpSp>
        <p:nvGrpSpPr>
          <p:cNvPr id="5" name="Group 5"/>
          <p:cNvGrpSpPr/>
          <p:nvPr/>
        </p:nvGrpSpPr>
        <p:grpSpPr>
          <a:xfrm>
            <a:off x="5731524" y="2665710"/>
            <a:ext cx="407596" cy="412810"/>
            <a:chOff x="0" y="0"/>
            <a:chExt cx="815192" cy="825620"/>
          </a:xfrm>
        </p:grpSpPr>
        <p:sp>
          <p:nvSpPr>
            <p:cNvPr id="6" name="Freeform 6"/>
            <p:cNvSpPr/>
            <p:nvPr/>
          </p:nvSpPr>
          <p:spPr>
            <a:xfrm>
              <a:off x="117348" y="118745"/>
              <a:ext cx="580517" cy="588137"/>
            </a:xfrm>
            <a:custGeom>
              <a:avLst/>
              <a:gdLst/>
              <a:ahLst/>
              <a:cxnLst/>
              <a:rect l="l" t="t" r="r" b="b"/>
              <a:pathLst>
                <a:path w="580517" h="588137">
                  <a:moveTo>
                    <a:pt x="0" y="201168"/>
                  </a:moveTo>
                  <a:lnTo>
                    <a:pt x="197358" y="201168"/>
                  </a:lnTo>
                  <a:lnTo>
                    <a:pt x="197358" y="0"/>
                  </a:lnTo>
                  <a:lnTo>
                    <a:pt x="383159" y="0"/>
                  </a:lnTo>
                  <a:lnTo>
                    <a:pt x="383159" y="201168"/>
                  </a:lnTo>
                  <a:lnTo>
                    <a:pt x="580517" y="201168"/>
                  </a:lnTo>
                  <a:lnTo>
                    <a:pt x="580517" y="386969"/>
                  </a:lnTo>
                  <a:lnTo>
                    <a:pt x="383159" y="386969"/>
                  </a:lnTo>
                  <a:lnTo>
                    <a:pt x="383159" y="588137"/>
                  </a:lnTo>
                  <a:lnTo>
                    <a:pt x="197358" y="588137"/>
                  </a:lnTo>
                  <a:lnTo>
                    <a:pt x="197358" y="386969"/>
                  </a:lnTo>
                  <a:lnTo>
                    <a:pt x="0" y="386969"/>
                  </a:lnTo>
                  <a:close/>
                </a:path>
              </a:pathLst>
            </a:custGeom>
            <a:solidFill>
              <a:srgbClr val="4472C4"/>
            </a:solidFill>
          </p:spPr>
          <p:txBody>
            <a:bodyPr/>
            <a:lstStyle/>
            <a:p>
              <a:endParaRPr lang="en-US" sz="1200"/>
            </a:p>
          </p:txBody>
        </p:sp>
        <p:sp>
          <p:nvSpPr>
            <p:cNvPr id="7" name="Freeform 7"/>
            <p:cNvSpPr/>
            <p:nvPr/>
          </p:nvSpPr>
          <p:spPr>
            <a:xfrm>
              <a:off x="104648" y="106045"/>
              <a:ext cx="605917" cy="613537"/>
            </a:xfrm>
            <a:custGeom>
              <a:avLst/>
              <a:gdLst/>
              <a:ahLst/>
              <a:cxnLst/>
              <a:rect l="l" t="t" r="r" b="b"/>
              <a:pathLst>
                <a:path w="605917" h="613537">
                  <a:moveTo>
                    <a:pt x="12700" y="201168"/>
                  </a:moveTo>
                  <a:lnTo>
                    <a:pt x="210058" y="201168"/>
                  </a:lnTo>
                  <a:lnTo>
                    <a:pt x="210058" y="213868"/>
                  </a:lnTo>
                  <a:lnTo>
                    <a:pt x="197358" y="213868"/>
                  </a:lnTo>
                  <a:lnTo>
                    <a:pt x="197358" y="12700"/>
                  </a:lnTo>
                  <a:cubicBezTo>
                    <a:pt x="197358" y="5715"/>
                    <a:pt x="203073" y="0"/>
                    <a:pt x="210058" y="0"/>
                  </a:cubicBezTo>
                  <a:lnTo>
                    <a:pt x="395859" y="0"/>
                  </a:lnTo>
                  <a:cubicBezTo>
                    <a:pt x="402844" y="0"/>
                    <a:pt x="408559" y="5715"/>
                    <a:pt x="408559" y="12700"/>
                  </a:cubicBezTo>
                  <a:lnTo>
                    <a:pt x="408559" y="213868"/>
                  </a:lnTo>
                  <a:lnTo>
                    <a:pt x="395859" y="213868"/>
                  </a:lnTo>
                  <a:lnTo>
                    <a:pt x="395859" y="201168"/>
                  </a:lnTo>
                  <a:lnTo>
                    <a:pt x="593217" y="201168"/>
                  </a:lnTo>
                  <a:cubicBezTo>
                    <a:pt x="600202" y="201168"/>
                    <a:pt x="605917" y="206883"/>
                    <a:pt x="605917" y="213868"/>
                  </a:cubicBezTo>
                  <a:lnTo>
                    <a:pt x="605917" y="399669"/>
                  </a:lnTo>
                  <a:cubicBezTo>
                    <a:pt x="605917" y="406654"/>
                    <a:pt x="600202" y="412369"/>
                    <a:pt x="593217" y="412369"/>
                  </a:cubicBezTo>
                  <a:lnTo>
                    <a:pt x="395859" y="412369"/>
                  </a:lnTo>
                  <a:lnTo>
                    <a:pt x="395859" y="399669"/>
                  </a:lnTo>
                  <a:lnTo>
                    <a:pt x="408559" y="399669"/>
                  </a:lnTo>
                  <a:lnTo>
                    <a:pt x="408559" y="600837"/>
                  </a:lnTo>
                  <a:cubicBezTo>
                    <a:pt x="408559" y="607822"/>
                    <a:pt x="402844" y="613537"/>
                    <a:pt x="395859" y="613537"/>
                  </a:cubicBezTo>
                  <a:lnTo>
                    <a:pt x="210058" y="613537"/>
                  </a:lnTo>
                  <a:cubicBezTo>
                    <a:pt x="203073" y="613537"/>
                    <a:pt x="197358" y="607822"/>
                    <a:pt x="197358" y="600837"/>
                  </a:cubicBezTo>
                  <a:lnTo>
                    <a:pt x="197358" y="399669"/>
                  </a:lnTo>
                  <a:lnTo>
                    <a:pt x="210058" y="399669"/>
                  </a:lnTo>
                  <a:lnTo>
                    <a:pt x="210058" y="412369"/>
                  </a:lnTo>
                  <a:lnTo>
                    <a:pt x="12700" y="412369"/>
                  </a:lnTo>
                  <a:cubicBezTo>
                    <a:pt x="5715" y="412369"/>
                    <a:pt x="0" y="406654"/>
                    <a:pt x="0" y="399669"/>
                  </a:cubicBezTo>
                  <a:lnTo>
                    <a:pt x="0" y="213868"/>
                  </a:lnTo>
                  <a:cubicBezTo>
                    <a:pt x="0" y="206883"/>
                    <a:pt x="5715" y="201168"/>
                    <a:pt x="12700" y="201168"/>
                  </a:cubicBezTo>
                  <a:moveTo>
                    <a:pt x="12700" y="226568"/>
                  </a:moveTo>
                  <a:lnTo>
                    <a:pt x="12700" y="213868"/>
                  </a:lnTo>
                  <a:lnTo>
                    <a:pt x="25400" y="213868"/>
                  </a:lnTo>
                  <a:lnTo>
                    <a:pt x="25400" y="399669"/>
                  </a:lnTo>
                  <a:lnTo>
                    <a:pt x="12700" y="399669"/>
                  </a:lnTo>
                  <a:lnTo>
                    <a:pt x="12700" y="386969"/>
                  </a:lnTo>
                  <a:lnTo>
                    <a:pt x="210058" y="386969"/>
                  </a:lnTo>
                  <a:cubicBezTo>
                    <a:pt x="217043" y="386969"/>
                    <a:pt x="222758" y="392684"/>
                    <a:pt x="222758" y="399669"/>
                  </a:cubicBezTo>
                  <a:lnTo>
                    <a:pt x="222758" y="600837"/>
                  </a:lnTo>
                  <a:lnTo>
                    <a:pt x="210058" y="600837"/>
                  </a:lnTo>
                  <a:lnTo>
                    <a:pt x="210058" y="588137"/>
                  </a:lnTo>
                  <a:lnTo>
                    <a:pt x="395859" y="588137"/>
                  </a:lnTo>
                  <a:lnTo>
                    <a:pt x="395859" y="600837"/>
                  </a:lnTo>
                  <a:lnTo>
                    <a:pt x="383159" y="600837"/>
                  </a:lnTo>
                  <a:lnTo>
                    <a:pt x="383159" y="399669"/>
                  </a:lnTo>
                  <a:cubicBezTo>
                    <a:pt x="383159" y="392684"/>
                    <a:pt x="388874" y="386969"/>
                    <a:pt x="395859" y="386969"/>
                  </a:cubicBezTo>
                  <a:lnTo>
                    <a:pt x="593217" y="386969"/>
                  </a:lnTo>
                  <a:lnTo>
                    <a:pt x="593217" y="399669"/>
                  </a:lnTo>
                  <a:lnTo>
                    <a:pt x="580517" y="399669"/>
                  </a:lnTo>
                  <a:lnTo>
                    <a:pt x="580517" y="213868"/>
                  </a:lnTo>
                  <a:lnTo>
                    <a:pt x="593217" y="213868"/>
                  </a:lnTo>
                  <a:lnTo>
                    <a:pt x="593217" y="226568"/>
                  </a:lnTo>
                  <a:lnTo>
                    <a:pt x="395859" y="226568"/>
                  </a:lnTo>
                  <a:cubicBezTo>
                    <a:pt x="388874" y="226568"/>
                    <a:pt x="383159" y="220853"/>
                    <a:pt x="383159" y="213868"/>
                  </a:cubicBezTo>
                  <a:lnTo>
                    <a:pt x="383159" y="12700"/>
                  </a:lnTo>
                  <a:lnTo>
                    <a:pt x="395859" y="12700"/>
                  </a:lnTo>
                  <a:lnTo>
                    <a:pt x="395859" y="25400"/>
                  </a:lnTo>
                  <a:lnTo>
                    <a:pt x="210058" y="25400"/>
                  </a:lnTo>
                  <a:lnTo>
                    <a:pt x="210058" y="12700"/>
                  </a:lnTo>
                  <a:lnTo>
                    <a:pt x="222758" y="12700"/>
                  </a:lnTo>
                  <a:lnTo>
                    <a:pt x="222758" y="213868"/>
                  </a:lnTo>
                  <a:cubicBezTo>
                    <a:pt x="222758" y="220853"/>
                    <a:pt x="217043" y="226568"/>
                    <a:pt x="210058" y="226568"/>
                  </a:cubicBezTo>
                  <a:lnTo>
                    <a:pt x="12700" y="226568"/>
                  </a:lnTo>
                  <a:close/>
                </a:path>
              </a:pathLst>
            </a:custGeom>
            <a:solidFill>
              <a:srgbClr val="2F528F"/>
            </a:solidFill>
          </p:spPr>
          <p:txBody>
            <a:bodyPr/>
            <a:lstStyle/>
            <a:p>
              <a:endParaRPr lang="en-US" sz="1200"/>
            </a:p>
          </p:txBody>
        </p:sp>
      </p:grpSp>
      <p:sp>
        <p:nvSpPr>
          <p:cNvPr id="8" name="Freeform 8"/>
          <p:cNvSpPr/>
          <p:nvPr/>
        </p:nvSpPr>
        <p:spPr>
          <a:xfrm>
            <a:off x="9406094" y="1244020"/>
            <a:ext cx="2191734" cy="1214602"/>
          </a:xfrm>
          <a:custGeom>
            <a:avLst/>
            <a:gdLst/>
            <a:ahLst/>
            <a:cxnLst/>
            <a:rect l="l" t="t" r="r" b="b"/>
            <a:pathLst>
              <a:path w="3287601" h="1821903">
                <a:moveTo>
                  <a:pt x="0" y="0"/>
                </a:moveTo>
                <a:lnTo>
                  <a:pt x="3287601" y="0"/>
                </a:lnTo>
                <a:lnTo>
                  <a:pt x="3287601" y="1821903"/>
                </a:lnTo>
                <a:lnTo>
                  <a:pt x="0" y="1821903"/>
                </a:lnTo>
                <a:lnTo>
                  <a:pt x="0" y="0"/>
                </a:lnTo>
                <a:close/>
              </a:path>
            </a:pathLst>
          </a:custGeom>
          <a:blipFill>
            <a:blip r:embed="rId4"/>
            <a:stretch>
              <a:fillRect/>
            </a:stretch>
          </a:blipFill>
        </p:spPr>
        <p:txBody>
          <a:bodyPr/>
          <a:lstStyle/>
          <a:p>
            <a:endParaRPr lang="en-US" sz="1200"/>
          </a:p>
        </p:txBody>
      </p:sp>
      <p:sp>
        <p:nvSpPr>
          <p:cNvPr id="9" name="Freeform 9"/>
          <p:cNvSpPr/>
          <p:nvPr/>
        </p:nvSpPr>
        <p:spPr>
          <a:xfrm>
            <a:off x="5328922" y="5060232"/>
            <a:ext cx="1616717" cy="1440362"/>
          </a:xfrm>
          <a:custGeom>
            <a:avLst/>
            <a:gdLst/>
            <a:ahLst/>
            <a:cxnLst/>
            <a:rect l="l" t="t" r="r" b="b"/>
            <a:pathLst>
              <a:path w="2425076" h="2160543">
                <a:moveTo>
                  <a:pt x="0" y="0"/>
                </a:moveTo>
                <a:lnTo>
                  <a:pt x="2425076" y="0"/>
                </a:lnTo>
                <a:lnTo>
                  <a:pt x="2425076" y="2160543"/>
                </a:lnTo>
                <a:lnTo>
                  <a:pt x="0" y="2160543"/>
                </a:lnTo>
                <a:lnTo>
                  <a:pt x="0" y="0"/>
                </a:lnTo>
                <a:close/>
              </a:path>
            </a:pathLst>
          </a:custGeom>
          <a:blipFill>
            <a:blip r:embed="rId5"/>
            <a:stretch>
              <a:fillRect t="-1470" b="-1470"/>
            </a:stretch>
          </a:blipFill>
        </p:spPr>
        <p:txBody>
          <a:bodyPr/>
          <a:lstStyle/>
          <a:p>
            <a:endParaRPr lang="en-US" sz="1200"/>
          </a:p>
        </p:txBody>
      </p:sp>
      <p:grpSp>
        <p:nvGrpSpPr>
          <p:cNvPr id="10" name="Group 10"/>
          <p:cNvGrpSpPr/>
          <p:nvPr/>
        </p:nvGrpSpPr>
        <p:grpSpPr>
          <a:xfrm>
            <a:off x="5086351" y="4712453"/>
            <a:ext cx="2077568" cy="2013832"/>
            <a:chOff x="0" y="0"/>
            <a:chExt cx="4155136" cy="4027663"/>
          </a:xfrm>
        </p:grpSpPr>
        <p:sp>
          <p:nvSpPr>
            <p:cNvPr id="11" name="Freeform 11"/>
            <p:cNvSpPr/>
            <p:nvPr/>
          </p:nvSpPr>
          <p:spPr>
            <a:xfrm>
              <a:off x="0" y="0"/>
              <a:ext cx="4155186" cy="4029964"/>
            </a:xfrm>
            <a:custGeom>
              <a:avLst/>
              <a:gdLst/>
              <a:ahLst/>
              <a:cxnLst/>
              <a:rect l="l" t="t" r="r" b="b"/>
              <a:pathLst>
                <a:path w="4155186" h="4029964">
                  <a:moveTo>
                    <a:pt x="0" y="2014982"/>
                  </a:moveTo>
                  <a:cubicBezTo>
                    <a:pt x="0" y="900938"/>
                    <a:pt x="931291" y="0"/>
                    <a:pt x="2077593" y="0"/>
                  </a:cubicBezTo>
                  <a:lnTo>
                    <a:pt x="2077593" y="38100"/>
                  </a:lnTo>
                  <a:lnTo>
                    <a:pt x="2077593" y="0"/>
                  </a:lnTo>
                  <a:cubicBezTo>
                    <a:pt x="3223895" y="0"/>
                    <a:pt x="4155186" y="900938"/>
                    <a:pt x="4155186" y="2014982"/>
                  </a:cubicBezTo>
                  <a:lnTo>
                    <a:pt x="4117086" y="2014982"/>
                  </a:lnTo>
                  <a:lnTo>
                    <a:pt x="4155186" y="2014982"/>
                  </a:lnTo>
                  <a:cubicBezTo>
                    <a:pt x="4155186" y="3128899"/>
                    <a:pt x="3223895" y="4029964"/>
                    <a:pt x="2077593" y="4029964"/>
                  </a:cubicBezTo>
                  <a:lnTo>
                    <a:pt x="2077593" y="3991864"/>
                  </a:lnTo>
                  <a:lnTo>
                    <a:pt x="2077593" y="4029964"/>
                  </a:lnTo>
                  <a:cubicBezTo>
                    <a:pt x="931291" y="4029837"/>
                    <a:pt x="0" y="3128899"/>
                    <a:pt x="0" y="2014982"/>
                  </a:cubicBezTo>
                  <a:lnTo>
                    <a:pt x="38100" y="2014982"/>
                  </a:lnTo>
                  <a:lnTo>
                    <a:pt x="76200" y="2014982"/>
                  </a:lnTo>
                  <a:lnTo>
                    <a:pt x="38100" y="2014982"/>
                  </a:lnTo>
                  <a:lnTo>
                    <a:pt x="0" y="2014982"/>
                  </a:lnTo>
                  <a:moveTo>
                    <a:pt x="76200" y="2014982"/>
                  </a:moveTo>
                  <a:cubicBezTo>
                    <a:pt x="76200" y="2036064"/>
                    <a:pt x="59182" y="2053082"/>
                    <a:pt x="38100" y="2053082"/>
                  </a:cubicBezTo>
                  <a:cubicBezTo>
                    <a:pt x="17018" y="2053082"/>
                    <a:pt x="0" y="2036064"/>
                    <a:pt x="0" y="2014982"/>
                  </a:cubicBezTo>
                  <a:cubicBezTo>
                    <a:pt x="0" y="1993900"/>
                    <a:pt x="17018" y="1976882"/>
                    <a:pt x="38100" y="1976882"/>
                  </a:cubicBezTo>
                  <a:cubicBezTo>
                    <a:pt x="59182" y="1976882"/>
                    <a:pt x="76200" y="1993900"/>
                    <a:pt x="76200" y="2014982"/>
                  </a:cubicBezTo>
                  <a:cubicBezTo>
                    <a:pt x="76200" y="3084576"/>
                    <a:pt x="971169" y="3953764"/>
                    <a:pt x="2077593" y="3953764"/>
                  </a:cubicBezTo>
                  <a:cubicBezTo>
                    <a:pt x="3184017" y="3953764"/>
                    <a:pt x="4078986" y="3084703"/>
                    <a:pt x="4078986" y="2014982"/>
                  </a:cubicBezTo>
                  <a:cubicBezTo>
                    <a:pt x="4078986" y="945261"/>
                    <a:pt x="3184017" y="76200"/>
                    <a:pt x="2077593" y="76200"/>
                  </a:cubicBezTo>
                  <a:lnTo>
                    <a:pt x="2077593" y="38100"/>
                  </a:lnTo>
                  <a:lnTo>
                    <a:pt x="2077593" y="76200"/>
                  </a:lnTo>
                  <a:cubicBezTo>
                    <a:pt x="971169" y="76200"/>
                    <a:pt x="76200" y="945261"/>
                    <a:pt x="76200" y="2014982"/>
                  </a:cubicBezTo>
                  <a:close/>
                </a:path>
              </a:pathLst>
            </a:custGeom>
            <a:solidFill>
              <a:srgbClr val="000000"/>
            </a:solidFill>
          </p:spPr>
          <p:txBody>
            <a:bodyPr/>
            <a:lstStyle/>
            <a:p>
              <a:endParaRPr lang="en-US" sz="1200"/>
            </a:p>
          </p:txBody>
        </p:sp>
      </p:grpSp>
      <p:grpSp>
        <p:nvGrpSpPr>
          <p:cNvPr id="12" name="Group 12"/>
          <p:cNvGrpSpPr/>
          <p:nvPr/>
        </p:nvGrpSpPr>
        <p:grpSpPr>
          <a:xfrm>
            <a:off x="4786314" y="6379245"/>
            <a:ext cx="2692913" cy="416435"/>
            <a:chOff x="0" y="0"/>
            <a:chExt cx="5385826" cy="832870"/>
          </a:xfrm>
        </p:grpSpPr>
        <p:sp>
          <p:nvSpPr>
            <p:cNvPr id="13" name="Freeform 13"/>
            <p:cNvSpPr/>
            <p:nvPr/>
          </p:nvSpPr>
          <p:spPr>
            <a:xfrm>
              <a:off x="28575" y="28575"/>
              <a:ext cx="5328666" cy="777367"/>
            </a:xfrm>
            <a:custGeom>
              <a:avLst/>
              <a:gdLst/>
              <a:ahLst/>
              <a:cxnLst/>
              <a:rect l="l" t="t" r="r" b="b"/>
              <a:pathLst>
                <a:path w="5328666" h="777367">
                  <a:moveTo>
                    <a:pt x="0" y="0"/>
                  </a:moveTo>
                  <a:lnTo>
                    <a:pt x="5328666" y="0"/>
                  </a:lnTo>
                  <a:lnTo>
                    <a:pt x="5328666" y="777367"/>
                  </a:lnTo>
                  <a:lnTo>
                    <a:pt x="0" y="777367"/>
                  </a:lnTo>
                  <a:close/>
                </a:path>
              </a:pathLst>
            </a:custGeom>
            <a:solidFill>
              <a:srgbClr val="FFFFFF"/>
            </a:solidFill>
          </p:spPr>
          <p:txBody>
            <a:bodyPr/>
            <a:lstStyle/>
            <a:p>
              <a:endParaRPr lang="en-US" sz="1200"/>
            </a:p>
          </p:txBody>
        </p:sp>
        <p:sp>
          <p:nvSpPr>
            <p:cNvPr id="14" name="Freeform 14"/>
            <p:cNvSpPr/>
            <p:nvPr/>
          </p:nvSpPr>
          <p:spPr>
            <a:xfrm>
              <a:off x="0" y="0"/>
              <a:ext cx="5385816" cy="834517"/>
            </a:xfrm>
            <a:custGeom>
              <a:avLst/>
              <a:gdLst/>
              <a:ahLst/>
              <a:cxnLst/>
              <a:rect l="l" t="t" r="r" b="b"/>
              <a:pathLst>
                <a:path w="5385816" h="834517">
                  <a:moveTo>
                    <a:pt x="28575" y="0"/>
                  </a:moveTo>
                  <a:lnTo>
                    <a:pt x="5357241" y="0"/>
                  </a:lnTo>
                  <a:cubicBezTo>
                    <a:pt x="5372989" y="0"/>
                    <a:pt x="5385816" y="12827"/>
                    <a:pt x="5385816" y="28575"/>
                  </a:cubicBezTo>
                  <a:lnTo>
                    <a:pt x="5385816" y="805942"/>
                  </a:lnTo>
                  <a:cubicBezTo>
                    <a:pt x="5385816" y="821690"/>
                    <a:pt x="5372989" y="834517"/>
                    <a:pt x="5357241" y="834517"/>
                  </a:cubicBezTo>
                  <a:lnTo>
                    <a:pt x="28575" y="834517"/>
                  </a:lnTo>
                  <a:cubicBezTo>
                    <a:pt x="12827" y="834517"/>
                    <a:pt x="0" y="821690"/>
                    <a:pt x="0" y="805942"/>
                  </a:cubicBezTo>
                  <a:lnTo>
                    <a:pt x="0" y="28575"/>
                  </a:lnTo>
                  <a:cubicBezTo>
                    <a:pt x="0" y="12827"/>
                    <a:pt x="12827" y="0"/>
                    <a:pt x="28575" y="0"/>
                  </a:cubicBezTo>
                  <a:moveTo>
                    <a:pt x="28575" y="57150"/>
                  </a:moveTo>
                  <a:lnTo>
                    <a:pt x="28575" y="28575"/>
                  </a:lnTo>
                  <a:lnTo>
                    <a:pt x="57150" y="28575"/>
                  </a:lnTo>
                  <a:lnTo>
                    <a:pt x="57150" y="805942"/>
                  </a:lnTo>
                  <a:lnTo>
                    <a:pt x="28575" y="805942"/>
                  </a:lnTo>
                  <a:lnTo>
                    <a:pt x="28575" y="777367"/>
                  </a:lnTo>
                  <a:lnTo>
                    <a:pt x="5357241" y="777367"/>
                  </a:lnTo>
                  <a:lnTo>
                    <a:pt x="5357241" y="805942"/>
                  </a:lnTo>
                  <a:lnTo>
                    <a:pt x="5328666" y="805942"/>
                  </a:lnTo>
                  <a:lnTo>
                    <a:pt x="5328666" y="28575"/>
                  </a:lnTo>
                  <a:lnTo>
                    <a:pt x="5357241" y="28575"/>
                  </a:lnTo>
                  <a:lnTo>
                    <a:pt x="5357241" y="57150"/>
                  </a:lnTo>
                  <a:lnTo>
                    <a:pt x="28575" y="57150"/>
                  </a:lnTo>
                  <a:close/>
                </a:path>
              </a:pathLst>
            </a:custGeom>
            <a:solidFill>
              <a:srgbClr val="000000"/>
            </a:solidFill>
          </p:spPr>
          <p:txBody>
            <a:bodyPr/>
            <a:lstStyle/>
            <a:p>
              <a:endParaRPr lang="en-US" sz="1200"/>
            </a:p>
          </p:txBody>
        </p:sp>
        <p:sp>
          <p:nvSpPr>
            <p:cNvPr id="15" name="TextBox 15"/>
            <p:cNvSpPr txBox="1"/>
            <p:nvPr/>
          </p:nvSpPr>
          <p:spPr>
            <a:xfrm>
              <a:off x="0" y="-9525"/>
              <a:ext cx="5385826" cy="842395"/>
            </a:xfrm>
            <a:prstGeom prst="rect">
              <a:avLst/>
            </a:prstGeom>
          </p:spPr>
          <p:txBody>
            <a:bodyPr lIns="33867" tIns="33867" rIns="33867" bIns="33867" rtlCol="0" anchor="t"/>
            <a:lstStyle/>
            <a:p>
              <a:pPr algn="ctr">
                <a:lnSpc>
                  <a:spcPts val="2400"/>
                </a:lnSpc>
              </a:pPr>
              <a:r>
                <a:rPr lang="en-US" sz="2000" spc="19">
                  <a:solidFill>
                    <a:srgbClr val="C00000"/>
                  </a:solidFill>
                  <a:latin typeface="TT Rounds Condensed"/>
                  <a:ea typeface="TT Rounds Condensed"/>
                  <a:cs typeface="TT Rounds Condensed"/>
                  <a:sym typeface="TT Rounds Condensed"/>
                </a:rPr>
                <a:t>IMPROVED OUTCOMES</a:t>
              </a:r>
            </a:p>
          </p:txBody>
        </p:sp>
      </p:grpSp>
      <p:sp>
        <p:nvSpPr>
          <p:cNvPr id="16" name="Freeform 16"/>
          <p:cNvSpPr/>
          <p:nvPr/>
        </p:nvSpPr>
        <p:spPr>
          <a:xfrm>
            <a:off x="2912059" y="1389343"/>
            <a:ext cx="2416863" cy="1069279"/>
          </a:xfrm>
          <a:custGeom>
            <a:avLst/>
            <a:gdLst/>
            <a:ahLst/>
            <a:cxnLst/>
            <a:rect l="l" t="t" r="r" b="b"/>
            <a:pathLst>
              <a:path w="3625295" h="1603919">
                <a:moveTo>
                  <a:pt x="0" y="0"/>
                </a:moveTo>
                <a:lnTo>
                  <a:pt x="3625295" y="0"/>
                </a:lnTo>
                <a:lnTo>
                  <a:pt x="3625295" y="1603919"/>
                </a:lnTo>
                <a:lnTo>
                  <a:pt x="0" y="1603919"/>
                </a:lnTo>
                <a:lnTo>
                  <a:pt x="0" y="0"/>
                </a:lnTo>
                <a:close/>
              </a:path>
            </a:pathLst>
          </a:custGeom>
          <a:blipFill>
            <a:blip r:embed="rId6"/>
            <a:stretch>
              <a:fillRect/>
            </a:stretch>
          </a:blipFill>
        </p:spPr>
        <p:txBody>
          <a:bodyPr/>
          <a:lstStyle/>
          <a:p>
            <a:endParaRPr lang="en-US" sz="1200"/>
          </a:p>
        </p:txBody>
      </p:sp>
      <p:sp>
        <p:nvSpPr>
          <p:cNvPr id="17" name="Freeform 17"/>
          <p:cNvSpPr/>
          <p:nvPr/>
        </p:nvSpPr>
        <p:spPr>
          <a:xfrm>
            <a:off x="6256507" y="1427052"/>
            <a:ext cx="2416863" cy="1057378"/>
          </a:xfrm>
          <a:custGeom>
            <a:avLst/>
            <a:gdLst/>
            <a:ahLst/>
            <a:cxnLst/>
            <a:rect l="l" t="t" r="r" b="b"/>
            <a:pathLst>
              <a:path w="3625294" h="1586067">
                <a:moveTo>
                  <a:pt x="0" y="0"/>
                </a:moveTo>
                <a:lnTo>
                  <a:pt x="3625295" y="0"/>
                </a:lnTo>
                <a:lnTo>
                  <a:pt x="3625295" y="1586067"/>
                </a:lnTo>
                <a:lnTo>
                  <a:pt x="0" y="1586067"/>
                </a:lnTo>
                <a:lnTo>
                  <a:pt x="0" y="0"/>
                </a:lnTo>
                <a:close/>
              </a:path>
            </a:pathLst>
          </a:custGeom>
          <a:blipFill>
            <a:blip r:embed="rId7"/>
            <a:stretch>
              <a:fillRect/>
            </a:stretch>
          </a:blipFill>
        </p:spPr>
        <p:txBody>
          <a:bodyPr/>
          <a:lstStyle/>
          <a:p>
            <a:endParaRPr lang="en-US" sz="1200"/>
          </a:p>
        </p:txBody>
      </p:sp>
      <p:sp>
        <p:nvSpPr>
          <p:cNvPr id="18" name="Freeform 18"/>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8"/>
            <a:stretch>
              <a:fillRect/>
            </a:stretch>
          </a:blipFill>
        </p:spPr>
        <p:txBody>
          <a:bodyPr/>
          <a:lstStyle/>
          <a:p>
            <a:endParaRPr lang="en-US" sz="1200"/>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FA340AA-895B-8C48-D923-64D837A0DB79}"/>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3684075" y="-3007197"/>
            <a:ext cx="7342940" cy="9455498"/>
          </a:xfrm>
          <a:custGeom>
            <a:avLst/>
            <a:gdLst/>
            <a:ahLst/>
            <a:cxnLst/>
            <a:rect l="l" t="t" r="r" b="b"/>
            <a:pathLst>
              <a:path w="11014410" h="14183247">
                <a:moveTo>
                  <a:pt x="0" y="0"/>
                </a:moveTo>
                <a:lnTo>
                  <a:pt x="11014410" y="0"/>
                </a:lnTo>
                <a:lnTo>
                  <a:pt x="11014410" y="14183247"/>
                </a:lnTo>
                <a:lnTo>
                  <a:pt x="0" y="1418324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sz="1200"/>
          </a:p>
        </p:txBody>
      </p:sp>
      <p:sp>
        <p:nvSpPr>
          <p:cNvPr id="3" name="Freeform 3"/>
          <p:cNvSpPr/>
          <p:nvPr/>
        </p:nvSpPr>
        <p:spPr>
          <a:xfrm>
            <a:off x="-2910523" y="-2209927"/>
            <a:ext cx="7342940" cy="9455498"/>
          </a:xfrm>
          <a:custGeom>
            <a:avLst/>
            <a:gdLst/>
            <a:ahLst/>
            <a:cxnLst/>
            <a:rect l="l" t="t" r="r" b="b"/>
            <a:pathLst>
              <a:path w="11014410" h="14183247">
                <a:moveTo>
                  <a:pt x="0" y="0"/>
                </a:moveTo>
                <a:lnTo>
                  <a:pt x="11014410" y="0"/>
                </a:lnTo>
                <a:lnTo>
                  <a:pt x="11014410" y="14183247"/>
                </a:lnTo>
                <a:lnTo>
                  <a:pt x="0" y="1418324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4" name="Freeform 4"/>
          <p:cNvSpPr/>
          <p:nvPr/>
        </p:nvSpPr>
        <p:spPr>
          <a:xfrm>
            <a:off x="-2434023" y="-2423913"/>
            <a:ext cx="7342940" cy="9455498"/>
          </a:xfrm>
          <a:custGeom>
            <a:avLst/>
            <a:gdLst/>
            <a:ahLst/>
            <a:cxnLst/>
            <a:rect l="l" t="t" r="r" b="b"/>
            <a:pathLst>
              <a:path w="11014410" h="14183247">
                <a:moveTo>
                  <a:pt x="0" y="0"/>
                </a:moveTo>
                <a:lnTo>
                  <a:pt x="11014410" y="0"/>
                </a:lnTo>
                <a:lnTo>
                  <a:pt x="11014410" y="14183247"/>
                </a:lnTo>
                <a:lnTo>
                  <a:pt x="0" y="14183247"/>
                </a:lnTo>
                <a:lnTo>
                  <a:pt x="0" y="0"/>
                </a:lnTo>
                <a:close/>
              </a:path>
            </a:pathLst>
          </a:custGeom>
          <a:blipFill>
            <a:blip r:embed="rId2">
              <a:extLst>
                <a:ext uri="{96DAC541-7B7A-43D3-8B79-37D633B846F1}">
                  <asvg:svgBlip xmlns:asvg="http://schemas.microsoft.com/office/drawing/2016/SVG/main" r:embed="rId3"/>
                </a:ext>
              </a:extLst>
            </a:blip>
            <a:stretch>
              <a:fillRect/>
            </a:stretch>
          </a:blipFill>
        </p:spPr>
        <p:txBody>
          <a:bodyPr/>
          <a:lstStyle/>
          <a:p>
            <a:endParaRPr lang="en-US" sz="1200"/>
          </a:p>
        </p:txBody>
      </p:sp>
      <p:sp>
        <p:nvSpPr>
          <p:cNvPr id="5" name="Freeform 5"/>
          <p:cNvSpPr/>
          <p:nvPr/>
        </p:nvSpPr>
        <p:spPr>
          <a:xfrm>
            <a:off x="6938882" y="553277"/>
            <a:ext cx="9736277" cy="9425297"/>
          </a:xfrm>
          <a:custGeom>
            <a:avLst/>
            <a:gdLst/>
            <a:ahLst/>
            <a:cxnLst/>
            <a:rect l="l" t="t" r="r" b="b"/>
            <a:pathLst>
              <a:path w="14604416" h="14137946">
                <a:moveTo>
                  <a:pt x="0" y="0"/>
                </a:moveTo>
                <a:lnTo>
                  <a:pt x="14604416" y="0"/>
                </a:lnTo>
                <a:lnTo>
                  <a:pt x="14604416" y="14137946"/>
                </a:lnTo>
                <a:lnTo>
                  <a:pt x="0" y="1413794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en-US" sz="1200"/>
          </a:p>
        </p:txBody>
      </p:sp>
      <p:sp>
        <p:nvSpPr>
          <p:cNvPr id="6" name="Freeform 6"/>
          <p:cNvSpPr/>
          <p:nvPr/>
        </p:nvSpPr>
        <p:spPr>
          <a:xfrm>
            <a:off x="7188728" y="1020381"/>
            <a:ext cx="9805833" cy="9166833"/>
          </a:xfrm>
          <a:custGeom>
            <a:avLst/>
            <a:gdLst/>
            <a:ahLst/>
            <a:cxnLst/>
            <a:rect l="l" t="t" r="r" b="b"/>
            <a:pathLst>
              <a:path w="14708749" h="13750249">
                <a:moveTo>
                  <a:pt x="0" y="0"/>
                </a:moveTo>
                <a:lnTo>
                  <a:pt x="14708749" y="0"/>
                </a:lnTo>
                <a:lnTo>
                  <a:pt x="14708749" y="13750249"/>
                </a:lnTo>
                <a:lnTo>
                  <a:pt x="0" y="13750249"/>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endParaRPr lang="en-US" sz="1200"/>
          </a:p>
        </p:txBody>
      </p:sp>
      <p:sp>
        <p:nvSpPr>
          <p:cNvPr id="7" name="Freeform 7" descr="A drawing of a cartoon character  Description automatically generated"/>
          <p:cNvSpPr/>
          <p:nvPr/>
        </p:nvSpPr>
        <p:spPr>
          <a:xfrm>
            <a:off x="201804" y="6144056"/>
            <a:ext cx="1118283" cy="595888"/>
          </a:xfrm>
          <a:custGeom>
            <a:avLst/>
            <a:gdLst/>
            <a:ahLst/>
            <a:cxnLst/>
            <a:rect l="l" t="t" r="r" b="b"/>
            <a:pathLst>
              <a:path w="1677424" h="893832">
                <a:moveTo>
                  <a:pt x="0" y="0"/>
                </a:moveTo>
                <a:lnTo>
                  <a:pt x="1677424" y="0"/>
                </a:lnTo>
                <a:lnTo>
                  <a:pt x="1677424" y="893832"/>
                </a:lnTo>
                <a:lnTo>
                  <a:pt x="0" y="893832"/>
                </a:lnTo>
                <a:lnTo>
                  <a:pt x="0" y="0"/>
                </a:lnTo>
                <a:close/>
              </a:path>
            </a:pathLst>
          </a:custGeom>
          <a:blipFill>
            <a:blip r:embed="rId10"/>
            <a:stretch>
              <a:fillRect/>
            </a:stretch>
          </a:blipFill>
        </p:spPr>
        <p:txBody>
          <a:bodyPr/>
          <a:lstStyle/>
          <a:p>
            <a:endParaRPr lang="en-US" sz="1200"/>
          </a:p>
        </p:txBody>
      </p:sp>
      <p:sp>
        <p:nvSpPr>
          <p:cNvPr id="8" name="TextBox 8"/>
          <p:cNvSpPr txBox="1"/>
          <p:nvPr/>
        </p:nvSpPr>
        <p:spPr>
          <a:xfrm>
            <a:off x="940293" y="713147"/>
            <a:ext cx="10652080" cy="538609"/>
          </a:xfrm>
          <a:prstGeom prst="rect">
            <a:avLst/>
          </a:prstGeom>
        </p:spPr>
        <p:txBody>
          <a:bodyPr lIns="0" tIns="0" rIns="0" bIns="0" rtlCol="0" anchor="t">
            <a:spAutoFit/>
          </a:bodyPr>
          <a:lstStyle/>
          <a:p>
            <a:pPr>
              <a:lnSpc>
                <a:spcPts val="4180"/>
              </a:lnSpc>
            </a:pPr>
            <a:r>
              <a:rPr lang="en-US" sz="3870" b="1">
                <a:solidFill>
                  <a:srgbClr val="000000"/>
                </a:solidFill>
                <a:latin typeface="Arimo Bold"/>
                <a:ea typeface="Arimo Bold"/>
                <a:cs typeface="Arimo Bold"/>
                <a:sym typeface="Arimo Bold"/>
              </a:rPr>
              <a:t>Defining Perinatal Mental Health Conditions </a:t>
            </a:r>
          </a:p>
        </p:txBody>
      </p:sp>
      <p:sp>
        <p:nvSpPr>
          <p:cNvPr id="9" name="TextBox 9"/>
          <p:cNvSpPr txBox="1"/>
          <p:nvPr/>
        </p:nvSpPr>
        <p:spPr>
          <a:xfrm>
            <a:off x="1552960" y="1745951"/>
            <a:ext cx="9086080" cy="3231654"/>
          </a:xfrm>
          <a:prstGeom prst="rect">
            <a:avLst/>
          </a:prstGeom>
        </p:spPr>
        <p:txBody>
          <a:bodyPr lIns="0" tIns="0" rIns="0" bIns="0" rtlCol="0" anchor="t">
            <a:spAutoFit/>
          </a:bodyPr>
          <a:lstStyle/>
          <a:p>
            <a:pPr algn="ctr">
              <a:lnSpc>
                <a:spcPts val="2808"/>
              </a:lnSpc>
            </a:pPr>
            <a:r>
              <a:rPr lang="en-US" sz="2600">
                <a:solidFill>
                  <a:srgbClr val="000000"/>
                </a:solidFill>
                <a:latin typeface="Open Sans"/>
                <a:ea typeface="Open Sans"/>
                <a:cs typeface="Open Sans"/>
                <a:sym typeface="Open Sans"/>
              </a:rPr>
              <a:t>For the purposes of this bundle, perinatal mental health conditions refer to </a:t>
            </a:r>
            <a:r>
              <a:rPr lang="en-US" sz="2600" b="1" i="1">
                <a:solidFill>
                  <a:srgbClr val="000000"/>
                </a:solidFill>
                <a:latin typeface="Open Sans Bold Italics"/>
                <a:ea typeface="Open Sans Bold Italics"/>
                <a:cs typeface="Open Sans Bold Italics"/>
                <a:sym typeface="Open Sans Bold Italics"/>
              </a:rPr>
              <a:t>mood, anxiety, and anxiety-related disorders </a:t>
            </a:r>
            <a:r>
              <a:rPr lang="en-US" sz="2600">
                <a:solidFill>
                  <a:srgbClr val="000000"/>
                </a:solidFill>
                <a:latin typeface="Open Sans"/>
                <a:ea typeface="Open Sans"/>
                <a:cs typeface="Open Sans"/>
                <a:sym typeface="Open Sans"/>
              </a:rPr>
              <a:t>that occur during pregnancy or within one year of delivery and are inclusive of mental health conditions with onset that predates pregnancy. These conditions include and are not limited to </a:t>
            </a:r>
            <a:r>
              <a:rPr lang="en-US" sz="2600" b="1" i="1">
                <a:solidFill>
                  <a:srgbClr val="000000"/>
                </a:solidFill>
                <a:latin typeface="Open Sans Bold Italics"/>
                <a:ea typeface="Open Sans Bold Italics"/>
                <a:cs typeface="Open Sans Bold Italics"/>
                <a:sym typeface="Open Sans Bold Italics"/>
              </a:rPr>
              <a:t>depression, anxiety and anxiety-related disorders like posttraumatic stress disorder and obsessive-compulsive disorder, bipolar disorder, and postpartum psychosis</a:t>
            </a:r>
            <a:r>
              <a:rPr lang="en-US" sz="2600">
                <a:solidFill>
                  <a:srgbClr val="000000"/>
                </a:solidFill>
                <a:latin typeface="Open Sans"/>
                <a:ea typeface="Open Sans"/>
                <a:cs typeface="Open Sans"/>
                <a:sym typeface="Open Sans"/>
              </a:rPr>
              <a:t>.</a:t>
            </a:r>
          </a:p>
        </p:txBody>
      </p:sp>
      <p:sp>
        <p:nvSpPr>
          <p:cNvPr id="10" name="Freeform 10" descr="A picture containing text, clipart, vector graphics  Description automatically generated"/>
          <p:cNvSpPr/>
          <p:nvPr/>
        </p:nvSpPr>
        <p:spPr>
          <a:xfrm>
            <a:off x="9589207" y="5591133"/>
            <a:ext cx="1148986" cy="1219200"/>
          </a:xfrm>
          <a:custGeom>
            <a:avLst/>
            <a:gdLst/>
            <a:ahLst/>
            <a:cxnLst/>
            <a:rect l="l" t="t" r="r" b="b"/>
            <a:pathLst>
              <a:path w="1723479" h="1828800">
                <a:moveTo>
                  <a:pt x="0" y="0"/>
                </a:moveTo>
                <a:lnTo>
                  <a:pt x="1723480" y="0"/>
                </a:lnTo>
                <a:lnTo>
                  <a:pt x="1723480" y="1828800"/>
                </a:lnTo>
                <a:lnTo>
                  <a:pt x="0" y="1828800"/>
                </a:lnTo>
                <a:lnTo>
                  <a:pt x="0" y="0"/>
                </a:lnTo>
                <a:close/>
              </a:path>
            </a:pathLst>
          </a:custGeom>
          <a:blipFill>
            <a:blip r:embed="rId11"/>
            <a:stretch>
              <a:fillRect b="-7161"/>
            </a:stretch>
          </a:blipFill>
        </p:spPr>
        <p:txBody>
          <a:bodyPr/>
          <a:lstStyle/>
          <a:p>
            <a:endParaRPr lang="en-US" sz="1200"/>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F2EF44DB-B46A-6583-8C69-BA953EA436A3}"/>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9651216" y="-186031"/>
            <a:ext cx="2951754" cy="7266361"/>
            <a:chOff x="0" y="0"/>
            <a:chExt cx="3337552" cy="8216085"/>
          </a:xfrm>
        </p:grpSpPr>
        <p:sp>
          <p:nvSpPr>
            <p:cNvPr id="3" name="Freeform 3"/>
            <p:cNvSpPr/>
            <p:nvPr/>
          </p:nvSpPr>
          <p:spPr>
            <a:xfrm>
              <a:off x="0" y="0"/>
              <a:ext cx="3337552" cy="8216085"/>
            </a:xfrm>
            <a:custGeom>
              <a:avLst/>
              <a:gdLst/>
              <a:ahLst/>
              <a:cxnLst/>
              <a:rect l="l" t="t" r="r" b="b"/>
              <a:pathLst>
                <a:path w="3337552" h="8216085">
                  <a:moveTo>
                    <a:pt x="3213092" y="8216085"/>
                  </a:moveTo>
                  <a:lnTo>
                    <a:pt x="124460" y="8216085"/>
                  </a:lnTo>
                  <a:cubicBezTo>
                    <a:pt x="55880" y="8216085"/>
                    <a:pt x="0" y="8160205"/>
                    <a:pt x="0" y="8091625"/>
                  </a:cubicBezTo>
                  <a:lnTo>
                    <a:pt x="0" y="124460"/>
                  </a:lnTo>
                  <a:cubicBezTo>
                    <a:pt x="0" y="55880"/>
                    <a:pt x="55880" y="0"/>
                    <a:pt x="124460" y="0"/>
                  </a:cubicBezTo>
                  <a:lnTo>
                    <a:pt x="3213092" y="0"/>
                  </a:lnTo>
                  <a:cubicBezTo>
                    <a:pt x="3281672" y="0"/>
                    <a:pt x="3337552" y="55880"/>
                    <a:pt x="3337552" y="124460"/>
                  </a:cubicBezTo>
                  <a:lnTo>
                    <a:pt x="3337552" y="8091625"/>
                  </a:lnTo>
                  <a:cubicBezTo>
                    <a:pt x="3337552" y="8160205"/>
                    <a:pt x="3281672" y="8216085"/>
                    <a:pt x="3213092" y="8216085"/>
                  </a:cubicBezTo>
                  <a:close/>
                </a:path>
              </a:pathLst>
            </a:custGeom>
            <a:solidFill>
              <a:srgbClr val="B22A4A">
                <a:alpha val="40000"/>
              </a:srgbClr>
            </a:solidFill>
          </p:spPr>
          <p:txBody>
            <a:bodyPr/>
            <a:lstStyle/>
            <a:p>
              <a:endParaRPr lang="en-US" sz="1200"/>
            </a:p>
          </p:txBody>
        </p:sp>
      </p:grpSp>
      <p:sp>
        <p:nvSpPr>
          <p:cNvPr id="4" name="TextBox 4"/>
          <p:cNvSpPr txBox="1"/>
          <p:nvPr/>
        </p:nvSpPr>
        <p:spPr>
          <a:xfrm>
            <a:off x="1" y="1494276"/>
            <a:ext cx="9651215" cy="553485"/>
          </a:xfrm>
          <a:prstGeom prst="rect">
            <a:avLst/>
          </a:prstGeom>
        </p:spPr>
        <p:txBody>
          <a:bodyPr lIns="0" tIns="0" rIns="0" bIns="0" rtlCol="0" anchor="t">
            <a:spAutoFit/>
          </a:bodyPr>
          <a:lstStyle/>
          <a:p>
            <a:pPr algn="ctr">
              <a:lnSpc>
                <a:spcPts val="4354"/>
              </a:lnSpc>
            </a:pPr>
            <a:r>
              <a:rPr lang="en-US" sz="3628">
                <a:solidFill>
                  <a:srgbClr val="B22A4A"/>
                </a:solidFill>
                <a:latin typeface="Poppins Medium"/>
                <a:ea typeface="Poppins Medium"/>
                <a:cs typeface="Poppins Medium"/>
                <a:sym typeface="Poppins Medium"/>
              </a:rPr>
              <a:t>PMHC Bundle in Massachusetts</a:t>
            </a:r>
          </a:p>
        </p:txBody>
      </p:sp>
      <p:grpSp>
        <p:nvGrpSpPr>
          <p:cNvPr id="5" name="Group 5"/>
          <p:cNvGrpSpPr/>
          <p:nvPr/>
        </p:nvGrpSpPr>
        <p:grpSpPr>
          <a:xfrm>
            <a:off x="2306426" y="2678565"/>
            <a:ext cx="4788585" cy="2856537"/>
            <a:chOff x="0" y="0"/>
            <a:chExt cx="9577171" cy="5713075"/>
          </a:xfrm>
        </p:grpSpPr>
        <p:grpSp>
          <p:nvGrpSpPr>
            <p:cNvPr id="6" name="Group 6"/>
            <p:cNvGrpSpPr/>
            <p:nvPr/>
          </p:nvGrpSpPr>
          <p:grpSpPr>
            <a:xfrm>
              <a:off x="2710015" y="0"/>
              <a:ext cx="4157141" cy="4157125"/>
              <a:chOff x="0" y="0"/>
              <a:chExt cx="6350000" cy="6349975"/>
            </a:xfrm>
          </p:grpSpPr>
          <p:sp>
            <p:nvSpPr>
              <p:cNvPr id="7" name="Freeform 7"/>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b="-5775"/>
                </a:stretch>
              </a:blipFill>
            </p:spPr>
            <p:txBody>
              <a:bodyPr/>
              <a:lstStyle/>
              <a:p>
                <a:endParaRPr lang="en-US" sz="1200"/>
              </a:p>
            </p:txBody>
          </p:sp>
        </p:grpSp>
        <p:sp>
          <p:nvSpPr>
            <p:cNvPr id="8" name="TextBox 8"/>
            <p:cNvSpPr txBox="1"/>
            <p:nvPr/>
          </p:nvSpPr>
          <p:spPr>
            <a:xfrm>
              <a:off x="0" y="4437211"/>
              <a:ext cx="9577171" cy="1275864"/>
            </a:xfrm>
            <a:prstGeom prst="rect">
              <a:avLst/>
            </a:prstGeom>
          </p:spPr>
          <p:txBody>
            <a:bodyPr lIns="0" tIns="0" rIns="0" bIns="0" rtlCol="0" anchor="t">
              <a:spAutoFit/>
            </a:bodyPr>
            <a:lstStyle/>
            <a:p>
              <a:pPr algn="ctr">
                <a:lnSpc>
                  <a:spcPts val="2800"/>
                </a:lnSpc>
              </a:pPr>
              <a:r>
                <a:rPr lang="en-US" sz="2000" b="1">
                  <a:solidFill>
                    <a:srgbClr val="000000"/>
                  </a:solidFill>
                  <a:latin typeface="Poppins Medium Bold"/>
                  <a:ea typeface="Poppins Medium Bold"/>
                  <a:cs typeface="Poppins Medium Bold"/>
                  <a:sym typeface="Poppins Medium Bold"/>
                </a:rPr>
                <a:t>Kali Vitek Espinola, MPH</a:t>
              </a:r>
            </a:p>
            <a:p>
              <a:pPr algn="ctr">
                <a:lnSpc>
                  <a:spcPts val="2333"/>
                </a:lnSpc>
                <a:spcBef>
                  <a:spcPct val="0"/>
                </a:spcBef>
              </a:pPr>
              <a:r>
                <a:rPr lang="en-US" sz="1666">
                  <a:solidFill>
                    <a:srgbClr val="000000"/>
                  </a:solidFill>
                  <a:latin typeface="Poppins Medium"/>
                  <a:ea typeface="Poppins Medium"/>
                  <a:cs typeface="Poppins Medium"/>
                  <a:sym typeface="Poppins Medium"/>
                </a:rPr>
                <a:t>PNQIN​ Senior Project Manager</a:t>
              </a:r>
            </a:p>
          </p:txBody>
        </p:sp>
      </p:grpSp>
      <p:sp>
        <p:nvSpPr>
          <p:cNvPr id="9" name="Freeform 9"/>
          <p:cNvSpPr/>
          <p:nvPr/>
        </p:nvSpPr>
        <p:spPr>
          <a:xfrm>
            <a:off x="10372953" y="5996913"/>
            <a:ext cx="1104644" cy="685800"/>
          </a:xfrm>
          <a:custGeom>
            <a:avLst/>
            <a:gdLst/>
            <a:ahLst/>
            <a:cxnLst/>
            <a:rect l="l" t="t" r="r" b="b"/>
            <a:pathLst>
              <a:path w="1656966" h="1028700">
                <a:moveTo>
                  <a:pt x="0" y="0"/>
                </a:moveTo>
                <a:lnTo>
                  <a:pt x="1656966" y="0"/>
                </a:lnTo>
                <a:lnTo>
                  <a:pt x="1656966" y="1028700"/>
                </a:lnTo>
                <a:lnTo>
                  <a:pt x="0" y="1028700"/>
                </a:lnTo>
                <a:lnTo>
                  <a:pt x="0" y="0"/>
                </a:lnTo>
                <a:close/>
              </a:path>
            </a:pathLst>
          </a:custGeom>
          <a:blipFill>
            <a:blip r:embed="rId3"/>
            <a:stretch>
              <a:fillRect/>
            </a:stretch>
          </a:blipFill>
        </p:spPr>
        <p:txBody>
          <a:bodyPr/>
          <a:lstStyle/>
          <a:p>
            <a:endParaRPr lang="en-US" sz="1200"/>
          </a:p>
        </p:txBody>
      </p:sp>
      <p:grpSp>
        <p:nvGrpSpPr>
          <p:cNvPr id="10" name="Group 10"/>
          <p:cNvGrpSpPr/>
          <p:nvPr/>
        </p:nvGrpSpPr>
        <p:grpSpPr>
          <a:xfrm>
            <a:off x="3636850" y="2678565"/>
            <a:ext cx="2127737" cy="2127728"/>
            <a:chOff x="0" y="0"/>
            <a:chExt cx="6350000" cy="6349975"/>
          </a:xfrm>
        </p:grpSpPr>
        <p:sp>
          <p:nvSpPr>
            <p:cNvPr id="11" name="Freeform 11"/>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4"/>
              <a:stretch>
                <a:fillRect t="-11951" b="-37672"/>
              </a:stretch>
            </a:blipFill>
          </p:spPr>
          <p:txBody>
            <a:bodyPr/>
            <a:lstStyle/>
            <a:p>
              <a:endParaRPr lang="en-US" sz="1200"/>
            </a:p>
          </p:txBody>
        </p:sp>
      </p:grpSp>
      <p:sp>
        <p:nvSpPr>
          <p:cNvPr id="12" name="TextBox 12"/>
          <p:cNvSpPr txBox="1"/>
          <p:nvPr/>
        </p:nvSpPr>
        <p:spPr>
          <a:xfrm>
            <a:off x="9763368" y="35984"/>
            <a:ext cx="2323815" cy="4653325"/>
          </a:xfrm>
          <a:prstGeom prst="rect">
            <a:avLst/>
          </a:prstGeom>
        </p:spPr>
        <p:txBody>
          <a:bodyPr lIns="0" tIns="0" rIns="0" bIns="0" rtlCol="0" anchor="t">
            <a:spAutoFit/>
          </a:bodyPr>
          <a:lstStyle/>
          <a:p>
            <a:pPr>
              <a:lnSpc>
                <a:spcPts val="4667"/>
              </a:lnSpc>
            </a:pPr>
            <a:r>
              <a:rPr lang="en-US" sz="2333">
                <a:solidFill>
                  <a:srgbClr val="000000"/>
                </a:solidFill>
                <a:latin typeface="Poppins Medium"/>
                <a:ea typeface="Poppins Medium"/>
                <a:cs typeface="Poppins Medium"/>
                <a:sym typeface="Poppins Medium"/>
              </a:rPr>
              <a:t>Agenda</a:t>
            </a:r>
          </a:p>
          <a:p>
            <a:pPr>
              <a:lnSpc>
                <a:spcPts val="2933"/>
              </a:lnSpc>
            </a:pPr>
            <a:r>
              <a:rPr lang="en-US" sz="1467">
                <a:solidFill>
                  <a:srgbClr val="000000"/>
                </a:solidFill>
                <a:latin typeface="Poppins Medium"/>
                <a:ea typeface="Poppins Medium"/>
                <a:cs typeface="Poppins Medium"/>
                <a:sym typeface="Poppins Medium"/>
              </a:rPr>
              <a:t>1:00-1:10 PMHC Importance</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b="1" u="sng">
                <a:solidFill>
                  <a:srgbClr val="000000"/>
                </a:solidFill>
                <a:latin typeface="Poppins Medium Bold"/>
                <a:ea typeface="Poppins Medium Bold"/>
                <a:cs typeface="Poppins Medium Bold"/>
                <a:sym typeface="Poppins Medium Bold"/>
              </a:rPr>
              <a:t>1:10-1:30 PMHC Bundle in MA</a:t>
            </a:r>
          </a:p>
          <a:p>
            <a:pPr>
              <a:lnSpc>
                <a:spcPts val="2933"/>
              </a:lnSpc>
            </a:pPr>
            <a:endParaRPr lang="en-US" sz="1467" b="1" u="sng">
              <a:solidFill>
                <a:srgbClr val="000000"/>
              </a:solidFill>
              <a:latin typeface="Poppins Medium Bold"/>
              <a:ea typeface="Poppins Medium Bold"/>
              <a:cs typeface="Poppins Medium Bold"/>
              <a:sym typeface="Poppins Medium Bold"/>
            </a:endParaRPr>
          </a:p>
          <a:p>
            <a:pPr>
              <a:lnSpc>
                <a:spcPts val="2933"/>
              </a:lnSpc>
            </a:pPr>
            <a:r>
              <a:rPr lang="en-US" sz="1467">
                <a:solidFill>
                  <a:srgbClr val="000000"/>
                </a:solidFill>
                <a:latin typeface="Poppins Medium"/>
                <a:ea typeface="Poppins Medium"/>
                <a:cs typeface="Poppins Medium"/>
                <a:sym typeface="Poppins Medium"/>
              </a:rPr>
              <a:t>1:30-1:45 MA Hospital Team Presentation</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a:solidFill>
                  <a:srgbClr val="000000"/>
                </a:solidFill>
                <a:latin typeface="Poppins Medium"/>
                <a:ea typeface="Poppins Medium"/>
                <a:cs typeface="Poppins Medium"/>
                <a:sym typeface="Poppins Medium"/>
              </a:rPr>
              <a:t>1:45-2:00 Q&amp;A and Discussion</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B4C5981-01EB-59B7-BD62-AA6865AE8D4C}"/>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1011809"/>
            <a:ext cx="10820400" cy="4104200"/>
          </a:xfrm>
          <a:prstGeom prst="rect">
            <a:avLst/>
          </a:prstGeom>
        </p:spPr>
        <p:txBody>
          <a:bodyPr lIns="0" tIns="0" rIns="0" bIns="0" rtlCol="0" anchor="t">
            <a:spAutoFit/>
          </a:bodyPr>
          <a:lstStyle/>
          <a:p>
            <a:pPr>
              <a:lnSpc>
                <a:spcPts val="2333"/>
              </a:lnSpc>
            </a:pPr>
            <a:r>
              <a:rPr lang="en-US" sz="1666" b="1" u="sng">
                <a:solidFill>
                  <a:srgbClr val="000000"/>
                </a:solidFill>
                <a:latin typeface="Canva Sans 1 Bold"/>
                <a:ea typeface="Canva Sans 1 Bold"/>
                <a:cs typeface="Canva Sans 1 Bold"/>
                <a:sym typeface="Canva Sans 1 Bold"/>
              </a:rPr>
              <a:t>General Interest in PMHC Bundle - MA Hospital Teams </a:t>
            </a:r>
          </a:p>
          <a:p>
            <a:pPr marL="359851" lvl="1" indent="-179926">
              <a:lnSpc>
                <a:spcPts val="2333"/>
              </a:lnSpc>
              <a:buFont typeface="Arial"/>
              <a:buChar char="•"/>
            </a:pPr>
            <a:r>
              <a:rPr lang="en-US" sz="1666">
                <a:solidFill>
                  <a:srgbClr val="000000"/>
                </a:solidFill>
                <a:latin typeface="Canva Sans 1"/>
                <a:ea typeface="Canva Sans 1"/>
                <a:cs typeface="Canva Sans 1"/>
                <a:sym typeface="Canva Sans 1"/>
              </a:rPr>
              <a:t>PNQIN Survey in February 2023 of 40 birthing hospitals to determine which bundle to implement after Maternal Equity Initiative.</a:t>
            </a:r>
          </a:p>
          <a:p>
            <a:pPr marL="359851" lvl="1" indent="-179926">
              <a:lnSpc>
                <a:spcPts val="2333"/>
              </a:lnSpc>
              <a:buFont typeface="Arial"/>
              <a:buChar char="•"/>
            </a:pPr>
            <a:r>
              <a:rPr lang="en-US" sz="1666">
                <a:solidFill>
                  <a:srgbClr val="000000"/>
                </a:solidFill>
                <a:latin typeface="Canva Sans 1"/>
                <a:ea typeface="Canva Sans 1"/>
                <a:cs typeface="Canva Sans 1"/>
                <a:sym typeface="Canva Sans 1"/>
              </a:rPr>
              <a:t>100% response rate with </a:t>
            </a:r>
            <a:r>
              <a:rPr lang="en-US" sz="1666" b="1">
                <a:solidFill>
                  <a:srgbClr val="000000"/>
                </a:solidFill>
                <a:latin typeface="Canva Sans 1 Bold"/>
                <a:ea typeface="Canva Sans 1 Bold"/>
                <a:cs typeface="Canva Sans 1 Bold"/>
                <a:sym typeface="Canva Sans 1 Bold"/>
              </a:rPr>
              <a:t>61% interested in implementing the PMHC Bundle.</a:t>
            </a:r>
          </a:p>
          <a:p>
            <a:pPr>
              <a:lnSpc>
                <a:spcPts val="2333"/>
              </a:lnSpc>
            </a:pPr>
            <a:endParaRPr lang="en-US" sz="1666" b="1">
              <a:solidFill>
                <a:srgbClr val="000000"/>
              </a:solidFill>
              <a:latin typeface="Canva Sans 1 Bold"/>
              <a:ea typeface="Canva Sans 1 Bold"/>
              <a:cs typeface="Canva Sans 1 Bold"/>
              <a:sym typeface="Canva Sans 1 Bold"/>
            </a:endParaRPr>
          </a:p>
          <a:p>
            <a:pPr>
              <a:lnSpc>
                <a:spcPts val="2333"/>
              </a:lnSpc>
              <a:spcBef>
                <a:spcPct val="0"/>
              </a:spcBef>
            </a:pPr>
            <a:r>
              <a:rPr lang="en-US" sz="1666" b="1" u="sng">
                <a:solidFill>
                  <a:srgbClr val="000000"/>
                </a:solidFill>
                <a:latin typeface="Canva Sans 1 Bold"/>
                <a:ea typeface="Canva Sans 1 Bold"/>
                <a:cs typeface="Canva Sans 1 Bold"/>
                <a:sym typeface="Canva Sans 1 Bold"/>
              </a:rPr>
              <a:t>SMM IN MA </a:t>
            </a:r>
          </a:p>
          <a:p>
            <a:pPr marL="359851" lvl="1" indent="-179926">
              <a:lnSpc>
                <a:spcPts val="2333"/>
              </a:lnSpc>
              <a:buFont typeface="Arial"/>
              <a:buChar char="•"/>
            </a:pPr>
            <a:r>
              <a:rPr lang="en-US" sz="1666">
                <a:solidFill>
                  <a:srgbClr val="000000"/>
                </a:solidFill>
                <a:latin typeface="Canva Sans 1"/>
                <a:ea typeface="Canva Sans 1"/>
                <a:cs typeface="Canva Sans 1"/>
                <a:sym typeface="Canva Sans 1"/>
              </a:rPr>
              <a:t>October 2024 MA Department of Public Health Data Brief showed that people experiencing OUD and MH disorders are two of the most common populations with SMM between 2011 and 2022.</a:t>
            </a:r>
          </a:p>
          <a:p>
            <a:pPr>
              <a:lnSpc>
                <a:spcPts val="2333"/>
              </a:lnSpc>
              <a:spcBef>
                <a:spcPct val="0"/>
              </a:spcBef>
            </a:pPr>
            <a:endParaRPr lang="en-US" sz="1666">
              <a:solidFill>
                <a:srgbClr val="000000"/>
              </a:solidFill>
              <a:latin typeface="Canva Sans 1"/>
              <a:ea typeface="Canva Sans 1"/>
              <a:cs typeface="Canva Sans 1"/>
              <a:sym typeface="Canva Sans 1"/>
            </a:endParaRPr>
          </a:p>
          <a:p>
            <a:pPr>
              <a:lnSpc>
                <a:spcPts val="2333"/>
              </a:lnSpc>
              <a:spcBef>
                <a:spcPct val="0"/>
              </a:spcBef>
            </a:pPr>
            <a:endParaRPr lang="en-US" sz="1666">
              <a:solidFill>
                <a:srgbClr val="000000"/>
              </a:solidFill>
              <a:latin typeface="Canva Sans 1"/>
              <a:ea typeface="Canva Sans 1"/>
              <a:cs typeface="Canva Sans 1"/>
              <a:sym typeface="Canva Sans 1"/>
            </a:endParaRPr>
          </a:p>
          <a:p>
            <a:pPr>
              <a:lnSpc>
                <a:spcPts val="2333"/>
              </a:lnSpc>
              <a:spcBef>
                <a:spcPct val="0"/>
              </a:spcBef>
            </a:pPr>
            <a:endParaRPr lang="en-US" sz="1666">
              <a:solidFill>
                <a:srgbClr val="000000"/>
              </a:solidFill>
              <a:latin typeface="Canva Sans 1"/>
              <a:ea typeface="Canva Sans 1"/>
              <a:cs typeface="Canva Sans 1"/>
              <a:sym typeface="Canva Sans 1"/>
            </a:endParaRPr>
          </a:p>
          <a:p>
            <a:pPr>
              <a:lnSpc>
                <a:spcPts val="2333"/>
              </a:lnSpc>
              <a:spcBef>
                <a:spcPct val="0"/>
              </a:spcBef>
            </a:pPr>
            <a:endParaRPr lang="en-US" sz="1666">
              <a:solidFill>
                <a:srgbClr val="000000"/>
              </a:solidFill>
              <a:latin typeface="Canva Sans 1"/>
              <a:ea typeface="Canva Sans 1"/>
              <a:cs typeface="Canva Sans 1"/>
              <a:sym typeface="Canva Sans 1"/>
            </a:endParaRPr>
          </a:p>
          <a:p>
            <a:pPr>
              <a:lnSpc>
                <a:spcPts val="2333"/>
              </a:lnSpc>
              <a:spcBef>
                <a:spcPct val="0"/>
              </a:spcBef>
            </a:pPr>
            <a:endParaRPr lang="en-US" sz="1666">
              <a:solidFill>
                <a:srgbClr val="000000"/>
              </a:solidFill>
              <a:latin typeface="Canva Sans 1"/>
              <a:ea typeface="Canva Sans 1"/>
              <a:cs typeface="Canva Sans 1"/>
              <a:sym typeface="Canva Sans 1"/>
            </a:endParaRPr>
          </a:p>
          <a:p>
            <a:pPr>
              <a:lnSpc>
                <a:spcPts val="2333"/>
              </a:lnSpc>
              <a:spcBef>
                <a:spcPct val="0"/>
              </a:spcBef>
            </a:pPr>
            <a:endParaRPr lang="en-US" sz="1666">
              <a:solidFill>
                <a:srgbClr val="000000"/>
              </a:solidFill>
              <a:latin typeface="Canva Sans 1"/>
              <a:ea typeface="Canva Sans 1"/>
              <a:cs typeface="Canva Sans 1"/>
              <a:sym typeface="Canva Sans 1"/>
            </a:endParaRPr>
          </a:p>
        </p:txBody>
      </p:sp>
      <p:sp>
        <p:nvSpPr>
          <p:cNvPr id="3" name="Freeform 3"/>
          <p:cNvSpPr/>
          <p:nvPr/>
        </p:nvSpPr>
        <p:spPr>
          <a:xfrm>
            <a:off x="2328914" y="3673260"/>
            <a:ext cx="7534173" cy="2834733"/>
          </a:xfrm>
          <a:custGeom>
            <a:avLst/>
            <a:gdLst/>
            <a:ahLst/>
            <a:cxnLst/>
            <a:rect l="l" t="t" r="r" b="b"/>
            <a:pathLst>
              <a:path w="11301259" h="4252099">
                <a:moveTo>
                  <a:pt x="0" y="0"/>
                </a:moveTo>
                <a:lnTo>
                  <a:pt x="11301258" y="0"/>
                </a:lnTo>
                <a:lnTo>
                  <a:pt x="11301258" y="4252098"/>
                </a:lnTo>
                <a:lnTo>
                  <a:pt x="0" y="4252098"/>
                </a:lnTo>
                <a:lnTo>
                  <a:pt x="0" y="0"/>
                </a:lnTo>
                <a:close/>
              </a:path>
            </a:pathLst>
          </a:custGeom>
          <a:blipFill>
            <a:blip r:embed="rId2"/>
            <a:stretch>
              <a:fillRect/>
            </a:stretch>
          </a:blipFill>
        </p:spPr>
        <p:txBody>
          <a:bodyPr/>
          <a:lstStyle/>
          <a:p>
            <a:endParaRPr lang="en-US" sz="1200"/>
          </a:p>
        </p:txBody>
      </p:sp>
      <p:sp>
        <p:nvSpPr>
          <p:cNvPr id="4" name="Freeform 4"/>
          <p:cNvSpPr/>
          <p:nvPr/>
        </p:nvSpPr>
        <p:spPr>
          <a:xfrm>
            <a:off x="3141944" y="4306253"/>
            <a:ext cx="1861282" cy="1865947"/>
          </a:xfrm>
          <a:custGeom>
            <a:avLst/>
            <a:gdLst/>
            <a:ahLst/>
            <a:cxnLst/>
            <a:rect l="l" t="t" r="r" b="b"/>
            <a:pathLst>
              <a:path w="2791923" h="2798920">
                <a:moveTo>
                  <a:pt x="0" y="0"/>
                </a:moveTo>
                <a:lnTo>
                  <a:pt x="2791922" y="0"/>
                </a:lnTo>
                <a:lnTo>
                  <a:pt x="2791922" y="2798920"/>
                </a:lnTo>
                <a:lnTo>
                  <a:pt x="0" y="2798920"/>
                </a:lnTo>
                <a:lnTo>
                  <a:pt x="0" y="0"/>
                </a:lnTo>
                <a:close/>
              </a:path>
            </a:pathLst>
          </a:custGeom>
          <a:blipFill>
            <a:blip r:embed="rId3"/>
            <a:stretch>
              <a:fillRect/>
            </a:stretch>
          </a:blipFill>
        </p:spPr>
        <p:txBody>
          <a:bodyPr/>
          <a:lstStyle/>
          <a:p>
            <a:endParaRPr lang="en-US" sz="1200"/>
          </a:p>
        </p:txBody>
      </p:sp>
      <p:sp>
        <p:nvSpPr>
          <p:cNvPr id="5" name="TextBox 5"/>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Why implement this bundle </a:t>
            </a:r>
            <a:r>
              <a:rPr lang="en-US" sz="2999" u="sng" spc="311">
                <a:solidFill>
                  <a:srgbClr val="B22A4A"/>
                </a:solidFill>
                <a:latin typeface="Poppins Light Bold"/>
                <a:ea typeface="Poppins Light Bold"/>
                <a:cs typeface="Poppins Light Bold"/>
                <a:sym typeface="Poppins Light Bold"/>
              </a:rPr>
              <a:t>now</a:t>
            </a:r>
            <a:r>
              <a:rPr lang="en-US" sz="2999" spc="311">
                <a:solidFill>
                  <a:srgbClr val="B22A4A"/>
                </a:solidFill>
                <a:latin typeface="Poppins Light Bold"/>
                <a:ea typeface="Poppins Light Bold"/>
                <a:cs typeface="Poppins Light Bold"/>
                <a:sym typeface="Poppins Light Bold"/>
              </a:rPr>
              <a:t>?</a:t>
            </a:r>
          </a:p>
        </p:txBody>
      </p:sp>
      <p:sp>
        <p:nvSpPr>
          <p:cNvPr id="6" name="Freeform 6"/>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4"/>
            <a:stretch>
              <a:fillRect/>
            </a:stretch>
          </a:blipFill>
        </p:spPr>
        <p:txBody>
          <a:bodyPr/>
          <a:lstStyle/>
          <a:p>
            <a:endParaRPr lang="en-US" sz="1200"/>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AFDB510-72AD-5E5D-F62B-B03766780B4F}"/>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3987844" y="1023411"/>
            <a:ext cx="7238462" cy="4237083"/>
          </a:xfrm>
          <a:custGeom>
            <a:avLst/>
            <a:gdLst/>
            <a:ahLst/>
            <a:cxnLst/>
            <a:rect l="l" t="t" r="r" b="b"/>
            <a:pathLst>
              <a:path w="10857693" h="6355625">
                <a:moveTo>
                  <a:pt x="0" y="0"/>
                </a:moveTo>
                <a:lnTo>
                  <a:pt x="10857693" y="0"/>
                </a:lnTo>
                <a:lnTo>
                  <a:pt x="10857693" y="6355625"/>
                </a:lnTo>
                <a:lnTo>
                  <a:pt x="0" y="6355625"/>
                </a:lnTo>
                <a:lnTo>
                  <a:pt x="0" y="0"/>
                </a:lnTo>
                <a:close/>
              </a:path>
            </a:pathLst>
          </a:custGeom>
          <a:blipFill>
            <a:blip r:embed="rId3"/>
            <a:stretch>
              <a:fillRect l="-894" t="-7755" b="-1265"/>
            </a:stretch>
          </a:blipFill>
        </p:spPr>
        <p:txBody>
          <a:bodyPr/>
          <a:lstStyle/>
          <a:p>
            <a:endParaRPr lang="en-US" sz="1200"/>
          </a:p>
        </p:txBody>
      </p:sp>
      <p:sp>
        <p:nvSpPr>
          <p:cNvPr id="4" name="TextBox 4"/>
          <p:cNvSpPr txBox="1"/>
          <p:nvPr/>
        </p:nvSpPr>
        <p:spPr>
          <a:xfrm>
            <a:off x="357138" y="940860"/>
            <a:ext cx="4430297" cy="5492337"/>
          </a:xfrm>
          <a:prstGeom prst="rect">
            <a:avLst/>
          </a:prstGeom>
        </p:spPr>
        <p:txBody>
          <a:bodyPr lIns="0" tIns="0" rIns="0" bIns="0" rtlCol="0" anchor="t">
            <a:spAutoFit/>
          </a:bodyPr>
          <a:lstStyle/>
          <a:p>
            <a:pPr marL="287887" lvl="1" indent="-143943">
              <a:lnSpc>
                <a:spcPts val="2667"/>
              </a:lnSpc>
              <a:buAutoNum type="arabicPeriod"/>
            </a:pPr>
            <a:r>
              <a:rPr lang="en-US" sz="1333">
                <a:solidFill>
                  <a:srgbClr val="000000"/>
                </a:solidFill>
                <a:latin typeface="Canva Sans 1"/>
                <a:ea typeface="Canva Sans 1"/>
                <a:cs typeface="Canva Sans 1"/>
                <a:sym typeface="Canva Sans 1"/>
              </a:rPr>
              <a:t>Anna Jaques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Baystate Franklin Medical Center</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Berkshire Medical Center</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Beth Israel Deaconess Medical Center</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Beverly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Boston Medical Center</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Cooley Dickinson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Fairview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Holy Family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Lawrence General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Lowell General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Massachusetts General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MetroWest Medical Center</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Mount Auburn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Newton-Wellesley Hospital</a:t>
            </a:r>
          </a:p>
          <a:p>
            <a:pPr marL="287887" lvl="1" indent="-143943">
              <a:lnSpc>
                <a:spcPts val="2667"/>
              </a:lnSpc>
              <a:buAutoNum type="arabicPeriod"/>
            </a:pPr>
            <a:r>
              <a:rPr lang="en-US" sz="1333">
                <a:solidFill>
                  <a:srgbClr val="000000"/>
                </a:solidFill>
                <a:latin typeface="Canva Sans 1"/>
                <a:ea typeface="Canva Sans 1"/>
                <a:cs typeface="Canva Sans 1"/>
                <a:sym typeface="Canva Sans 1"/>
              </a:rPr>
              <a:t>Salem Hospital</a:t>
            </a:r>
          </a:p>
        </p:txBody>
      </p:sp>
      <p:sp>
        <p:nvSpPr>
          <p:cNvPr id="5" name="TextBox 5"/>
          <p:cNvSpPr txBox="1"/>
          <p:nvPr/>
        </p:nvSpPr>
        <p:spPr>
          <a:xfrm>
            <a:off x="893391" y="438630"/>
            <a:ext cx="10612809" cy="433901"/>
          </a:xfrm>
          <a:prstGeom prst="rect">
            <a:avLst/>
          </a:prstGeom>
        </p:spPr>
        <p:txBody>
          <a:bodyPr lIns="0" tIns="0" rIns="0" bIns="0" rtlCol="0" anchor="t">
            <a:spAutoFit/>
          </a:bodyPr>
          <a:lstStyle/>
          <a:p>
            <a:pPr>
              <a:lnSpc>
                <a:spcPts val="3600"/>
              </a:lnSpc>
              <a:spcBef>
                <a:spcPct val="0"/>
              </a:spcBef>
            </a:pPr>
            <a:r>
              <a:rPr lang="en-US" sz="2999" spc="311">
                <a:solidFill>
                  <a:srgbClr val="B22A4A"/>
                </a:solidFill>
                <a:latin typeface="Poppins Light Bold"/>
                <a:ea typeface="Poppins Light Bold"/>
                <a:cs typeface="Poppins Light Bold"/>
                <a:sym typeface="Poppins Light Bold"/>
              </a:rPr>
              <a:t>PMHC BUNDLE: PARTICIPATING HOSPITALS</a:t>
            </a:r>
          </a:p>
        </p:txBody>
      </p:sp>
      <p:sp>
        <p:nvSpPr>
          <p:cNvPr id="6" name="TextBox 6"/>
          <p:cNvSpPr txBox="1"/>
          <p:nvPr/>
        </p:nvSpPr>
        <p:spPr>
          <a:xfrm>
            <a:off x="4165320" y="5332088"/>
            <a:ext cx="4068953" cy="991105"/>
          </a:xfrm>
          <a:prstGeom prst="rect">
            <a:avLst/>
          </a:prstGeom>
        </p:spPr>
        <p:txBody>
          <a:bodyPr lIns="0" tIns="0" rIns="0" bIns="0" rtlCol="0" anchor="t">
            <a:spAutoFit/>
          </a:bodyPr>
          <a:lstStyle/>
          <a:p>
            <a:pPr>
              <a:lnSpc>
                <a:spcPts val="2667"/>
              </a:lnSpc>
            </a:pPr>
            <a:r>
              <a:rPr lang="en-US" sz="1333">
                <a:solidFill>
                  <a:srgbClr val="000000"/>
                </a:solidFill>
                <a:latin typeface="Canva Sans 1"/>
                <a:ea typeface="Canva Sans 1"/>
                <a:cs typeface="Canva Sans 1"/>
                <a:sym typeface="Canva Sans 1"/>
              </a:rPr>
              <a:t>17. Southcoast Charlton Memorial Hospital</a:t>
            </a:r>
          </a:p>
          <a:p>
            <a:pPr>
              <a:lnSpc>
                <a:spcPts val="2667"/>
              </a:lnSpc>
            </a:pPr>
            <a:r>
              <a:rPr lang="en-US" sz="1333">
                <a:solidFill>
                  <a:srgbClr val="000000"/>
                </a:solidFill>
                <a:latin typeface="Canva Sans 1"/>
                <a:ea typeface="Canva Sans 1"/>
                <a:cs typeface="Canva Sans 1"/>
                <a:sym typeface="Canva Sans 1"/>
              </a:rPr>
              <a:t>18. Southcoast St. Luke’s Hospital</a:t>
            </a:r>
          </a:p>
          <a:p>
            <a:pPr>
              <a:lnSpc>
                <a:spcPts val="2667"/>
              </a:lnSpc>
            </a:pPr>
            <a:r>
              <a:rPr lang="en-US" sz="1333">
                <a:solidFill>
                  <a:srgbClr val="000000"/>
                </a:solidFill>
                <a:latin typeface="Canva Sans 1"/>
                <a:ea typeface="Canva Sans 1"/>
                <a:cs typeface="Canva Sans 1"/>
                <a:sym typeface="Canva Sans 1"/>
              </a:rPr>
              <a:t>19. St. Elizabeth’s Medical Center</a:t>
            </a:r>
          </a:p>
        </p:txBody>
      </p:sp>
      <p:sp>
        <p:nvSpPr>
          <p:cNvPr id="7" name="TextBox 7"/>
          <p:cNvSpPr txBox="1"/>
          <p:nvPr/>
        </p:nvSpPr>
        <p:spPr>
          <a:xfrm>
            <a:off x="7844834" y="5332088"/>
            <a:ext cx="3661366" cy="991105"/>
          </a:xfrm>
          <a:prstGeom prst="rect">
            <a:avLst/>
          </a:prstGeom>
        </p:spPr>
        <p:txBody>
          <a:bodyPr lIns="0" tIns="0" rIns="0" bIns="0" rtlCol="0" anchor="t">
            <a:spAutoFit/>
          </a:bodyPr>
          <a:lstStyle/>
          <a:p>
            <a:pPr>
              <a:lnSpc>
                <a:spcPts val="2667"/>
              </a:lnSpc>
            </a:pPr>
            <a:r>
              <a:rPr lang="en-US" sz="1333">
                <a:solidFill>
                  <a:srgbClr val="000000"/>
                </a:solidFill>
                <a:latin typeface="Canva Sans 1"/>
                <a:ea typeface="Canva Sans 1"/>
                <a:cs typeface="Canva Sans 1"/>
                <a:sym typeface="Canva Sans 1"/>
              </a:rPr>
              <a:t>20. Tufts Medical Center</a:t>
            </a:r>
          </a:p>
          <a:p>
            <a:pPr>
              <a:lnSpc>
                <a:spcPts val="2667"/>
              </a:lnSpc>
            </a:pPr>
            <a:r>
              <a:rPr lang="en-US" sz="1333">
                <a:solidFill>
                  <a:srgbClr val="000000"/>
                </a:solidFill>
                <a:latin typeface="Canva Sans 1"/>
                <a:ea typeface="Canva Sans 1"/>
                <a:cs typeface="Canva Sans 1"/>
                <a:sym typeface="Canva Sans 1"/>
              </a:rPr>
              <a:t>21. UMass Memorial Medical Center</a:t>
            </a:r>
          </a:p>
          <a:p>
            <a:pPr>
              <a:lnSpc>
                <a:spcPts val="2667"/>
              </a:lnSpc>
            </a:pPr>
            <a:r>
              <a:rPr lang="en-US" sz="1333">
                <a:solidFill>
                  <a:srgbClr val="000000"/>
                </a:solidFill>
                <a:latin typeface="Canva Sans 1"/>
                <a:ea typeface="Canva Sans 1"/>
                <a:cs typeface="Canva Sans 1"/>
                <a:sym typeface="Canva Sans 1"/>
              </a:rPr>
              <a:t>22.  Winchester Hospital</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2C805A9C-55BF-E0CE-4719-FE67173C69A3}"/>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685800" y="1136897"/>
            <a:ext cx="7941305" cy="4262129"/>
          </a:xfrm>
          <a:prstGeom prst="rect">
            <a:avLst/>
          </a:prstGeom>
        </p:spPr>
        <p:txBody>
          <a:bodyPr lIns="0" tIns="0" rIns="0" bIns="0" rtlCol="0" anchor="t">
            <a:spAutoFit/>
          </a:bodyPr>
          <a:lstStyle/>
          <a:p>
            <a:pPr>
              <a:lnSpc>
                <a:spcPts val="3173"/>
              </a:lnSpc>
            </a:pPr>
            <a:r>
              <a:rPr lang="en-US" sz="2267" b="1">
                <a:solidFill>
                  <a:srgbClr val="000000"/>
                </a:solidFill>
                <a:latin typeface="Canva Sans 1 Bold"/>
                <a:ea typeface="Canva Sans 1 Bold"/>
                <a:cs typeface="Canva Sans 1 Bold"/>
                <a:sym typeface="Canva Sans 1 Bold"/>
              </a:rPr>
              <a:t>To be considered fully participating in this bundle between Sept ‘24 and Feb ’26, we ask that you complete:</a:t>
            </a:r>
          </a:p>
          <a:p>
            <a:pPr>
              <a:lnSpc>
                <a:spcPts val="3052"/>
              </a:lnSpc>
            </a:pPr>
            <a:endParaRPr lang="en-US" sz="2267" b="1">
              <a:solidFill>
                <a:srgbClr val="000000"/>
              </a:solidFill>
              <a:latin typeface="Canva Sans 1 Bold"/>
              <a:ea typeface="Canva Sans 1 Bold"/>
              <a:cs typeface="Canva Sans 1 Bold"/>
              <a:sym typeface="Canva Sans 1 Bold"/>
            </a:endParaRP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Onboarding steps</a:t>
            </a:r>
          </a:p>
          <a:p>
            <a:pPr marL="921220" lvl="2" indent="-307073">
              <a:lnSpc>
                <a:spcPts val="2987"/>
              </a:lnSpc>
              <a:buAutoNum type="alphaLcPeriod"/>
            </a:pPr>
            <a:r>
              <a:rPr lang="en-US" sz="2133">
                <a:solidFill>
                  <a:srgbClr val="000000"/>
                </a:solidFill>
                <a:latin typeface="Canva Sans 1"/>
                <a:ea typeface="Canva Sans 1"/>
                <a:cs typeface="Canva Sans 1"/>
                <a:sym typeface="Canva Sans 1"/>
              </a:rPr>
              <a:t>Team Roster, Pre-Implementation Survey, data sharing agreement</a:t>
            </a: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Monthly data submission (Goal: 9 months or more)</a:t>
            </a: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Monthly webinar attendance (Goal: 9 months or more)</a:t>
            </a: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Implementation feedback survey @ 6, 12 and 18 months)</a:t>
            </a: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Draft or final sustainability plan</a:t>
            </a:r>
          </a:p>
          <a:p>
            <a:pPr marL="460610" lvl="1" indent="-230305">
              <a:lnSpc>
                <a:spcPts val="2987"/>
              </a:lnSpc>
              <a:buAutoNum type="arabicPeriod"/>
            </a:pPr>
            <a:r>
              <a:rPr lang="en-US" sz="2133">
                <a:solidFill>
                  <a:srgbClr val="000000"/>
                </a:solidFill>
                <a:latin typeface="Canva Sans 1"/>
                <a:ea typeface="Canva Sans 1"/>
                <a:cs typeface="Canva Sans 1"/>
                <a:sym typeface="Canva Sans 1"/>
              </a:rPr>
              <a:t>Sharing opportunities (webinar presentation, summit poster)</a:t>
            </a:r>
          </a:p>
        </p:txBody>
      </p:sp>
      <p:sp>
        <p:nvSpPr>
          <p:cNvPr id="4" name="Freeform 4"/>
          <p:cNvSpPr/>
          <p:nvPr/>
        </p:nvSpPr>
        <p:spPr>
          <a:xfrm>
            <a:off x="9461570" y="1843863"/>
            <a:ext cx="2180844" cy="2743200"/>
          </a:xfrm>
          <a:custGeom>
            <a:avLst/>
            <a:gdLst/>
            <a:ahLst/>
            <a:cxnLst/>
            <a:rect l="l" t="t" r="r" b="b"/>
            <a:pathLst>
              <a:path w="3271266" h="4114800">
                <a:moveTo>
                  <a:pt x="0" y="0"/>
                </a:moveTo>
                <a:lnTo>
                  <a:pt x="3271266" y="0"/>
                </a:lnTo>
                <a:lnTo>
                  <a:pt x="3271266"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sz="1200"/>
          </a:p>
        </p:txBody>
      </p:sp>
      <p:sp>
        <p:nvSpPr>
          <p:cNvPr id="5" name="TextBox 5"/>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Participation Checklist (Updated March ‘25)</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46EBC-AE1C-588F-8745-56A98A7667BE}"/>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7359061" y="5537269"/>
            <a:ext cx="3996221" cy="345864"/>
          </a:xfrm>
          <a:prstGeom prst="rect">
            <a:avLst/>
          </a:prstGeom>
        </p:spPr>
        <p:txBody>
          <a:bodyPr lIns="0" tIns="0" rIns="0" bIns="0" rtlCol="0" anchor="t">
            <a:spAutoFit/>
          </a:bodyPr>
          <a:lstStyle/>
          <a:p>
            <a:pPr algn="r">
              <a:lnSpc>
                <a:spcPts val="2773"/>
              </a:lnSpc>
              <a:spcBef>
                <a:spcPct val="0"/>
              </a:spcBef>
            </a:pPr>
            <a:r>
              <a:rPr lang="en-US" sz="2133">
                <a:solidFill>
                  <a:srgbClr val="FFFFFF"/>
                </a:solidFill>
                <a:latin typeface="Poppins Light"/>
                <a:ea typeface="Poppins Light"/>
                <a:cs typeface="Poppins Light"/>
                <a:sym typeface="Poppins Light"/>
              </a:rPr>
              <a:t>Ron Iverson, Kali Vitek</a:t>
            </a:r>
          </a:p>
        </p:txBody>
      </p:sp>
      <p:sp>
        <p:nvSpPr>
          <p:cNvPr id="4" name="TextBox 4"/>
          <p:cNvSpPr txBox="1"/>
          <p:nvPr/>
        </p:nvSpPr>
        <p:spPr>
          <a:xfrm>
            <a:off x="678167" y="991024"/>
            <a:ext cx="10828033" cy="5284075"/>
          </a:xfrm>
          <a:prstGeom prst="rect">
            <a:avLst/>
          </a:prstGeom>
        </p:spPr>
        <p:txBody>
          <a:bodyPr lIns="0" tIns="0" rIns="0" bIns="0" rtlCol="0" anchor="t">
            <a:spAutoFit/>
          </a:bodyPr>
          <a:lstStyle/>
          <a:p>
            <a:pPr>
              <a:lnSpc>
                <a:spcPts val="2333"/>
              </a:lnSpc>
            </a:pPr>
            <a:r>
              <a:rPr lang="en-US" sz="1667" b="1">
                <a:solidFill>
                  <a:srgbClr val="000000"/>
                </a:solidFill>
                <a:latin typeface="Canva Sans 1 Bold"/>
                <a:ea typeface="Canva Sans 1 Bold"/>
                <a:cs typeface="Canva Sans 1 Bold"/>
                <a:sym typeface="Canva Sans 1 Bold"/>
              </a:rPr>
              <a:t>Structure</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Patient Education Materials on Urgent Postpartum Warning Signs</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Inpatient-Outpatient Care Coordination Workgroup</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Resource Mapping/ Identification of Community Resources</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Perinatal Mental Health Assessment and Response Protocol</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Validated PMHC Screening Tools Shared with Prenatal Care Sites</a:t>
            </a:r>
          </a:p>
          <a:p>
            <a:pPr>
              <a:lnSpc>
                <a:spcPts val="2333"/>
              </a:lnSpc>
            </a:pPr>
            <a:endParaRPr lang="en-US" sz="1667">
              <a:solidFill>
                <a:srgbClr val="000000"/>
              </a:solidFill>
              <a:latin typeface="Canva Sans 1"/>
              <a:ea typeface="Canva Sans 1"/>
              <a:cs typeface="Canva Sans 1"/>
              <a:sym typeface="Canva Sans 1"/>
            </a:endParaRPr>
          </a:p>
          <a:p>
            <a:pPr>
              <a:lnSpc>
                <a:spcPts val="2333"/>
              </a:lnSpc>
            </a:pPr>
            <a:r>
              <a:rPr lang="en-US" sz="1667" b="1">
                <a:solidFill>
                  <a:srgbClr val="000000"/>
                </a:solidFill>
                <a:latin typeface="Canva Sans 1 Bold"/>
                <a:ea typeface="Canva Sans 1 Bold"/>
                <a:cs typeface="Canva Sans 1 Bold"/>
                <a:sym typeface="Canva Sans 1 Bold"/>
              </a:rPr>
              <a:t>Process</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Provider and Nursing Education on Respectful and Equitable Care</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Provider and Nursing Education on Perinatal Mental Health Conditions</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a, 3b, 3c: Prenatal, Inpatient, and Postpartum Screening*</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Patient Education on Perinatal Mental Health Conditions*</a:t>
            </a:r>
          </a:p>
          <a:p>
            <a:pPr>
              <a:lnSpc>
                <a:spcPts val="2333"/>
              </a:lnSpc>
            </a:pPr>
            <a:endParaRPr lang="en-US" sz="1667">
              <a:solidFill>
                <a:srgbClr val="000000"/>
              </a:solidFill>
              <a:latin typeface="Canva Sans 1"/>
              <a:ea typeface="Canva Sans 1"/>
              <a:cs typeface="Canva Sans 1"/>
              <a:sym typeface="Canva Sans 1"/>
            </a:endParaRPr>
          </a:p>
          <a:p>
            <a:pPr>
              <a:lnSpc>
                <a:spcPts val="2333"/>
              </a:lnSpc>
            </a:pPr>
            <a:r>
              <a:rPr lang="en-US" sz="1667" b="1">
                <a:solidFill>
                  <a:srgbClr val="000000"/>
                </a:solidFill>
                <a:latin typeface="Canva Sans 1 Bold"/>
                <a:ea typeface="Canva Sans 1 Bold"/>
                <a:cs typeface="Canva Sans 1 Bold"/>
                <a:sym typeface="Canva Sans 1 Bold"/>
              </a:rPr>
              <a:t>Outcome</a:t>
            </a:r>
          </a:p>
          <a:p>
            <a:pPr marL="359854" lvl="1" indent="-179927">
              <a:lnSpc>
                <a:spcPts val="2333"/>
              </a:lnSpc>
              <a:buAutoNum type="arabicPeriod"/>
            </a:pPr>
            <a:r>
              <a:rPr lang="en-US" sz="1667">
                <a:solidFill>
                  <a:srgbClr val="000000"/>
                </a:solidFill>
                <a:latin typeface="Canva Sans 1"/>
                <a:ea typeface="Canva Sans 1"/>
                <a:cs typeface="Canva Sans 1"/>
                <a:sym typeface="Canva Sans 1"/>
              </a:rPr>
              <a:t>Percent of Pregnant and Postpartum People with PMHC Who Received or Were Referred to Treatment*</a:t>
            </a:r>
          </a:p>
          <a:p>
            <a:pPr>
              <a:lnSpc>
                <a:spcPts val="2333"/>
              </a:lnSpc>
            </a:pPr>
            <a:endParaRPr lang="en-US" sz="1667">
              <a:solidFill>
                <a:srgbClr val="000000"/>
              </a:solidFill>
              <a:latin typeface="Canva Sans 1"/>
              <a:ea typeface="Canva Sans 1"/>
              <a:cs typeface="Canva Sans 1"/>
              <a:sym typeface="Canva Sans 1"/>
            </a:endParaRPr>
          </a:p>
          <a:p>
            <a:pPr>
              <a:lnSpc>
                <a:spcPts val="2333"/>
              </a:lnSpc>
            </a:pPr>
            <a:r>
              <a:rPr lang="en-US" sz="1667" i="1">
                <a:solidFill>
                  <a:srgbClr val="000000"/>
                </a:solidFill>
                <a:latin typeface="Canva Sans 1 Italics"/>
                <a:ea typeface="Canva Sans 1 Italics"/>
                <a:cs typeface="Canva Sans 1 Italics"/>
                <a:sym typeface="Canva Sans 1 Italics"/>
              </a:rPr>
              <a:t>*Chart sampling instructions provided for disaggregation by race/ethnicity (NH White, NH Black, Hispanic), language (English, languages other than English), and payor (public, private). </a:t>
            </a:r>
          </a:p>
        </p:txBody>
      </p:sp>
      <p:sp>
        <p:nvSpPr>
          <p:cNvPr id="5" name="Freeform 5"/>
          <p:cNvSpPr/>
          <p:nvPr/>
        </p:nvSpPr>
        <p:spPr>
          <a:xfrm>
            <a:off x="8954053" y="2194861"/>
            <a:ext cx="2875643" cy="1915897"/>
          </a:xfrm>
          <a:custGeom>
            <a:avLst/>
            <a:gdLst/>
            <a:ahLst/>
            <a:cxnLst/>
            <a:rect l="l" t="t" r="r" b="b"/>
            <a:pathLst>
              <a:path w="4313465" h="2873846">
                <a:moveTo>
                  <a:pt x="0" y="0"/>
                </a:moveTo>
                <a:lnTo>
                  <a:pt x="4313465" y="0"/>
                </a:lnTo>
                <a:lnTo>
                  <a:pt x="4313465" y="2873847"/>
                </a:lnTo>
                <a:lnTo>
                  <a:pt x="0" y="2873847"/>
                </a:lnTo>
                <a:lnTo>
                  <a:pt x="0" y="0"/>
                </a:lnTo>
                <a:close/>
              </a:path>
            </a:pathLst>
          </a:custGeom>
          <a:blipFill>
            <a:blip r:embed="rId3"/>
            <a:stretch>
              <a:fillRect/>
            </a:stretch>
          </a:blipFill>
        </p:spPr>
        <p:txBody>
          <a:bodyPr/>
          <a:lstStyle/>
          <a:p>
            <a:endParaRPr lang="en-US" sz="1200"/>
          </a:p>
        </p:txBody>
      </p:sp>
      <p:sp>
        <p:nvSpPr>
          <p:cNvPr id="6" name="TextBox 6"/>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PNQIN Monthly Data Submission: 10 Measures</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C3F7A352-9B96-0F63-EF3E-B6D8C784A9F2}"/>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9144791" y="149447"/>
            <a:ext cx="2497623" cy="1445499"/>
          </a:xfrm>
          <a:custGeom>
            <a:avLst/>
            <a:gdLst/>
            <a:ahLst/>
            <a:cxnLst/>
            <a:rect l="l" t="t" r="r" b="b"/>
            <a:pathLst>
              <a:path w="3746435" h="2168249">
                <a:moveTo>
                  <a:pt x="0" y="0"/>
                </a:moveTo>
                <a:lnTo>
                  <a:pt x="3746435" y="0"/>
                </a:lnTo>
                <a:lnTo>
                  <a:pt x="3746435" y="2168250"/>
                </a:lnTo>
                <a:lnTo>
                  <a:pt x="0" y="2168250"/>
                </a:lnTo>
                <a:lnTo>
                  <a:pt x="0" y="0"/>
                </a:lnTo>
                <a:close/>
              </a:path>
            </a:pathLst>
          </a:custGeom>
          <a:blipFill>
            <a:blip r:embed="rId3"/>
            <a:stretch>
              <a:fillRect/>
            </a:stretch>
          </a:blipFill>
        </p:spPr>
        <p:txBody>
          <a:bodyPr/>
          <a:lstStyle/>
          <a:p>
            <a:endParaRPr lang="en-US" sz="1200"/>
          </a:p>
        </p:txBody>
      </p:sp>
      <p:sp>
        <p:nvSpPr>
          <p:cNvPr id="4" name="TextBox 4"/>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PNQIN Monthly Webinar Series</a:t>
            </a:r>
          </a:p>
        </p:txBody>
      </p:sp>
      <p:sp>
        <p:nvSpPr>
          <p:cNvPr id="5" name="TextBox 5"/>
          <p:cNvSpPr txBox="1"/>
          <p:nvPr/>
        </p:nvSpPr>
        <p:spPr>
          <a:xfrm>
            <a:off x="5818639" y="1063667"/>
            <a:ext cx="5693911" cy="4972515"/>
          </a:xfrm>
          <a:prstGeom prst="rect">
            <a:avLst/>
          </a:prstGeom>
        </p:spPr>
        <p:txBody>
          <a:bodyPr lIns="0" tIns="0" rIns="0" bIns="0" rtlCol="0" anchor="t">
            <a:spAutoFit/>
          </a:bodyPr>
          <a:lstStyle/>
          <a:p>
            <a:pPr>
              <a:lnSpc>
                <a:spcPts val="2613"/>
              </a:lnSpc>
            </a:pPr>
            <a:r>
              <a:rPr lang="en-US" sz="1866" b="1" u="sng">
                <a:solidFill>
                  <a:srgbClr val="000000"/>
                </a:solidFill>
                <a:latin typeface="Canva Sans 1 Bold"/>
                <a:ea typeface="Canva Sans 1 Bold"/>
                <a:cs typeface="Canva Sans 1 Bold"/>
                <a:sym typeface="Canva Sans 1 Bold"/>
              </a:rPr>
              <a:t>Topics:</a:t>
            </a:r>
          </a:p>
          <a:p>
            <a:pPr>
              <a:lnSpc>
                <a:spcPts val="2613"/>
              </a:lnSpc>
            </a:pPr>
            <a:endParaRPr lang="en-US" sz="1866" b="1" u="sng">
              <a:solidFill>
                <a:srgbClr val="000000"/>
              </a:solidFill>
              <a:latin typeface="Canva Sans 1 Bold"/>
              <a:ea typeface="Canva Sans 1 Bold"/>
              <a:cs typeface="Canva Sans 1 Bold"/>
              <a:sym typeface="Canva Sans 1 Bold"/>
            </a:endParaRP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MCPAP for Moms, Team Presentation</a:t>
            </a: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Postpartum Support International (MA)</a:t>
            </a: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OB Screening, Team Presentations</a:t>
            </a:r>
          </a:p>
          <a:p>
            <a:pPr>
              <a:lnSpc>
                <a:spcPts val="2613"/>
              </a:lnSpc>
            </a:pPr>
            <a:endParaRPr lang="en-US" sz="1866">
              <a:solidFill>
                <a:srgbClr val="A6A6A6"/>
              </a:solidFill>
              <a:latin typeface="Canva Sans 1"/>
              <a:ea typeface="Canva Sans 1"/>
              <a:cs typeface="Canva Sans 1"/>
              <a:sym typeface="Canva Sans 1"/>
            </a:endParaRP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QI Refresher, Assessment &amp; Illness Severity</a:t>
            </a: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Team Presentation</a:t>
            </a: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Treatment &amp; Follow Up (+lived experience)</a:t>
            </a: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PMHC Data Review &amp; Data Submission Tips</a:t>
            </a:r>
          </a:p>
          <a:p>
            <a:pPr>
              <a:lnSpc>
                <a:spcPts val="2613"/>
              </a:lnSpc>
            </a:pPr>
            <a:endParaRPr lang="en-US" sz="1866">
              <a:solidFill>
                <a:srgbClr val="A6A6A6"/>
              </a:solidFill>
              <a:latin typeface="Canva Sans 1"/>
              <a:ea typeface="Canva Sans 1"/>
              <a:cs typeface="Canva Sans 1"/>
              <a:sym typeface="Canva Sans 1"/>
            </a:endParaRPr>
          </a:p>
          <a:p>
            <a:pPr marL="403033" lvl="1" indent="-201517">
              <a:lnSpc>
                <a:spcPts val="2613"/>
              </a:lnSpc>
              <a:buFont typeface="Arial"/>
              <a:buChar char="•"/>
            </a:pPr>
            <a:r>
              <a:rPr lang="en-US" sz="1866">
                <a:solidFill>
                  <a:srgbClr val="A6A6A6"/>
                </a:solidFill>
                <a:latin typeface="Canva Sans 1"/>
                <a:ea typeface="Canva Sans 1"/>
                <a:cs typeface="Canva Sans 1"/>
                <a:sym typeface="Canva Sans 1"/>
              </a:rPr>
              <a:t>Team Presentation</a:t>
            </a:r>
          </a:p>
          <a:p>
            <a:pPr marL="403033" lvl="1" indent="-201517">
              <a:lnSpc>
                <a:spcPts val="2613"/>
              </a:lnSpc>
              <a:buFont typeface="Arial"/>
              <a:buChar char="•"/>
            </a:pPr>
            <a:r>
              <a:rPr lang="en-US" sz="1866">
                <a:solidFill>
                  <a:srgbClr val="000000"/>
                </a:solidFill>
                <a:latin typeface="Canva Sans 1"/>
                <a:ea typeface="Canva Sans 1"/>
                <a:cs typeface="Canva Sans 1"/>
                <a:sym typeface="Canva Sans 1"/>
              </a:rPr>
              <a:t>Substance Use Disorder</a:t>
            </a:r>
          </a:p>
          <a:p>
            <a:pPr marL="403033" lvl="1" indent="-201517">
              <a:lnSpc>
                <a:spcPts val="2613"/>
              </a:lnSpc>
              <a:buFont typeface="Arial"/>
              <a:buChar char="•"/>
            </a:pPr>
            <a:r>
              <a:rPr lang="en-US" sz="1866">
                <a:solidFill>
                  <a:srgbClr val="000000"/>
                </a:solidFill>
                <a:latin typeface="Canva Sans 1"/>
                <a:ea typeface="Canva Sans 1"/>
                <a:cs typeface="Canva Sans 1"/>
                <a:sym typeface="Canva Sans 1"/>
              </a:rPr>
              <a:t>Tracking Patient Referrals (TBD)</a:t>
            </a:r>
          </a:p>
          <a:p>
            <a:pPr marL="403033" lvl="1" indent="-201517">
              <a:lnSpc>
                <a:spcPts val="2613"/>
              </a:lnSpc>
              <a:buFont typeface="Arial"/>
              <a:buChar char="•"/>
            </a:pPr>
            <a:r>
              <a:rPr lang="en-US" sz="1866">
                <a:solidFill>
                  <a:srgbClr val="000000"/>
                </a:solidFill>
                <a:latin typeface="Canva Sans 1"/>
                <a:ea typeface="Canva Sans 1"/>
                <a:cs typeface="Canva Sans 1"/>
                <a:sym typeface="Canva Sans 1"/>
              </a:rPr>
              <a:t>Psychiatric Emergencies &amp; Bipolar Screening</a:t>
            </a:r>
          </a:p>
        </p:txBody>
      </p:sp>
      <p:sp>
        <p:nvSpPr>
          <p:cNvPr id="6" name="TextBox 6"/>
          <p:cNvSpPr txBox="1"/>
          <p:nvPr/>
        </p:nvSpPr>
        <p:spPr>
          <a:xfrm>
            <a:off x="685800" y="1070017"/>
            <a:ext cx="5126489" cy="5639877"/>
          </a:xfrm>
          <a:prstGeom prst="rect">
            <a:avLst/>
          </a:prstGeom>
        </p:spPr>
        <p:txBody>
          <a:bodyPr lIns="0" tIns="0" rIns="0" bIns="0" rtlCol="0" anchor="t">
            <a:spAutoFit/>
          </a:bodyPr>
          <a:lstStyle/>
          <a:p>
            <a:pPr>
              <a:lnSpc>
                <a:spcPts val="2641"/>
              </a:lnSpc>
            </a:pPr>
            <a:r>
              <a:rPr lang="en-US" sz="1886" b="1" u="sng">
                <a:solidFill>
                  <a:srgbClr val="000000"/>
                </a:solidFill>
                <a:latin typeface="Canva Sans 1 Bold"/>
                <a:ea typeface="Canva Sans 1 Bold"/>
                <a:cs typeface="Canva Sans 1 Bold"/>
                <a:sym typeface="Canva Sans 1 Bold"/>
              </a:rPr>
              <a:t>3rd Tuesdays from 12-1pm ET:</a:t>
            </a:r>
          </a:p>
          <a:p>
            <a:pPr>
              <a:lnSpc>
                <a:spcPts val="2641"/>
              </a:lnSpc>
            </a:pPr>
            <a:endParaRPr lang="en-US" sz="1886" b="1" u="sng">
              <a:solidFill>
                <a:srgbClr val="000000"/>
              </a:solidFill>
              <a:latin typeface="Canva Sans 1 Bold"/>
              <a:ea typeface="Canva Sans 1 Bold"/>
              <a:cs typeface="Canva Sans 1 Bold"/>
              <a:sym typeface="Canva Sans 1 Bold"/>
            </a:endParaRP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September 17th, 2024</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October 15th, 2024</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November 19th, 2024</a:t>
            </a:r>
          </a:p>
          <a:p>
            <a:pPr marL="407342" lvl="1" indent="-203671">
              <a:lnSpc>
                <a:spcPts val="2641"/>
              </a:lnSpc>
              <a:buAutoNum type="arabicPeriod"/>
            </a:pPr>
            <a:r>
              <a:rPr lang="en-US" sz="1886" i="1">
                <a:solidFill>
                  <a:srgbClr val="000000"/>
                </a:solidFill>
                <a:latin typeface="Canva Sans 1 Italics"/>
                <a:ea typeface="Canva Sans 1 Italics"/>
                <a:cs typeface="Canva Sans 1 Italics"/>
                <a:sym typeface="Canva Sans 1 Italics"/>
              </a:rPr>
              <a:t>December 9th, 2024* - PNQIN Summit</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January 21st,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February 18th,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March 18th,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April 15th, 2025</a:t>
            </a:r>
          </a:p>
          <a:p>
            <a:pPr marL="407342" lvl="1" indent="-203671">
              <a:lnSpc>
                <a:spcPts val="2641"/>
              </a:lnSpc>
              <a:buAutoNum type="arabicPeriod"/>
            </a:pPr>
            <a:r>
              <a:rPr lang="en-US" sz="1886" i="1">
                <a:solidFill>
                  <a:srgbClr val="000000"/>
                </a:solidFill>
                <a:latin typeface="Canva Sans 1 Italics"/>
                <a:ea typeface="Canva Sans 1 Italics"/>
                <a:cs typeface="Canva Sans 1 Italics"/>
                <a:sym typeface="Canva Sans 1 Italics"/>
              </a:rPr>
              <a:t>May 22nd, 2025* - PNQIN Summit</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June 17th,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July 15th,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August 19th, 2025</a:t>
            </a:r>
          </a:p>
          <a:p>
            <a:pPr marL="407342" lvl="1" indent="-203671">
              <a:lnSpc>
                <a:spcPts val="2641"/>
              </a:lnSpc>
              <a:buAutoNum type="arabicPeriod"/>
            </a:pPr>
            <a:r>
              <a:rPr lang="en-US" sz="1886">
                <a:solidFill>
                  <a:srgbClr val="000000"/>
                </a:solidFill>
                <a:latin typeface="Canva Sans 1"/>
                <a:ea typeface="Canva Sans 1"/>
                <a:cs typeface="Canva Sans 1"/>
                <a:sym typeface="Canva Sans 1"/>
              </a:rPr>
              <a:t>September 16th, 2025</a:t>
            </a:r>
          </a:p>
          <a:p>
            <a:pPr>
              <a:lnSpc>
                <a:spcPts val="2641"/>
              </a:lnSpc>
            </a:pPr>
            <a:endParaRPr lang="en-US" sz="1886">
              <a:solidFill>
                <a:srgbClr val="000000"/>
              </a:solidFill>
              <a:latin typeface="Canva Sans 1"/>
              <a:ea typeface="Canva Sans 1"/>
              <a:cs typeface="Canva Sans 1"/>
              <a:sym typeface="Canva Sans 1"/>
            </a:endParaRPr>
          </a:p>
          <a:p>
            <a:pPr>
              <a:lnSpc>
                <a:spcPts val="2641"/>
              </a:lnSpc>
            </a:pPr>
            <a:r>
              <a:rPr lang="en-US" sz="1886">
                <a:solidFill>
                  <a:srgbClr val="000000"/>
                </a:solidFill>
                <a:latin typeface="Canva Sans 1"/>
                <a:ea typeface="Canva Sans 1"/>
                <a:cs typeface="Canva Sans 1"/>
                <a:sym typeface="Canva Sans 1"/>
              </a:rPr>
              <a:t>*</a:t>
            </a:r>
            <a:r>
              <a:rPr lang="en-US" sz="1886" i="1">
                <a:solidFill>
                  <a:srgbClr val="000000"/>
                </a:solidFill>
                <a:latin typeface="Canva Sans 1 Italics"/>
                <a:ea typeface="Canva Sans 1 Italics"/>
                <a:cs typeface="Canva Sans 1 Italics"/>
                <a:sym typeface="Canva Sans 1 Italics"/>
              </a:rPr>
              <a:t>No webinar this month</a:t>
            </a:r>
          </a:p>
        </p:txBody>
      </p:sp>
      <p:sp>
        <p:nvSpPr>
          <p:cNvPr id="7" name="TextBox 7"/>
          <p:cNvSpPr txBox="1"/>
          <p:nvPr/>
        </p:nvSpPr>
        <p:spPr>
          <a:xfrm>
            <a:off x="6617562" y="6229669"/>
            <a:ext cx="4096065" cy="350930"/>
          </a:xfrm>
          <a:prstGeom prst="rect">
            <a:avLst/>
          </a:prstGeom>
        </p:spPr>
        <p:txBody>
          <a:bodyPr lIns="0" tIns="0" rIns="0" bIns="0" rtlCol="0" anchor="t">
            <a:spAutoFit/>
          </a:bodyPr>
          <a:lstStyle/>
          <a:p>
            <a:pPr algn="ctr">
              <a:lnSpc>
                <a:spcPts val="2993"/>
              </a:lnSpc>
            </a:pPr>
            <a:r>
              <a:rPr lang="en-US" sz="2137" b="1">
                <a:solidFill>
                  <a:srgbClr val="B22A4A"/>
                </a:solidFill>
                <a:latin typeface="Canva Sans 1 Bold"/>
                <a:ea typeface="Canva Sans 1 Bold"/>
                <a:cs typeface="Canva Sans 1 Bold"/>
                <a:sym typeface="Canva Sans 1 Bold"/>
              </a:rPr>
              <a:t>More webinars Oct ‘25-Feb ‘26!</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B460D0-3178-A407-9446-C853DFB51876}"/>
            </a:ext>
          </a:extLst>
        </p:cNvPr>
        <p:cNvGrpSpPr/>
        <p:nvPr/>
      </p:nvGrpSpPr>
      <p:grpSpPr>
        <a:xfrm>
          <a:off x="0" y="0"/>
          <a:ext cx="0" cy="0"/>
          <a:chOff x="0" y="0"/>
          <a:chExt cx="0" cy="0"/>
        </a:xfrm>
      </p:grpSpPr>
      <p:sp>
        <p:nvSpPr>
          <p:cNvPr id="4" name="TextBox 5">
            <a:extLst>
              <a:ext uri="{FF2B5EF4-FFF2-40B4-BE49-F238E27FC236}">
                <a16:creationId xmlns:a16="http://schemas.microsoft.com/office/drawing/2014/main" id="{2ECAEDDE-25A3-1269-F42A-724F96AB8412}"/>
              </a:ext>
            </a:extLst>
          </p:cNvPr>
          <p:cNvSpPr txBox="1"/>
          <p:nvPr/>
        </p:nvSpPr>
        <p:spPr>
          <a:xfrm>
            <a:off x="0" y="357215"/>
            <a:ext cx="7896802" cy="988219"/>
          </a:xfrm>
          <a:prstGeom prst="rect">
            <a:avLst/>
          </a:prstGeom>
          <a:noFill/>
          <a:ln cap="flat">
            <a:noFill/>
          </a:ln>
        </p:spPr>
        <p:txBody>
          <a:bodyPr vert="horz" wrap="square" lIns="0" tIns="0" rIns="0" bIns="0" anchor="t" anchorCtr="1" compatLnSpc="1">
            <a:spAutoFit/>
          </a:bodyPr>
          <a:lstStyle/>
          <a:p>
            <a:pPr defTabSz="609539">
              <a:lnSpc>
                <a:spcPts val="3760"/>
              </a:lnSpc>
              <a:defRPr sz="1800" b="0" i="0" u="none" strike="noStrike" kern="0" cap="none" spc="0" baseline="0">
                <a:solidFill>
                  <a:srgbClr val="000000"/>
                </a:solidFill>
                <a:uFillTx/>
              </a:defRPr>
            </a:pPr>
            <a:r>
              <a:rPr lang="en-US" sz="4000" b="1" kern="0" dirty="0">
                <a:solidFill>
                  <a:srgbClr val="1C498B"/>
                </a:solidFill>
                <a:latin typeface="Calibri"/>
              </a:rPr>
              <a:t>Pregnancy-Related Mental Health Deaths Are Preventable</a:t>
            </a:r>
            <a:endParaRPr lang="en-US" sz="4000" b="1" i="0" u="none" strike="noStrike" kern="0" cap="none" spc="0" baseline="0" dirty="0">
              <a:solidFill>
                <a:srgbClr val="1C498B"/>
              </a:solidFill>
              <a:uFillTx/>
              <a:latin typeface="Calibri"/>
              <a:ea typeface="Calibri"/>
              <a:cs typeface="Calibri"/>
            </a:endParaRPr>
          </a:p>
        </p:txBody>
      </p:sp>
      <p:sp>
        <p:nvSpPr>
          <p:cNvPr id="9" name="TextBox 8">
            <a:extLst>
              <a:ext uri="{FF2B5EF4-FFF2-40B4-BE49-F238E27FC236}">
                <a16:creationId xmlns:a16="http://schemas.microsoft.com/office/drawing/2014/main" id="{2CA59E9C-27A1-362F-D04B-A9779088DF7E}"/>
              </a:ext>
            </a:extLst>
          </p:cNvPr>
          <p:cNvSpPr txBox="1"/>
          <p:nvPr/>
        </p:nvSpPr>
        <p:spPr>
          <a:xfrm>
            <a:off x="9974179" y="6408820"/>
            <a:ext cx="1672389" cy="307777"/>
          </a:xfrm>
          <a:prstGeom prst="rect">
            <a:avLst/>
          </a:prstGeom>
          <a:noFill/>
        </p:spPr>
        <p:txBody>
          <a:bodyPr wrap="square" rtlCol="0">
            <a:spAutoFit/>
          </a:bodyPr>
          <a:lstStyle/>
          <a:p>
            <a:r>
              <a:rPr lang="en-US" sz="1400" i="1" dirty="0"/>
              <a:t>Trost et al., 2024</a:t>
            </a:r>
          </a:p>
        </p:txBody>
      </p:sp>
      <p:graphicFrame>
        <p:nvGraphicFramePr>
          <p:cNvPr id="18" name="Chart 17">
            <a:extLst>
              <a:ext uri="{FF2B5EF4-FFF2-40B4-BE49-F238E27FC236}">
                <a16:creationId xmlns:a16="http://schemas.microsoft.com/office/drawing/2014/main" id="{5989D0A9-980B-85B4-9E10-B585E426DD61}"/>
              </a:ext>
            </a:extLst>
          </p:cNvPr>
          <p:cNvGraphicFramePr/>
          <p:nvPr>
            <p:extLst>
              <p:ext uri="{D42A27DB-BD31-4B8C-83A1-F6EECF244321}">
                <p14:modId xmlns:p14="http://schemas.microsoft.com/office/powerpoint/2010/main" val="2202658052"/>
              </p:ext>
            </p:extLst>
          </p:nvPr>
        </p:nvGraphicFramePr>
        <p:xfrm>
          <a:off x="99893" y="2013284"/>
          <a:ext cx="5684253" cy="414911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1" name="Chart 20">
            <a:extLst>
              <a:ext uri="{FF2B5EF4-FFF2-40B4-BE49-F238E27FC236}">
                <a16:creationId xmlns:a16="http://schemas.microsoft.com/office/drawing/2014/main" id="{0D5184A9-D216-42AB-71F9-7152D4546E1C}"/>
              </a:ext>
            </a:extLst>
          </p:cNvPr>
          <p:cNvGraphicFramePr/>
          <p:nvPr>
            <p:extLst>
              <p:ext uri="{D42A27DB-BD31-4B8C-83A1-F6EECF244321}">
                <p14:modId xmlns:p14="http://schemas.microsoft.com/office/powerpoint/2010/main" val="2632546972"/>
              </p:ext>
            </p:extLst>
          </p:nvPr>
        </p:nvGraphicFramePr>
        <p:xfrm>
          <a:off x="5550567" y="1981200"/>
          <a:ext cx="6416844" cy="427522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29086481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B764A4E-1DF0-AB8F-5002-02CA491A314B}"/>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4554055" y="969093"/>
            <a:ext cx="3083891" cy="4397572"/>
          </a:xfrm>
          <a:custGeom>
            <a:avLst/>
            <a:gdLst/>
            <a:ahLst/>
            <a:cxnLst/>
            <a:rect l="l" t="t" r="r" b="b"/>
            <a:pathLst>
              <a:path w="4625836" h="6596358">
                <a:moveTo>
                  <a:pt x="0" y="0"/>
                </a:moveTo>
                <a:lnTo>
                  <a:pt x="4625836" y="0"/>
                </a:lnTo>
                <a:lnTo>
                  <a:pt x="4625836" y="6596358"/>
                </a:lnTo>
                <a:lnTo>
                  <a:pt x="0" y="6596358"/>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568049" y="969093"/>
            <a:ext cx="3773272" cy="5323841"/>
          </a:xfrm>
          <a:custGeom>
            <a:avLst/>
            <a:gdLst/>
            <a:ahLst/>
            <a:cxnLst/>
            <a:rect l="l" t="t" r="r" b="b"/>
            <a:pathLst>
              <a:path w="5659908" h="7985761">
                <a:moveTo>
                  <a:pt x="0" y="0"/>
                </a:moveTo>
                <a:lnTo>
                  <a:pt x="5659908" y="0"/>
                </a:lnTo>
                <a:lnTo>
                  <a:pt x="5659908" y="7985761"/>
                </a:lnTo>
                <a:lnTo>
                  <a:pt x="0" y="7985761"/>
                </a:lnTo>
                <a:lnTo>
                  <a:pt x="0" y="0"/>
                </a:lnTo>
                <a:close/>
              </a:path>
            </a:pathLst>
          </a:custGeom>
          <a:blipFill>
            <a:blip r:embed="rId3"/>
            <a:stretch>
              <a:fillRect/>
            </a:stretch>
          </a:blipFill>
        </p:spPr>
        <p:txBody>
          <a:bodyPr/>
          <a:lstStyle/>
          <a:p>
            <a:endParaRPr lang="en-US" sz="1200"/>
          </a:p>
        </p:txBody>
      </p:sp>
      <p:sp>
        <p:nvSpPr>
          <p:cNvPr id="4" name="TextBox 4"/>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PMHC Bundle: Toolkit and Resource Mapping</a:t>
            </a:r>
          </a:p>
        </p:txBody>
      </p:sp>
      <p:sp>
        <p:nvSpPr>
          <p:cNvPr id="5" name="TextBox 5"/>
          <p:cNvSpPr txBox="1"/>
          <p:nvPr/>
        </p:nvSpPr>
        <p:spPr>
          <a:xfrm>
            <a:off x="5406296" y="5476826"/>
            <a:ext cx="5539732" cy="496867"/>
          </a:xfrm>
          <a:prstGeom prst="rect">
            <a:avLst/>
          </a:prstGeom>
        </p:spPr>
        <p:txBody>
          <a:bodyPr lIns="0" tIns="0" rIns="0" bIns="0" rtlCol="0" anchor="t">
            <a:spAutoFit/>
          </a:bodyPr>
          <a:lstStyle/>
          <a:p>
            <a:pPr algn="ctr">
              <a:lnSpc>
                <a:spcPts val="1975"/>
              </a:lnSpc>
              <a:spcBef>
                <a:spcPct val="0"/>
              </a:spcBef>
            </a:pPr>
            <a:r>
              <a:rPr lang="en-US" sz="1645" spc="171">
                <a:solidFill>
                  <a:srgbClr val="000000"/>
                </a:solidFill>
                <a:latin typeface="Canva Sans 1"/>
                <a:ea typeface="Canva Sans 1"/>
                <a:cs typeface="Canva Sans 1"/>
                <a:sym typeface="Canva Sans 1"/>
              </a:rPr>
              <a:t>The toolkit is available on the PNQIN Website at </a:t>
            </a:r>
            <a:r>
              <a:rPr lang="en-US" sz="1645" u="sng" spc="171">
                <a:solidFill>
                  <a:srgbClr val="003A96"/>
                </a:solidFill>
                <a:latin typeface="Canva Sans 1"/>
                <a:ea typeface="Canva Sans 1"/>
                <a:cs typeface="Canva Sans 1"/>
                <a:sym typeface="Canva Sans 1"/>
                <a:hlinkClick r:id="rId4" tooltip="https://pnqinma.org/resources/pnqin-perinatal-mental-health-conditions-pmhc-bundle-toolkit/"/>
              </a:rPr>
              <a:t>this link</a:t>
            </a:r>
            <a:r>
              <a:rPr lang="en-US" sz="1645" spc="171">
                <a:solidFill>
                  <a:srgbClr val="000000"/>
                </a:solidFill>
                <a:latin typeface="Canva Sans 1"/>
                <a:ea typeface="Canva Sans 1"/>
                <a:cs typeface="Canva Sans 1"/>
                <a:sym typeface="Canva Sans 1"/>
              </a:rPr>
              <a:t>.</a:t>
            </a:r>
          </a:p>
        </p:txBody>
      </p:sp>
      <p:sp>
        <p:nvSpPr>
          <p:cNvPr id="6" name="Freeform 6"/>
          <p:cNvSpPr/>
          <p:nvPr/>
        </p:nvSpPr>
        <p:spPr>
          <a:xfrm>
            <a:off x="7748602" y="1917882"/>
            <a:ext cx="4443398" cy="2709699"/>
          </a:xfrm>
          <a:custGeom>
            <a:avLst/>
            <a:gdLst/>
            <a:ahLst/>
            <a:cxnLst/>
            <a:rect l="l" t="t" r="r" b="b"/>
            <a:pathLst>
              <a:path w="6665097" h="4064548">
                <a:moveTo>
                  <a:pt x="0" y="0"/>
                </a:moveTo>
                <a:lnTo>
                  <a:pt x="6665097" y="0"/>
                </a:lnTo>
                <a:lnTo>
                  <a:pt x="6665097" y="4064548"/>
                </a:lnTo>
                <a:lnTo>
                  <a:pt x="0" y="4064548"/>
                </a:lnTo>
                <a:lnTo>
                  <a:pt x="0" y="0"/>
                </a:lnTo>
                <a:close/>
              </a:path>
            </a:pathLst>
          </a:custGeom>
          <a:blipFill>
            <a:blip r:embed="rId5"/>
            <a:stretch>
              <a:fillRect t="-10058" b="-10058"/>
            </a:stretch>
          </a:blipFill>
        </p:spPr>
        <p:txBody>
          <a:bodyPr/>
          <a:lstStyle/>
          <a:p>
            <a:endParaRPr lang="en-US" sz="1200"/>
          </a:p>
        </p:txBody>
      </p:sp>
      <p:sp>
        <p:nvSpPr>
          <p:cNvPr id="7" name="TextBox 7"/>
          <p:cNvSpPr txBox="1"/>
          <p:nvPr/>
        </p:nvSpPr>
        <p:spPr>
          <a:xfrm>
            <a:off x="5406296" y="6127243"/>
            <a:ext cx="5539732" cy="496867"/>
          </a:xfrm>
          <a:prstGeom prst="rect">
            <a:avLst/>
          </a:prstGeom>
        </p:spPr>
        <p:txBody>
          <a:bodyPr lIns="0" tIns="0" rIns="0" bIns="0" rtlCol="0" anchor="t">
            <a:spAutoFit/>
          </a:bodyPr>
          <a:lstStyle/>
          <a:p>
            <a:pPr algn="ctr">
              <a:lnSpc>
                <a:spcPts val="1975"/>
              </a:lnSpc>
              <a:spcBef>
                <a:spcPct val="0"/>
              </a:spcBef>
            </a:pPr>
            <a:r>
              <a:rPr lang="en-US" sz="1645" spc="171">
                <a:solidFill>
                  <a:srgbClr val="000000"/>
                </a:solidFill>
                <a:latin typeface="Canva Sans 1"/>
                <a:ea typeface="Canva Sans 1"/>
                <a:cs typeface="Canva Sans 1"/>
                <a:sym typeface="Canva Sans 1"/>
              </a:rPr>
              <a:t>The community resources can be found on the PNQIN Website at </a:t>
            </a:r>
            <a:r>
              <a:rPr lang="en-US" sz="1645" u="sng" spc="171">
                <a:solidFill>
                  <a:srgbClr val="003A96"/>
                </a:solidFill>
                <a:latin typeface="Canva Sans 1"/>
                <a:ea typeface="Canva Sans 1"/>
                <a:cs typeface="Canva Sans 1"/>
                <a:sym typeface="Canva Sans 1"/>
                <a:hlinkClick r:id="rId6" tooltip="https://pnqinma.org/resources/perinatal-mental-health-conditions-pmhc-toolkit-resources/"/>
              </a:rPr>
              <a:t>this link</a:t>
            </a:r>
            <a:r>
              <a:rPr lang="en-US" sz="1645" spc="171">
                <a:solidFill>
                  <a:srgbClr val="000000"/>
                </a:solidFill>
                <a:latin typeface="Canva Sans 1"/>
                <a:ea typeface="Canva Sans 1"/>
                <a:cs typeface="Canva Sans 1"/>
                <a:sym typeface="Canva Sans 1"/>
              </a:rPr>
              <a:t>.</a:t>
            </a:r>
          </a:p>
        </p:txBody>
      </p:sp>
      <p:sp>
        <p:nvSpPr>
          <p:cNvPr id="8" name="Freeform 8"/>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7"/>
            <a:stretch>
              <a:fillRect/>
            </a:stretch>
          </a:blipFill>
        </p:spPr>
        <p:txBody>
          <a:bodyPr/>
          <a:lstStyle/>
          <a:p>
            <a:endParaRPr lang="en-US" sz="1200"/>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A253529-2487-5E8C-1419-FDA77ABB7DC9}"/>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7359061" y="5537269"/>
            <a:ext cx="3996221" cy="345864"/>
          </a:xfrm>
          <a:prstGeom prst="rect">
            <a:avLst/>
          </a:prstGeom>
        </p:spPr>
        <p:txBody>
          <a:bodyPr lIns="0" tIns="0" rIns="0" bIns="0" rtlCol="0" anchor="t">
            <a:spAutoFit/>
          </a:bodyPr>
          <a:lstStyle/>
          <a:p>
            <a:pPr algn="r">
              <a:lnSpc>
                <a:spcPts val="2773"/>
              </a:lnSpc>
              <a:spcBef>
                <a:spcPct val="0"/>
              </a:spcBef>
            </a:pPr>
            <a:r>
              <a:rPr lang="en-US" sz="2133">
                <a:solidFill>
                  <a:srgbClr val="FFFFFF"/>
                </a:solidFill>
                <a:latin typeface="Poppins Light"/>
                <a:ea typeface="Poppins Light"/>
                <a:cs typeface="Poppins Light"/>
                <a:sym typeface="Poppins Light"/>
              </a:rPr>
              <a:t>Ron Iverson, Kali Vitek</a:t>
            </a:r>
          </a:p>
        </p:txBody>
      </p:sp>
      <p:sp>
        <p:nvSpPr>
          <p:cNvPr id="4" name="TextBox 4"/>
          <p:cNvSpPr txBox="1"/>
          <p:nvPr/>
        </p:nvSpPr>
        <p:spPr>
          <a:xfrm>
            <a:off x="685801" y="966682"/>
            <a:ext cx="10423187" cy="4972515"/>
          </a:xfrm>
          <a:prstGeom prst="rect">
            <a:avLst/>
          </a:prstGeom>
        </p:spPr>
        <p:txBody>
          <a:bodyPr lIns="0" tIns="0" rIns="0" bIns="0" rtlCol="0" anchor="t">
            <a:spAutoFit/>
          </a:bodyPr>
          <a:lstStyle/>
          <a:p>
            <a:pPr marL="403035" lvl="1" indent="-201517">
              <a:lnSpc>
                <a:spcPts val="2613"/>
              </a:lnSpc>
              <a:buFont typeface="Arial"/>
              <a:buChar char="•"/>
            </a:pPr>
            <a:r>
              <a:rPr lang="en-US" sz="1867" u="sng">
                <a:solidFill>
                  <a:srgbClr val="B22A4A"/>
                </a:solidFill>
                <a:latin typeface="Canva Sans 1"/>
                <a:ea typeface="Canva Sans 1"/>
                <a:cs typeface="Canva Sans 1"/>
                <a:sym typeface="Canva Sans 1"/>
                <a:hlinkClick r:id="rId3" tooltip="https://pnqinma.org/our-resource-library/"/>
              </a:rPr>
              <a:t>PNQIN Resource Library</a:t>
            </a:r>
          </a:p>
          <a:p>
            <a:pPr marL="403035" lvl="1" indent="-201517">
              <a:lnSpc>
                <a:spcPts val="2613"/>
              </a:lnSpc>
              <a:buFont typeface="Arial"/>
              <a:buChar char="•"/>
            </a:pPr>
            <a:r>
              <a:rPr lang="en-US" sz="1867">
                <a:solidFill>
                  <a:srgbClr val="000000"/>
                </a:solidFill>
                <a:latin typeface="Canva Sans 1"/>
                <a:ea typeface="Canva Sans 1"/>
                <a:cs typeface="Canva Sans 1"/>
                <a:sym typeface="Canva Sans 1"/>
              </a:rPr>
              <a:t>Coaching/TA calls, email </a:t>
            </a:r>
            <a:r>
              <a:rPr lang="en-US" sz="1867" u="sng">
                <a:solidFill>
                  <a:srgbClr val="000000"/>
                </a:solidFill>
                <a:latin typeface="Canva Sans 1"/>
                <a:ea typeface="Canva Sans 1"/>
                <a:cs typeface="Canva Sans 1"/>
                <a:sym typeface="Canva Sans 1"/>
                <a:hlinkClick r:id="rId4" tooltip="mailto:PNQINAdmin@pnqinma.org"/>
              </a:rPr>
              <a:t>PNQINAdmin@pnqinma.org</a:t>
            </a:r>
            <a:r>
              <a:rPr lang="en-US" sz="1867">
                <a:solidFill>
                  <a:srgbClr val="000000"/>
                </a:solidFill>
                <a:latin typeface="Canva Sans 1"/>
                <a:ea typeface="Canva Sans 1"/>
                <a:cs typeface="Canva Sans 1"/>
                <a:sym typeface="Canva Sans 1"/>
              </a:rPr>
              <a:t> to request </a:t>
            </a:r>
          </a:p>
          <a:p>
            <a:pPr marL="403035" lvl="1" indent="-201517">
              <a:lnSpc>
                <a:spcPts val="2613"/>
              </a:lnSpc>
              <a:buFont typeface="Arial"/>
              <a:buChar char="•"/>
            </a:pPr>
            <a:r>
              <a:rPr lang="en-US" sz="1867">
                <a:solidFill>
                  <a:srgbClr val="000000"/>
                </a:solidFill>
                <a:latin typeface="Canva Sans 1"/>
                <a:ea typeface="Canva Sans 1"/>
                <a:cs typeface="Canva Sans 1"/>
                <a:sym typeface="Canva Sans 1"/>
              </a:rPr>
              <a:t>Severe Maternal Morbidity Data</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Receive an annual SMM report</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Join the BLC SMM Pilot Project and Collaborative</a:t>
            </a:r>
          </a:p>
          <a:p>
            <a:pPr marL="403035" lvl="1" indent="-201517">
              <a:lnSpc>
                <a:spcPts val="2613"/>
              </a:lnSpc>
              <a:buFont typeface="Arial"/>
              <a:buChar char="•"/>
            </a:pPr>
            <a:r>
              <a:rPr lang="en-US" sz="1867" u="sng">
                <a:solidFill>
                  <a:srgbClr val="B22A4A"/>
                </a:solidFill>
                <a:latin typeface="Canva Sans 1"/>
                <a:ea typeface="Canva Sans 1"/>
                <a:cs typeface="Canva Sans 1"/>
                <a:sym typeface="Canva Sans 1"/>
                <a:hlinkClick r:id="rId5" tooltip="https://www.mcpapformoms.org"/>
              </a:rPr>
              <a:t>MCPAP for Moms</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Available for education, consultation, resources &amp; referrals</a:t>
            </a:r>
          </a:p>
          <a:p>
            <a:pPr marL="403035" lvl="1" indent="-201517">
              <a:lnSpc>
                <a:spcPts val="2613"/>
              </a:lnSpc>
              <a:buFont typeface="Arial"/>
              <a:buChar char="•"/>
            </a:pPr>
            <a:r>
              <a:rPr lang="en-US" sz="1867" u="sng">
                <a:solidFill>
                  <a:srgbClr val="B22A4A"/>
                </a:solidFill>
                <a:latin typeface="Canva Sans 1"/>
                <a:ea typeface="Canva Sans 1"/>
                <a:cs typeface="Canva Sans 1"/>
                <a:sym typeface="Canva Sans 1"/>
                <a:hlinkClick r:id="rId6" tooltip="https://www.acog.org/clinical/clinical-guidance/clinical-practice-guideline"/>
              </a:rPr>
              <a:t>ACOG Clinical Practice Guidelines:</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Screening and Diagnosis of Mental Health Conditions During Pregnancy and Postpartum</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Treatment and Management of Mental Health Conditions During Pregnancy and Postpartum</a:t>
            </a:r>
          </a:p>
          <a:p>
            <a:pPr marL="403035" lvl="1" indent="-201517">
              <a:lnSpc>
                <a:spcPts val="2613"/>
              </a:lnSpc>
              <a:buFont typeface="Arial"/>
              <a:buChar char="•"/>
            </a:pPr>
            <a:r>
              <a:rPr lang="en-US" sz="1867" u="sng">
                <a:solidFill>
                  <a:srgbClr val="B22A4A"/>
                </a:solidFill>
                <a:latin typeface="Canva Sans 1"/>
                <a:ea typeface="Canva Sans 1"/>
                <a:cs typeface="Canva Sans 1"/>
                <a:sym typeface="Canva Sans 1"/>
                <a:hlinkClick r:id="rId7" tooltip="https://www.umassmed.edu/lifeline4moms/products-resources/materials-for-providers/"/>
              </a:rPr>
              <a:t>Lifeline for Moms:</a:t>
            </a:r>
          </a:p>
          <a:p>
            <a:pPr marL="806070" lvl="2" indent="-268690">
              <a:lnSpc>
                <a:spcPts val="2613"/>
              </a:lnSpc>
              <a:buFont typeface="Arial"/>
              <a:buChar char="⚬"/>
            </a:pPr>
            <a:r>
              <a:rPr lang="en-US" sz="1867" u="sng">
                <a:solidFill>
                  <a:srgbClr val="B22A4A"/>
                </a:solidFill>
                <a:latin typeface="Canva Sans 1"/>
                <a:ea typeface="Canva Sans 1"/>
                <a:cs typeface="Canva Sans 1"/>
                <a:sym typeface="Canva Sans 1"/>
                <a:hlinkClick r:id="rId8" tooltip="https://repository.escholarship.umassmed.edu/handle/20.500.14038/44263"/>
              </a:rPr>
              <a:t>Perinatal Mental Health Toolkit</a:t>
            </a:r>
          </a:p>
          <a:p>
            <a:pPr marL="806070" lvl="2" indent="-268690">
              <a:lnSpc>
                <a:spcPts val="2613"/>
              </a:lnSpc>
              <a:buFont typeface="Arial"/>
              <a:buChar char="⚬"/>
            </a:pPr>
            <a:r>
              <a:rPr lang="en-US" sz="1867">
                <a:solidFill>
                  <a:srgbClr val="000000"/>
                </a:solidFill>
                <a:latin typeface="Canva Sans 1"/>
                <a:ea typeface="Canva Sans 1"/>
                <a:cs typeface="Canva Sans 1"/>
                <a:sym typeface="Canva Sans 1"/>
              </a:rPr>
              <a:t>E-modules: </a:t>
            </a:r>
            <a:r>
              <a:rPr lang="en-US" sz="1867" u="sng">
                <a:solidFill>
                  <a:srgbClr val="B22A4A"/>
                </a:solidFill>
                <a:latin typeface="Canva Sans 1"/>
                <a:ea typeface="Canva Sans 1"/>
                <a:cs typeface="Canva Sans 1"/>
                <a:sym typeface="Canva Sans 1"/>
                <a:hlinkClick r:id="rId9" tooltip="https://www.acog.org/education-and-events/emodules/addressing-perinatal-mental-health-conditions-in-obstetric-settings"/>
              </a:rPr>
              <a:t>Addressing Perinatal Mental Health Conditions in Obstetric Settings</a:t>
            </a:r>
          </a:p>
          <a:p>
            <a:pPr marL="806070" lvl="2" indent="-268690">
              <a:lnSpc>
                <a:spcPts val="2613"/>
              </a:lnSpc>
              <a:buFont typeface="Arial"/>
              <a:buChar char="⚬"/>
            </a:pPr>
            <a:r>
              <a:rPr lang="en-US" sz="1867" u="sng">
                <a:solidFill>
                  <a:srgbClr val="B22A4A"/>
                </a:solidFill>
                <a:latin typeface="Canva Sans 1"/>
                <a:ea typeface="Canva Sans 1"/>
                <a:cs typeface="Canva Sans 1"/>
                <a:sym typeface="Canva Sans 1"/>
                <a:hlinkClick r:id="rId10" tooltip="https://www.acog.org/programs/perinatal-mental-health/integrating-mental-health-care-into-ob-practice-guide"/>
              </a:rPr>
              <a:t>Guide for Integrating Mental Health Care into Obstetric Practice</a:t>
            </a:r>
          </a:p>
        </p:txBody>
      </p:sp>
      <p:sp>
        <p:nvSpPr>
          <p:cNvPr id="5" name="Freeform 5"/>
          <p:cNvSpPr/>
          <p:nvPr/>
        </p:nvSpPr>
        <p:spPr>
          <a:xfrm>
            <a:off x="9084057" y="292100"/>
            <a:ext cx="2862052" cy="1903265"/>
          </a:xfrm>
          <a:custGeom>
            <a:avLst/>
            <a:gdLst/>
            <a:ahLst/>
            <a:cxnLst/>
            <a:rect l="l" t="t" r="r" b="b"/>
            <a:pathLst>
              <a:path w="4293078" h="2854897">
                <a:moveTo>
                  <a:pt x="0" y="0"/>
                </a:moveTo>
                <a:lnTo>
                  <a:pt x="4293079" y="0"/>
                </a:lnTo>
                <a:lnTo>
                  <a:pt x="4293079" y="2854897"/>
                </a:lnTo>
                <a:lnTo>
                  <a:pt x="0" y="2854897"/>
                </a:lnTo>
                <a:lnTo>
                  <a:pt x="0" y="0"/>
                </a:lnTo>
                <a:close/>
              </a:path>
            </a:pathLst>
          </a:custGeom>
          <a:blipFill>
            <a:blip r:embed="rId11"/>
            <a:stretch>
              <a:fillRect/>
            </a:stretch>
          </a:blipFill>
        </p:spPr>
        <p:txBody>
          <a:bodyPr/>
          <a:lstStyle/>
          <a:p>
            <a:endParaRPr lang="en-US" sz="1200"/>
          </a:p>
        </p:txBody>
      </p:sp>
      <p:sp>
        <p:nvSpPr>
          <p:cNvPr id="6" name="TextBox 6"/>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Available Resources</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Rectangle 135">
            <a:extLst>
              <a:ext uri="{FF2B5EF4-FFF2-40B4-BE49-F238E27FC236}">
                <a16:creationId xmlns:a16="http://schemas.microsoft.com/office/drawing/2014/main" id="{9EFF5843-290F-D164-7967-C2642A67B856}"/>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1995944" y="5128863"/>
            <a:ext cx="2311949" cy="1269218"/>
            <a:chOff x="0" y="0"/>
            <a:chExt cx="4623897" cy="2538436"/>
          </a:xfrm>
        </p:grpSpPr>
        <p:grpSp>
          <p:nvGrpSpPr>
            <p:cNvPr id="3" name="Group 3"/>
            <p:cNvGrpSpPr/>
            <p:nvPr/>
          </p:nvGrpSpPr>
          <p:grpSpPr>
            <a:xfrm>
              <a:off x="1312166" y="0"/>
              <a:ext cx="2007085" cy="2007077"/>
              <a:chOff x="0" y="0"/>
              <a:chExt cx="6350000" cy="6349975"/>
            </a:xfrm>
          </p:grpSpPr>
          <p:sp>
            <p:nvSpPr>
              <p:cNvPr id="4" name="Freeform 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5" name="TextBox 5"/>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Pratiksha Yalakkishettar, MD</a:t>
              </a:r>
            </a:p>
            <a:p>
              <a:pPr algn="ctr">
                <a:lnSpc>
                  <a:spcPts val="1105"/>
                </a:lnSpc>
                <a:spcBef>
                  <a:spcPct val="0"/>
                </a:spcBef>
              </a:pPr>
              <a:r>
                <a:rPr lang="en-US" sz="789">
                  <a:solidFill>
                    <a:srgbClr val="000000"/>
                  </a:solidFill>
                  <a:latin typeface="Poppins Medium"/>
                  <a:ea typeface="Poppins Medium"/>
                  <a:cs typeface="Poppins Medium"/>
                  <a:sym typeface="Poppins Medium"/>
                </a:rPr>
                <a:t>UMass</a:t>
              </a:r>
            </a:p>
          </p:txBody>
        </p:sp>
      </p:grpSp>
      <p:grpSp>
        <p:nvGrpSpPr>
          <p:cNvPr id="6" name="Group 6"/>
          <p:cNvGrpSpPr/>
          <p:nvPr/>
        </p:nvGrpSpPr>
        <p:grpSpPr>
          <a:xfrm>
            <a:off x="3203200" y="3617078"/>
            <a:ext cx="2311949" cy="1410281"/>
            <a:chOff x="0" y="0"/>
            <a:chExt cx="4623897" cy="2820562"/>
          </a:xfrm>
        </p:grpSpPr>
        <p:grpSp>
          <p:nvGrpSpPr>
            <p:cNvPr id="7" name="Group 7"/>
            <p:cNvGrpSpPr/>
            <p:nvPr/>
          </p:nvGrpSpPr>
          <p:grpSpPr>
            <a:xfrm>
              <a:off x="1308406" y="0"/>
              <a:ext cx="2007085" cy="2007077"/>
              <a:chOff x="0" y="0"/>
              <a:chExt cx="6350000" cy="6349975"/>
            </a:xfrm>
          </p:grpSpPr>
          <p:sp>
            <p:nvSpPr>
              <p:cNvPr id="8" name="Freeform 8"/>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3"/>
                <a:stretch>
                  <a:fillRect t="-6524" b="-24725"/>
                </a:stretch>
              </a:blipFill>
            </p:spPr>
            <p:txBody>
              <a:bodyPr/>
              <a:lstStyle/>
              <a:p>
                <a:endParaRPr lang="en-US" sz="1200"/>
              </a:p>
            </p:txBody>
          </p:sp>
        </p:grpSp>
        <p:sp>
          <p:nvSpPr>
            <p:cNvPr id="9" name="TextBox 9"/>
            <p:cNvSpPr txBox="1"/>
            <p:nvPr/>
          </p:nvSpPr>
          <p:spPr>
            <a:xfrm>
              <a:off x="0" y="1988026"/>
              <a:ext cx="4623897" cy="832536"/>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Karen Manganaro, DNP</a:t>
              </a:r>
            </a:p>
            <a:p>
              <a:pPr algn="ctr">
                <a:lnSpc>
                  <a:spcPts val="1105"/>
                </a:lnSpc>
              </a:pPr>
              <a:r>
                <a:rPr lang="en-US" sz="789">
                  <a:solidFill>
                    <a:srgbClr val="000000"/>
                  </a:solidFill>
                  <a:latin typeface="Poppins Medium"/>
                  <a:ea typeface="Poppins Medium"/>
                  <a:cs typeface="Poppins Medium"/>
                  <a:sym typeface="Poppins Medium"/>
                </a:rPr>
                <a:t>PNQIN/BWH</a:t>
              </a:r>
            </a:p>
            <a:p>
              <a:pPr algn="ctr">
                <a:lnSpc>
                  <a:spcPts val="1105"/>
                </a:lnSpc>
                <a:spcBef>
                  <a:spcPct val="0"/>
                </a:spcBef>
              </a:pPr>
              <a:endParaRPr lang="en-US" sz="789">
                <a:solidFill>
                  <a:srgbClr val="000000"/>
                </a:solidFill>
                <a:latin typeface="Poppins Medium"/>
                <a:ea typeface="Poppins Medium"/>
                <a:cs typeface="Poppins Medium"/>
                <a:sym typeface="Poppins Medium"/>
              </a:endParaRPr>
            </a:p>
          </p:txBody>
        </p:sp>
      </p:grpSp>
      <p:grpSp>
        <p:nvGrpSpPr>
          <p:cNvPr id="10" name="Group 10"/>
          <p:cNvGrpSpPr/>
          <p:nvPr/>
        </p:nvGrpSpPr>
        <p:grpSpPr>
          <a:xfrm>
            <a:off x="-470174" y="5128863"/>
            <a:ext cx="2311949" cy="1268192"/>
            <a:chOff x="0" y="0"/>
            <a:chExt cx="4623897" cy="2536384"/>
          </a:xfrm>
        </p:grpSpPr>
        <p:grpSp>
          <p:nvGrpSpPr>
            <p:cNvPr id="11" name="Group 11"/>
            <p:cNvGrpSpPr/>
            <p:nvPr/>
          </p:nvGrpSpPr>
          <p:grpSpPr>
            <a:xfrm>
              <a:off x="1308406" y="0"/>
              <a:ext cx="2007085" cy="2007077"/>
              <a:chOff x="0" y="0"/>
              <a:chExt cx="6350000" cy="6349975"/>
            </a:xfrm>
          </p:grpSpPr>
          <p:sp>
            <p:nvSpPr>
              <p:cNvPr id="12" name="Freeform 12"/>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4"/>
                <a:stretch>
                  <a:fillRect t="-1575" b="-1575"/>
                </a:stretch>
              </a:blipFill>
            </p:spPr>
            <p:txBody>
              <a:bodyPr/>
              <a:lstStyle/>
              <a:p>
                <a:endParaRPr lang="en-US" sz="1200"/>
              </a:p>
            </p:txBody>
          </p:sp>
        </p:grpSp>
        <p:sp>
          <p:nvSpPr>
            <p:cNvPr id="13" name="TextBox 13"/>
            <p:cNvSpPr txBox="1"/>
            <p:nvPr/>
          </p:nvSpPr>
          <p:spPr>
            <a:xfrm>
              <a:off x="0" y="1988028"/>
              <a:ext cx="4623897" cy="548356"/>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Melissa Abell-Bardsley, </a:t>
              </a:r>
            </a:p>
            <a:p>
              <a:pPr algn="ctr">
                <a:lnSpc>
                  <a:spcPts val="1105"/>
                </a:lnSpc>
                <a:spcBef>
                  <a:spcPct val="0"/>
                </a:spcBef>
              </a:pPr>
              <a:r>
                <a:rPr lang="en-US" sz="789">
                  <a:solidFill>
                    <a:srgbClr val="000000"/>
                  </a:solidFill>
                  <a:latin typeface="Poppins Medium"/>
                  <a:ea typeface="Poppins Medium"/>
                  <a:cs typeface="Poppins Medium"/>
                  <a:sym typeface="Poppins Medium"/>
                </a:rPr>
                <a:t>RN​, CHA​</a:t>
              </a:r>
            </a:p>
          </p:txBody>
        </p:sp>
      </p:grpSp>
      <p:grpSp>
        <p:nvGrpSpPr>
          <p:cNvPr id="14" name="Group 14"/>
          <p:cNvGrpSpPr/>
          <p:nvPr/>
        </p:nvGrpSpPr>
        <p:grpSpPr>
          <a:xfrm>
            <a:off x="8115826" y="192895"/>
            <a:ext cx="2929083" cy="1601178"/>
            <a:chOff x="0" y="0"/>
            <a:chExt cx="5858166" cy="3202357"/>
          </a:xfrm>
        </p:grpSpPr>
        <p:grpSp>
          <p:nvGrpSpPr>
            <p:cNvPr id="15" name="Group 15"/>
            <p:cNvGrpSpPr/>
            <p:nvPr/>
          </p:nvGrpSpPr>
          <p:grpSpPr>
            <a:xfrm>
              <a:off x="1657663" y="0"/>
              <a:ext cx="2542841" cy="2542831"/>
              <a:chOff x="0" y="0"/>
              <a:chExt cx="6350000" cy="6349975"/>
            </a:xfrm>
          </p:grpSpPr>
          <p:sp>
            <p:nvSpPr>
              <p:cNvPr id="16" name="Freeform 16"/>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5"/>
                <a:stretch>
                  <a:fillRect b="-5775"/>
                </a:stretch>
              </a:blipFill>
            </p:spPr>
            <p:txBody>
              <a:bodyPr/>
              <a:lstStyle/>
              <a:p>
                <a:endParaRPr lang="en-US" sz="1200"/>
              </a:p>
            </p:txBody>
          </p:sp>
        </p:grpSp>
        <p:sp>
          <p:nvSpPr>
            <p:cNvPr id="17" name="TextBox 17"/>
            <p:cNvSpPr txBox="1"/>
            <p:nvPr/>
          </p:nvSpPr>
          <p:spPr>
            <a:xfrm>
              <a:off x="0" y="2504731"/>
              <a:ext cx="5858166" cy="697626"/>
            </a:xfrm>
            <a:prstGeom prst="rect">
              <a:avLst/>
            </a:prstGeom>
          </p:spPr>
          <p:txBody>
            <a:bodyPr lIns="0" tIns="0" rIns="0" bIns="0" rtlCol="0" anchor="t">
              <a:spAutoFit/>
            </a:bodyPr>
            <a:lstStyle/>
            <a:p>
              <a:pPr algn="ctr">
                <a:lnSpc>
                  <a:spcPts val="1400"/>
                </a:lnSpc>
              </a:pPr>
              <a:r>
                <a:rPr lang="en-US" sz="1000">
                  <a:solidFill>
                    <a:srgbClr val="000000"/>
                  </a:solidFill>
                  <a:latin typeface="Poppins Medium"/>
                  <a:ea typeface="Poppins Medium"/>
                  <a:cs typeface="Poppins Medium"/>
                  <a:sym typeface="Poppins Medium"/>
                </a:rPr>
                <a:t>Kali Vitek, MPH​</a:t>
              </a:r>
            </a:p>
            <a:p>
              <a:pPr algn="ctr">
                <a:lnSpc>
                  <a:spcPts val="1400"/>
                </a:lnSpc>
                <a:spcBef>
                  <a:spcPct val="0"/>
                </a:spcBef>
              </a:pPr>
              <a:r>
                <a:rPr lang="en-US" sz="1000">
                  <a:solidFill>
                    <a:srgbClr val="000000"/>
                  </a:solidFill>
                  <a:latin typeface="Poppins Medium"/>
                  <a:ea typeface="Poppins Medium"/>
                  <a:cs typeface="Poppins Medium"/>
                  <a:sym typeface="Poppins Medium"/>
                </a:rPr>
                <a:t>PNQIN​</a:t>
              </a:r>
            </a:p>
          </p:txBody>
        </p:sp>
      </p:grpSp>
      <p:grpSp>
        <p:nvGrpSpPr>
          <p:cNvPr id="18" name="Group 18"/>
          <p:cNvGrpSpPr/>
          <p:nvPr/>
        </p:nvGrpSpPr>
        <p:grpSpPr>
          <a:xfrm>
            <a:off x="9012234" y="2076009"/>
            <a:ext cx="2311949" cy="1269218"/>
            <a:chOff x="0" y="0"/>
            <a:chExt cx="4623897" cy="2538436"/>
          </a:xfrm>
        </p:grpSpPr>
        <p:grpSp>
          <p:nvGrpSpPr>
            <p:cNvPr id="19" name="Group 19"/>
            <p:cNvGrpSpPr/>
            <p:nvPr/>
          </p:nvGrpSpPr>
          <p:grpSpPr>
            <a:xfrm>
              <a:off x="1308406" y="0"/>
              <a:ext cx="2007085" cy="2007077"/>
              <a:chOff x="0" y="0"/>
              <a:chExt cx="6350000" cy="6349975"/>
            </a:xfrm>
          </p:grpSpPr>
          <p:sp>
            <p:nvSpPr>
              <p:cNvPr id="20" name="Freeform 20"/>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6"/>
                <a:stretch>
                  <a:fillRect t="-4422" b="-4422"/>
                </a:stretch>
              </a:blipFill>
            </p:spPr>
            <p:txBody>
              <a:bodyPr/>
              <a:lstStyle/>
              <a:p>
                <a:endParaRPr lang="en-US" sz="1200"/>
              </a:p>
            </p:txBody>
          </p:sp>
        </p:grpSp>
        <p:sp>
          <p:nvSpPr>
            <p:cNvPr id="21" name="TextBox 21"/>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Hannah Bonoyer</a:t>
              </a:r>
            </a:p>
            <a:p>
              <a:pPr algn="ctr">
                <a:lnSpc>
                  <a:spcPts val="1105"/>
                </a:lnSpc>
                <a:spcBef>
                  <a:spcPct val="0"/>
                </a:spcBef>
              </a:pPr>
              <a:r>
                <a:rPr lang="en-US" sz="789">
                  <a:solidFill>
                    <a:srgbClr val="000000"/>
                  </a:solidFill>
                  <a:latin typeface="Poppins Medium"/>
                  <a:ea typeface="Poppins Medium"/>
                  <a:cs typeface="Poppins Medium"/>
                  <a:sym typeface="Poppins Medium"/>
                </a:rPr>
                <a:t>Sturdy/PMHC Survivor</a:t>
              </a:r>
            </a:p>
          </p:txBody>
        </p:sp>
      </p:grpSp>
      <p:grpSp>
        <p:nvGrpSpPr>
          <p:cNvPr id="22" name="Group 22"/>
          <p:cNvGrpSpPr/>
          <p:nvPr/>
        </p:nvGrpSpPr>
        <p:grpSpPr>
          <a:xfrm>
            <a:off x="7243628" y="185978"/>
            <a:ext cx="1271421" cy="1271415"/>
            <a:chOff x="0" y="0"/>
            <a:chExt cx="6350000" cy="6349975"/>
          </a:xfrm>
        </p:grpSpPr>
        <p:sp>
          <p:nvSpPr>
            <p:cNvPr id="23" name="Freeform 23"/>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solidFill>
              <a:srgbClr val="000000">
                <a:alpha val="0"/>
              </a:srgbClr>
            </a:solidFill>
            <a:ln w="12700">
              <a:solidFill>
                <a:srgbClr val="000000"/>
              </a:solidFill>
            </a:ln>
          </p:spPr>
          <p:txBody>
            <a:bodyPr/>
            <a:lstStyle/>
            <a:p>
              <a:endParaRPr lang="en-US" sz="1200"/>
            </a:p>
          </p:txBody>
        </p:sp>
      </p:grpSp>
      <p:grpSp>
        <p:nvGrpSpPr>
          <p:cNvPr id="24" name="Group 24"/>
          <p:cNvGrpSpPr/>
          <p:nvPr/>
        </p:nvGrpSpPr>
        <p:grpSpPr>
          <a:xfrm>
            <a:off x="5358464" y="2086093"/>
            <a:ext cx="2300224" cy="1262974"/>
            <a:chOff x="0" y="0"/>
            <a:chExt cx="4600449" cy="2525948"/>
          </a:xfrm>
        </p:grpSpPr>
        <p:grpSp>
          <p:nvGrpSpPr>
            <p:cNvPr id="25" name="Group 25"/>
            <p:cNvGrpSpPr/>
            <p:nvPr/>
          </p:nvGrpSpPr>
          <p:grpSpPr>
            <a:xfrm>
              <a:off x="1301771" y="0"/>
              <a:ext cx="1996906" cy="1996898"/>
              <a:chOff x="0" y="0"/>
              <a:chExt cx="6350000" cy="6349975"/>
            </a:xfrm>
          </p:grpSpPr>
          <p:sp>
            <p:nvSpPr>
              <p:cNvPr id="26" name="Freeform 26"/>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7"/>
                <a:stretch>
                  <a:fillRect t="-3064" b="-3064"/>
                </a:stretch>
              </a:blipFill>
            </p:spPr>
            <p:txBody>
              <a:bodyPr/>
              <a:lstStyle/>
              <a:p>
                <a:endParaRPr lang="en-US" sz="1200"/>
              </a:p>
            </p:txBody>
          </p:sp>
        </p:grpSp>
        <p:sp>
          <p:nvSpPr>
            <p:cNvPr id="27" name="TextBox 27"/>
            <p:cNvSpPr txBox="1"/>
            <p:nvPr/>
          </p:nvSpPr>
          <p:spPr>
            <a:xfrm>
              <a:off x="0" y="1977850"/>
              <a:ext cx="4600449" cy="548098"/>
            </a:xfrm>
            <a:prstGeom prst="rect">
              <a:avLst/>
            </a:prstGeom>
          </p:spPr>
          <p:txBody>
            <a:bodyPr lIns="0" tIns="0" rIns="0" bIns="0" rtlCol="0" anchor="t">
              <a:spAutoFit/>
            </a:bodyPr>
            <a:lstStyle/>
            <a:p>
              <a:pPr algn="ctr">
                <a:lnSpc>
                  <a:spcPts val="1099"/>
                </a:lnSpc>
              </a:pPr>
              <a:r>
                <a:rPr lang="en-US" sz="785">
                  <a:solidFill>
                    <a:srgbClr val="000000"/>
                  </a:solidFill>
                  <a:latin typeface="Poppins Medium"/>
                  <a:ea typeface="Poppins Medium"/>
                  <a:cs typeface="Poppins Medium"/>
                  <a:sym typeface="Poppins Medium"/>
                </a:rPr>
                <a:t>Christin Price, MD​</a:t>
              </a:r>
            </a:p>
            <a:p>
              <a:pPr algn="ctr">
                <a:lnSpc>
                  <a:spcPts val="1099"/>
                </a:lnSpc>
                <a:spcBef>
                  <a:spcPct val="0"/>
                </a:spcBef>
              </a:pPr>
              <a:r>
                <a:rPr lang="en-US" sz="785">
                  <a:solidFill>
                    <a:srgbClr val="000000"/>
                  </a:solidFill>
                  <a:latin typeface="Poppins Medium"/>
                  <a:ea typeface="Poppins Medium"/>
                  <a:cs typeface="Poppins Medium"/>
                  <a:sym typeface="Poppins Medium"/>
                </a:rPr>
                <a:t>PNQIN​</a:t>
              </a:r>
            </a:p>
          </p:txBody>
        </p:sp>
      </p:grpSp>
      <p:grpSp>
        <p:nvGrpSpPr>
          <p:cNvPr id="28" name="Group 28"/>
          <p:cNvGrpSpPr/>
          <p:nvPr/>
        </p:nvGrpSpPr>
        <p:grpSpPr>
          <a:xfrm>
            <a:off x="-478657" y="2069597"/>
            <a:ext cx="2311949" cy="1269218"/>
            <a:chOff x="0" y="0"/>
            <a:chExt cx="4623897" cy="2538436"/>
          </a:xfrm>
        </p:grpSpPr>
        <p:grpSp>
          <p:nvGrpSpPr>
            <p:cNvPr id="29" name="Group 29"/>
            <p:cNvGrpSpPr/>
            <p:nvPr/>
          </p:nvGrpSpPr>
          <p:grpSpPr>
            <a:xfrm>
              <a:off x="1346770" y="0"/>
              <a:ext cx="2007085" cy="2007077"/>
              <a:chOff x="0" y="0"/>
              <a:chExt cx="6350000" cy="6349975"/>
            </a:xfrm>
          </p:grpSpPr>
          <p:sp>
            <p:nvSpPr>
              <p:cNvPr id="30" name="Freeform 30"/>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8"/>
                <a:stretch>
                  <a:fillRect b="-33333"/>
                </a:stretch>
              </a:blipFill>
            </p:spPr>
            <p:txBody>
              <a:bodyPr/>
              <a:lstStyle/>
              <a:p>
                <a:endParaRPr lang="en-US" sz="1200"/>
              </a:p>
            </p:txBody>
          </p:sp>
        </p:grpSp>
        <p:sp>
          <p:nvSpPr>
            <p:cNvPr id="31" name="TextBox 31"/>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Amanda Small, RN </a:t>
              </a:r>
            </a:p>
            <a:p>
              <a:pPr algn="ctr">
                <a:lnSpc>
                  <a:spcPts val="1105"/>
                </a:lnSpc>
                <a:spcBef>
                  <a:spcPct val="0"/>
                </a:spcBef>
              </a:pPr>
              <a:r>
                <a:rPr lang="en-US" sz="789">
                  <a:solidFill>
                    <a:srgbClr val="000000"/>
                  </a:solidFill>
                  <a:latin typeface="Poppins Medium"/>
                  <a:ea typeface="Poppins Medium"/>
                  <a:cs typeface="Poppins Medium"/>
                  <a:sym typeface="Poppins Medium"/>
                </a:rPr>
                <a:t>MGH/PPD Survivor</a:t>
              </a:r>
            </a:p>
          </p:txBody>
        </p:sp>
      </p:grpSp>
      <p:grpSp>
        <p:nvGrpSpPr>
          <p:cNvPr id="32" name="Group 32"/>
          <p:cNvGrpSpPr/>
          <p:nvPr/>
        </p:nvGrpSpPr>
        <p:grpSpPr>
          <a:xfrm>
            <a:off x="1929183" y="2086093"/>
            <a:ext cx="2311949" cy="1269218"/>
            <a:chOff x="0" y="0"/>
            <a:chExt cx="4623897" cy="2538436"/>
          </a:xfrm>
        </p:grpSpPr>
        <p:grpSp>
          <p:nvGrpSpPr>
            <p:cNvPr id="33" name="Group 33"/>
            <p:cNvGrpSpPr/>
            <p:nvPr/>
          </p:nvGrpSpPr>
          <p:grpSpPr>
            <a:xfrm>
              <a:off x="1308406" y="0"/>
              <a:ext cx="2007085" cy="2007077"/>
              <a:chOff x="0" y="0"/>
              <a:chExt cx="6350000" cy="6349975"/>
            </a:xfrm>
          </p:grpSpPr>
          <p:sp>
            <p:nvSpPr>
              <p:cNvPr id="34" name="Freeform 3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9"/>
                <a:stretch>
                  <a:fillRect l="-28920" t="-30266" r="-13451" b="-12106"/>
                </a:stretch>
              </a:blipFill>
            </p:spPr>
            <p:txBody>
              <a:bodyPr/>
              <a:lstStyle/>
              <a:p>
                <a:endParaRPr lang="en-US" sz="1200"/>
              </a:p>
            </p:txBody>
          </p:sp>
        </p:grpSp>
        <p:sp>
          <p:nvSpPr>
            <p:cNvPr id="35" name="TextBox 35"/>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Bonnell Glass, MN​</a:t>
              </a:r>
            </a:p>
            <a:p>
              <a:pPr algn="ctr">
                <a:lnSpc>
                  <a:spcPts val="1105"/>
                </a:lnSpc>
                <a:spcBef>
                  <a:spcPct val="0"/>
                </a:spcBef>
              </a:pPr>
              <a:r>
                <a:rPr lang="en-US" sz="789">
                  <a:solidFill>
                    <a:srgbClr val="000000"/>
                  </a:solidFill>
                  <a:latin typeface="Poppins Medium"/>
                  <a:ea typeface="Poppins Medium"/>
                  <a:cs typeface="Poppins Medium"/>
                  <a:sym typeface="Poppins Medium"/>
                </a:rPr>
                <a:t>PNQIN/UMass</a:t>
              </a:r>
            </a:p>
          </p:txBody>
        </p:sp>
      </p:grpSp>
      <p:grpSp>
        <p:nvGrpSpPr>
          <p:cNvPr id="36" name="Group 36"/>
          <p:cNvGrpSpPr/>
          <p:nvPr/>
        </p:nvGrpSpPr>
        <p:grpSpPr>
          <a:xfrm>
            <a:off x="803006" y="3632265"/>
            <a:ext cx="2311949" cy="1253998"/>
            <a:chOff x="0" y="0"/>
            <a:chExt cx="4623897" cy="2507996"/>
          </a:xfrm>
        </p:grpSpPr>
        <p:grpSp>
          <p:nvGrpSpPr>
            <p:cNvPr id="37" name="Group 37"/>
            <p:cNvGrpSpPr/>
            <p:nvPr/>
          </p:nvGrpSpPr>
          <p:grpSpPr>
            <a:xfrm>
              <a:off x="1348152" y="0"/>
              <a:ext cx="2007085" cy="2007077"/>
              <a:chOff x="0" y="0"/>
              <a:chExt cx="6350000" cy="6349975"/>
            </a:xfrm>
          </p:grpSpPr>
          <p:sp>
            <p:nvSpPr>
              <p:cNvPr id="38" name="Freeform 38"/>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0"/>
                <a:stretch>
                  <a:fillRect/>
                </a:stretch>
              </a:blipFill>
            </p:spPr>
            <p:txBody>
              <a:bodyPr/>
              <a:lstStyle/>
              <a:p>
                <a:endParaRPr lang="en-US" sz="1200"/>
              </a:p>
            </p:txBody>
          </p:sp>
        </p:grpSp>
        <p:sp>
          <p:nvSpPr>
            <p:cNvPr id="39" name="TextBox 39"/>
            <p:cNvSpPr txBox="1"/>
            <p:nvPr/>
          </p:nvSpPr>
          <p:spPr>
            <a:xfrm>
              <a:off x="0" y="195758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Jessie Colbert</a:t>
              </a:r>
            </a:p>
            <a:p>
              <a:pPr algn="ctr">
                <a:lnSpc>
                  <a:spcPts val="1105"/>
                </a:lnSpc>
                <a:spcBef>
                  <a:spcPct val="0"/>
                </a:spcBef>
              </a:pPr>
              <a:r>
                <a:rPr lang="en-US" sz="789">
                  <a:solidFill>
                    <a:srgbClr val="000000"/>
                  </a:solidFill>
                  <a:latin typeface="Poppins Medium"/>
                  <a:ea typeface="Poppins Medium"/>
                  <a:cs typeface="Poppins Medium"/>
                  <a:sym typeface="Poppins Medium"/>
                </a:rPr>
                <a:t>Mass PPD Fund</a:t>
              </a:r>
            </a:p>
          </p:txBody>
        </p:sp>
      </p:grpSp>
      <p:grpSp>
        <p:nvGrpSpPr>
          <p:cNvPr id="40" name="Group 40"/>
          <p:cNvGrpSpPr/>
          <p:nvPr/>
        </p:nvGrpSpPr>
        <p:grpSpPr>
          <a:xfrm>
            <a:off x="3151918" y="2086093"/>
            <a:ext cx="2311949" cy="1269218"/>
            <a:chOff x="0" y="0"/>
            <a:chExt cx="4623897" cy="2538436"/>
          </a:xfrm>
        </p:grpSpPr>
        <p:grpSp>
          <p:nvGrpSpPr>
            <p:cNvPr id="41" name="Group 41"/>
            <p:cNvGrpSpPr/>
            <p:nvPr/>
          </p:nvGrpSpPr>
          <p:grpSpPr>
            <a:xfrm>
              <a:off x="1308406" y="0"/>
              <a:ext cx="2007085" cy="2007077"/>
              <a:chOff x="0" y="0"/>
              <a:chExt cx="6350000" cy="6349975"/>
            </a:xfrm>
          </p:grpSpPr>
          <p:sp>
            <p:nvSpPr>
              <p:cNvPr id="42" name="Freeform 42"/>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1"/>
                <a:stretch>
                  <a:fillRect/>
                </a:stretch>
              </a:blipFill>
            </p:spPr>
            <p:txBody>
              <a:bodyPr/>
              <a:lstStyle/>
              <a:p>
                <a:endParaRPr lang="en-US" sz="1200"/>
              </a:p>
            </p:txBody>
          </p:sp>
        </p:grpSp>
        <p:sp>
          <p:nvSpPr>
            <p:cNvPr id="43" name="TextBox 43"/>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Candice Belanoff, ScD​</a:t>
              </a:r>
            </a:p>
            <a:p>
              <a:pPr algn="ctr">
                <a:lnSpc>
                  <a:spcPts val="1105"/>
                </a:lnSpc>
                <a:spcBef>
                  <a:spcPct val="0"/>
                </a:spcBef>
              </a:pPr>
              <a:r>
                <a:rPr lang="en-US" sz="789">
                  <a:solidFill>
                    <a:srgbClr val="000000"/>
                  </a:solidFill>
                  <a:latin typeface="Poppins Medium"/>
                  <a:ea typeface="Poppins Medium"/>
                  <a:cs typeface="Poppins Medium"/>
                  <a:sym typeface="Poppins Medium"/>
                </a:rPr>
                <a:t>BUSPH</a:t>
              </a:r>
            </a:p>
          </p:txBody>
        </p:sp>
      </p:grpSp>
      <p:grpSp>
        <p:nvGrpSpPr>
          <p:cNvPr id="44" name="Group 44"/>
          <p:cNvGrpSpPr/>
          <p:nvPr/>
        </p:nvGrpSpPr>
        <p:grpSpPr>
          <a:xfrm>
            <a:off x="6596828" y="2076009"/>
            <a:ext cx="2311949" cy="1269218"/>
            <a:chOff x="0" y="0"/>
            <a:chExt cx="4623897" cy="2538436"/>
          </a:xfrm>
        </p:grpSpPr>
        <p:grpSp>
          <p:nvGrpSpPr>
            <p:cNvPr id="45" name="Group 45"/>
            <p:cNvGrpSpPr/>
            <p:nvPr/>
          </p:nvGrpSpPr>
          <p:grpSpPr>
            <a:xfrm>
              <a:off x="1373191" y="0"/>
              <a:ext cx="2007085" cy="2007077"/>
              <a:chOff x="0" y="0"/>
              <a:chExt cx="6350000" cy="6349975"/>
            </a:xfrm>
          </p:grpSpPr>
          <p:sp>
            <p:nvSpPr>
              <p:cNvPr id="46" name="Freeform 46"/>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2"/>
                <a:stretch>
                  <a:fillRect t="-18512" b="-6487"/>
                </a:stretch>
              </a:blipFill>
            </p:spPr>
            <p:txBody>
              <a:bodyPr/>
              <a:lstStyle/>
              <a:p>
                <a:endParaRPr lang="en-US" sz="1200"/>
              </a:p>
            </p:txBody>
          </p:sp>
        </p:grpSp>
        <p:sp>
          <p:nvSpPr>
            <p:cNvPr id="47" name="TextBox 47"/>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Elizabeth Howell, CNM MS</a:t>
              </a:r>
            </a:p>
            <a:p>
              <a:pPr algn="ctr">
                <a:lnSpc>
                  <a:spcPts val="1105"/>
                </a:lnSpc>
                <a:spcBef>
                  <a:spcPct val="0"/>
                </a:spcBef>
              </a:pPr>
              <a:r>
                <a:rPr lang="en-US" sz="789">
                  <a:solidFill>
                    <a:srgbClr val="000000"/>
                  </a:solidFill>
                  <a:latin typeface="Poppins Medium"/>
                  <a:ea typeface="Poppins Medium"/>
                  <a:cs typeface="Poppins Medium"/>
                  <a:sym typeface="Poppins Medium"/>
                </a:rPr>
                <a:t>UMass</a:t>
              </a:r>
            </a:p>
          </p:txBody>
        </p:sp>
      </p:grpSp>
      <p:grpSp>
        <p:nvGrpSpPr>
          <p:cNvPr id="48" name="Group 48"/>
          <p:cNvGrpSpPr/>
          <p:nvPr/>
        </p:nvGrpSpPr>
        <p:grpSpPr>
          <a:xfrm>
            <a:off x="7779554" y="2069597"/>
            <a:ext cx="2311949" cy="1268192"/>
            <a:chOff x="0" y="0"/>
            <a:chExt cx="4623897" cy="2536384"/>
          </a:xfrm>
        </p:grpSpPr>
        <p:grpSp>
          <p:nvGrpSpPr>
            <p:cNvPr id="49" name="Group 49"/>
            <p:cNvGrpSpPr/>
            <p:nvPr/>
          </p:nvGrpSpPr>
          <p:grpSpPr>
            <a:xfrm>
              <a:off x="1308406" y="0"/>
              <a:ext cx="2007085" cy="2007077"/>
              <a:chOff x="0" y="0"/>
              <a:chExt cx="6350000" cy="6349975"/>
            </a:xfrm>
          </p:grpSpPr>
          <p:sp>
            <p:nvSpPr>
              <p:cNvPr id="50" name="Freeform 50"/>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3"/>
                <a:stretch>
                  <a:fillRect/>
                </a:stretch>
              </a:blipFill>
            </p:spPr>
            <p:txBody>
              <a:bodyPr/>
              <a:lstStyle/>
              <a:p>
                <a:endParaRPr lang="en-US" sz="1200"/>
              </a:p>
            </p:txBody>
          </p:sp>
        </p:grpSp>
        <p:sp>
          <p:nvSpPr>
            <p:cNvPr id="51" name="TextBox 51"/>
            <p:cNvSpPr txBox="1"/>
            <p:nvPr/>
          </p:nvSpPr>
          <p:spPr>
            <a:xfrm>
              <a:off x="0" y="1988028"/>
              <a:ext cx="4623897" cy="548356"/>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Elysia Larson, ScD​</a:t>
              </a:r>
            </a:p>
            <a:p>
              <a:pPr algn="ctr">
                <a:lnSpc>
                  <a:spcPts val="1105"/>
                </a:lnSpc>
                <a:spcBef>
                  <a:spcPct val="0"/>
                </a:spcBef>
              </a:pPr>
              <a:r>
                <a:rPr lang="en-US" sz="789">
                  <a:solidFill>
                    <a:srgbClr val="000000"/>
                  </a:solidFill>
                  <a:latin typeface="Poppins Medium"/>
                  <a:ea typeface="Poppins Medium"/>
                  <a:cs typeface="Poppins Medium"/>
                  <a:sym typeface="Poppins Medium"/>
                </a:rPr>
                <a:t>HMS/BIDMC​</a:t>
              </a:r>
            </a:p>
          </p:txBody>
        </p:sp>
      </p:grpSp>
      <p:sp>
        <p:nvSpPr>
          <p:cNvPr id="52" name="Freeform 52"/>
          <p:cNvSpPr/>
          <p:nvPr/>
        </p:nvSpPr>
        <p:spPr>
          <a:xfrm>
            <a:off x="354858" y="462696"/>
            <a:ext cx="1327615" cy="1001614"/>
          </a:xfrm>
          <a:custGeom>
            <a:avLst/>
            <a:gdLst/>
            <a:ahLst/>
            <a:cxnLst/>
            <a:rect l="l" t="t" r="r" b="b"/>
            <a:pathLst>
              <a:path w="1991422" h="1502421">
                <a:moveTo>
                  <a:pt x="0" y="0"/>
                </a:moveTo>
                <a:lnTo>
                  <a:pt x="1991421" y="0"/>
                </a:lnTo>
                <a:lnTo>
                  <a:pt x="1991421" y="1502421"/>
                </a:lnTo>
                <a:lnTo>
                  <a:pt x="0" y="1502421"/>
                </a:lnTo>
                <a:lnTo>
                  <a:pt x="0" y="0"/>
                </a:lnTo>
                <a:close/>
              </a:path>
            </a:pathLst>
          </a:custGeom>
          <a:blipFill>
            <a:blip r:embed="rId14"/>
            <a:stretch>
              <a:fillRect t="-8750" b="-23797"/>
            </a:stretch>
          </a:blipFill>
        </p:spPr>
        <p:txBody>
          <a:bodyPr/>
          <a:lstStyle/>
          <a:p>
            <a:endParaRPr lang="en-US" sz="1200"/>
          </a:p>
        </p:txBody>
      </p:sp>
      <p:grpSp>
        <p:nvGrpSpPr>
          <p:cNvPr id="53" name="Group 53"/>
          <p:cNvGrpSpPr/>
          <p:nvPr/>
        </p:nvGrpSpPr>
        <p:grpSpPr>
          <a:xfrm>
            <a:off x="-457855" y="3579755"/>
            <a:ext cx="2270346" cy="1248789"/>
            <a:chOff x="0" y="0"/>
            <a:chExt cx="4540691" cy="2497579"/>
          </a:xfrm>
        </p:grpSpPr>
        <p:grpSp>
          <p:nvGrpSpPr>
            <p:cNvPr id="54" name="Group 54"/>
            <p:cNvGrpSpPr/>
            <p:nvPr/>
          </p:nvGrpSpPr>
          <p:grpSpPr>
            <a:xfrm>
              <a:off x="1266803" y="0"/>
              <a:ext cx="2007085" cy="2007077"/>
              <a:chOff x="0" y="0"/>
              <a:chExt cx="6350000" cy="6349975"/>
            </a:xfrm>
          </p:grpSpPr>
          <p:sp>
            <p:nvSpPr>
              <p:cNvPr id="55" name="Freeform 55"/>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56" name="TextBox 56"/>
            <p:cNvSpPr txBox="1"/>
            <p:nvPr/>
          </p:nvSpPr>
          <p:spPr>
            <a:xfrm>
              <a:off x="0" y="1948197"/>
              <a:ext cx="4540691" cy="549382"/>
            </a:xfrm>
            <a:prstGeom prst="rect">
              <a:avLst/>
            </a:prstGeom>
          </p:spPr>
          <p:txBody>
            <a:bodyPr lIns="0" tIns="0" rIns="0" bIns="0" rtlCol="0" anchor="t">
              <a:spAutoFit/>
            </a:bodyPr>
            <a:lstStyle/>
            <a:p>
              <a:pPr algn="ctr">
                <a:lnSpc>
                  <a:spcPts val="1085"/>
                </a:lnSpc>
              </a:pPr>
              <a:r>
                <a:rPr lang="en-US" sz="775">
                  <a:solidFill>
                    <a:srgbClr val="000000"/>
                  </a:solidFill>
                  <a:latin typeface="Poppins Medium"/>
                  <a:ea typeface="Poppins Medium"/>
                  <a:cs typeface="Poppins Medium"/>
                  <a:sym typeface="Poppins Medium"/>
                </a:rPr>
                <a:t>Jess Gaulton, MD</a:t>
              </a:r>
            </a:p>
            <a:p>
              <a:pPr algn="ctr">
                <a:lnSpc>
                  <a:spcPts val="1085"/>
                </a:lnSpc>
                <a:spcBef>
                  <a:spcPct val="0"/>
                </a:spcBef>
              </a:pPr>
              <a:r>
                <a:rPr lang="en-US" sz="775">
                  <a:solidFill>
                    <a:srgbClr val="000000"/>
                  </a:solidFill>
                  <a:latin typeface="Poppins Medium"/>
                  <a:ea typeface="Poppins Medium"/>
                  <a:cs typeface="Poppins Medium"/>
                  <a:sym typeface="Poppins Medium"/>
                </a:rPr>
                <a:t>FamilyWell Health</a:t>
              </a:r>
            </a:p>
          </p:txBody>
        </p:sp>
      </p:grpSp>
      <p:grpSp>
        <p:nvGrpSpPr>
          <p:cNvPr id="57" name="Group 57"/>
          <p:cNvGrpSpPr/>
          <p:nvPr/>
        </p:nvGrpSpPr>
        <p:grpSpPr>
          <a:xfrm>
            <a:off x="2059926" y="3617078"/>
            <a:ext cx="2311949" cy="1284370"/>
            <a:chOff x="0" y="0"/>
            <a:chExt cx="4623897" cy="2568740"/>
          </a:xfrm>
        </p:grpSpPr>
        <p:sp>
          <p:nvSpPr>
            <p:cNvPr id="58" name="TextBox 58"/>
            <p:cNvSpPr txBox="1"/>
            <p:nvPr/>
          </p:nvSpPr>
          <p:spPr>
            <a:xfrm>
              <a:off x="0" y="2018332"/>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Julia Prentice, PhD</a:t>
              </a:r>
            </a:p>
            <a:p>
              <a:pPr algn="ctr">
                <a:lnSpc>
                  <a:spcPts val="1105"/>
                </a:lnSpc>
                <a:spcBef>
                  <a:spcPct val="0"/>
                </a:spcBef>
              </a:pPr>
              <a:r>
                <a:rPr lang="en-US" sz="789">
                  <a:solidFill>
                    <a:srgbClr val="000000"/>
                  </a:solidFill>
                  <a:latin typeface="Poppins Medium"/>
                  <a:ea typeface="Poppins Medium"/>
                  <a:cs typeface="Poppins Medium"/>
                  <a:sym typeface="Poppins Medium"/>
                </a:rPr>
                <a:t>BLC</a:t>
              </a:r>
            </a:p>
          </p:txBody>
        </p:sp>
        <p:grpSp>
          <p:nvGrpSpPr>
            <p:cNvPr id="59" name="Group 59"/>
            <p:cNvGrpSpPr/>
            <p:nvPr/>
          </p:nvGrpSpPr>
          <p:grpSpPr>
            <a:xfrm>
              <a:off x="1230435" y="0"/>
              <a:ext cx="2007085" cy="2007077"/>
              <a:chOff x="0" y="0"/>
              <a:chExt cx="6350000" cy="6349975"/>
            </a:xfrm>
          </p:grpSpPr>
          <p:sp>
            <p:nvSpPr>
              <p:cNvPr id="60" name="Freeform 60"/>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5"/>
                <a:stretch>
                  <a:fillRect t="-1503" b="-31997"/>
                </a:stretch>
              </a:blipFill>
            </p:spPr>
            <p:txBody>
              <a:bodyPr/>
              <a:lstStyle/>
              <a:p>
                <a:endParaRPr lang="en-US" sz="1200"/>
              </a:p>
            </p:txBody>
          </p:sp>
        </p:grpSp>
      </p:grpSp>
      <p:sp>
        <p:nvSpPr>
          <p:cNvPr id="61" name="TextBox 61"/>
          <p:cNvSpPr txBox="1"/>
          <p:nvPr/>
        </p:nvSpPr>
        <p:spPr>
          <a:xfrm>
            <a:off x="1958980" y="520230"/>
            <a:ext cx="5664374" cy="844783"/>
          </a:xfrm>
          <a:prstGeom prst="rect">
            <a:avLst/>
          </a:prstGeom>
        </p:spPr>
        <p:txBody>
          <a:bodyPr lIns="0" tIns="0" rIns="0" bIns="0" rtlCol="0" anchor="t">
            <a:spAutoFit/>
          </a:bodyPr>
          <a:lstStyle/>
          <a:p>
            <a:pPr>
              <a:lnSpc>
                <a:spcPts val="3360"/>
              </a:lnSpc>
              <a:spcBef>
                <a:spcPct val="0"/>
              </a:spcBef>
            </a:pPr>
            <a:r>
              <a:rPr lang="en-US" sz="2799" spc="291">
                <a:solidFill>
                  <a:srgbClr val="B22A4A"/>
                </a:solidFill>
                <a:latin typeface="Poppins Light Bold"/>
                <a:ea typeface="Poppins Light Bold"/>
                <a:cs typeface="Poppins Light Bold"/>
                <a:sym typeface="Poppins Light Bold"/>
              </a:rPr>
              <a:t>PNQIN PMHC BUNDLE WORKGROUP</a:t>
            </a:r>
          </a:p>
        </p:txBody>
      </p:sp>
      <p:grpSp>
        <p:nvGrpSpPr>
          <p:cNvPr id="62" name="Group 62"/>
          <p:cNvGrpSpPr/>
          <p:nvPr/>
        </p:nvGrpSpPr>
        <p:grpSpPr>
          <a:xfrm>
            <a:off x="6414797" y="162695"/>
            <a:ext cx="2929083" cy="1625745"/>
            <a:chOff x="0" y="0"/>
            <a:chExt cx="5858166" cy="3251490"/>
          </a:xfrm>
        </p:grpSpPr>
        <p:sp>
          <p:nvSpPr>
            <p:cNvPr id="63" name="TextBox 63"/>
            <p:cNvSpPr txBox="1"/>
            <p:nvPr/>
          </p:nvSpPr>
          <p:spPr>
            <a:xfrm>
              <a:off x="0" y="2551298"/>
              <a:ext cx="5858166" cy="700192"/>
            </a:xfrm>
            <a:prstGeom prst="rect">
              <a:avLst/>
            </a:prstGeom>
          </p:spPr>
          <p:txBody>
            <a:bodyPr lIns="0" tIns="0" rIns="0" bIns="0" rtlCol="0" anchor="t">
              <a:spAutoFit/>
            </a:bodyPr>
            <a:lstStyle/>
            <a:p>
              <a:pPr algn="ctr">
                <a:lnSpc>
                  <a:spcPts val="1400"/>
                </a:lnSpc>
              </a:pPr>
              <a:r>
                <a:rPr lang="en-US" sz="1000">
                  <a:solidFill>
                    <a:srgbClr val="000000"/>
                  </a:solidFill>
                  <a:latin typeface="Poppins Medium"/>
                  <a:ea typeface="Poppins Medium"/>
                  <a:cs typeface="Poppins Medium"/>
                  <a:sym typeface="Poppins Medium"/>
                </a:rPr>
                <a:t>Tiffany Moore Simas, MD</a:t>
              </a:r>
            </a:p>
            <a:p>
              <a:pPr algn="ctr">
                <a:lnSpc>
                  <a:spcPts val="1400"/>
                </a:lnSpc>
                <a:spcBef>
                  <a:spcPct val="0"/>
                </a:spcBef>
              </a:pPr>
              <a:r>
                <a:rPr lang="en-US" sz="1000">
                  <a:solidFill>
                    <a:srgbClr val="000000"/>
                  </a:solidFill>
                  <a:latin typeface="Poppins Medium"/>
                  <a:ea typeface="Poppins Medium"/>
                  <a:cs typeface="Poppins Medium"/>
                  <a:sym typeface="Poppins Medium"/>
                </a:rPr>
                <a:t>UMass Memorial Health</a:t>
              </a:r>
            </a:p>
          </p:txBody>
        </p:sp>
        <p:grpSp>
          <p:nvGrpSpPr>
            <p:cNvPr id="64" name="Group 64"/>
            <p:cNvGrpSpPr/>
            <p:nvPr/>
          </p:nvGrpSpPr>
          <p:grpSpPr>
            <a:xfrm>
              <a:off x="1643830" y="0"/>
              <a:ext cx="2603240" cy="2603229"/>
              <a:chOff x="0" y="0"/>
              <a:chExt cx="6350000" cy="6349975"/>
            </a:xfrm>
          </p:grpSpPr>
          <p:sp>
            <p:nvSpPr>
              <p:cNvPr id="65" name="Freeform 65"/>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6"/>
                <a:stretch>
                  <a:fillRect b="-25065"/>
                </a:stretch>
              </a:blipFill>
            </p:spPr>
            <p:txBody>
              <a:bodyPr/>
              <a:lstStyle/>
              <a:p>
                <a:endParaRPr lang="en-US" sz="1200"/>
              </a:p>
            </p:txBody>
          </p:sp>
        </p:grpSp>
      </p:grpSp>
      <p:grpSp>
        <p:nvGrpSpPr>
          <p:cNvPr id="66" name="Group 66"/>
          <p:cNvGrpSpPr/>
          <p:nvPr/>
        </p:nvGrpSpPr>
        <p:grpSpPr>
          <a:xfrm>
            <a:off x="6623580" y="3624655"/>
            <a:ext cx="2311949" cy="1269218"/>
            <a:chOff x="0" y="0"/>
            <a:chExt cx="4623897" cy="2538436"/>
          </a:xfrm>
        </p:grpSpPr>
        <p:grpSp>
          <p:nvGrpSpPr>
            <p:cNvPr id="67" name="Group 67"/>
            <p:cNvGrpSpPr/>
            <p:nvPr/>
          </p:nvGrpSpPr>
          <p:grpSpPr>
            <a:xfrm>
              <a:off x="1308406" y="0"/>
              <a:ext cx="2007085" cy="2007077"/>
              <a:chOff x="0" y="0"/>
              <a:chExt cx="6350000" cy="6349975"/>
            </a:xfrm>
          </p:grpSpPr>
          <p:sp>
            <p:nvSpPr>
              <p:cNvPr id="68" name="Freeform 68"/>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7"/>
                <a:stretch>
                  <a:fillRect t="-1503" b="-50878"/>
                </a:stretch>
              </a:blipFill>
            </p:spPr>
            <p:txBody>
              <a:bodyPr/>
              <a:lstStyle/>
              <a:p>
                <a:endParaRPr lang="en-US" sz="1200"/>
              </a:p>
            </p:txBody>
          </p:sp>
        </p:grpSp>
        <p:sp>
          <p:nvSpPr>
            <p:cNvPr id="69" name="TextBox 69"/>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Kristie Leeman, MD</a:t>
              </a:r>
            </a:p>
            <a:p>
              <a:pPr algn="ctr">
                <a:lnSpc>
                  <a:spcPts val="1105"/>
                </a:lnSpc>
                <a:spcBef>
                  <a:spcPct val="0"/>
                </a:spcBef>
              </a:pPr>
              <a:r>
                <a:rPr lang="en-US" sz="789">
                  <a:solidFill>
                    <a:srgbClr val="000000"/>
                  </a:solidFill>
                  <a:latin typeface="Poppins Medium"/>
                  <a:ea typeface="Poppins Medium"/>
                  <a:cs typeface="Poppins Medium"/>
                  <a:sym typeface="Poppins Medium"/>
                </a:rPr>
                <a:t>PNQIN/BCH</a:t>
              </a:r>
            </a:p>
          </p:txBody>
        </p:sp>
      </p:grpSp>
      <p:grpSp>
        <p:nvGrpSpPr>
          <p:cNvPr id="70" name="Group 70"/>
          <p:cNvGrpSpPr/>
          <p:nvPr/>
        </p:nvGrpSpPr>
        <p:grpSpPr>
          <a:xfrm>
            <a:off x="9132378" y="3569834"/>
            <a:ext cx="2311949" cy="1269218"/>
            <a:chOff x="0" y="0"/>
            <a:chExt cx="4623897" cy="2538436"/>
          </a:xfrm>
        </p:grpSpPr>
        <p:grpSp>
          <p:nvGrpSpPr>
            <p:cNvPr id="71" name="Group 71"/>
            <p:cNvGrpSpPr/>
            <p:nvPr/>
          </p:nvGrpSpPr>
          <p:grpSpPr>
            <a:xfrm>
              <a:off x="1308406" y="0"/>
              <a:ext cx="2007085" cy="2007077"/>
              <a:chOff x="0" y="0"/>
              <a:chExt cx="6350000" cy="6349975"/>
            </a:xfrm>
          </p:grpSpPr>
          <p:sp>
            <p:nvSpPr>
              <p:cNvPr id="72" name="Freeform 72"/>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8"/>
                <a:stretch>
                  <a:fillRect b="-40105"/>
                </a:stretch>
              </a:blipFill>
            </p:spPr>
            <p:txBody>
              <a:bodyPr/>
              <a:lstStyle/>
              <a:p>
                <a:endParaRPr lang="en-US" sz="1200"/>
              </a:p>
            </p:txBody>
          </p:sp>
        </p:grpSp>
        <p:sp>
          <p:nvSpPr>
            <p:cNvPr id="73" name="TextBox 73"/>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Leena Mittal, MD</a:t>
              </a:r>
            </a:p>
            <a:p>
              <a:pPr algn="ctr">
                <a:lnSpc>
                  <a:spcPts val="1105"/>
                </a:lnSpc>
                <a:spcBef>
                  <a:spcPct val="0"/>
                </a:spcBef>
              </a:pPr>
              <a:r>
                <a:rPr lang="en-US" sz="789">
                  <a:solidFill>
                    <a:srgbClr val="000000"/>
                  </a:solidFill>
                  <a:latin typeface="Poppins Medium"/>
                  <a:ea typeface="Poppins Medium"/>
                  <a:cs typeface="Poppins Medium"/>
                  <a:sym typeface="Poppins Medium"/>
                </a:rPr>
                <a:t>MCPAP for Moms</a:t>
              </a:r>
            </a:p>
          </p:txBody>
        </p:sp>
      </p:grpSp>
      <p:grpSp>
        <p:nvGrpSpPr>
          <p:cNvPr id="74" name="Group 74"/>
          <p:cNvGrpSpPr/>
          <p:nvPr/>
        </p:nvGrpSpPr>
        <p:grpSpPr>
          <a:xfrm>
            <a:off x="7856260" y="3559913"/>
            <a:ext cx="2311949" cy="1269218"/>
            <a:chOff x="0" y="0"/>
            <a:chExt cx="4623897" cy="2538436"/>
          </a:xfrm>
        </p:grpSpPr>
        <p:grpSp>
          <p:nvGrpSpPr>
            <p:cNvPr id="75" name="Group 75"/>
            <p:cNvGrpSpPr/>
            <p:nvPr/>
          </p:nvGrpSpPr>
          <p:grpSpPr>
            <a:xfrm>
              <a:off x="1308406" y="0"/>
              <a:ext cx="2007085" cy="2007077"/>
              <a:chOff x="0" y="0"/>
              <a:chExt cx="6350000" cy="6349975"/>
            </a:xfrm>
          </p:grpSpPr>
          <p:sp>
            <p:nvSpPr>
              <p:cNvPr id="76" name="Freeform 76"/>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9"/>
                <a:stretch>
                  <a:fillRect t="-3741" b="-42823"/>
                </a:stretch>
              </a:blipFill>
            </p:spPr>
            <p:txBody>
              <a:bodyPr/>
              <a:lstStyle/>
              <a:p>
                <a:endParaRPr lang="en-US" sz="1200"/>
              </a:p>
            </p:txBody>
          </p:sp>
        </p:grpSp>
        <p:sp>
          <p:nvSpPr>
            <p:cNvPr id="77" name="TextBox 77"/>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Kriti Lodha</a:t>
              </a:r>
            </a:p>
            <a:p>
              <a:pPr algn="ctr">
                <a:lnSpc>
                  <a:spcPts val="1105"/>
                </a:lnSpc>
                <a:spcBef>
                  <a:spcPct val="0"/>
                </a:spcBef>
              </a:pPr>
              <a:r>
                <a:rPr lang="en-US" sz="789">
                  <a:solidFill>
                    <a:srgbClr val="000000"/>
                  </a:solidFill>
                  <a:latin typeface="Poppins Medium"/>
                  <a:ea typeface="Poppins Medium"/>
                  <a:cs typeface="Poppins Medium"/>
                  <a:sym typeface="Poppins Medium"/>
                </a:rPr>
                <a:t>PSI-MA/PPP Survivor</a:t>
              </a:r>
            </a:p>
          </p:txBody>
        </p:sp>
      </p:grpSp>
      <p:grpSp>
        <p:nvGrpSpPr>
          <p:cNvPr id="78" name="Group 78"/>
          <p:cNvGrpSpPr/>
          <p:nvPr/>
        </p:nvGrpSpPr>
        <p:grpSpPr>
          <a:xfrm>
            <a:off x="10358708" y="3579755"/>
            <a:ext cx="2311949" cy="1269218"/>
            <a:chOff x="0" y="0"/>
            <a:chExt cx="4623897" cy="2538436"/>
          </a:xfrm>
        </p:grpSpPr>
        <p:grpSp>
          <p:nvGrpSpPr>
            <p:cNvPr id="79" name="Group 79"/>
            <p:cNvGrpSpPr/>
            <p:nvPr/>
          </p:nvGrpSpPr>
          <p:grpSpPr>
            <a:xfrm>
              <a:off x="1308406" y="0"/>
              <a:ext cx="2007085" cy="2007077"/>
              <a:chOff x="0" y="0"/>
              <a:chExt cx="6350000" cy="6349975"/>
            </a:xfrm>
          </p:grpSpPr>
          <p:sp>
            <p:nvSpPr>
              <p:cNvPr id="80" name="Freeform 80"/>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0"/>
                <a:stretch>
                  <a:fillRect t="-12500" b="-12500"/>
                </a:stretch>
              </a:blipFill>
            </p:spPr>
            <p:txBody>
              <a:bodyPr/>
              <a:lstStyle/>
              <a:p>
                <a:endParaRPr lang="en-US" sz="1200"/>
              </a:p>
            </p:txBody>
          </p:sp>
        </p:grpSp>
        <p:sp>
          <p:nvSpPr>
            <p:cNvPr id="81" name="TextBox 81"/>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Maithri Ameresekere, </a:t>
              </a:r>
            </a:p>
            <a:p>
              <a:pPr algn="ctr">
                <a:lnSpc>
                  <a:spcPts val="1105"/>
                </a:lnSpc>
                <a:spcBef>
                  <a:spcPct val="0"/>
                </a:spcBef>
              </a:pPr>
              <a:r>
                <a:rPr lang="en-US" sz="789">
                  <a:solidFill>
                    <a:srgbClr val="000000"/>
                  </a:solidFill>
                  <a:latin typeface="Poppins Medium"/>
                  <a:ea typeface="Poppins Medium"/>
                  <a:cs typeface="Poppins Medium"/>
                  <a:sym typeface="Poppins Medium"/>
                </a:rPr>
                <a:t>MD, BMC</a:t>
              </a:r>
            </a:p>
          </p:txBody>
        </p:sp>
      </p:grpSp>
      <p:grpSp>
        <p:nvGrpSpPr>
          <p:cNvPr id="82" name="Group 82"/>
          <p:cNvGrpSpPr/>
          <p:nvPr/>
        </p:nvGrpSpPr>
        <p:grpSpPr>
          <a:xfrm>
            <a:off x="778849" y="2086093"/>
            <a:ext cx="2311949" cy="1259133"/>
            <a:chOff x="0" y="0"/>
            <a:chExt cx="4623897" cy="2518266"/>
          </a:xfrm>
        </p:grpSpPr>
        <p:grpSp>
          <p:nvGrpSpPr>
            <p:cNvPr id="83" name="Group 83"/>
            <p:cNvGrpSpPr/>
            <p:nvPr/>
          </p:nvGrpSpPr>
          <p:grpSpPr>
            <a:xfrm>
              <a:off x="1253631" y="0"/>
              <a:ext cx="2007085" cy="2007077"/>
              <a:chOff x="0" y="0"/>
              <a:chExt cx="6350000" cy="6349975"/>
            </a:xfrm>
          </p:grpSpPr>
          <p:sp>
            <p:nvSpPr>
              <p:cNvPr id="84" name="Freeform 8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1"/>
                <a:stretch>
                  <a:fillRect t="-16666" b="-16666"/>
                </a:stretch>
              </a:blipFill>
            </p:spPr>
            <p:txBody>
              <a:bodyPr/>
              <a:lstStyle/>
              <a:p>
                <a:endParaRPr lang="en-US" sz="1200"/>
              </a:p>
            </p:txBody>
          </p:sp>
        </p:grpSp>
        <p:sp>
          <p:nvSpPr>
            <p:cNvPr id="85" name="TextBox 85"/>
            <p:cNvSpPr txBox="1"/>
            <p:nvPr/>
          </p:nvSpPr>
          <p:spPr>
            <a:xfrm>
              <a:off x="0" y="196785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Beth Buxton</a:t>
              </a:r>
            </a:p>
            <a:p>
              <a:pPr algn="ctr">
                <a:lnSpc>
                  <a:spcPts val="1105"/>
                </a:lnSpc>
                <a:spcBef>
                  <a:spcPct val="0"/>
                </a:spcBef>
              </a:pPr>
              <a:r>
                <a:rPr lang="en-US" sz="789">
                  <a:solidFill>
                    <a:srgbClr val="000000"/>
                  </a:solidFill>
                  <a:latin typeface="Poppins Medium"/>
                  <a:ea typeface="Poppins Medium"/>
                  <a:cs typeface="Poppins Medium"/>
                  <a:sym typeface="Poppins Medium"/>
                </a:rPr>
                <a:t>DPH</a:t>
              </a:r>
            </a:p>
          </p:txBody>
        </p:sp>
      </p:grpSp>
      <p:grpSp>
        <p:nvGrpSpPr>
          <p:cNvPr id="86" name="Group 86"/>
          <p:cNvGrpSpPr/>
          <p:nvPr/>
        </p:nvGrpSpPr>
        <p:grpSpPr>
          <a:xfrm>
            <a:off x="4241132" y="2070252"/>
            <a:ext cx="2311949" cy="1269218"/>
            <a:chOff x="0" y="0"/>
            <a:chExt cx="4623897" cy="2538436"/>
          </a:xfrm>
        </p:grpSpPr>
        <p:grpSp>
          <p:nvGrpSpPr>
            <p:cNvPr id="87" name="Group 87"/>
            <p:cNvGrpSpPr/>
            <p:nvPr/>
          </p:nvGrpSpPr>
          <p:grpSpPr>
            <a:xfrm>
              <a:off x="1308406" y="0"/>
              <a:ext cx="2007085" cy="2007077"/>
              <a:chOff x="0" y="0"/>
              <a:chExt cx="6350000" cy="6349975"/>
            </a:xfrm>
          </p:grpSpPr>
          <p:sp>
            <p:nvSpPr>
              <p:cNvPr id="88" name="Freeform 88"/>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2"/>
                <a:stretch>
                  <a:fillRect b="-2339"/>
                </a:stretch>
              </a:blipFill>
            </p:spPr>
            <p:txBody>
              <a:bodyPr/>
              <a:lstStyle/>
              <a:p>
                <a:endParaRPr lang="en-US" sz="1200"/>
              </a:p>
            </p:txBody>
          </p:sp>
        </p:grpSp>
        <p:sp>
          <p:nvSpPr>
            <p:cNvPr id="89" name="TextBox 89"/>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Cheryl Slater, RN</a:t>
              </a:r>
            </a:p>
            <a:p>
              <a:pPr algn="ctr">
                <a:lnSpc>
                  <a:spcPts val="1105"/>
                </a:lnSpc>
                <a:spcBef>
                  <a:spcPct val="0"/>
                </a:spcBef>
              </a:pPr>
              <a:r>
                <a:rPr lang="en-US" sz="789">
                  <a:solidFill>
                    <a:srgbClr val="000000"/>
                  </a:solidFill>
                  <a:latin typeface="Poppins Medium"/>
                  <a:ea typeface="Poppins Medium"/>
                  <a:cs typeface="Poppins Medium"/>
                  <a:sym typeface="Poppins Medium"/>
                </a:rPr>
                <a:t>PNQIN/BMC</a:t>
              </a:r>
            </a:p>
          </p:txBody>
        </p:sp>
      </p:grpSp>
      <p:grpSp>
        <p:nvGrpSpPr>
          <p:cNvPr id="90" name="Group 90"/>
          <p:cNvGrpSpPr/>
          <p:nvPr/>
        </p:nvGrpSpPr>
        <p:grpSpPr>
          <a:xfrm>
            <a:off x="10594618" y="192895"/>
            <a:ext cx="1271421" cy="1271415"/>
            <a:chOff x="0" y="0"/>
            <a:chExt cx="6350000" cy="6349975"/>
          </a:xfrm>
        </p:grpSpPr>
        <p:sp>
          <p:nvSpPr>
            <p:cNvPr id="91" name="Freeform 91"/>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3"/>
              <a:stretch>
                <a:fillRect l="-1630" r="-1630"/>
              </a:stretch>
            </a:blipFill>
          </p:spPr>
          <p:txBody>
            <a:bodyPr/>
            <a:lstStyle/>
            <a:p>
              <a:endParaRPr lang="en-US" sz="1200"/>
            </a:p>
          </p:txBody>
        </p:sp>
      </p:grpSp>
      <p:grpSp>
        <p:nvGrpSpPr>
          <p:cNvPr id="92" name="Group 92"/>
          <p:cNvGrpSpPr/>
          <p:nvPr/>
        </p:nvGrpSpPr>
        <p:grpSpPr>
          <a:xfrm>
            <a:off x="759773" y="5128863"/>
            <a:ext cx="2311949" cy="1269218"/>
            <a:chOff x="0" y="0"/>
            <a:chExt cx="4623897" cy="2538436"/>
          </a:xfrm>
        </p:grpSpPr>
        <p:grpSp>
          <p:nvGrpSpPr>
            <p:cNvPr id="93" name="Group 93"/>
            <p:cNvGrpSpPr/>
            <p:nvPr/>
          </p:nvGrpSpPr>
          <p:grpSpPr>
            <a:xfrm>
              <a:off x="1308406" y="0"/>
              <a:ext cx="2007085" cy="2007077"/>
              <a:chOff x="0" y="0"/>
              <a:chExt cx="6350000" cy="6349975"/>
            </a:xfrm>
          </p:grpSpPr>
          <p:sp>
            <p:nvSpPr>
              <p:cNvPr id="94" name="Freeform 9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4"/>
                <a:stretch>
                  <a:fillRect t="-6799" b="-43201"/>
                </a:stretch>
              </a:blipFill>
            </p:spPr>
            <p:txBody>
              <a:bodyPr/>
              <a:lstStyle/>
              <a:p>
                <a:endParaRPr lang="en-US" sz="1200"/>
              </a:p>
            </p:txBody>
          </p:sp>
        </p:grpSp>
        <p:sp>
          <p:nvSpPr>
            <p:cNvPr id="95" name="TextBox 95"/>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Molly Fraust-Wylie</a:t>
              </a:r>
            </a:p>
            <a:p>
              <a:pPr algn="ctr">
                <a:lnSpc>
                  <a:spcPts val="1105"/>
                </a:lnSpc>
                <a:spcBef>
                  <a:spcPct val="0"/>
                </a:spcBef>
              </a:pPr>
              <a:r>
                <a:rPr lang="en-US" sz="789">
                  <a:solidFill>
                    <a:srgbClr val="000000"/>
                  </a:solidFill>
                  <a:latin typeface="Poppins Medium"/>
                  <a:ea typeface="Poppins Medium"/>
                  <a:cs typeface="Poppins Medium"/>
                  <a:sym typeface="Poppins Medium"/>
                </a:rPr>
                <a:t>PNQIN/BIDMC</a:t>
              </a:r>
            </a:p>
          </p:txBody>
        </p:sp>
      </p:grpSp>
      <p:grpSp>
        <p:nvGrpSpPr>
          <p:cNvPr id="96" name="Group 96"/>
          <p:cNvGrpSpPr/>
          <p:nvPr/>
        </p:nvGrpSpPr>
        <p:grpSpPr>
          <a:xfrm>
            <a:off x="5467606" y="3632265"/>
            <a:ext cx="2311949" cy="1269218"/>
            <a:chOff x="0" y="0"/>
            <a:chExt cx="4623897" cy="2538436"/>
          </a:xfrm>
        </p:grpSpPr>
        <p:grpSp>
          <p:nvGrpSpPr>
            <p:cNvPr id="97" name="Group 97"/>
            <p:cNvGrpSpPr/>
            <p:nvPr/>
          </p:nvGrpSpPr>
          <p:grpSpPr>
            <a:xfrm>
              <a:off x="1308406" y="0"/>
              <a:ext cx="2007085" cy="2007077"/>
              <a:chOff x="0" y="0"/>
              <a:chExt cx="6350000" cy="6349975"/>
            </a:xfrm>
          </p:grpSpPr>
          <p:sp>
            <p:nvSpPr>
              <p:cNvPr id="98" name="Freeform 98"/>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99" name="TextBox 99"/>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Kettie Louis, DNP</a:t>
              </a:r>
            </a:p>
            <a:p>
              <a:pPr algn="ctr">
                <a:lnSpc>
                  <a:spcPts val="1105"/>
                </a:lnSpc>
                <a:spcBef>
                  <a:spcPct val="0"/>
                </a:spcBef>
              </a:pPr>
              <a:r>
                <a:rPr lang="en-US" sz="789">
                  <a:solidFill>
                    <a:srgbClr val="000000"/>
                  </a:solidFill>
                  <a:latin typeface="Poppins Medium"/>
                  <a:ea typeface="Poppins Medium"/>
                  <a:cs typeface="Poppins Medium"/>
                  <a:sym typeface="Poppins Medium"/>
                </a:rPr>
                <a:t>BMC</a:t>
              </a:r>
            </a:p>
          </p:txBody>
        </p:sp>
      </p:grpSp>
      <p:grpSp>
        <p:nvGrpSpPr>
          <p:cNvPr id="100" name="Group 100"/>
          <p:cNvGrpSpPr/>
          <p:nvPr/>
        </p:nvGrpSpPr>
        <p:grpSpPr>
          <a:xfrm>
            <a:off x="10325602" y="5121777"/>
            <a:ext cx="2315326" cy="1315098"/>
            <a:chOff x="0" y="0"/>
            <a:chExt cx="4630653" cy="2630196"/>
          </a:xfrm>
        </p:grpSpPr>
        <p:grpSp>
          <p:nvGrpSpPr>
            <p:cNvPr id="101" name="Group 101"/>
            <p:cNvGrpSpPr/>
            <p:nvPr/>
          </p:nvGrpSpPr>
          <p:grpSpPr>
            <a:xfrm>
              <a:off x="1310318" y="0"/>
              <a:ext cx="2010017" cy="2010009"/>
              <a:chOff x="0" y="0"/>
              <a:chExt cx="6350000" cy="6349975"/>
            </a:xfrm>
          </p:grpSpPr>
          <p:sp>
            <p:nvSpPr>
              <p:cNvPr id="102" name="Freeform 102"/>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5"/>
                <a:stretch>
                  <a:fillRect b="-20870"/>
                </a:stretch>
              </a:blipFill>
            </p:spPr>
            <p:txBody>
              <a:bodyPr/>
              <a:lstStyle/>
              <a:p>
                <a:endParaRPr lang="en-US" sz="1200"/>
              </a:p>
            </p:txBody>
          </p:sp>
        </p:grpSp>
        <p:sp>
          <p:nvSpPr>
            <p:cNvPr id="103" name="TextBox 103"/>
            <p:cNvSpPr txBox="1"/>
            <p:nvPr/>
          </p:nvSpPr>
          <p:spPr>
            <a:xfrm>
              <a:off x="0" y="2079788"/>
              <a:ext cx="4630653" cy="550408"/>
            </a:xfrm>
            <a:prstGeom prst="rect">
              <a:avLst/>
            </a:prstGeom>
          </p:spPr>
          <p:txBody>
            <a:bodyPr lIns="0" tIns="0" rIns="0" bIns="0" rtlCol="0" anchor="t">
              <a:spAutoFit/>
            </a:bodyPr>
            <a:lstStyle/>
            <a:p>
              <a:pPr algn="ctr">
                <a:lnSpc>
                  <a:spcPts val="1106"/>
                </a:lnSpc>
              </a:pPr>
              <a:r>
                <a:rPr lang="en-US" sz="790">
                  <a:solidFill>
                    <a:srgbClr val="000000"/>
                  </a:solidFill>
                  <a:latin typeface="Poppins Medium"/>
                  <a:ea typeface="Poppins Medium"/>
                  <a:cs typeface="Poppins Medium"/>
                  <a:sym typeface="Poppins Medium"/>
                </a:rPr>
                <a:t>Uruj Haider, MD</a:t>
              </a:r>
            </a:p>
            <a:p>
              <a:pPr algn="ctr">
                <a:lnSpc>
                  <a:spcPts val="1106"/>
                </a:lnSpc>
                <a:spcBef>
                  <a:spcPct val="0"/>
                </a:spcBef>
              </a:pPr>
              <a:r>
                <a:rPr lang="en-US" sz="790">
                  <a:solidFill>
                    <a:srgbClr val="000000"/>
                  </a:solidFill>
                  <a:latin typeface="Poppins Medium"/>
                  <a:ea typeface="Poppins Medium"/>
                  <a:cs typeface="Poppins Medium"/>
                  <a:sym typeface="Poppins Medium"/>
                </a:rPr>
                <a:t>MCPAP for Moms</a:t>
              </a:r>
            </a:p>
          </p:txBody>
        </p:sp>
      </p:grpSp>
      <p:grpSp>
        <p:nvGrpSpPr>
          <p:cNvPr id="104" name="Group 104"/>
          <p:cNvGrpSpPr/>
          <p:nvPr/>
        </p:nvGrpSpPr>
        <p:grpSpPr>
          <a:xfrm>
            <a:off x="3966571" y="5128862"/>
            <a:ext cx="1003542" cy="1003538"/>
            <a:chOff x="0" y="0"/>
            <a:chExt cx="6350000" cy="6349975"/>
          </a:xfrm>
        </p:grpSpPr>
        <p:sp>
          <p:nvSpPr>
            <p:cNvPr id="105" name="Freeform 105"/>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6"/>
              <a:stretch>
                <a:fillRect t="-3269" b="-3269"/>
              </a:stretch>
            </a:blipFill>
          </p:spPr>
          <p:txBody>
            <a:bodyPr/>
            <a:lstStyle/>
            <a:p>
              <a:endParaRPr lang="en-US" sz="1200"/>
            </a:p>
          </p:txBody>
        </p:sp>
      </p:grpSp>
      <p:sp>
        <p:nvSpPr>
          <p:cNvPr id="106" name="TextBox 106"/>
          <p:cNvSpPr txBox="1"/>
          <p:nvPr/>
        </p:nvSpPr>
        <p:spPr>
          <a:xfrm>
            <a:off x="3312368" y="6121548"/>
            <a:ext cx="2311949" cy="275204"/>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Richard Seeber, MD</a:t>
            </a:r>
          </a:p>
          <a:p>
            <a:pPr algn="ctr">
              <a:lnSpc>
                <a:spcPts val="1105"/>
              </a:lnSpc>
              <a:spcBef>
                <a:spcPct val="0"/>
              </a:spcBef>
            </a:pPr>
            <a:r>
              <a:rPr lang="en-US" sz="789">
                <a:solidFill>
                  <a:srgbClr val="000000"/>
                </a:solidFill>
                <a:latin typeface="Poppins Medium"/>
                <a:ea typeface="Poppins Medium"/>
                <a:cs typeface="Poppins Medium"/>
                <a:sym typeface="Poppins Medium"/>
              </a:rPr>
              <a:t>MGH</a:t>
            </a:r>
          </a:p>
        </p:txBody>
      </p:sp>
      <p:grpSp>
        <p:nvGrpSpPr>
          <p:cNvPr id="107" name="Group 107"/>
          <p:cNvGrpSpPr/>
          <p:nvPr/>
        </p:nvGrpSpPr>
        <p:grpSpPr>
          <a:xfrm>
            <a:off x="10212152" y="2025705"/>
            <a:ext cx="2311949" cy="1299523"/>
            <a:chOff x="0" y="0"/>
            <a:chExt cx="4623897" cy="2599046"/>
          </a:xfrm>
        </p:grpSpPr>
        <p:grpSp>
          <p:nvGrpSpPr>
            <p:cNvPr id="108" name="Group 108"/>
            <p:cNvGrpSpPr/>
            <p:nvPr/>
          </p:nvGrpSpPr>
          <p:grpSpPr>
            <a:xfrm>
              <a:off x="1236498" y="0"/>
              <a:ext cx="2067695" cy="2067687"/>
              <a:chOff x="0" y="0"/>
              <a:chExt cx="6350000" cy="6349975"/>
            </a:xfrm>
          </p:grpSpPr>
          <p:sp>
            <p:nvSpPr>
              <p:cNvPr id="109" name="Freeform 109"/>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110" name="TextBox 110"/>
            <p:cNvSpPr txBox="1"/>
            <p:nvPr/>
          </p:nvSpPr>
          <p:spPr>
            <a:xfrm>
              <a:off x="0" y="204863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Jelia Frano</a:t>
              </a:r>
            </a:p>
            <a:p>
              <a:pPr algn="ctr">
                <a:lnSpc>
                  <a:spcPts val="1105"/>
                </a:lnSpc>
                <a:spcBef>
                  <a:spcPct val="0"/>
                </a:spcBef>
              </a:pPr>
              <a:r>
                <a:rPr lang="en-US" sz="789">
                  <a:solidFill>
                    <a:srgbClr val="000000"/>
                  </a:solidFill>
                  <a:latin typeface="Poppins Medium"/>
                  <a:ea typeface="Poppins Medium"/>
                  <a:cs typeface="Poppins Medium"/>
                  <a:sym typeface="Poppins Medium"/>
                </a:rPr>
                <a:t>Deloitte/PPP Survivor</a:t>
              </a:r>
            </a:p>
          </p:txBody>
        </p:sp>
      </p:grpSp>
      <p:grpSp>
        <p:nvGrpSpPr>
          <p:cNvPr id="111" name="Group 111"/>
          <p:cNvGrpSpPr/>
          <p:nvPr/>
        </p:nvGrpSpPr>
        <p:grpSpPr>
          <a:xfrm>
            <a:off x="4393331" y="5110961"/>
            <a:ext cx="2311949" cy="1288966"/>
            <a:chOff x="0" y="0"/>
            <a:chExt cx="4623897" cy="2577933"/>
          </a:xfrm>
        </p:grpSpPr>
        <p:grpSp>
          <p:nvGrpSpPr>
            <p:cNvPr id="112" name="Group 112"/>
            <p:cNvGrpSpPr/>
            <p:nvPr/>
          </p:nvGrpSpPr>
          <p:grpSpPr>
            <a:xfrm>
              <a:off x="1363912" y="0"/>
              <a:ext cx="2007085" cy="2007077"/>
              <a:chOff x="0" y="0"/>
              <a:chExt cx="6350000" cy="6349975"/>
            </a:xfrm>
          </p:grpSpPr>
          <p:sp>
            <p:nvSpPr>
              <p:cNvPr id="113" name="Freeform 113"/>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7"/>
                <a:stretch>
                  <a:fillRect t="-741" b="-32592"/>
                </a:stretch>
              </a:blipFill>
            </p:spPr>
            <p:txBody>
              <a:bodyPr/>
              <a:lstStyle/>
              <a:p>
                <a:endParaRPr lang="en-US" sz="1200"/>
              </a:p>
            </p:txBody>
          </p:sp>
        </p:grpSp>
        <p:sp>
          <p:nvSpPr>
            <p:cNvPr id="114" name="TextBox 114"/>
            <p:cNvSpPr txBox="1"/>
            <p:nvPr/>
          </p:nvSpPr>
          <p:spPr>
            <a:xfrm>
              <a:off x="0" y="2027525"/>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Ron Iverson, MD</a:t>
              </a:r>
            </a:p>
            <a:p>
              <a:pPr algn="ctr">
                <a:lnSpc>
                  <a:spcPts val="1105"/>
                </a:lnSpc>
                <a:spcBef>
                  <a:spcPct val="0"/>
                </a:spcBef>
              </a:pPr>
              <a:r>
                <a:rPr lang="en-US" sz="789">
                  <a:solidFill>
                    <a:srgbClr val="000000"/>
                  </a:solidFill>
                  <a:latin typeface="Poppins Medium"/>
                  <a:ea typeface="Poppins Medium"/>
                  <a:cs typeface="Poppins Medium"/>
                  <a:sym typeface="Poppins Medium"/>
                </a:rPr>
                <a:t>PNQIN/MGH</a:t>
              </a:r>
            </a:p>
          </p:txBody>
        </p:sp>
      </p:grpSp>
      <p:grpSp>
        <p:nvGrpSpPr>
          <p:cNvPr id="115" name="Group 115"/>
          <p:cNvGrpSpPr/>
          <p:nvPr/>
        </p:nvGrpSpPr>
        <p:grpSpPr>
          <a:xfrm>
            <a:off x="4393331" y="3632265"/>
            <a:ext cx="2311949" cy="1269218"/>
            <a:chOff x="0" y="0"/>
            <a:chExt cx="4623897" cy="2538436"/>
          </a:xfrm>
        </p:grpSpPr>
        <p:grpSp>
          <p:nvGrpSpPr>
            <p:cNvPr id="116" name="Group 116"/>
            <p:cNvGrpSpPr/>
            <p:nvPr/>
          </p:nvGrpSpPr>
          <p:grpSpPr>
            <a:xfrm>
              <a:off x="1308406" y="0"/>
              <a:ext cx="2007085" cy="2007077"/>
              <a:chOff x="0" y="0"/>
              <a:chExt cx="6350000" cy="6349975"/>
            </a:xfrm>
          </p:grpSpPr>
          <p:sp>
            <p:nvSpPr>
              <p:cNvPr id="117" name="Freeform 117"/>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118" name="TextBox 118"/>
            <p:cNvSpPr txBox="1"/>
            <p:nvPr/>
          </p:nvSpPr>
          <p:spPr>
            <a:xfrm>
              <a:off x="0" y="198802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Karen Franklin, MD</a:t>
              </a:r>
            </a:p>
            <a:p>
              <a:pPr algn="ctr">
                <a:lnSpc>
                  <a:spcPts val="1105"/>
                </a:lnSpc>
                <a:spcBef>
                  <a:spcPct val="0"/>
                </a:spcBef>
              </a:pPr>
              <a:r>
                <a:rPr lang="en-US" sz="789">
                  <a:solidFill>
                    <a:srgbClr val="000000"/>
                  </a:solidFill>
                  <a:latin typeface="Poppins Medium"/>
                  <a:ea typeface="Poppins Medium"/>
                  <a:cs typeface="Poppins Medium"/>
                  <a:sym typeface="Poppins Medium"/>
                </a:rPr>
                <a:t>Holy Family</a:t>
              </a:r>
            </a:p>
          </p:txBody>
        </p:sp>
      </p:grpSp>
      <p:grpSp>
        <p:nvGrpSpPr>
          <p:cNvPr id="119" name="Group 119"/>
          <p:cNvGrpSpPr/>
          <p:nvPr/>
        </p:nvGrpSpPr>
        <p:grpSpPr>
          <a:xfrm>
            <a:off x="9202734" y="5137731"/>
            <a:ext cx="2311949" cy="1299523"/>
            <a:chOff x="0" y="0"/>
            <a:chExt cx="4623897" cy="2599046"/>
          </a:xfrm>
        </p:grpSpPr>
        <p:grpSp>
          <p:nvGrpSpPr>
            <p:cNvPr id="120" name="Group 120"/>
            <p:cNvGrpSpPr/>
            <p:nvPr/>
          </p:nvGrpSpPr>
          <p:grpSpPr>
            <a:xfrm>
              <a:off x="1236498" y="0"/>
              <a:ext cx="2067695" cy="2067687"/>
              <a:chOff x="0" y="0"/>
              <a:chExt cx="6350000" cy="6349975"/>
            </a:xfrm>
          </p:grpSpPr>
          <p:sp>
            <p:nvSpPr>
              <p:cNvPr id="121" name="Freeform 121"/>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122" name="TextBox 122"/>
            <p:cNvSpPr txBox="1"/>
            <p:nvPr/>
          </p:nvSpPr>
          <p:spPr>
            <a:xfrm>
              <a:off x="0" y="204863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Swathi Damodaran</a:t>
              </a:r>
            </a:p>
            <a:p>
              <a:pPr algn="ctr">
                <a:lnSpc>
                  <a:spcPts val="1105"/>
                </a:lnSpc>
                <a:spcBef>
                  <a:spcPct val="0"/>
                </a:spcBef>
              </a:pPr>
              <a:r>
                <a:rPr lang="en-US" sz="789">
                  <a:solidFill>
                    <a:srgbClr val="000000"/>
                  </a:solidFill>
                  <a:latin typeface="Poppins Medium"/>
                  <a:ea typeface="Poppins Medium"/>
                  <a:cs typeface="Poppins Medium"/>
                  <a:sym typeface="Poppins Medium"/>
                </a:rPr>
                <a:t>MassHealth</a:t>
              </a:r>
            </a:p>
          </p:txBody>
        </p:sp>
      </p:grpSp>
      <p:grpSp>
        <p:nvGrpSpPr>
          <p:cNvPr id="123" name="Group 123"/>
          <p:cNvGrpSpPr/>
          <p:nvPr/>
        </p:nvGrpSpPr>
        <p:grpSpPr>
          <a:xfrm>
            <a:off x="5549305" y="5128862"/>
            <a:ext cx="2311949" cy="1299523"/>
            <a:chOff x="0" y="0"/>
            <a:chExt cx="4623897" cy="2599046"/>
          </a:xfrm>
        </p:grpSpPr>
        <p:grpSp>
          <p:nvGrpSpPr>
            <p:cNvPr id="124" name="Group 124"/>
            <p:cNvGrpSpPr/>
            <p:nvPr/>
          </p:nvGrpSpPr>
          <p:grpSpPr>
            <a:xfrm>
              <a:off x="1236498" y="0"/>
              <a:ext cx="2067695" cy="2067687"/>
              <a:chOff x="0" y="0"/>
              <a:chExt cx="6350000" cy="6349975"/>
            </a:xfrm>
          </p:grpSpPr>
          <p:sp>
            <p:nvSpPr>
              <p:cNvPr id="125" name="Freeform 125"/>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l="-25046" r="-25046"/>
                </a:stretch>
              </a:blipFill>
            </p:spPr>
            <p:txBody>
              <a:bodyPr/>
              <a:lstStyle/>
              <a:p>
                <a:endParaRPr lang="en-US" sz="1200"/>
              </a:p>
            </p:txBody>
          </p:sp>
        </p:grpSp>
        <p:sp>
          <p:nvSpPr>
            <p:cNvPr id="126" name="TextBox 126"/>
            <p:cNvSpPr txBox="1"/>
            <p:nvPr/>
          </p:nvSpPr>
          <p:spPr>
            <a:xfrm>
              <a:off x="0" y="2048638"/>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Salma Mohamed</a:t>
              </a:r>
            </a:p>
            <a:p>
              <a:pPr algn="ctr">
                <a:lnSpc>
                  <a:spcPts val="1105"/>
                </a:lnSpc>
                <a:spcBef>
                  <a:spcPct val="0"/>
                </a:spcBef>
              </a:pPr>
              <a:r>
                <a:rPr lang="en-US" sz="789">
                  <a:solidFill>
                    <a:srgbClr val="000000"/>
                  </a:solidFill>
                  <a:latin typeface="Poppins Medium"/>
                  <a:ea typeface="Poppins Medium"/>
                  <a:cs typeface="Poppins Medium"/>
                  <a:sym typeface="Poppins Medium"/>
                </a:rPr>
                <a:t>MassHealth</a:t>
              </a:r>
            </a:p>
          </p:txBody>
        </p:sp>
      </p:grpSp>
      <p:grpSp>
        <p:nvGrpSpPr>
          <p:cNvPr id="127" name="Group 127"/>
          <p:cNvGrpSpPr/>
          <p:nvPr/>
        </p:nvGrpSpPr>
        <p:grpSpPr>
          <a:xfrm>
            <a:off x="8013654" y="5110960"/>
            <a:ext cx="2311949" cy="1440587"/>
            <a:chOff x="0" y="0"/>
            <a:chExt cx="4623897" cy="2881173"/>
          </a:xfrm>
        </p:grpSpPr>
        <p:grpSp>
          <p:nvGrpSpPr>
            <p:cNvPr id="128" name="Group 128"/>
            <p:cNvGrpSpPr/>
            <p:nvPr/>
          </p:nvGrpSpPr>
          <p:grpSpPr>
            <a:xfrm>
              <a:off x="1236498" y="0"/>
              <a:ext cx="2067695" cy="2067687"/>
              <a:chOff x="0" y="0"/>
              <a:chExt cx="6350000" cy="6349975"/>
            </a:xfrm>
          </p:grpSpPr>
          <p:sp>
            <p:nvSpPr>
              <p:cNvPr id="129" name="Freeform 129"/>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8"/>
                <a:stretch>
                  <a:fillRect l="-25046" r="-25046"/>
                </a:stretch>
              </a:blipFill>
            </p:spPr>
            <p:txBody>
              <a:bodyPr/>
              <a:lstStyle/>
              <a:p>
                <a:endParaRPr lang="en-US" sz="1200"/>
              </a:p>
            </p:txBody>
          </p:sp>
        </p:grpSp>
        <p:sp>
          <p:nvSpPr>
            <p:cNvPr id="130" name="TextBox 130"/>
            <p:cNvSpPr txBox="1"/>
            <p:nvPr/>
          </p:nvSpPr>
          <p:spPr>
            <a:xfrm>
              <a:off x="0" y="2048637"/>
              <a:ext cx="4623897" cy="832536"/>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Stephanie Crawford</a:t>
              </a:r>
            </a:p>
            <a:p>
              <a:pPr algn="ctr">
                <a:lnSpc>
                  <a:spcPts val="1105"/>
                </a:lnSpc>
              </a:pPr>
              <a:r>
                <a:rPr lang="en-US" sz="789">
                  <a:solidFill>
                    <a:srgbClr val="000000"/>
                  </a:solidFill>
                  <a:latin typeface="Poppins Medium"/>
                  <a:ea typeface="Poppins Medium"/>
                  <a:cs typeface="Poppins Medium"/>
                  <a:sym typeface="Poppins Medium"/>
                </a:rPr>
                <a:t>Propa City </a:t>
              </a:r>
            </a:p>
            <a:p>
              <a:pPr algn="ctr">
                <a:lnSpc>
                  <a:spcPts val="1105"/>
                </a:lnSpc>
                <a:spcBef>
                  <a:spcPct val="0"/>
                </a:spcBef>
              </a:pPr>
              <a:r>
                <a:rPr lang="en-US" sz="789">
                  <a:solidFill>
                    <a:srgbClr val="000000"/>
                  </a:solidFill>
                  <a:latin typeface="Poppins Medium"/>
                  <a:ea typeface="Poppins Medium"/>
                  <a:cs typeface="Poppins Medium"/>
                  <a:sym typeface="Poppins Medium"/>
                </a:rPr>
                <a:t>Community Outreach</a:t>
              </a:r>
            </a:p>
          </p:txBody>
        </p:sp>
      </p:grpSp>
      <p:grpSp>
        <p:nvGrpSpPr>
          <p:cNvPr id="131" name="Group 131"/>
          <p:cNvGrpSpPr/>
          <p:nvPr/>
        </p:nvGrpSpPr>
        <p:grpSpPr>
          <a:xfrm>
            <a:off x="6623580" y="5110960"/>
            <a:ext cx="2311949" cy="1317425"/>
            <a:chOff x="0" y="0"/>
            <a:chExt cx="4623897" cy="2634850"/>
          </a:xfrm>
        </p:grpSpPr>
        <p:sp>
          <p:nvSpPr>
            <p:cNvPr id="132" name="TextBox 132"/>
            <p:cNvSpPr txBox="1"/>
            <p:nvPr/>
          </p:nvSpPr>
          <p:spPr>
            <a:xfrm>
              <a:off x="0" y="2084442"/>
              <a:ext cx="4623897" cy="550408"/>
            </a:xfrm>
            <a:prstGeom prst="rect">
              <a:avLst/>
            </a:prstGeom>
          </p:spPr>
          <p:txBody>
            <a:bodyPr lIns="0" tIns="0" rIns="0" bIns="0" rtlCol="0" anchor="t">
              <a:spAutoFit/>
            </a:bodyPr>
            <a:lstStyle/>
            <a:p>
              <a:pPr algn="ctr">
                <a:lnSpc>
                  <a:spcPts val="1105"/>
                </a:lnSpc>
              </a:pPr>
              <a:r>
                <a:rPr lang="en-US" sz="789">
                  <a:solidFill>
                    <a:srgbClr val="000000"/>
                  </a:solidFill>
                  <a:latin typeface="Poppins Medium"/>
                  <a:ea typeface="Poppins Medium"/>
                  <a:cs typeface="Poppins Medium"/>
                  <a:sym typeface="Poppins Medium"/>
                </a:rPr>
                <a:t>Shaniqua Choice</a:t>
              </a:r>
            </a:p>
            <a:p>
              <a:pPr algn="ctr">
                <a:lnSpc>
                  <a:spcPts val="1105"/>
                </a:lnSpc>
                <a:spcBef>
                  <a:spcPct val="0"/>
                </a:spcBef>
              </a:pPr>
              <a:r>
                <a:rPr lang="en-US" sz="789">
                  <a:solidFill>
                    <a:srgbClr val="000000"/>
                  </a:solidFill>
                  <a:latin typeface="Poppins Medium"/>
                  <a:ea typeface="Poppins Medium"/>
                  <a:cs typeface="Poppins Medium"/>
                  <a:sym typeface="Poppins Medium"/>
                </a:rPr>
                <a:t>Infinity Equity Consulting</a:t>
              </a:r>
            </a:p>
          </p:txBody>
        </p:sp>
        <p:grpSp>
          <p:nvGrpSpPr>
            <p:cNvPr id="133" name="Group 133"/>
            <p:cNvGrpSpPr/>
            <p:nvPr/>
          </p:nvGrpSpPr>
          <p:grpSpPr>
            <a:xfrm>
              <a:off x="1327552" y="0"/>
              <a:ext cx="1968792" cy="1968784"/>
              <a:chOff x="0" y="0"/>
              <a:chExt cx="6350000" cy="6349975"/>
            </a:xfrm>
          </p:grpSpPr>
          <p:sp>
            <p:nvSpPr>
              <p:cNvPr id="134" name="Freeform 13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9"/>
                <a:stretch>
                  <a:fillRect l="-87408" t="-53585" r="-37405" b="-182882"/>
                </a:stretch>
              </a:blipFill>
            </p:spPr>
            <p:txBody>
              <a:bodyPr/>
              <a:lstStyle/>
              <a:p>
                <a:endParaRPr lang="en-US" sz="1200"/>
              </a:p>
            </p:txBody>
          </p:sp>
        </p:grpSp>
      </p:grpSp>
      <p:sp>
        <p:nvSpPr>
          <p:cNvPr id="135" name="TextBox 135"/>
          <p:cNvSpPr txBox="1"/>
          <p:nvPr/>
        </p:nvSpPr>
        <p:spPr>
          <a:xfrm>
            <a:off x="9765787" y="1438910"/>
            <a:ext cx="2929083" cy="350096"/>
          </a:xfrm>
          <a:prstGeom prst="rect">
            <a:avLst/>
          </a:prstGeom>
        </p:spPr>
        <p:txBody>
          <a:bodyPr lIns="0" tIns="0" rIns="0" bIns="0" rtlCol="0" anchor="t">
            <a:spAutoFit/>
          </a:bodyPr>
          <a:lstStyle/>
          <a:p>
            <a:pPr algn="ctr">
              <a:lnSpc>
                <a:spcPts val="1400"/>
              </a:lnSpc>
            </a:pPr>
            <a:r>
              <a:rPr lang="en-US" sz="1000">
                <a:solidFill>
                  <a:srgbClr val="000000"/>
                </a:solidFill>
                <a:latin typeface="Poppins Medium"/>
                <a:ea typeface="Poppins Medium"/>
                <a:cs typeface="Poppins Medium"/>
                <a:sym typeface="Poppins Medium"/>
              </a:rPr>
              <a:t>Brooke Fortin</a:t>
            </a:r>
          </a:p>
          <a:p>
            <a:pPr algn="ctr">
              <a:lnSpc>
                <a:spcPts val="1400"/>
              </a:lnSpc>
              <a:spcBef>
                <a:spcPct val="0"/>
              </a:spcBef>
            </a:pPr>
            <a:r>
              <a:rPr lang="en-US" sz="1000">
                <a:solidFill>
                  <a:srgbClr val="000000"/>
                </a:solidFill>
                <a:latin typeface="Poppins Medium"/>
                <a:ea typeface="Poppins Medium"/>
                <a:cs typeface="Poppins Medium"/>
                <a:sym typeface="Poppins Medium"/>
              </a:rPr>
              <a:t>PNQIN</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5C14DBC-AE0E-931D-2700-05AE5AFDDF9E}"/>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933189" y="-1948577"/>
            <a:ext cx="10573011" cy="8379111"/>
          </a:xfrm>
          <a:custGeom>
            <a:avLst/>
            <a:gdLst/>
            <a:ahLst/>
            <a:cxnLst/>
            <a:rect l="l" t="t" r="r" b="b"/>
            <a:pathLst>
              <a:path w="15859516" h="12568666">
                <a:moveTo>
                  <a:pt x="0" y="0"/>
                </a:moveTo>
                <a:lnTo>
                  <a:pt x="15859516" y="0"/>
                </a:lnTo>
                <a:lnTo>
                  <a:pt x="15859516" y="12568666"/>
                </a:lnTo>
                <a:lnTo>
                  <a:pt x="0" y="12568666"/>
                </a:lnTo>
                <a:lnTo>
                  <a:pt x="0" y="0"/>
                </a:lnTo>
                <a:close/>
              </a:path>
            </a:pathLst>
          </a:custGeom>
          <a:blipFill>
            <a:blip r:embed="rId2">
              <a:alphaModFix amt="61000"/>
              <a:extLst>
                <a:ext uri="{96DAC541-7B7A-43D3-8B79-37D633B846F1}">
                  <asvg:svgBlip xmlns:asvg="http://schemas.microsoft.com/office/drawing/2016/SVG/main" r:embed="rId3"/>
                </a:ext>
              </a:extLst>
            </a:blip>
            <a:stretch>
              <a:fillRect l="-11" r="-11"/>
            </a:stretch>
          </a:blipFill>
        </p:spPr>
        <p:txBody>
          <a:bodyPr/>
          <a:lstStyle/>
          <a:p>
            <a:endParaRPr lang="en-US" sz="1200"/>
          </a:p>
        </p:txBody>
      </p:sp>
      <p:sp>
        <p:nvSpPr>
          <p:cNvPr id="3" name="TextBox 3"/>
          <p:cNvSpPr txBox="1"/>
          <p:nvPr/>
        </p:nvSpPr>
        <p:spPr>
          <a:xfrm>
            <a:off x="1706452" y="2240979"/>
            <a:ext cx="8779097" cy="1696618"/>
          </a:xfrm>
          <a:prstGeom prst="rect">
            <a:avLst/>
          </a:prstGeom>
        </p:spPr>
        <p:txBody>
          <a:bodyPr lIns="0" tIns="0" rIns="0" bIns="0" rtlCol="0" anchor="t">
            <a:spAutoFit/>
          </a:bodyPr>
          <a:lstStyle/>
          <a:p>
            <a:pPr algn="ctr">
              <a:lnSpc>
                <a:spcPts val="6600"/>
              </a:lnSpc>
            </a:pPr>
            <a:r>
              <a:rPr lang="en-US" sz="6000" b="1" spc="624">
                <a:solidFill>
                  <a:srgbClr val="FFFFFF"/>
                </a:solidFill>
                <a:latin typeface="Poppins Medium"/>
                <a:ea typeface="Poppins Medium"/>
                <a:cs typeface="Poppins Medium"/>
                <a:sym typeface="Poppins Medium"/>
              </a:rPr>
              <a:t>How is the Bundle going so far?</a:t>
            </a:r>
          </a:p>
        </p:txBody>
      </p:sp>
      <p:grpSp>
        <p:nvGrpSpPr>
          <p:cNvPr id="4" name="Group 4"/>
          <p:cNvGrpSpPr/>
          <p:nvPr/>
        </p:nvGrpSpPr>
        <p:grpSpPr>
          <a:xfrm>
            <a:off x="11226306" y="6172200"/>
            <a:ext cx="832217" cy="516668"/>
            <a:chOff x="0" y="0"/>
            <a:chExt cx="1664433" cy="1033336"/>
          </a:xfrm>
        </p:grpSpPr>
        <p:sp>
          <p:nvSpPr>
            <p:cNvPr id="5" name="Freeform 5"/>
            <p:cNvSpPr/>
            <p:nvPr/>
          </p:nvSpPr>
          <p:spPr>
            <a:xfrm>
              <a:off x="0" y="0"/>
              <a:ext cx="1664462" cy="1033399"/>
            </a:xfrm>
            <a:custGeom>
              <a:avLst/>
              <a:gdLst/>
              <a:ahLst/>
              <a:cxnLst/>
              <a:rect l="l" t="t" r="r" b="b"/>
              <a:pathLst>
                <a:path w="1664462" h="1033399">
                  <a:moveTo>
                    <a:pt x="0" y="0"/>
                  </a:moveTo>
                  <a:lnTo>
                    <a:pt x="1664462" y="0"/>
                  </a:lnTo>
                  <a:lnTo>
                    <a:pt x="1664462" y="1033399"/>
                  </a:lnTo>
                  <a:lnTo>
                    <a:pt x="0" y="1033399"/>
                  </a:lnTo>
                  <a:lnTo>
                    <a:pt x="0" y="0"/>
                  </a:lnTo>
                  <a:close/>
                </a:path>
              </a:pathLst>
            </a:custGeom>
            <a:blipFill>
              <a:blip r:embed="rId4"/>
              <a:stretch>
                <a:fillRect t="-63" r="1" b="-57"/>
              </a:stretch>
            </a:blipFill>
          </p:spPr>
          <p:txBody>
            <a:bodyPr/>
            <a:lstStyle/>
            <a:p>
              <a:endParaRPr lang="en-US" sz="1200"/>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765F923-B032-C21A-CBEC-6BC59AB37740}"/>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398272" y="292100"/>
            <a:ext cx="10828033" cy="795987"/>
          </a:xfrm>
          <a:prstGeom prst="rect">
            <a:avLst/>
          </a:prstGeom>
        </p:spPr>
        <p:txBody>
          <a:bodyPr lIns="0" tIns="0" rIns="0" bIns="0" rtlCol="0" anchor="t">
            <a:spAutoFit/>
          </a:bodyPr>
          <a:lstStyle/>
          <a:p>
            <a:pPr>
              <a:lnSpc>
                <a:spcPts val="3199"/>
              </a:lnSpc>
            </a:pPr>
            <a:r>
              <a:rPr lang="en-US" sz="2666" spc="277">
                <a:solidFill>
                  <a:srgbClr val="B22A4A"/>
                </a:solidFill>
                <a:latin typeface="Poppins Light Bold"/>
                <a:ea typeface="Poppins Light Bold"/>
                <a:cs typeface="Poppins Light Bold"/>
                <a:sym typeface="Poppins Light Bold"/>
              </a:rPr>
              <a:t>Learning Through a “Mini-Collaborative” = PNQIN’s affectionate name for a short pilot</a:t>
            </a:r>
          </a:p>
        </p:txBody>
      </p:sp>
      <p:sp>
        <p:nvSpPr>
          <p:cNvPr id="3" name="TextBox 3"/>
          <p:cNvSpPr txBox="1"/>
          <p:nvPr/>
        </p:nvSpPr>
        <p:spPr>
          <a:xfrm>
            <a:off x="685800" y="1445890"/>
            <a:ext cx="10820400" cy="4590231"/>
          </a:xfrm>
          <a:prstGeom prst="rect">
            <a:avLst/>
          </a:prstGeom>
        </p:spPr>
        <p:txBody>
          <a:bodyPr lIns="0" tIns="0" rIns="0" bIns="0" rtlCol="0" anchor="t">
            <a:spAutoFit/>
          </a:bodyPr>
          <a:lstStyle/>
          <a:p>
            <a:pPr marL="374246" lvl="1" indent="-187123">
              <a:lnSpc>
                <a:spcPts val="2427"/>
              </a:lnSpc>
              <a:buFont typeface="Arial"/>
              <a:buChar char="•"/>
            </a:pPr>
            <a:r>
              <a:rPr lang="en-US" sz="1733" b="1">
                <a:solidFill>
                  <a:srgbClr val="000000"/>
                </a:solidFill>
                <a:latin typeface="Canva Sans 2 Bold"/>
                <a:ea typeface="Canva Sans 2 Bold"/>
                <a:cs typeface="Canva Sans 2 Bold"/>
                <a:sym typeface="Canva Sans 2 Bold"/>
              </a:rPr>
              <a:t>Commitment: </a:t>
            </a:r>
            <a:r>
              <a:rPr lang="en-US" sz="1733">
                <a:solidFill>
                  <a:srgbClr val="000000"/>
                </a:solidFill>
                <a:latin typeface="Canva Sans 2"/>
                <a:ea typeface="Canva Sans 2"/>
                <a:cs typeface="Canva Sans 2"/>
                <a:sym typeface="Canva Sans 2"/>
              </a:rPr>
              <a:t>2 Champions (RN and MD/CNM) supported by local leadership and additional team members (e.g., staff nurses, residents, etc.) to actively engage in quality improvement work on 1 component of the upcoming bundle.</a:t>
            </a:r>
          </a:p>
          <a:p>
            <a:pPr>
              <a:lnSpc>
                <a:spcPts val="2427"/>
              </a:lnSpc>
            </a:pPr>
            <a:endParaRPr lang="en-US" sz="1733">
              <a:solidFill>
                <a:srgbClr val="000000"/>
              </a:solidFill>
              <a:latin typeface="Canva Sans 2"/>
              <a:ea typeface="Canva Sans 2"/>
              <a:cs typeface="Canva Sans 2"/>
              <a:sym typeface="Canva Sans 2"/>
            </a:endParaRPr>
          </a:p>
          <a:p>
            <a:pPr marL="374246" lvl="1" indent="-187123">
              <a:lnSpc>
                <a:spcPts val="2427"/>
              </a:lnSpc>
              <a:buFont typeface="Arial"/>
              <a:buChar char="•"/>
            </a:pPr>
            <a:r>
              <a:rPr lang="en-US" sz="1733" b="1">
                <a:solidFill>
                  <a:srgbClr val="000000"/>
                </a:solidFill>
                <a:latin typeface="Canva Sans 2 Bold"/>
                <a:ea typeface="Canva Sans 2 Bold"/>
                <a:cs typeface="Canva Sans 2 Bold"/>
                <a:sym typeface="Canva Sans 2 Bold"/>
              </a:rPr>
              <a:t>Collaborative: </a:t>
            </a:r>
            <a:r>
              <a:rPr lang="en-US" sz="1733">
                <a:solidFill>
                  <a:srgbClr val="000000"/>
                </a:solidFill>
                <a:latin typeface="Canva Sans 2"/>
                <a:ea typeface="Canva Sans 2"/>
                <a:cs typeface="Canva Sans 2"/>
                <a:sym typeface="Canva Sans 2"/>
              </a:rPr>
              <a:t>5-7 hospitals volunteer to join and participate in 4 monthly sessions with quality improvement coaches and working alongside peers, and complete of 1 assignment per month.</a:t>
            </a:r>
          </a:p>
          <a:p>
            <a:pPr>
              <a:lnSpc>
                <a:spcPts val="2427"/>
              </a:lnSpc>
            </a:pPr>
            <a:endParaRPr lang="en-US" sz="1733">
              <a:solidFill>
                <a:srgbClr val="000000"/>
              </a:solidFill>
              <a:latin typeface="Canva Sans 2"/>
              <a:ea typeface="Canva Sans 2"/>
              <a:cs typeface="Canva Sans 2"/>
              <a:sym typeface="Canva Sans 2"/>
            </a:endParaRPr>
          </a:p>
          <a:p>
            <a:pPr marL="374246" lvl="1" indent="-187123">
              <a:lnSpc>
                <a:spcPts val="2427"/>
              </a:lnSpc>
              <a:buFont typeface="Arial"/>
              <a:buChar char="•"/>
            </a:pPr>
            <a:r>
              <a:rPr lang="en-US" sz="1733" b="1">
                <a:solidFill>
                  <a:srgbClr val="000000"/>
                </a:solidFill>
                <a:latin typeface="Canva Sans 2 Bold"/>
                <a:ea typeface="Canva Sans 2 Bold"/>
                <a:cs typeface="Canva Sans 2 Bold"/>
                <a:sym typeface="Canva Sans 2 Bold"/>
              </a:rPr>
              <a:t>Goals: </a:t>
            </a:r>
          </a:p>
          <a:p>
            <a:pPr marL="748491" lvl="2" indent="-249497">
              <a:lnSpc>
                <a:spcPts val="2427"/>
              </a:lnSpc>
              <a:buFont typeface="Arial"/>
              <a:buChar char="⚬"/>
            </a:pPr>
            <a:r>
              <a:rPr lang="en-US" sz="1733">
                <a:solidFill>
                  <a:srgbClr val="000000"/>
                </a:solidFill>
                <a:latin typeface="Canva Sans 2"/>
                <a:ea typeface="Canva Sans 2"/>
                <a:cs typeface="Canva Sans 2"/>
                <a:sym typeface="Canva Sans 2"/>
              </a:rPr>
              <a:t>Engage teams that are interested in starting a new bundle earlier</a:t>
            </a:r>
          </a:p>
          <a:p>
            <a:pPr marL="748491" lvl="2" indent="-249497">
              <a:lnSpc>
                <a:spcPts val="2427"/>
              </a:lnSpc>
              <a:buFont typeface="Arial"/>
              <a:buChar char="⚬"/>
            </a:pPr>
            <a:r>
              <a:rPr lang="en-US" sz="1733">
                <a:solidFill>
                  <a:srgbClr val="000000"/>
                </a:solidFill>
                <a:latin typeface="Canva Sans 2"/>
                <a:ea typeface="Canva Sans 2"/>
                <a:cs typeface="Canva Sans 2"/>
                <a:sym typeface="Canva Sans 2"/>
              </a:rPr>
              <a:t>Provide quality improvement (QI) resources and feedback on teams’ QI deliverables</a:t>
            </a:r>
          </a:p>
          <a:p>
            <a:pPr marL="748491" lvl="2" indent="-249497">
              <a:lnSpc>
                <a:spcPts val="2427"/>
              </a:lnSpc>
              <a:buFont typeface="Arial"/>
              <a:buChar char="⚬"/>
            </a:pPr>
            <a:r>
              <a:rPr lang="en-US" sz="1733">
                <a:solidFill>
                  <a:srgbClr val="000000"/>
                </a:solidFill>
                <a:latin typeface="Canva Sans 2"/>
                <a:ea typeface="Canva Sans 2"/>
                <a:cs typeface="Canva Sans 2"/>
                <a:sym typeface="Canva Sans 2"/>
              </a:rPr>
              <a:t>Gather insight on teams’ experiences implementing a bundle to help inform future statewide implementation </a:t>
            </a:r>
          </a:p>
          <a:p>
            <a:pPr>
              <a:lnSpc>
                <a:spcPts val="2427"/>
              </a:lnSpc>
            </a:pPr>
            <a:endParaRPr lang="en-US" sz="1733">
              <a:solidFill>
                <a:srgbClr val="000000"/>
              </a:solidFill>
              <a:latin typeface="Canva Sans 2"/>
              <a:ea typeface="Canva Sans 2"/>
              <a:cs typeface="Canva Sans 2"/>
              <a:sym typeface="Canva Sans 2"/>
            </a:endParaRPr>
          </a:p>
          <a:p>
            <a:pPr marL="374246" lvl="1" indent="-187123">
              <a:lnSpc>
                <a:spcPts val="2427"/>
              </a:lnSpc>
              <a:buFont typeface="Arial"/>
              <a:buChar char="•"/>
            </a:pPr>
            <a:r>
              <a:rPr lang="en-US" sz="1733" b="1">
                <a:solidFill>
                  <a:srgbClr val="000000"/>
                </a:solidFill>
                <a:latin typeface="Canva Sans 2 Bold"/>
                <a:ea typeface="Canva Sans 2 Bold"/>
                <a:cs typeface="Canva Sans 2 Bold"/>
                <a:sym typeface="Canva Sans 2 Bold"/>
              </a:rPr>
              <a:t>Each monthly session: ​</a:t>
            </a:r>
            <a:r>
              <a:rPr lang="en-US" sz="1733">
                <a:solidFill>
                  <a:srgbClr val="000000"/>
                </a:solidFill>
                <a:latin typeface="Canva Sans 2"/>
                <a:ea typeface="Canva Sans 2"/>
                <a:cs typeface="Canva Sans 2"/>
                <a:sym typeface="Canva Sans 2"/>
              </a:rPr>
              <a:t>Welcome (5 mins), round-robin sharing of previous month’s work (45 mins), and Quality Improvement educational nugget, review of next assignment (10 mins).</a:t>
            </a:r>
          </a:p>
        </p:txBody>
      </p:sp>
      <p:sp>
        <p:nvSpPr>
          <p:cNvPr id="4" name="Freeform 4"/>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a:extLst>
              <a:ext uri="{FF2B5EF4-FFF2-40B4-BE49-F238E27FC236}">
                <a16:creationId xmlns:a16="http://schemas.microsoft.com/office/drawing/2014/main" id="{79061676-7E31-CA58-B635-7EAA7FC86578}"/>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2" name="Table 2"/>
          <p:cNvGraphicFramePr>
            <a:graphicFrameLocks noGrp="1"/>
          </p:cNvGraphicFramePr>
          <p:nvPr/>
        </p:nvGraphicFramePr>
        <p:xfrm>
          <a:off x="1802366" y="993033"/>
          <a:ext cx="7950978" cy="5051072"/>
        </p:xfrm>
        <a:graphic>
          <a:graphicData uri="http://schemas.openxmlformats.org/drawingml/2006/table">
            <a:tbl>
              <a:tblPr/>
              <a:tblGrid>
                <a:gridCol w="2650326">
                  <a:extLst>
                    <a:ext uri="{9D8B030D-6E8A-4147-A177-3AD203B41FA5}">
                      <a16:colId xmlns:a16="http://schemas.microsoft.com/office/drawing/2014/main" val="20000"/>
                    </a:ext>
                  </a:extLst>
                </a:gridCol>
                <a:gridCol w="2650326">
                  <a:extLst>
                    <a:ext uri="{9D8B030D-6E8A-4147-A177-3AD203B41FA5}">
                      <a16:colId xmlns:a16="http://schemas.microsoft.com/office/drawing/2014/main" val="20001"/>
                    </a:ext>
                  </a:extLst>
                </a:gridCol>
                <a:gridCol w="2650326">
                  <a:extLst>
                    <a:ext uri="{9D8B030D-6E8A-4147-A177-3AD203B41FA5}">
                      <a16:colId xmlns:a16="http://schemas.microsoft.com/office/drawing/2014/main" val="20002"/>
                    </a:ext>
                  </a:extLst>
                </a:gridCol>
              </a:tblGrid>
              <a:tr h="660041">
                <a:tc>
                  <a:txBody>
                    <a:bodyPr/>
                    <a:lstStyle/>
                    <a:p>
                      <a:pPr algn="ctr">
                        <a:lnSpc>
                          <a:spcPts val="3888"/>
                        </a:lnSpc>
                        <a:defRPr/>
                      </a:pPr>
                      <a:r>
                        <a:rPr lang="en-US" sz="1900" b="1">
                          <a:solidFill>
                            <a:srgbClr val="000000"/>
                          </a:solidFill>
                          <a:latin typeface="Poppins Medium Bold"/>
                          <a:ea typeface="Poppins Medium Bold"/>
                          <a:cs typeface="Poppins Medium Bold"/>
                          <a:sym typeface="Poppins Medium Bold"/>
                        </a:rPr>
                        <a:t>Component</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9999"/>
                    </a:solidFill>
                  </a:tcPr>
                </a:tc>
                <a:tc>
                  <a:txBody>
                    <a:bodyPr/>
                    <a:lstStyle/>
                    <a:p>
                      <a:pPr algn="ctr">
                        <a:lnSpc>
                          <a:spcPts val="3888"/>
                        </a:lnSpc>
                        <a:defRPr/>
                      </a:pPr>
                      <a:r>
                        <a:rPr lang="en-US" sz="1900" b="1">
                          <a:solidFill>
                            <a:srgbClr val="000000"/>
                          </a:solidFill>
                          <a:latin typeface="Poppins Medium Bold"/>
                          <a:ea typeface="Poppins Medium Bold"/>
                          <a:cs typeface="Poppins Medium Bold"/>
                          <a:sym typeface="Poppins Medium Bold"/>
                        </a:rPr>
                        <a:t>Coaches</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9999"/>
                    </a:solidFill>
                  </a:tcPr>
                </a:tc>
                <a:tc>
                  <a:txBody>
                    <a:bodyPr/>
                    <a:lstStyle/>
                    <a:p>
                      <a:pPr algn="ctr">
                        <a:lnSpc>
                          <a:spcPts val="3888"/>
                        </a:lnSpc>
                        <a:defRPr/>
                      </a:pPr>
                      <a:r>
                        <a:rPr lang="en-US" sz="1900" b="1">
                          <a:solidFill>
                            <a:srgbClr val="000000"/>
                          </a:solidFill>
                          <a:latin typeface="Poppins Medium Bold"/>
                          <a:ea typeface="Poppins Medium Bold"/>
                          <a:cs typeface="Poppins Medium Bold"/>
                          <a:sym typeface="Poppins Medium Bold"/>
                        </a:rPr>
                        <a:t>Hospitals</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9999"/>
                    </a:solidFill>
                  </a:tcPr>
                </a:tc>
                <a:extLst>
                  <a:ext uri="{0D108BD9-81ED-4DB2-BD59-A6C34878D82A}">
                    <a16:rowId xmlns:a16="http://schemas.microsoft.com/office/drawing/2014/main" val="10000"/>
                  </a:ext>
                </a:extLst>
              </a:tr>
              <a:tr h="1517858">
                <a:tc>
                  <a:txBody>
                    <a:bodyPr/>
                    <a:lstStyle/>
                    <a:p>
                      <a:pPr algn="ctr">
                        <a:lnSpc>
                          <a:spcPts val="3240"/>
                        </a:lnSpc>
                        <a:defRPr/>
                      </a:pPr>
                      <a:r>
                        <a:rPr lang="en-US" sz="1500">
                          <a:solidFill>
                            <a:srgbClr val="000000"/>
                          </a:solidFill>
                          <a:latin typeface="Poppins Medium"/>
                          <a:ea typeface="Poppins Medium"/>
                          <a:cs typeface="Poppins Medium"/>
                          <a:sym typeface="Poppins Medium"/>
                        </a:rPr>
                        <a:t>PMHC Education (Provider and Patient)</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CDCD"/>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extLst>
                  <a:ext uri="{0D108BD9-81ED-4DB2-BD59-A6C34878D82A}">
                    <a16:rowId xmlns:a16="http://schemas.microsoft.com/office/drawing/2014/main" val="10001"/>
                  </a:ext>
                </a:extLst>
              </a:tr>
              <a:tr h="1451465">
                <a:tc>
                  <a:txBody>
                    <a:bodyPr/>
                    <a:lstStyle/>
                    <a:p>
                      <a:pPr algn="ctr">
                        <a:lnSpc>
                          <a:spcPts val="3240"/>
                        </a:lnSpc>
                        <a:defRPr/>
                      </a:pPr>
                      <a:r>
                        <a:rPr lang="en-US" sz="1500">
                          <a:solidFill>
                            <a:srgbClr val="000000"/>
                          </a:solidFill>
                          <a:latin typeface="Poppins Medium"/>
                          <a:ea typeface="Poppins Medium"/>
                          <a:cs typeface="Poppins Medium"/>
                          <a:sym typeface="Poppins Medium"/>
                        </a:rPr>
                        <a:t>Outpatient Screening</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CDCD"/>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extLst>
                  <a:ext uri="{0D108BD9-81ED-4DB2-BD59-A6C34878D82A}">
                    <a16:rowId xmlns:a16="http://schemas.microsoft.com/office/drawing/2014/main" val="10002"/>
                  </a:ext>
                </a:extLst>
              </a:tr>
              <a:tr h="1420103">
                <a:tc>
                  <a:txBody>
                    <a:bodyPr/>
                    <a:lstStyle/>
                    <a:p>
                      <a:pPr algn="ctr">
                        <a:lnSpc>
                          <a:spcPts val="3240"/>
                        </a:lnSpc>
                        <a:defRPr/>
                      </a:pPr>
                      <a:r>
                        <a:rPr lang="en-US" sz="1500">
                          <a:solidFill>
                            <a:srgbClr val="000000"/>
                          </a:solidFill>
                          <a:latin typeface="Poppins Medium"/>
                          <a:ea typeface="Poppins Medium"/>
                          <a:cs typeface="Poppins Medium"/>
                          <a:sym typeface="Poppins Medium"/>
                        </a:rPr>
                        <a:t>Inpatient Screening &amp; Referrals</a:t>
                      </a: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CDCD"/>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tc>
                  <a:txBody>
                    <a:bodyPr/>
                    <a:lstStyle/>
                    <a:p>
                      <a:pPr algn="ctr">
                        <a:lnSpc>
                          <a:spcPts val="1944"/>
                        </a:lnSpc>
                        <a:defRPr/>
                      </a:pPr>
                      <a:endParaRPr lang="en-US" sz="700"/>
                    </a:p>
                  </a:txBody>
                  <a:tcPr marL="117590" marR="117590" marT="117590" marB="117590" anchor="ctr">
                    <a:lnL w="0" cap="flat" cmpd="sng" algn="ctr">
                      <a:solidFill>
                        <a:srgbClr val="FF9999"/>
                      </a:solidFill>
                      <a:prstDash val="solid"/>
                      <a:round/>
                      <a:headEnd type="none" w="med" len="med"/>
                      <a:tailEnd type="none" w="med" len="med"/>
                    </a:lnL>
                    <a:lnR w="0" cap="flat" cmpd="sng" algn="ctr">
                      <a:solidFill>
                        <a:srgbClr val="FF9999"/>
                      </a:solidFill>
                      <a:prstDash val="solid"/>
                      <a:round/>
                      <a:headEnd type="none" w="med" len="med"/>
                      <a:tailEnd type="none" w="med" len="med"/>
                    </a:lnR>
                    <a:lnT w="0" cap="flat" cmpd="sng" algn="ctr">
                      <a:solidFill>
                        <a:srgbClr val="FF9999"/>
                      </a:solidFill>
                      <a:prstDash val="solid"/>
                      <a:round/>
                      <a:headEnd type="none" w="med" len="med"/>
                      <a:tailEnd type="none" w="med" len="med"/>
                    </a:lnT>
                    <a:lnB w="0" cap="flat" cmpd="sng" algn="ctr">
                      <a:solidFill>
                        <a:srgbClr val="FF9999"/>
                      </a:solidFill>
                      <a:prstDash val="solid"/>
                      <a:round/>
                      <a:headEnd type="none" w="med" len="med"/>
                      <a:tailEnd type="none" w="med" len="med"/>
                    </a:lnB>
                    <a:solidFill>
                      <a:srgbClr val="FFE3E3"/>
                    </a:solidFill>
                  </a:tcPr>
                </a:tc>
                <a:extLst>
                  <a:ext uri="{0D108BD9-81ED-4DB2-BD59-A6C34878D82A}">
                    <a16:rowId xmlns:a16="http://schemas.microsoft.com/office/drawing/2014/main" val="10003"/>
                  </a:ext>
                </a:extLst>
              </a:tr>
            </a:tbl>
          </a:graphicData>
        </a:graphic>
      </p:graphicFrame>
      <p:grpSp>
        <p:nvGrpSpPr>
          <p:cNvPr id="3" name="Group 3"/>
          <p:cNvGrpSpPr/>
          <p:nvPr/>
        </p:nvGrpSpPr>
        <p:grpSpPr>
          <a:xfrm>
            <a:off x="4322178" y="5074681"/>
            <a:ext cx="2290068" cy="1259463"/>
            <a:chOff x="0" y="0"/>
            <a:chExt cx="4580136" cy="2518926"/>
          </a:xfrm>
        </p:grpSpPr>
        <p:grpSp>
          <p:nvGrpSpPr>
            <p:cNvPr id="4" name="Group 4"/>
            <p:cNvGrpSpPr/>
            <p:nvPr/>
          </p:nvGrpSpPr>
          <p:grpSpPr>
            <a:xfrm>
              <a:off x="1296023" y="0"/>
              <a:ext cx="1988089" cy="1988082"/>
              <a:chOff x="0" y="0"/>
              <a:chExt cx="6350000" cy="6349975"/>
            </a:xfrm>
          </p:grpSpPr>
          <p:sp>
            <p:nvSpPr>
              <p:cNvPr id="5" name="Freeform 5"/>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2"/>
                <a:stretch>
                  <a:fillRect t="-8933" b="-41217"/>
                </a:stretch>
              </a:blipFill>
            </p:spPr>
            <p:txBody>
              <a:bodyPr/>
              <a:lstStyle/>
              <a:p>
                <a:endParaRPr lang="en-US" sz="1200"/>
              </a:p>
            </p:txBody>
          </p:sp>
        </p:grpSp>
        <p:sp>
          <p:nvSpPr>
            <p:cNvPr id="6" name="TextBox 6"/>
            <p:cNvSpPr txBox="1"/>
            <p:nvPr/>
          </p:nvSpPr>
          <p:spPr>
            <a:xfrm>
              <a:off x="0" y="1969032"/>
              <a:ext cx="4580136" cy="549894"/>
            </a:xfrm>
            <a:prstGeom prst="rect">
              <a:avLst/>
            </a:prstGeom>
          </p:spPr>
          <p:txBody>
            <a:bodyPr lIns="0" tIns="0" rIns="0" bIns="0" rtlCol="0" anchor="t">
              <a:spAutoFit/>
            </a:bodyPr>
            <a:lstStyle/>
            <a:p>
              <a:pPr algn="ctr">
                <a:lnSpc>
                  <a:spcPts val="1094"/>
                </a:lnSpc>
              </a:pPr>
              <a:r>
                <a:rPr lang="en-US" sz="781">
                  <a:solidFill>
                    <a:srgbClr val="000000"/>
                  </a:solidFill>
                  <a:latin typeface="Poppins Medium"/>
                  <a:ea typeface="Poppins Medium"/>
                  <a:cs typeface="Poppins Medium"/>
                  <a:sym typeface="Poppins Medium"/>
                </a:rPr>
                <a:t>Ron Iverson, MD​</a:t>
              </a:r>
            </a:p>
            <a:p>
              <a:pPr algn="ctr">
                <a:lnSpc>
                  <a:spcPts val="1094"/>
                </a:lnSpc>
                <a:spcBef>
                  <a:spcPct val="0"/>
                </a:spcBef>
              </a:pPr>
              <a:r>
                <a:rPr lang="en-US" sz="781">
                  <a:solidFill>
                    <a:srgbClr val="000000"/>
                  </a:solidFill>
                  <a:latin typeface="Poppins Medium"/>
                  <a:ea typeface="Poppins Medium"/>
                  <a:cs typeface="Poppins Medium"/>
                  <a:sym typeface="Poppins Medium"/>
                </a:rPr>
                <a:t>ronald.iverson@bmc.org</a:t>
              </a:r>
            </a:p>
          </p:txBody>
        </p:sp>
      </p:grpSp>
      <p:sp>
        <p:nvSpPr>
          <p:cNvPr id="7" name="Freeform 7"/>
          <p:cNvSpPr/>
          <p:nvPr/>
        </p:nvSpPr>
        <p:spPr>
          <a:xfrm>
            <a:off x="8230539" y="2112725"/>
            <a:ext cx="1452309" cy="348111"/>
          </a:xfrm>
          <a:custGeom>
            <a:avLst/>
            <a:gdLst/>
            <a:ahLst/>
            <a:cxnLst/>
            <a:rect l="l" t="t" r="r" b="b"/>
            <a:pathLst>
              <a:path w="2178463" h="522166">
                <a:moveTo>
                  <a:pt x="0" y="0"/>
                </a:moveTo>
                <a:lnTo>
                  <a:pt x="2178463" y="0"/>
                </a:lnTo>
                <a:lnTo>
                  <a:pt x="2178463" y="522166"/>
                </a:lnTo>
                <a:lnTo>
                  <a:pt x="0" y="522166"/>
                </a:lnTo>
                <a:lnTo>
                  <a:pt x="0" y="0"/>
                </a:lnTo>
                <a:close/>
              </a:path>
            </a:pathLst>
          </a:custGeom>
          <a:blipFill>
            <a:blip r:embed="rId3"/>
            <a:stretch>
              <a:fillRect/>
            </a:stretch>
          </a:blipFill>
        </p:spPr>
        <p:txBody>
          <a:bodyPr/>
          <a:lstStyle/>
          <a:p>
            <a:endParaRPr lang="en-US" sz="1200"/>
          </a:p>
        </p:txBody>
      </p:sp>
      <p:sp>
        <p:nvSpPr>
          <p:cNvPr id="8" name="Freeform 8"/>
          <p:cNvSpPr/>
          <p:nvPr/>
        </p:nvSpPr>
        <p:spPr>
          <a:xfrm>
            <a:off x="8250337" y="4209963"/>
            <a:ext cx="2019779" cy="592298"/>
          </a:xfrm>
          <a:custGeom>
            <a:avLst/>
            <a:gdLst/>
            <a:ahLst/>
            <a:cxnLst/>
            <a:rect l="l" t="t" r="r" b="b"/>
            <a:pathLst>
              <a:path w="3029668" h="888447">
                <a:moveTo>
                  <a:pt x="0" y="0"/>
                </a:moveTo>
                <a:lnTo>
                  <a:pt x="3029667" y="0"/>
                </a:lnTo>
                <a:lnTo>
                  <a:pt x="3029667" y="888447"/>
                </a:lnTo>
                <a:lnTo>
                  <a:pt x="0" y="888447"/>
                </a:lnTo>
                <a:lnTo>
                  <a:pt x="0" y="0"/>
                </a:lnTo>
                <a:close/>
              </a:path>
            </a:pathLst>
          </a:custGeom>
          <a:blipFill>
            <a:blip r:embed="rId4"/>
            <a:stretch>
              <a:fillRect/>
            </a:stretch>
          </a:blipFill>
        </p:spPr>
        <p:txBody>
          <a:bodyPr/>
          <a:lstStyle/>
          <a:p>
            <a:endParaRPr lang="en-US" sz="1200"/>
          </a:p>
        </p:txBody>
      </p:sp>
      <p:sp>
        <p:nvSpPr>
          <p:cNvPr id="9" name="Freeform 9"/>
          <p:cNvSpPr/>
          <p:nvPr/>
        </p:nvSpPr>
        <p:spPr>
          <a:xfrm>
            <a:off x="7657976" y="3559303"/>
            <a:ext cx="2612139" cy="650660"/>
          </a:xfrm>
          <a:custGeom>
            <a:avLst/>
            <a:gdLst/>
            <a:ahLst/>
            <a:cxnLst/>
            <a:rect l="l" t="t" r="r" b="b"/>
            <a:pathLst>
              <a:path w="3918208" h="975990">
                <a:moveTo>
                  <a:pt x="0" y="0"/>
                </a:moveTo>
                <a:lnTo>
                  <a:pt x="3918208" y="0"/>
                </a:lnTo>
                <a:lnTo>
                  <a:pt x="3918208" y="975990"/>
                </a:lnTo>
                <a:lnTo>
                  <a:pt x="0" y="975990"/>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US" sz="1200"/>
          </a:p>
        </p:txBody>
      </p:sp>
      <p:sp>
        <p:nvSpPr>
          <p:cNvPr id="10" name="Freeform 10"/>
          <p:cNvSpPr/>
          <p:nvPr/>
        </p:nvSpPr>
        <p:spPr>
          <a:xfrm>
            <a:off x="7738678" y="2754810"/>
            <a:ext cx="2531437" cy="293670"/>
          </a:xfrm>
          <a:custGeom>
            <a:avLst/>
            <a:gdLst/>
            <a:ahLst/>
            <a:cxnLst/>
            <a:rect l="l" t="t" r="r" b="b"/>
            <a:pathLst>
              <a:path w="3797155" h="440505">
                <a:moveTo>
                  <a:pt x="0" y="0"/>
                </a:moveTo>
                <a:lnTo>
                  <a:pt x="3797155" y="0"/>
                </a:lnTo>
                <a:lnTo>
                  <a:pt x="3797155" y="440505"/>
                </a:lnTo>
                <a:lnTo>
                  <a:pt x="0" y="440505"/>
                </a:lnTo>
                <a:lnTo>
                  <a:pt x="0" y="0"/>
                </a:lnTo>
                <a:close/>
              </a:path>
            </a:pathLst>
          </a:custGeom>
          <a:blipFill>
            <a:blip r:embed="rId7"/>
            <a:stretch>
              <a:fillRect/>
            </a:stretch>
          </a:blipFill>
        </p:spPr>
        <p:txBody>
          <a:bodyPr/>
          <a:lstStyle/>
          <a:p>
            <a:endParaRPr lang="en-US" sz="1200"/>
          </a:p>
        </p:txBody>
      </p:sp>
      <p:sp>
        <p:nvSpPr>
          <p:cNvPr id="11" name="Freeform 11"/>
          <p:cNvSpPr/>
          <p:nvPr/>
        </p:nvSpPr>
        <p:spPr>
          <a:xfrm>
            <a:off x="8355038" y="5304928"/>
            <a:ext cx="1218015" cy="791709"/>
          </a:xfrm>
          <a:custGeom>
            <a:avLst/>
            <a:gdLst/>
            <a:ahLst/>
            <a:cxnLst/>
            <a:rect l="l" t="t" r="r" b="b"/>
            <a:pathLst>
              <a:path w="1827022" h="1187564">
                <a:moveTo>
                  <a:pt x="0" y="0"/>
                </a:moveTo>
                <a:lnTo>
                  <a:pt x="1827022" y="0"/>
                </a:lnTo>
                <a:lnTo>
                  <a:pt x="1827022" y="1187564"/>
                </a:lnTo>
                <a:lnTo>
                  <a:pt x="0" y="1187564"/>
                </a:lnTo>
                <a:lnTo>
                  <a:pt x="0" y="0"/>
                </a:lnTo>
                <a:close/>
              </a:path>
            </a:pathLst>
          </a:custGeom>
          <a:blipFill>
            <a:blip r:embed="rId8"/>
            <a:stretch>
              <a:fillRect/>
            </a:stretch>
          </a:blipFill>
        </p:spPr>
        <p:txBody>
          <a:bodyPr/>
          <a:lstStyle/>
          <a:p>
            <a:endParaRPr lang="en-US" sz="1200"/>
          </a:p>
        </p:txBody>
      </p:sp>
      <p:grpSp>
        <p:nvGrpSpPr>
          <p:cNvPr id="12" name="Group 12"/>
          <p:cNvGrpSpPr/>
          <p:nvPr/>
        </p:nvGrpSpPr>
        <p:grpSpPr>
          <a:xfrm>
            <a:off x="4393850" y="3477149"/>
            <a:ext cx="3547644" cy="1316683"/>
            <a:chOff x="0" y="0"/>
            <a:chExt cx="7095288" cy="2633367"/>
          </a:xfrm>
        </p:grpSpPr>
        <p:grpSp>
          <p:nvGrpSpPr>
            <p:cNvPr id="13" name="Group 13"/>
            <p:cNvGrpSpPr/>
            <p:nvPr/>
          </p:nvGrpSpPr>
          <p:grpSpPr>
            <a:xfrm>
              <a:off x="1234443" y="0"/>
              <a:ext cx="1893626" cy="1893618"/>
              <a:chOff x="0" y="0"/>
              <a:chExt cx="6350000" cy="6349975"/>
            </a:xfrm>
          </p:grpSpPr>
          <p:sp>
            <p:nvSpPr>
              <p:cNvPr id="14" name="Freeform 14"/>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9"/>
                <a:stretch>
                  <a:fillRect b="-25065"/>
                </a:stretch>
              </a:blipFill>
            </p:spPr>
            <p:txBody>
              <a:bodyPr/>
              <a:lstStyle/>
              <a:p>
                <a:endParaRPr lang="en-US" sz="1200"/>
              </a:p>
            </p:txBody>
          </p:sp>
        </p:grpSp>
        <p:sp>
          <p:nvSpPr>
            <p:cNvPr id="15" name="TextBox 15"/>
            <p:cNvSpPr txBox="1"/>
            <p:nvPr/>
          </p:nvSpPr>
          <p:spPr>
            <a:xfrm>
              <a:off x="0" y="1874569"/>
              <a:ext cx="4362512" cy="758798"/>
            </a:xfrm>
            <a:prstGeom prst="rect">
              <a:avLst/>
            </a:prstGeom>
          </p:spPr>
          <p:txBody>
            <a:bodyPr lIns="0" tIns="0" rIns="0" bIns="0" rtlCol="0" anchor="t">
              <a:spAutoFit/>
            </a:bodyPr>
            <a:lstStyle/>
            <a:p>
              <a:pPr algn="ctr">
                <a:lnSpc>
                  <a:spcPts val="1042"/>
                </a:lnSpc>
              </a:pPr>
              <a:r>
                <a:rPr lang="en-US" sz="745">
                  <a:solidFill>
                    <a:srgbClr val="000000"/>
                  </a:solidFill>
                  <a:latin typeface="Poppins Medium"/>
                  <a:ea typeface="Poppins Medium"/>
                  <a:cs typeface="Poppins Medium"/>
                  <a:sym typeface="Poppins Medium"/>
                </a:rPr>
                <a:t>Tiffany Moore Simas, MD, MPH</a:t>
              </a:r>
            </a:p>
            <a:p>
              <a:pPr algn="ctr">
                <a:lnSpc>
                  <a:spcPts val="1042"/>
                </a:lnSpc>
              </a:pPr>
              <a:r>
                <a:rPr lang="en-US" sz="745">
                  <a:solidFill>
                    <a:srgbClr val="000000"/>
                  </a:solidFill>
                  <a:latin typeface="Poppins Medium"/>
                  <a:ea typeface="Poppins Medium"/>
                  <a:cs typeface="Poppins Medium"/>
                  <a:sym typeface="Poppins Medium"/>
                </a:rPr>
                <a:t>tiffany.mooresimas@</a:t>
              </a:r>
            </a:p>
            <a:p>
              <a:pPr algn="ctr">
                <a:lnSpc>
                  <a:spcPts val="1042"/>
                </a:lnSpc>
                <a:spcBef>
                  <a:spcPct val="0"/>
                </a:spcBef>
              </a:pPr>
              <a:r>
                <a:rPr lang="en-US" sz="745">
                  <a:solidFill>
                    <a:srgbClr val="000000"/>
                  </a:solidFill>
                  <a:latin typeface="Poppins Medium"/>
                  <a:ea typeface="Poppins Medium"/>
                  <a:cs typeface="Poppins Medium"/>
                  <a:sym typeface="Poppins Medium"/>
                </a:rPr>
                <a:t>umassmemorial.org</a:t>
              </a:r>
            </a:p>
          </p:txBody>
        </p:sp>
        <p:grpSp>
          <p:nvGrpSpPr>
            <p:cNvPr id="16" name="Group 16"/>
            <p:cNvGrpSpPr/>
            <p:nvPr/>
          </p:nvGrpSpPr>
          <p:grpSpPr>
            <a:xfrm>
              <a:off x="3967219" y="0"/>
              <a:ext cx="1893626" cy="1893618"/>
              <a:chOff x="0" y="0"/>
              <a:chExt cx="6350000" cy="6349975"/>
            </a:xfrm>
          </p:grpSpPr>
          <p:sp>
            <p:nvSpPr>
              <p:cNvPr id="17" name="Freeform 17"/>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0"/>
                <a:stretch>
                  <a:fillRect t="-15625" b="-15625"/>
                </a:stretch>
              </a:blipFill>
            </p:spPr>
            <p:txBody>
              <a:bodyPr/>
              <a:lstStyle/>
              <a:p>
                <a:endParaRPr lang="en-US" sz="1200"/>
              </a:p>
            </p:txBody>
          </p:sp>
        </p:grpSp>
        <p:sp>
          <p:nvSpPr>
            <p:cNvPr id="18" name="TextBox 18"/>
            <p:cNvSpPr txBox="1"/>
            <p:nvPr/>
          </p:nvSpPr>
          <p:spPr>
            <a:xfrm>
              <a:off x="2732776" y="1874569"/>
              <a:ext cx="4362512" cy="758798"/>
            </a:xfrm>
            <a:prstGeom prst="rect">
              <a:avLst/>
            </a:prstGeom>
          </p:spPr>
          <p:txBody>
            <a:bodyPr lIns="0" tIns="0" rIns="0" bIns="0" rtlCol="0" anchor="t">
              <a:spAutoFit/>
            </a:bodyPr>
            <a:lstStyle/>
            <a:p>
              <a:pPr algn="ctr">
                <a:lnSpc>
                  <a:spcPts val="1042"/>
                </a:lnSpc>
              </a:pPr>
              <a:r>
                <a:rPr lang="en-US" sz="745">
                  <a:solidFill>
                    <a:srgbClr val="000000"/>
                  </a:solidFill>
                  <a:latin typeface="Poppins Medium"/>
                  <a:ea typeface="Poppins Medium"/>
                  <a:cs typeface="Poppins Medium"/>
                  <a:sym typeface="Poppins Medium"/>
                </a:rPr>
                <a:t>Karen Manganaro, DNP</a:t>
              </a:r>
            </a:p>
            <a:p>
              <a:pPr algn="ctr">
                <a:lnSpc>
                  <a:spcPts val="1042"/>
                </a:lnSpc>
              </a:pPr>
              <a:r>
                <a:rPr lang="en-US" sz="745">
                  <a:solidFill>
                    <a:srgbClr val="000000"/>
                  </a:solidFill>
                  <a:latin typeface="Poppins Medium"/>
                  <a:ea typeface="Poppins Medium"/>
                  <a:cs typeface="Poppins Medium"/>
                  <a:sym typeface="Poppins Medium"/>
                </a:rPr>
                <a:t>kmanganaro@</a:t>
              </a:r>
            </a:p>
            <a:p>
              <a:pPr algn="ctr">
                <a:lnSpc>
                  <a:spcPts val="1042"/>
                </a:lnSpc>
                <a:spcBef>
                  <a:spcPct val="0"/>
                </a:spcBef>
              </a:pPr>
              <a:r>
                <a:rPr lang="en-US" sz="745">
                  <a:solidFill>
                    <a:srgbClr val="000000"/>
                  </a:solidFill>
                  <a:latin typeface="Poppins Medium"/>
                  <a:ea typeface="Poppins Medium"/>
                  <a:cs typeface="Poppins Medium"/>
                  <a:sym typeface="Poppins Medium"/>
                </a:rPr>
                <a:t>bwh.harvard.edu</a:t>
              </a:r>
            </a:p>
          </p:txBody>
        </p:sp>
      </p:grpSp>
      <p:grpSp>
        <p:nvGrpSpPr>
          <p:cNvPr id="19" name="Group 19"/>
          <p:cNvGrpSpPr/>
          <p:nvPr/>
        </p:nvGrpSpPr>
        <p:grpSpPr>
          <a:xfrm>
            <a:off x="4322178" y="1880820"/>
            <a:ext cx="3547644" cy="1316683"/>
            <a:chOff x="0" y="0"/>
            <a:chExt cx="7095288" cy="2633367"/>
          </a:xfrm>
        </p:grpSpPr>
        <p:grpSp>
          <p:nvGrpSpPr>
            <p:cNvPr id="20" name="Group 20"/>
            <p:cNvGrpSpPr/>
            <p:nvPr/>
          </p:nvGrpSpPr>
          <p:grpSpPr>
            <a:xfrm>
              <a:off x="1234443" y="0"/>
              <a:ext cx="1893626" cy="1893618"/>
              <a:chOff x="0" y="0"/>
              <a:chExt cx="6350000" cy="6349975"/>
            </a:xfrm>
          </p:grpSpPr>
          <p:sp>
            <p:nvSpPr>
              <p:cNvPr id="21" name="Freeform 21"/>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1"/>
                <a:stretch>
                  <a:fillRect t="-7554" b="-23696"/>
                </a:stretch>
              </a:blipFill>
            </p:spPr>
            <p:txBody>
              <a:bodyPr/>
              <a:lstStyle/>
              <a:p>
                <a:endParaRPr lang="en-US" sz="1200"/>
              </a:p>
            </p:txBody>
          </p:sp>
        </p:grpSp>
        <p:grpSp>
          <p:nvGrpSpPr>
            <p:cNvPr id="22" name="Group 22"/>
            <p:cNvGrpSpPr/>
            <p:nvPr/>
          </p:nvGrpSpPr>
          <p:grpSpPr>
            <a:xfrm>
              <a:off x="3967219" y="0"/>
              <a:ext cx="1893626" cy="1893618"/>
              <a:chOff x="0" y="0"/>
              <a:chExt cx="6350000" cy="6349975"/>
            </a:xfrm>
          </p:grpSpPr>
          <p:sp>
            <p:nvSpPr>
              <p:cNvPr id="23" name="Freeform 23"/>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2"/>
                <a:stretch>
                  <a:fillRect b="-5775"/>
                </a:stretch>
              </a:blipFill>
            </p:spPr>
            <p:txBody>
              <a:bodyPr/>
              <a:lstStyle/>
              <a:p>
                <a:endParaRPr lang="en-US" sz="1200"/>
              </a:p>
            </p:txBody>
          </p:sp>
        </p:grpSp>
        <p:sp>
          <p:nvSpPr>
            <p:cNvPr id="24" name="TextBox 24"/>
            <p:cNvSpPr txBox="1"/>
            <p:nvPr/>
          </p:nvSpPr>
          <p:spPr>
            <a:xfrm>
              <a:off x="0" y="1874569"/>
              <a:ext cx="4362512" cy="758798"/>
            </a:xfrm>
            <a:prstGeom prst="rect">
              <a:avLst/>
            </a:prstGeom>
          </p:spPr>
          <p:txBody>
            <a:bodyPr lIns="0" tIns="0" rIns="0" bIns="0" rtlCol="0" anchor="t">
              <a:spAutoFit/>
            </a:bodyPr>
            <a:lstStyle/>
            <a:p>
              <a:pPr algn="ctr">
                <a:lnSpc>
                  <a:spcPts val="1042"/>
                </a:lnSpc>
              </a:pPr>
              <a:r>
                <a:rPr lang="en-US" sz="745">
                  <a:solidFill>
                    <a:srgbClr val="000000"/>
                  </a:solidFill>
                  <a:latin typeface="Poppins Medium"/>
                  <a:ea typeface="Poppins Medium"/>
                  <a:cs typeface="Poppins Medium"/>
                  <a:sym typeface="Poppins Medium"/>
                </a:rPr>
                <a:t>Mimi Pomerleau, DNP</a:t>
              </a:r>
            </a:p>
            <a:p>
              <a:pPr algn="ctr">
                <a:lnSpc>
                  <a:spcPts val="1042"/>
                </a:lnSpc>
              </a:pPr>
              <a:r>
                <a:rPr lang="en-US" sz="745">
                  <a:solidFill>
                    <a:srgbClr val="000000"/>
                  </a:solidFill>
                  <a:latin typeface="Poppins Medium"/>
                  <a:ea typeface="Poppins Medium"/>
                  <a:cs typeface="Poppins Medium"/>
                  <a:sym typeface="Poppins Medium"/>
                </a:rPr>
                <a:t>mimipomerleau@</a:t>
              </a:r>
            </a:p>
            <a:p>
              <a:pPr algn="ctr">
                <a:lnSpc>
                  <a:spcPts val="1042"/>
                </a:lnSpc>
                <a:spcBef>
                  <a:spcPct val="0"/>
                </a:spcBef>
              </a:pPr>
              <a:r>
                <a:rPr lang="en-US" sz="745">
                  <a:solidFill>
                    <a:srgbClr val="000000"/>
                  </a:solidFill>
                  <a:latin typeface="Poppins Medium"/>
                  <a:ea typeface="Poppins Medium"/>
                  <a:cs typeface="Poppins Medium"/>
                  <a:sym typeface="Poppins Medium"/>
                </a:rPr>
                <a:t>gmail.com</a:t>
              </a:r>
            </a:p>
          </p:txBody>
        </p:sp>
        <p:sp>
          <p:nvSpPr>
            <p:cNvPr id="25" name="TextBox 25"/>
            <p:cNvSpPr txBox="1"/>
            <p:nvPr/>
          </p:nvSpPr>
          <p:spPr>
            <a:xfrm>
              <a:off x="2732776" y="1874569"/>
              <a:ext cx="4362512" cy="758798"/>
            </a:xfrm>
            <a:prstGeom prst="rect">
              <a:avLst/>
            </a:prstGeom>
          </p:spPr>
          <p:txBody>
            <a:bodyPr lIns="0" tIns="0" rIns="0" bIns="0" rtlCol="0" anchor="t">
              <a:spAutoFit/>
            </a:bodyPr>
            <a:lstStyle/>
            <a:p>
              <a:pPr algn="ctr">
                <a:lnSpc>
                  <a:spcPts val="1042"/>
                </a:lnSpc>
              </a:pPr>
              <a:r>
                <a:rPr lang="en-US" sz="745">
                  <a:solidFill>
                    <a:srgbClr val="000000"/>
                  </a:solidFill>
                  <a:latin typeface="Poppins Medium"/>
                  <a:ea typeface="Poppins Medium"/>
                  <a:cs typeface="Poppins Medium"/>
                  <a:sym typeface="Poppins Medium"/>
                </a:rPr>
                <a:t>Kali Vitek, MPH​</a:t>
              </a:r>
            </a:p>
            <a:p>
              <a:pPr algn="ctr">
                <a:lnSpc>
                  <a:spcPts val="1042"/>
                </a:lnSpc>
              </a:pPr>
              <a:r>
                <a:rPr lang="en-US" sz="745">
                  <a:solidFill>
                    <a:srgbClr val="000000"/>
                  </a:solidFill>
                  <a:latin typeface="Poppins Medium"/>
                  <a:ea typeface="Poppins Medium"/>
                  <a:cs typeface="Poppins Medium"/>
                  <a:sym typeface="Poppins Medium"/>
                </a:rPr>
                <a:t>PNQINAdmin@</a:t>
              </a:r>
            </a:p>
            <a:p>
              <a:pPr algn="ctr">
                <a:lnSpc>
                  <a:spcPts val="1042"/>
                </a:lnSpc>
                <a:spcBef>
                  <a:spcPct val="0"/>
                </a:spcBef>
              </a:pPr>
              <a:r>
                <a:rPr lang="en-US" sz="745">
                  <a:solidFill>
                    <a:srgbClr val="000000"/>
                  </a:solidFill>
                  <a:latin typeface="Poppins Medium"/>
                  <a:ea typeface="Poppins Medium"/>
                  <a:cs typeface="Poppins Medium"/>
                  <a:sym typeface="Poppins Medium"/>
                </a:rPr>
                <a:t>pnqinma.org</a:t>
              </a:r>
            </a:p>
          </p:txBody>
        </p:sp>
      </p:grpSp>
      <p:grpSp>
        <p:nvGrpSpPr>
          <p:cNvPr id="26" name="Group 26"/>
          <p:cNvGrpSpPr/>
          <p:nvPr/>
        </p:nvGrpSpPr>
        <p:grpSpPr>
          <a:xfrm>
            <a:off x="6299438" y="5074681"/>
            <a:ext cx="994045" cy="994041"/>
            <a:chOff x="0" y="0"/>
            <a:chExt cx="6350000" cy="6349975"/>
          </a:xfrm>
        </p:grpSpPr>
        <p:sp>
          <p:nvSpPr>
            <p:cNvPr id="27" name="Freeform 27"/>
            <p:cNvSpPr/>
            <p:nvPr/>
          </p:nvSpPr>
          <p:spPr>
            <a:xfrm>
              <a:off x="0" y="0"/>
              <a:ext cx="6350000" cy="6349975"/>
            </a:xfrm>
            <a:custGeom>
              <a:avLst/>
              <a:gdLst/>
              <a:ahLst/>
              <a:cxnLst/>
              <a:rect l="l" t="t" r="r" b="b"/>
              <a:pathLst>
                <a:path w="6350000" h="6349975">
                  <a:moveTo>
                    <a:pt x="6350000" y="3175025"/>
                  </a:moveTo>
                  <a:cubicBezTo>
                    <a:pt x="6350000" y="4928451"/>
                    <a:pt x="4928476" y="6349975"/>
                    <a:pt x="3175000" y="6349975"/>
                  </a:cubicBezTo>
                  <a:cubicBezTo>
                    <a:pt x="1421498" y="6349975"/>
                    <a:pt x="0" y="4928451"/>
                    <a:pt x="0" y="3175025"/>
                  </a:cubicBezTo>
                  <a:cubicBezTo>
                    <a:pt x="0" y="1421511"/>
                    <a:pt x="1421498" y="0"/>
                    <a:pt x="3175000" y="0"/>
                  </a:cubicBezTo>
                  <a:cubicBezTo>
                    <a:pt x="4928502" y="0"/>
                    <a:pt x="6350000" y="1421511"/>
                    <a:pt x="6350000" y="3175025"/>
                  </a:cubicBezTo>
                  <a:close/>
                </a:path>
              </a:pathLst>
            </a:custGeom>
            <a:blipFill>
              <a:blip r:embed="rId13"/>
              <a:stretch>
                <a:fillRect l="-16004" t="-36278" b="-15357"/>
              </a:stretch>
            </a:blipFill>
          </p:spPr>
          <p:txBody>
            <a:bodyPr/>
            <a:lstStyle/>
            <a:p>
              <a:endParaRPr lang="en-US" sz="1200"/>
            </a:p>
          </p:txBody>
        </p:sp>
      </p:grpSp>
      <p:sp>
        <p:nvSpPr>
          <p:cNvPr id="28" name="Freeform 28"/>
          <p:cNvSpPr/>
          <p:nvPr/>
        </p:nvSpPr>
        <p:spPr>
          <a:xfrm rot="542948">
            <a:off x="7713273" y="1819352"/>
            <a:ext cx="2438400" cy="896112"/>
          </a:xfrm>
          <a:custGeom>
            <a:avLst/>
            <a:gdLst/>
            <a:ahLst/>
            <a:cxnLst/>
            <a:rect l="l" t="t" r="r" b="b"/>
            <a:pathLst>
              <a:path w="3657600" h="1344168">
                <a:moveTo>
                  <a:pt x="0" y="0"/>
                </a:moveTo>
                <a:lnTo>
                  <a:pt x="3657600" y="0"/>
                </a:lnTo>
                <a:lnTo>
                  <a:pt x="3657600" y="1344168"/>
                </a:lnTo>
                <a:lnTo>
                  <a:pt x="0" y="1344168"/>
                </a:lnTo>
                <a:lnTo>
                  <a:pt x="0" y="0"/>
                </a:lnTo>
                <a:close/>
              </a:path>
            </a:pathLst>
          </a:custGeom>
          <a:blipFill>
            <a:blip r:embed="rId14">
              <a:extLst>
                <a:ext uri="{96DAC541-7B7A-43D3-8B79-37D633B846F1}">
                  <asvg:svgBlip xmlns:asvg="http://schemas.microsoft.com/office/drawing/2016/SVG/main" r:embed="rId15"/>
                </a:ext>
              </a:extLst>
            </a:blip>
            <a:stretch>
              <a:fillRect/>
            </a:stretch>
          </a:blipFill>
        </p:spPr>
        <p:txBody>
          <a:bodyPr/>
          <a:lstStyle/>
          <a:p>
            <a:endParaRPr lang="en-US" sz="1200"/>
          </a:p>
        </p:txBody>
      </p:sp>
      <p:sp>
        <p:nvSpPr>
          <p:cNvPr id="29" name="TextBox 29"/>
          <p:cNvSpPr txBox="1"/>
          <p:nvPr/>
        </p:nvSpPr>
        <p:spPr>
          <a:xfrm>
            <a:off x="398272" y="298451"/>
            <a:ext cx="10950582"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PMHC “Mini-Collaborative”: April - August 2024</a:t>
            </a:r>
          </a:p>
        </p:txBody>
      </p:sp>
      <p:sp>
        <p:nvSpPr>
          <p:cNvPr id="30" name="TextBox 30"/>
          <p:cNvSpPr txBox="1"/>
          <p:nvPr/>
        </p:nvSpPr>
        <p:spPr>
          <a:xfrm>
            <a:off x="5651425" y="6056022"/>
            <a:ext cx="2290068" cy="274947"/>
          </a:xfrm>
          <a:prstGeom prst="rect">
            <a:avLst/>
          </a:prstGeom>
        </p:spPr>
        <p:txBody>
          <a:bodyPr lIns="0" tIns="0" rIns="0" bIns="0" rtlCol="0" anchor="t">
            <a:spAutoFit/>
          </a:bodyPr>
          <a:lstStyle/>
          <a:p>
            <a:pPr algn="ctr">
              <a:lnSpc>
                <a:spcPts val="1094"/>
              </a:lnSpc>
            </a:pPr>
            <a:r>
              <a:rPr lang="en-US" sz="781">
                <a:solidFill>
                  <a:srgbClr val="000000"/>
                </a:solidFill>
                <a:latin typeface="Poppins Medium"/>
                <a:ea typeface="Poppins Medium"/>
                <a:cs typeface="Poppins Medium"/>
                <a:sym typeface="Poppins Medium"/>
              </a:rPr>
              <a:t>Bonnie Glass, MN, RN</a:t>
            </a:r>
          </a:p>
          <a:p>
            <a:pPr algn="ctr">
              <a:lnSpc>
                <a:spcPts val="1094"/>
              </a:lnSpc>
              <a:spcBef>
                <a:spcPct val="0"/>
              </a:spcBef>
            </a:pPr>
            <a:r>
              <a:rPr lang="en-US" sz="781">
                <a:solidFill>
                  <a:srgbClr val="000000"/>
                </a:solidFill>
                <a:latin typeface="Poppins Medium"/>
                <a:ea typeface="Poppins Medium"/>
                <a:cs typeface="Poppins Medium"/>
                <a:sym typeface="Poppins Medium"/>
              </a:rPr>
              <a:t>bwglass@aol.com</a:t>
            </a:r>
          </a:p>
        </p:txBody>
      </p:sp>
      <p:sp>
        <p:nvSpPr>
          <p:cNvPr id="31" name="Freeform 31"/>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16"/>
            <a:stretch>
              <a:fillRect/>
            </a:stretch>
          </a:blipFill>
        </p:spPr>
        <p:txBody>
          <a:bodyPr/>
          <a:lstStyle/>
          <a:p>
            <a:endParaRPr lang="en-US" sz="1200"/>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82F4427F-2E73-F54D-BF22-592A3CAB6798}"/>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398272" y="292100"/>
            <a:ext cx="10828033" cy="385618"/>
          </a:xfrm>
          <a:prstGeom prst="rect">
            <a:avLst/>
          </a:prstGeom>
        </p:spPr>
        <p:txBody>
          <a:bodyPr lIns="0" tIns="0" rIns="0" bIns="0" rtlCol="0" anchor="t">
            <a:spAutoFit/>
          </a:bodyPr>
          <a:lstStyle/>
          <a:p>
            <a:pPr>
              <a:lnSpc>
                <a:spcPts val="3199"/>
              </a:lnSpc>
            </a:pPr>
            <a:r>
              <a:rPr lang="en-US" sz="2666" spc="277">
                <a:solidFill>
                  <a:srgbClr val="B22A4A"/>
                </a:solidFill>
                <a:latin typeface="Poppins Light Bold"/>
                <a:ea typeface="Poppins Light Bold"/>
                <a:cs typeface="Poppins Light Bold"/>
                <a:sym typeface="Poppins Light Bold"/>
              </a:rPr>
              <a:t>Successes of the Mini-Collaborative &amp; Positive Feedback</a:t>
            </a:r>
          </a:p>
        </p:txBody>
      </p:sp>
      <p:sp>
        <p:nvSpPr>
          <p:cNvPr id="3" name="Freeform 3"/>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grpSp>
        <p:nvGrpSpPr>
          <p:cNvPr id="4" name="Group 4"/>
          <p:cNvGrpSpPr/>
          <p:nvPr/>
        </p:nvGrpSpPr>
        <p:grpSpPr>
          <a:xfrm>
            <a:off x="1260425" y="1543370"/>
            <a:ext cx="3813327" cy="732834"/>
            <a:chOff x="0" y="0"/>
            <a:chExt cx="5420212" cy="1041641"/>
          </a:xfrm>
        </p:grpSpPr>
        <p:sp>
          <p:nvSpPr>
            <p:cNvPr id="5" name="Freeform 5"/>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grpSp>
        <p:nvGrpSpPr>
          <p:cNvPr id="6" name="Group 6"/>
          <p:cNvGrpSpPr/>
          <p:nvPr/>
        </p:nvGrpSpPr>
        <p:grpSpPr>
          <a:xfrm>
            <a:off x="398272" y="1543972"/>
            <a:ext cx="732232" cy="732232"/>
            <a:chOff x="0" y="0"/>
            <a:chExt cx="6350000" cy="6350000"/>
          </a:xfrm>
        </p:grpSpPr>
        <p:sp>
          <p:nvSpPr>
            <p:cNvPr id="7" name="Freeform 7"/>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8" name="TextBox 8"/>
          <p:cNvSpPr txBox="1"/>
          <p:nvPr/>
        </p:nvSpPr>
        <p:spPr>
          <a:xfrm>
            <a:off x="1440857" y="1734869"/>
            <a:ext cx="3813327" cy="309828"/>
          </a:xfrm>
          <a:prstGeom prst="rect">
            <a:avLst/>
          </a:prstGeom>
        </p:spPr>
        <p:txBody>
          <a:bodyPr lIns="0" tIns="0" rIns="0" bIns="0" rtlCol="0" anchor="t">
            <a:spAutoFit/>
          </a:bodyPr>
          <a:lstStyle/>
          <a:p>
            <a:pPr>
              <a:lnSpc>
                <a:spcPts val="2513"/>
              </a:lnSpc>
              <a:spcBef>
                <a:spcPct val="0"/>
              </a:spcBef>
            </a:pPr>
            <a:r>
              <a:rPr lang="en-US" sz="1933" b="1">
                <a:solidFill>
                  <a:srgbClr val="FCFEFF"/>
                </a:solidFill>
                <a:latin typeface="Poppins Medium"/>
                <a:ea typeface="Poppins Medium"/>
                <a:cs typeface="Poppins Medium"/>
                <a:sym typeface="Poppins Medium"/>
              </a:rPr>
              <a:t>Site champions</a:t>
            </a:r>
          </a:p>
        </p:txBody>
      </p:sp>
      <p:sp>
        <p:nvSpPr>
          <p:cNvPr id="9" name="TextBox 9"/>
          <p:cNvSpPr txBox="1"/>
          <p:nvPr/>
        </p:nvSpPr>
        <p:spPr>
          <a:xfrm>
            <a:off x="426867" y="1535645"/>
            <a:ext cx="675043" cy="630814"/>
          </a:xfrm>
          <a:prstGeom prst="rect">
            <a:avLst/>
          </a:prstGeom>
        </p:spPr>
        <p:txBody>
          <a:bodyPr lIns="0" tIns="0" rIns="0" bIns="0" rtlCol="0" anchor="t">
            <a:spAutoFit/>
          </a:bodyPr>
          <a:lstStyle/>
          <a:p>
            <a:pPr marL="0" lvl="1" algn="ctr">
              <a:lnSpc>
                <a:spcPts val="5473"/>
              </a:lnSpc>
              <a:spcBef>
                <a:spcPct val="0"/>
              </a:spcBef>
            </a:pPr>
            <a:r>
              <a:rPr lang="en-US" sz="3486" spc="362">
                <a:solidFill>
                  <a:srgbClr val="FCFEFF"/>
                </a:solidFill>
                <a:latin typeface="Poppins Light Bold"/>
                <a:ea typeface="Poppins Light Bold"/>
                <a:cs typeface="Poppins Light Bold"/>
                <a:sym typeface="Poppins Light Bold"/>
              </a:rPr>
              <a:t>1</a:t>
            </a:r>
          </a:p>
        </p:txBody>
      </p:sp>
      <p:grpSp>
        <p:nvGrpSpPr>
          <p:cNvPr id="10" name="Group 10"/>
          <p:cNvGrpSpPr/>
          <p:nvPr/>
        </p:nvGrpSpPr>
        <p:grpSpPr>
          <a:xfrm>
            <a:off x="1260425" y="2433815"/>
            <a:ext cx="3813327" cy="732834"/>
            <a:chOff x="0" y="0"/>
            <a:chExt cx="5420212" cy="1041641"/>
          </a:xfrm>
        </p:grpSpPr>
        <p:sp>
          <p:nvSpPr>
            <p:cNvPr id="11" name="Freeform 11"/>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12" name="TextBox 12"/>
          <p:cNvSpPr txBox="1"/>
          <p:nvPr/>
        </p:nvSpPr>
        <p:spPr>
          <a:xfrm>
            <a:off x="1440857" y="2463088"/>
            <a:ext cx="3813327" cy="605679"/>
          </a:xfrm>
          <a:prstGeom prst="rect">
            <a:avLst/>
          </a:prstGeom>
        </p:spPr>
        <p:txBody>
          <a:bodyPr lIns="0" tIns="0" rIns="0" bIns="0" rtlCol="0" anchor="t">
            <a:spAutoFit/>
          </a:bodyPr>
          <a:lstStyle/>
          <a:p>
            <a:pPr>
              <a:lnSpc>
                <a:spcPts val="2427"/>
              </a:lnSpc>
            </a:pPr>
            <a:r>
              <a:rPr lang="en-US" sz="1867" b="1">
                <a:solidFill>
                  <a:srgbClr val="FCFEFF"/>
                </a:solidFill>
                <a:latin typeface="Poppins Medium"/>
                <a:ea typeface="Poppins Medium"/>
                <a:cs typeface="Poppins Medium"/>
                <a:sym typeface="Poppins Medium"/>
              </a:rPr>
              <a:t>SMARTIE Goals </a:t>
            </a:r>
          </a:p>
          <a:p>
            <a:pPr>
              <a:lnSpc>
                <a:spcPts val="2427"/>
              </a:lnSpc>
              <a:spcBef>
                <a:spcPct val="0"/>
              </a:spcBef>
            </a:pPr>
            <a:r>
              <a:rPr lang="en-US" sz="1867" b="1">
                <a:solidFill>
                  <a:srgbClr val="FCFEFF"/>
                </a:solidFill>
                <a:latin typeface="Poppins Medium"/>
                <a:ea typeface="Poppins Medium"/>
                <a:cs typeface="Poppins Medium"/>
                <a:sym typeface="Poppins Medium"/>
              </a:rPr>
              <a:t>(revised/refined over time)</a:t>
            </a:r>
          </a:p>
        </p:txBody>
      </p:sp>
      <p:grpSp>
        <p:nvGrpSpPr>
          <p:cNvPr id="13" name="Group 13"/>
          <p:cNvGrpSpPr/>
          <p:nvPr/>
        </p:nvGrpSpPr>
        <p:grpSpPr>
          <a:xfrm>
            <a:off x="398272" y="2442347"/>
            <a:ext cx="732232" cy="732232"/>
            <a:chOff x="0" y="0"/>
            <a:chExt cx="6350000" cy="6350000"/>
          </a:xfrm>
        </p:grpSpPr>
        <p:sp>
          <p:nvSpPr>
            <p:cNvPr id="14" name="Freeform 14"/>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15" name="TextBox 15"/>
          <p:cNvSpPr txBox="1"/>
          <p:nvPr/>
        </p:nvSpPr>
        <p:spPr>
          <a:xfrm>
            <a:off x="426867" y="2424693"/>
            <a:ext cx="675043" cy="630814"/>
          </a:xfrm>
          <a:prstGeom prst="rect">
            <a:avLst/>
          </a:prstGeom>
        </p:spPr>
        <p:txBody>
          <a:bodyPr lIns="0" tIns="0" rIns="0" bIns="0" rtlCol="0" anchor="t">
            <a:spAutoFit/>
          </a:bodyPr>
          <a:lstStyle/>
          <a:p>
            <a:pPr marL="0" lvl="1" algn="ctr">
              <a:lnSpc>
                <a:spcPts val="5473"/>
              </a:lnSpc>
              <a:spcBef>
                <a:spcPct val="0"/>
              </a:spcBef>
            </a:pPr>
            <a:r>
              <a:rPr lang="en-US" sz="3486" spc="362">
                <a:solidFill>
                  <a:srgbClr val="FCFEFF"/>
                </a:solidFill>
                <a:latin typeface="Poppins Light Bold"/>
                <a:ea typeface="Poppins Light Bold"/>
                <a:cs typeface="Poppins Light Bold"/>
                <a:sym typeface="Poppins Light Bold"/>
              </a:rPr>
              <a:t>2</a:t>
            </a:r>
          </a:p>
        </p:txBody>
      </p:sp>
      <p:grpSp>
        <p:nvGrpSpPr>
          <p:cNvPr id="16" name="Group 16"/>
          <p:cNvGrpSpPr/>
          <p:nvPr/>
        </p:nvGrpSpPr>
        <p:grpSpPr>
          <a:xfrm>
            <a:off x="1260425" y="3340608"/>
            <a:ext cx="3813327" cy="732834"/>
            <a:chOff x="0" y="0"/>
            <a:chExt cx="5420212" cy="1041641"/>
          </a:xfrm>
        </p:grpSpPr>
        <p:sp>
          <p:nvSpPr>
            <p:cNvPr id="17" name="Freeform 17"/>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18" name="TextBox 18"/>
          <p:cNvSpPr txBox="1"/>
          <p:nvPr/>
        </p:nvSpPr>
        <p:spPr>
          <a:xfrm>
            <a:off x="1440857" y="3370069"/>
            <a:ext cx="3813327" cy="605615"/>
          </a:xfrm>
          <a:prstGeom prst="rect">
            <a:avLst/>
          </a:prstGeom>
        </p:spPr>
        <p:txBody>
          <a:bodyPr lIns="0" tIns="0" rIns="0" bIns="0" rtlCol="0" anchor="t">
            <a:spAutoFit/>
          </a:bodyPr>
          <a:lstStyle/>
          <a:p>
            <a:pPr>
              <a:lnSpc>
                <a:spcPts val="2426"/>
              </a:lnSpc>
              <a:spcBef>
                <a:spcPct val="0"/>
              </a:spcBef>
            </a:pPr>
            <a:r>
              <a:rPr lang="en-US" sz="1866" b="1">
                <a:solidFill>
                  <a:srgbClr val="FCFEFF"/>
                </a:solidFill>
                <a:latin typeface="Poppins Medium"/>
                <a:ea typeface="Poppins Medium"/>
                <a:cs typeface="Poppins Medium"/>
                <a:sym typeface="Poppins Medium"/>
              </a:rPr>
              <a:t>PDSA cycles (assignments); accountability</a:t>
            </a:r>
          </a:p>
        </p:txBody>
      </p:sp>
      <p:grpSp>
        <p:nvGrpSpPr>
          <p:cNvPr id="19" name="Group 19"/>
          <p:cNvGrpSpPr/>
          <p:nvPr/>
        </p:nvGrpSpPr>
        <p:grpSpPr>
          <a:xfrm>
            <a:off x="398272" y="3341210"/>
            <a:ext cx="732232" cy="732232"/>
            <a:chOff x="0" y="0"/>
            <a:chExt cx="6350000" cy="6350000"/>
          </a:xfrm>
        </p:grpSpPr>
        <p:sp>
          <p:nvSpPr>
            <p:cNvPr id="20" name="Freeform 20"/>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21" name="TextBox 21"/>
          <p:cNvSpPr txBox="1"/>
          <p:nvPr/>
        </p:nvSpPr>
        <p:spPr>
          <a:xfrm>
            <a:off x="426867" y="3340074"/>
            <a:ext cx="675043" cy="630814"/>
          </a:xfrm>
          <a:prstGeom prst="rect">
            <a:avLst/>
          </a:prstGeom>
        </p:spPr>
        <p:txBody>
          <a:bodyPr lIns="0" tIns="0" rIns="0" bIns="0" rtlCol="0" anchor="t">
            <a:spAutoFit/>
          </a:bodyPr>
          <a:lstStyle/>
          <a:p>
            <a:pPr marL="0" lvl="1" algn="ctr">
              <a:lnSpc>
                <a:spcPts val="5473"/>
              </a:lnSpc>
              <a:spcBef>
                <a:spcPct val="0"/>
              </a:spcBef>
            </a:pPr>
            <a:r>
              <a:rPr lang="en-US" sz="3486" spc="362">
                <a:solidFill>
                  <a:srgbClr val="FCFEFF"/>
                </a:solidFill>
                <a:latin typeface="Poppins Light Bold"/>
                <a:ea typeface="Poppins Light Bold"/>
                <a:cs typeface="Poppins Light Bold"/>
                <a:sym typeface="Poppins Light Bold"/>
              </a:rPr>
              <a:t>3</a:t>
            </a:r>
          </a:p>
        </p:txBody>
      </p:sp>
      <p:grpSp>
        <p:nvGrpSpPr>
          <p:cNvPr id="22" name="Group 22"/>
          <p:cNvGrpSpPr/>
          <p:nvPr/>
        </p:nvGrpSpPr>
        <p:grpSpPr>
          <a:xfrm>
            <a:off x="1260425" y="4229094"/>
            <a:ext cx="3813327" cy="732834"/>
            <a:chOff x="0" y="0"/>
            <a:chExt cx="5420212" cy="1041641"/>
          </a:xfrm>
        </p:grpSpPr>
        <p:sp>
          <p:nvSpPr>
            <p:cNvPr id="23" name="Freeform 23"/>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24" name="TextBox 24"/>
          <p:cNvSpPr txBox="1"/>
          <p:nvPr/>
        </p:nvSpPr>
        <p:spPr>
          <a:xfrm>
            <a:off x="1440857" y="4420292"/>
            <a:ext cx="3813327" cy="309828"/>
          </a:xfrm>
          <a:prstGeom prst="rect">
            <a:avLst/>
          </a:prstGeom>
        </p:spPr>
        <p:txBody>
          <a:bodyPr lIns="0" tIns="0" rIns="0" bIns="0" rtlCol="0" anchor="t">
            <a:spAutoFit/>
          </a:bodyPr>
          <a:lstStyle/>
          <a:p>
            <a:pPr>
              <a:lnSpc>
                <a:spcPts val="2513"/>
              </a:lnSpc>
              <a:spcBef>
                <a:spcPct val="0"/>
              </a:spcBef>
            </a:pPr>
            <a:r>
              <a:rPr lang="en-US" sz="1933" b="1">
                <a:solidFill>
                  <a:srgbClr val="FCFEFF"/>
                </a:solidFill>
                <a:latin typeface="Poppins Medium"/>
                <a:ea typeface="Poppins Medium"/>
                <a:cs typeface="Poppins Medium"/>
                <a:sym typeface="Poppins Medium"/>
              </a:rPr>
              <a:t>QI teaching</a:t>
            </a:r>
          </a:p>
        </p:txBody>
      </p:sp>
      <p:grpSp>
        <p:nvGrpSpPr>
          <p:cNvPr id="25" name="Group 25"/>
          <p:cNvGrpSpPr/>
          <p:nvPr/>
        </p:nvGrpSpPr>
        <p:grpSpPr>
          <a:xfrm>
            <a:off x="398272" y="4237626"/>
            <a:ext cx="732232" cy="732232"/>
            <a:chOff x="0" y="0"/>
            <a:chExt cx="6350000" cy="6350000"/>
          </a:xfrm>
        </p:grpSpPr>
        <p:sp>
          <p:nvSpPr>
            <p:cNvPr id="26" name="Freeform 26"/>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27" name="TextBox 27"/>
          <p:cNvSpPr txBox="1"/>
          <p:nvPr/>
        </p:nvSpPr>
        <p:spPr>
          <a:xfrm>
            <a:off x="426867" y="4219971"/>
            <a:ext cx="675043" cy="630814"/>
          </a:xfrm>
          <a:prstGeom prst="rect">
            <a:avLst/>
          </a:prstGeom>
        </p:spPr>
        <p:txBody>
          <a:bodyPr lIns="0" tIns="0" rIns="0" bIns="0" rtlCol="0" anchor="t">
            <a:spAutoFit/>
          </a:bodyPr>
          <a:lstStyle/>
          <a:p>
            <a:pPr marL="0" lvl="1" algn="ctr">
              <a:lnSpc>
                <a:spcPts val="5473"/>
              </a:lnSpc>
              <a:spcBef>
                <a:spcPct val="0"/>
              </a:spcBef>
            </a:pPr>
            <a:r>
              <a:rPr lang="en-US" sz="3486" spc="362">
                <a:solidFill>
                  <a:srgbClr val="FCFEFF"/>
                </a:solidFill>
                <a:latin typeface="Poppins Light Bold"/>
                <a:ea typeface="Poppins Light Bold"/>
                <a:cs typeface="Poppins Light Bold"/>
                <a:sym typeface="Poppins Light Bold"/>
              </a:rPr>
              <a:t>4</a:t>
            </a:r>
          </a:p>
        </p:txBody>
      </p:sp>
      <p:grpSp>
        <p:nvGrpSpPr>
          <p:cNvPr id="28" name="Group 28"/>
          <p:cNvGrpSpPr/>
          <p:nvPr/>
        </p:nvGrpSpPr>
        <p:grpSpPr>
          <a:xfrm>
            <a:off x="1260425" y="5135887"/>
            <a:ext cx="3813327" cy="732834"/>
            <a:chOff x="0" y="0"/>
            <a:chExt cx="5420212" cy="1041641"/>
          </a:xfrm>
        </p:grpSpPr>
        <p:sp>
          <p:nvSpPr>
            <p:cNvPr id="29" name="Freeform 29"/>
            <p:cNvSpPr/>
            <p:nvPr/>
          </p:nvSpPr>
          <p:spPr>
            <a:xfrm>
              <a:off x="0" y="0"/>
              <a:ext cx="5420212" cy="1041641"/>
            </a:xfrm>
            <a:custGeom>
              <a:avLst/>
              <a:gdLst/>
              <a:ahLst/>
              <a:cxnLst/>
              <a:rect l="l" t="t" r="r" b="b"/>
              <a:pathLst>
                <a:path w="5420212" h="1041641">
                  <a:moveTo>
                    <a:pt x="5295752" y="1041640"/>
                  </a:moveTo>
                  <a:lnTo>
                    <a:pt x="124460" y="1041640"/>
                  </a:lnTo>
                  <a:cubicBezTo>
                    <a:pt x="55880" y="1041640"/>
                    <a:pt x="0" y="985761"/>
                    <a:pt x="0" y="917180"/>
                  </a:cubicBezTo>
                  <a:lnTo>
                    <a:pt x="0" y="124460"/>
                  </a:lnTo>
                  <a:cubicBezTo>
                    <a:pt x="0" y="55880"/>
                    <a:pt x="55880" y="0"/>
                    <a:pt x="124460" y="0"/>
                  </a:cubicBezTo>
                  <a:lnTo>
                    <a:pt x="5295752" y="0"/>
                  </a:lnTo>
                  <a:cubicBezTo>
                    <a:pt x="5364332" y="0"/>
                    <a:pt x="5420212" y="55880"/>
                    <a:pt x="5420212" y="124460"/>
                  </a:cubicBezTo>
                  <a:lnTo>
                    <a:pt x="5420212" y="917181"/>
                  </a:lnTo>
                  <a:cubicBezTo>
                    <a:pt x="5420212" y="985761"/>
                    <a:pt x="5364332" y="1041641"/>
                    <a:pt x="5295752" y="1041641"/>
                  </a:cubicBezTo>
                  <a:close/>
                </a:path>
              </a:pathLst>
            </a:custGeom>
            <a:solidFill>
              <a:srgbClr val="CF7C8D"/>
            </a:solidFill>
          </p:spPr>
          <p:txBody>
            <a:bodyPr/>
            <a:lstStyle/>
            <a:p>
              <a:endParaRPr lang="en-US" sz="1200"/>
            </a:p>
          </p:txBody>
        </p:sp>
      </p:grpSp>
      <p:sp>
        <p:nvSpPr>
          <p:cNvPr id="30" name="TextBox 30"/>
          <p:cNvSpPr txBox="1"/>
          <p:nvPr/>
        </p:nvSpPr>
        <p:spPr>
          <a:xfrm>
            <a:off x="1440857" y="5171558"/>
            <a:ext cx="3813327" cy="605615"/>
          </a:xfrm>
          <a:prstGeom prst="rect">
            <a:avLst/>
          </a:prstGeom>
        </p:spPr>
        <p:txBody>
          <a:bodyPr lIns="0" tIns="0" rIns="0" bIns="0" rtlCol="0" anchor="t">
            <a:spAutoFit/>
          </a:bodyPr>
          <a:lstStyle/>
          <a:p>
            <a:pPr>
              <a:lnSpc>
                <a:spcPts val="2426"/>
              </a:lnSpc>
              <a:spcBef>
                <a:spcPct val="0"/>
              </a:spcBef>
            </a:pPr>
            <a:r>
              <a:rPr lang="en-US" sz="1866" b="1">
                <a:solidFill>
                  <a:srgbClr val="FCFEFF"/>
                </a:solidFill>
                <a:latin typeface="Poppins Medium"/>
                <a:ea typeface="Poppins Medium"/>
                <a:cs typeface="Poppins Medium"/>
                <a:sym typeface="Poppins Medium"/>
              </a:rPr>
              <a:t>Team sharing/collaborative learning</a:t>
            </a:r>
          </a:p>
        </p:txBody>
      </p:sp>
      <p:grpSp>
        <p:nvGrpSpPr>
          <p:cNvPr id="31" name="Group 31"/>
          <p:cNvGrpSpPr/>
          <p:nvPr/>
        </p:nvGrpSpPr>
        <p:grpSpPr>
          <a:xfrm>
            <a:off x="398272" y="5136489"/>
            <a:ext cx="732232" cy="732232"/>
            <a:chOff x="0" y="0"/>
            <a:chExt cx="6350000" cy="6350000"/>
          </a:xfrm>
        </p:grpSpPr>
        <p:sp>
          <p:nvSpPr>
            <p:cNvPr id="32" name="Freeform 32"/>
            <p:cNvSpPr/>
            <p:nvPr/>
          </p:nvSpPr>
          <p:spPr>
            <a:xfrm>
              <a:off x="0" y="0"/>
              <a:ext cx="6350000" cy="6350000"/>
            </a:xfrm>
            <a:custGeom>
              <a:avLst/>
              <a:gdLst/>
              <a:ahLst/>
              <a:cxnLst/>
              <a:rect l="l" t="t" r="r" b="b"/>
              <a:pathLst>
                <a:path w="6350000" h="6350000">
                  <a:moveTo>
                    <a:pt x="3175000" y="0"/>
                  </a:moveTo>
                  <a:cubicBezTo>
                    <a:pt x="1421496" y="0"/>
                    <a:pt x="0" y="1421496"/>
                    <a:pt x="0" y="3175000"/>
                  </a:cubicBezTo>
                  <a:cubicBezTo>
                    <a:pt x="0" y="4928504"/>
                    <a:pt x="1421496" y="6350000"/>
                    <a:pt x="3175000" y="6350000"/>
                  </a:cubicBezTo>
                  <a:cubicBezTo>
                    <a:pt x="4928504" y="6350000"/>
                    <a:pt x="6350000" y="4928504"/>
                    <a:pt x="6350000" y="3175000"/>
                  </a:cubicBezTo>
                  <a:cubicBezTo>
                    <a:pt x="6350000" y="1421496"/>
                    <a:pt x="4928504" y="0"/>
                    <a:pt x="3175000" y="0"/>
                  </a:cubicBezTo>
                  <a:close/>
                </a:path>
              </a:pathLst>
            </a:custGeom>
            <a:solidFill>
              <a:srgbClr val="CF7C8D"/>
            </a:solidFill>
          </p:spPr>
          <p:txBody>
            <a:bodyPr/>
            <a:lstStyle/>
            <a:p>
              <a:endParaRPr lang="en-US" sz="1200"/>
            </a:p>
          </p:txBody>
        </p:sp>
      </p:grpSp>
      <p:sp>
        <p:nvSpPr>
          <p:cNvPr id="33" name="TextBox 33"/>
          <p:cNvSpPr txBox="1"/>
          <p:nvPr/>
        </p:nvSpPr>
        <p:spPr>
          <a:xfrm>
            <a:off x="426867" y="5135353"/>
            <a:ext cx="675043" cy="630814"/>
          </a:xfrm>
          <a:prstGeom prst="rect">
            <a:avLst/>
          </a:prstGeom>
        </p:spPr>
        <p:txBody>
          <a:bodyPr lIns="0" tIns="0" rIns="0" bIns="0" rtlCol="0" anchor="t">
            <a:spAutoFit/>
          </a:bodyPr>
          <a:lstStyle/>
          <a:p>
            <a:pPr marL="0" lvl="1" algn="ctr">
              <a:lnSpc>
                <a:spcPts val="5473"/>
              </a:lnSpc>
              <a:spcBef>
                <a:spcPct val="0"/>
              </a:spcBef>
            </a:pPr>
            <a:r>
              <a:rPr lang="en-US" sz="3486" spc="362">
                <a:solidFill>
                  <a:srgbClr val="FCFEFF"/>
                </a:solidFill>
                <a:latin typeface="Poppins Light Bold"/>
                <a:ea typeface="Poppins Light Bold"/>
                <a:cs typeface="Poppins Light Bold"/>
                <a:sym typeface="Poppins Light Bold"/>
              </a:rPr>
              <a:t>5</a:t>
            </a:r>
          </a:p>
        </p:txBody>
      </p:sp>
      <p:sp>
        <p:nvSpPr>
          <p:cNvPr id="34" name="TextBox 34"/>
          <p:cNvSpPr txBox="1"/>
          <p:nvPr/>
        </p:nvSpPr>
        <p:spPr>
          <a:xfrm>
            <a:off x="5565334" y="1464628"/>
            <a:ext cx="5922881" cy="4124847"/>
          </a:xfrm>
          <a:prstGeom prst="rect">
            <a:avLst/>
          </a:prstGeom>
        </p:spPr>
        <p:txBody>
          <a:bodyPr lIns="0" tIns="0" rIns="0" bIns="0" rtlCol="0" anchor="t">
            <a:spAutoFit/>
          </a:bodyPr>
          <a:lstStyle/>
          <a:p>
            <a:pPr>
              <a:lnSpc>
                <a:spcPts val="2707"/>
              </a:lnSpc>
            </a:pPr>
            <a:r>
              <a:rPr lang="en-US" sz="1933">
                <a:solidFill>
                  <a:srgbClr val="000000"/>
                </a:solidFill>
                <a:latin typeface="Canva Sans 1"/>
                <a:ea typeface="Canva Sans 1"/>
                <a:cs typeface="Canva Sans 1"/>
                <a:sym typeface="Canva Sans 1"/>
              </a:rPr>
              <a:t>“Best part was the monthly check-ins holding us accountable, the PDSA cycles, and the coaching and feedback that occurred during the zoom sessions.”</a:t>
            </a:r>
          </a:p>
          <a:p>
            <a:pPr>
              <a:lnSpc>
                <a:spcPts val="2707"/>
              </a:lnSpc>
            </a:pPr>
            <a:endParaRPr lang="en-US" sz="1933">
              <a:solidFill>
                <a:srgbClr val="000000"/>
              </a:solidFill>
              <a:latin typeface="Canva Sans 1"/>
              <a:ea typeface="Canva Sans 1"/>
              <a:cs typeface="Canva Sans 1"/>
              <a:sym typeface="Canva Sans 1"/>
            </a:endParaRPr>
          </a:p>
          <a:p>
            <a:pPr>
              <a:lnSpc>
                <a:spcPts val="2707"/>
              </a:lnSpc>
            </a:pPr>
            <a:r>
              <a:rPr lang="en-US" sz="1933">
                <a:solidFill>
                  <a:srgbClr val="000000"/>
                </a:solidFill>
                <a:latin typeface="Canva Sans 1"/>
                <a:ea typeface="Canva Sans 1"/>
                <a:cs typeface="Canva Sans 1"/>
                <a:sym typeface="Canva Sans 1"/>
              </a:rPr>
              <a:t>“I like the discussion and getting the feedback from other organizations.”</a:t>
            </a:r>
          </a:p>
          <a:p>
            <a:pPr>
              <a:lnSpc>
                <a:spcPts val="2707"/>
              </a:lnSpc>
            </a:pPr>
            <a:endParaRPr lang="en-US" sz="1933">
              <a:solidFill>
                <a:srgbClr val="000000"/>
              </a:solidFill>
              <a:latin typeface="Canva Sans 1"/>
              <a:ea typeface="Canva Sans 1"/>
              <a:cs typeface="Canva Sans 1"/>
              <a:sym typeface="Canva Sans 1"/>
            </a:endParaRPr>
          </a:p>
          <a:p>
            <a:pPr>
              <a:lnSpc>
                <a:spcPts val="2707"/>
              </a:lnSpc>
            </a:pPr>
            <a:r>
              <a:rPr lang="en-US" sz="1933">
                <a:solidFill>
                  <a:srgbClr val="000000"/>
                </a:solidFill>
                <a:latin typeface="Canva Sans 1"/>
                <a:ea typeface="Canva Sans 1"/>
                <a:cs typeface="Canva Sans 1"/>
                <a:sym typeface="Canva Sans 1"/>
              </a:rPr>
              <a:t>“Great opportunity to improve patient care and learn from our peers. Love hearing what other hospitals are doing and learning from each other! Also, other teams asked questions or raised topics we did not think about.”</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4A2ACF8-A35A-2D94-0519-F49D8ABC2CE4}"/>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978072"/>
            <a:ext cx="7622253" cy="5048177"/>
          </a:xfrm>
          <a:prstGeom prst="rect">
            <a:avLst/>
          </a:prstGeom>
        </p:spPr>
        <p:txBody>
          <a:bodyPr lIns="0" tIns="0" rIns="0" bIns="0" rtlCol="0" anchor="t">
            <a:spAutoFit/>
          </a:bodyPr>
          <a:lstStyle/>
          <a:p>
            <a:pPr marL="417431" lvl="1" indent="-208716">
              <a:lnSpc>
                <a:spcPts val="2707"/>
              </a:lnSpc>
              <a:buFont typeface="Arial"/>
              <a:buChar char="•"/>
            </a:pPr>
            <a:r>
              <a:rPr lang="en-US" sz="1933">
                <a:solidFill>
                  <a:srgbClr val="000000"/>
                </a:solidFill>
                <a:latin typeface="Canva Sans 1"/>
                <a:ea typeface="Canva Sans 1"/>
                <a:cs typeface="Canva Sans 1"/>
                <a:sym typeface="Canva Sans 1"/>
              </a:rPr>
              <a:t>20-minute survey for hospitals to share with PNQIN where they are starting from in several key areas:</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Patient and Provider Education</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Screening for Depression, Anxiety &amp; Bipolar Disorder</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Patient Assessment</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Resources</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Treatment and Referral</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Medication</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Treatment Follow-up</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Ongoing Care</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PMHC Bundle Implementation Readiness</a:t>
            </a:r>
          </a:p>
          <a:p>
            <a:pPr>
              <a:lnSpc>
                <a:spcPts val="1773"/>
              </a:lnSpc>
            </a:pPr>
            <a:endParaRPr lang="en-US" sz="1267">
              <a:solidFill>
                <a:srgbClr val="000000"/>
              </a:solidFill>
              <a:latin typeface="Canva Sans 1"/>
              <a:ea typeface="Canva Sans 1"/>
              <a:cs typeface="Canva Sans 1"/>
              <a:sym typeface="Canva Sans 1"/>
            </a:endParaRPr>
          </a:p>
          <a:p>
            <a:pPr marL="417431" lvl="1" indent="-208716">
              <a:lnSpc>
                <a:spcPts val="2707"/>
              </a:lnSpc>
              <a:buFont typeface="Arial"/>
              <a:buChar char="•"/>
            </a:pPr>
            <a:r>
              <a:rPr lang="en-US" sz="1933">
                <a:solidFill>
                  <a:srgbClr val="000000"/>
                </a:solidFill>
                <a:latin typeface="Canva Sans 1"/>
                <a:ea typeface="Canva Sans 1"/>
                <a:cs typeface="Canva Sans 1"/>
                <a:sym typeface="Canva Sans 1"/>
              </a:rPr>
              <a:t>Survey link and instructions emailed to PMHC Bundle OB, RN, and Ambulatory Champions upon submission of the site’s PMHC Bundle Team Roster form.</a:t>
            </a:r>
          </a:p>
          <a:p>
            <a:pPr marL="546989" lvl="2" indent="-182330">
              <a:lnSpc>
                <a:spcPts val="1773"/>
              </a:lnSpc>
              <a:buFont typeface="Arial"/>
              <a:buChar char="⚬"/>
            </a:pPr>
            <a:r>
              <a:rPr lang="en-US" sz="1267">
                <a:solidFill>
                  <a:srgbClr val="000000"/>
                </a:solidFill>
                <a:latin typeface="Canva Sans 1"/>
                <a:ea typeface="Canva Sans 1"/>
                <a:cs typeface="Canva Sans 1"/>
                <a:sym typeface="Canva Sans 1"/>
              </a:rPr>
              <a:t>Email reminders sent until completion (the survey is a requirement for participation in the bundle, as communicated to teams).</a:t>
            </a:r>
          </a:p>
          <a:p>
            <a:pPr>
              <a:lnSpc>
                <a:spcPts val="1773"/>
              </a:lnSpc>
            </a:pPr>
            <a:endParaRPr lang="en-US" sz="1267">
              <a:solidFill>
                <a:srgbClr val="000000"/>
              </a:solidFill>
              <a:latin typeface="Canva Sans 1"/>
              <a:ea typeface="Canva Sans 1"/>
              <a:cs typeface="Canva Sans 1"/>
              <a:sym typeface="Canva Sans 1"/>
            </a:endParaRPr>
          </a:p>
          <a:p>
            <a:pPr marL="417431" lvl="1" indent="-208716">
              <a:lnSpc>
                <a:spcPts val="2707"/>
              </a:lnSpc>
              <a:buFont typeface="Arial"/>
              <a:buChar char="•"/>
            </a:pPr>
            <a:r>
              <a:rPr lang="en-US" sz="1933">
                <a:solidFill>
                  <a:srgbClr val="000000"/>
                </a:solidFill>
                <a:latin typeface="Canva Sans 1"/>
                <a:ea typeface="Canva Sans 1"/>
                <a:cs typeface="Canva Sans 1"/>
                <a:sym typeface="Canva Sans 1"/>
              </a:rPr>
              <a:t>Adapted from the </a:t>
            </a:r>
            <a:r>
              <a:rPr lang="en-US" sz="1933" u="sng">
                <a:solidFill>
                  <a:srgbClr val="000000"/>
                </a:solidFill>
                <a:latin typeface="Canva Sans 1"/>
                <a:ea typeface="Canva Sans 1"/>
                <a:cs typeface="Canva Sans 1"/>
                <a:sym typeface="Canva Sans 1"/>
                <a:hlinkClick r:id="rId2" tooltip="https://view.officeapps.live.com/op/view.aspx?src=https%3A%2F%2Fwww.umassmed.edu%2Fglobalassets%2Flifeline4moms%2Fimplementation-guide%2Ftool-to-schedule-implementation-and-create-practice-goals.xlsx&amp;wdOrigin=BROWSELINK"/>
              </a:rPr>
              <a:t>Lifeline4Moms Baseline Practice Assessment</a:t>
            </a:r>
          </a:p>
        </p:txBody>
      </p:sp>
      <p:grpSp>
        <p:nvGrpSpPr>
          <p:cNvPr id="3" name="Group 3"/>
          <p:cNvGrpSpPr/>
          <p:nvPr/>
        </p:nvGrpSpPr>
        <p:grpSpPr>
          <a:xfrm>
            <a:off x="8798909" y="2262081"/>
            <a:ext cx="2707291" cy="2748627"/>
            <a:chOff x="0" y="0"/>
            <a:chExt cx="1069547" cy="1085877"/>
          </a:xfrm>
        </p:grpSpPr>
        <p:sp>
          <p:nvSpPr>
            <p:cNvPr id="4" name="Freeform 4"/>
            <p:cNvSpPr/>
            <p:nvPr/>
          </p:nvSpPr>
          <p:spPr>
            <a:xfrm>
              <a:off x="0" y="0"/>
              <a:ext cx="1069547" cy="1085877"/>
            </a:xfrm>
            <a:custGeom>
              <a:avLst/>
              <a:gdLst/>
              <a:ahLst/>
              <a:cxnLst/>
              <a:rect l="l" t="t" r="r" b="b"/>
              <a:pathLst>
                <a:path w="1069547" h="1085877">
                  <a:moveTo>
                    <a:pt x="97228" y="0"/>
                  </a:moveTo>
                  <a:lnTo>
                    <a:pt x="972319" y="0"/>
                  </a:lnTo>
                  <a:cubicBezTo>
                    <a:pt x="1026016" y="0"/>
                    <a:pt x="1069547" y="43531"/>
                    <a:pt x="1069547" y="97228"/>
                  </a:cubicBezTo>
                  <a:lnTo>
                    <a:pt x="1069547" y="988649"/>
                  </a:lnTo>
                  <a:cubicBezTo>
                    <a:pt x="1069547" y="1042347"/>
                    <a:pt x="1026016" y="1085877"/>
                    <a:pt x="972319" y="1085877"/>
                  </a:cubicBezTo>
                  <a:lnTo>
                    <a:pt x="97228" y="1085877"/>
                  </a:lnTo>
                  <a:cubicBezTo>
                    <a:pt x="43531" y="1085877"/>
                    <a:pt x="0" y="1042347"/>
                    <a:pt x="0" y="988649"/>
                  </a:cubicBezTo>
                  <a:lnTo>
                    <a:pt x="0" y="97228"/>
                  </a:lnTo>
                  <a:cubicBezTo>
                    <a:pt x="0" y="43531"/>
                    <a:pt x="43531" y="0"/>
                    <a:pt x="97228" y="0"/>
                  </a:cubicBezTo>
                  <a:close/>
                </a:path>
              </a:pathLst>
            </a:custGeom>
            <a:solidFill>
              <a:srgbClr val="B22A4A">
                <a:alpha val="74902"/>
              </a:srgbClr>
            </a:solidFill>
          </p:spPr>
          <p:txBody>
            <a:bodyPr/>
            <a:lstStyle/>
            <a:p>
              <a:endParaRPr lang="en-US" sz="1200"/>
            </a:p>
          </p:txBody>
        </p:sp>
        <p:sp>
          <p:nvSpPr>
            <p:cNvPr id="5" name="TextBox 5"/>
            <p:cNvSpPr txBox="1"/>
            <p:nvPr/>
          </p:nvSpPr>
          <p:spPr>
            <a:xfrm>
              <a:off x="0" y="-57150"/>
              <a:ext cx="1069547" cy="1143027"/>
            </a:xfrm>
            <a:prstGeom prst="rect">
              <a:avLst/>
            </a:prstGeom>
          </p:spPr>
          <p:txBody>
            <a:bodyPr lIns="33867" tIns="33867" rIns="33867" bIns="33867" rtlCol="0" anchor="ctr"/>
            <a:lstStyle/>
            <a:p>
              <a:pPr algn="ctr">
                <a:lnSpc>
                  <a:spcPts val="2333"/>
                </a:lnSpc>
              </a:pPr>
              <a:r>
                <a:rPr lang="en-US" sz="1667" b="1" u="sng">
                  <a:solidFill>
                    <a:srgbClr val="FFFFFF">
                      <a:alpha val="74902"/>
                    </a:srgbClr>
                  </a:solidFill>
                  <a:latin typeface="Canva Sans 1 Bold"/>
                  <a:ea typeface="Canva Sans 1 Bold"/>
                  <a:cs typeface="Canva Sans 1 Bold"/>
                  <a:sym typeface="Canva Sans 1 Bold"/>
                </a:rPr>
                <a:t>Respondents:</a:t>
              </a:r>
            </a:p>
            <a:p>
              <a:pPr algn="ctr">
                <a:lnSpc>
                  <a:spcPts val="2053"/>
                </a:lnSpc>
              </a:pPr>
              <a:endParaRPr lang="en-US" sz="1667" b="1" u="sng">
                <a:solidFill>
                  <a:srgbClr val="FFFFFF">
                    <a:alpha val="74902"/>
                  </a:srgbClr>
                </a:solidFill>
                <a:latin typeface="Canva Sans 1 Bold"/>
                <a:ea typeface="Canva Sans 1 Bold"/>
                <a:cs typeface="Canva Sans 1 Bold"/>
                <a:sym typeface="Canva Sans 1 Bold"/>
              </a:endParaRPr>
            </a:p>
            <a:p>
              <a:pPr marL="287892" lvl="1" indent="-143946">
                <a:lnSpc>
                  <a:spcPts val="1867"/>
                </a:lnSpc>
                <a:buFont typeface="Arial"/>
                <a:buChar char="•"/>
              </a:pPr>
              <a:r>
                <a:rPr lang="en-US" sz="1333">
                  <a:solidFill>
                    <a:srgbClr val="FFFFFF">
                      <a:alpha val="74902"/>
                    </a:srgbClr>
                  </a:solidFill>
                  <a:latin typeface="Canva Sans 1"/>
                  <a:ea typeface="Canva Sans 1"/>
                  <a:cs typeface="Canva Sans 1"/>
                  <a:sym typeface="Canva Sans 1"/>
                </a:rPr>
                <a:t>Inpatient units = 19</a:t>
              </a:r>
            </a:p>
            <a:p>
              <a:pPr marL="287892" lvl="1" indent="-143946">
                <a:lnSpc>
                  <a:spcPts val="1867"/>
                </a:lnSpc>
                <a:buFont typeface="Arial"/>
                <a:buChar char="•"/>
              </a:pPr>
              <a:r>
                <a:rPr lang="en-US" sz="1333">
                  <a:solidFill>
                    <a:srgbClr val="FFFFFF">
                      <a:alpha val="74902"/>
                    </a:srgbClr>
                  </a:solidFill>
                  <a:latin typeface="Canva Sans 1"/>
                  <a:ea typeface="Canva Sans 1"/>
                  <a:cs typeface="Canva Sans 1"/>
                  <a:sym typeface="Canva Sans 1"/>
                </a:rPr>
                <a:t>Ambulatory practices = 4</a:t>
              </a:r>
            </a:p>
            <a:p>
              <a:pPr>
                <a:lnSpc>
                  <a:spcPts val="1867"/>
                </a:lnSpc>
              </a:pPr>
              <a:endParaRPr lang="en-US" sz="1333">
                <a:solidFill>
                  <a:srgbClr val="FFFFFF">
                    <a:alpha val="74902"/>
                  </a:srgbClr>
                </a:solidFill>
                <a:latin typeface="Canva Sans 1"/>
                <a:ea typeface="Canva Sans 1"/>
                <a:cs typeface="Canva Sans 1"/>
                <a:sym typeface="Canva Sans 1"/>
              </a:endParaRPr>
            </a:p>
            <a:p>
              <a:pPr marL="287892" lvl="1" indent="-143946">
                <a:lnSpc>
                  <a:spcPts val="1867"/>
                </a:lnSpc>
                <a:buFont typeface="Arial"/>
                <a:buChar char="•"/>
              </a:pPr>
              <a:r>
                <a:rPr lang="en-US" sz="1333">
                  <a:solidFill>
                    <a:srgbClr val="FFFFFF">
                      <a:alpha val="74902"/>
                    </a:srgbClr>
                  </a:solidFill>
                  <a:latin typeface="Canva Sans 1"/>
                  <a:ea typeface="Canva Sans 1"/>
                  <a:cs typeface="Canva Sans 1"/>
                  <a:sym typeface="Canva Sans 1"/>
                </a:rPr>
                <a:t>All respondents unique except for 1 hospital who completed for both their inpatient unit and ambulatory practice.</a:t>
              </a:r>
            </a:p>
            <a:p>
              <a:pPr>
                <a:lnSpc>
                  <a:spcPts val="1867"/>
                </a:lnSpc>
              </a:pPr>
              <a:endParaRPr lang="en-US" sz="1333">
                <a:solidFill>
                  <a:srgbClr val="FFFFFF">
                    <a:alpha val="74902"/>
                  </a:srgbClr>
                </a:solidFill>
                <a:latin typeface="Canva Sans 1"/>
                <a:ea typeface="Canva Sans 1"/>
                <a:cs typeface="Canva Sans 1"/>
                <a:sym typeface="Canva Sans 1"/>
              </a:endParaRPr>
            </a:p>
          </p:txBody>
        </p:sp>
      </p:grpSp>
      <p:sp>
        <p:nvSpPr>
          <p:cNvPr id="6" name="TextBox 6"/>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PMHC Pre-Implementation Survey</a:t>
            </a:r>
          </a:p>
        </p:txBody>
      </p:sp>
      <p:sp>
        <p:nvSpPr>
          <p:cNvPr id="7" name="Freeform 7"/>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CD2BFF7-BC37-FC92-5A27-6557DC184D6C}"/>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398272" y="1656345"/>
            <a:ext cx="5553964" cy="2832522"/>
          </a:xfrm>
          <a:custGeom>
            <a:avLst/>
            <a:gdLst/>
            <a:ahLst/>
            <a:cxnLst/>
            <a:rect l="l" t="t" r="r" b="b"/>
            <a:pathLst>
              <a:path w="8330946" h="4248783">
                <a:moveTo>
                  <a:pt x="0" y="0"/>
                </a:moveTo>
                <a:lnTo>
                  <a:pt x="8330946" y="0"/>
                </a:lnTo>
                <a:lnTo>
                  <a:pt x="8330946" y="4248782"/>
                </a:lnTo>
                <a:lnTo>
                  <a:pt x="0" y="4248782"/>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6096000" y="1656345"/>
            <a:ext cx="5553964" cy="2832522"/>
          </a:xfrm>
          <a:custGeom>
            <a:avLst/>
            <a:gdLst/>
            <a:ahLst/>
            <a:cxnLst/>
            <a:rect l="l" t="t" r="r" b="b"/>
            <a:pathLst>
              <a:path w="8330946" h="4248783">
                <a:moveTo>
                  <a:pt x="0" y="0"/>
                </a:moveTo>
                <a:lnTo>
                  <a:pt x="8330946" y="0"/>
                </a:lnTo>
                <a:lnTo>
                  <a:pt x="8330946" y="4248782"/>
                </a:lnTo>
                <a:lnTo>
                  <a:pt x="0" y="4248782"/>
                </a:lnTo>
                <a:lnTo>
                  <a:pt x="0" y="0"/>
                </a:lnTo>
                <a:close/>
              </a:path>
            </a:pathLst>
          </a:custGeom>
          <a:blipFill>
            <a:blip r:embed="rId3"/>
            <a:stretch>
              <a:fillRect/>
            </a:stretch>
          </a:blipFill>
        </p:spPr>
        <p:txBody>
          <a:bodyPr/>
          <a:lstStyle/>
          <a:p>
            <a:endParaRPr lang="en-US" sz="1200"/>
          </a:p>
        </p:txBody>
      </p:sp>
      <p:sp>
        <p:nvSpPr>
          <p:cNvPr id="4" name="TextBox 4"/>
          <p:cNvSpPr txBox="1"/>
          <p:nvPr/>
        </p:nvSpPr>
        <p:spPr>
          <a:xfrm>
            <a:off x="398272" y="298451"/>
            <a:ext cx="11107928" cy="448841"/>
          </a:xfrm>
          <a:prstGeom prst="rect">
            <a:avLst/>
          </a:prstGeom>
        </p:spPr>
        <p:txBody>
          <a:bodyPr lIns="0" tIns="0" rIns="0" bIns="0" rtlCol="0" anchor="t">
            <a:spAutoFit/>
          </a:bodyPr>
          <a:lstStyle/>
          <a:p>
            <a:pPr>
              <a:lnSpc>
                <a:spcPts val="3520"/>
              </a:lnSpc>
            </a:pPr>
            <a:r>
              <a:rPr lang="en-US" sz="2933" spc="305">
                <a:solidFill>
                  <a:srgbClr val="B22A4A"/>
                </a:solidFill>
                <a:latin typeface="Poppins Light Bold"/>
                <a:ea typeface="Poppins Light Bold"/>
                <a:cs typeface="Poppins Light Bold"/>
                <a:sym typeface="Poppins Light Bold"/>
              </a:rPr>
              <a:t>Pre-Imp Survey: Provider Education (N=23)</a:t>
            </a:r>
          </a:p>
        </p:txBody>
      </p:sp>
      <p:sp>
        <p:nvSpPr>
          <p:cNvPr id="5" name="TextBox 5"/>
          <p:cNvSpPr txBox="1"/>
          <p:nvPr/>
        </p:nvSpPr>
        <p:spPr>
          <a:xfrm>
            <a:off x="398272" y="4552304"/>
            <a:ext cx="5553964" cy="1382686"/>
          </a:xfrm>
          <a:prstGeom prst="rect">
            <a:avLst/>
          </a:prstGeom>
        </p:spPr>
        <p:txBody>
          <a:bodyPr lIns="0" tIns="0" rIns="0" bIns="0" rtlCol="0" anchor="t">
            <a:spAutoFit/>
          </a:bodyPr>
          <a:lstStyle/>
          <a:p>
            <a:pPr algn="ctr">
              <a:lnSpc>
                <a:spcPts val="3733"/>
              </a:lnSpc>
            </a:pPr>
            <a:r>
              <a:rPr lang="en-US" sz="2666" b="1">
                <a:solidFill>
                  <a:srgbClr val="B22A4A"/>
                </a:solidFill>
                <a:latin typeface="Canva Sans 1 Bold"/>
                <a:ea typeface="Canva Sans 1 Bold"/>
                <a:cs typeface="Canva Sans 1 Bold"/>
                <a:sym typeface="Canva Sans 1 Bold"/>
              </a:rPr>
              <a:t>Our unit/practice </a:t>
            </a:r>
            <a:r>
              <a:rPr lang="en-US" sz="2666" b="1" u="sng">
                <a:solidFill>
                  <a:srgbClr val="B22A4A"/>
                </a:solidFill>
                <a:latin typeface="Canva Sans 1 Bold"/>
                <a:ea typeface="Canva Sans 1 Bold"/>
                <a:cs typeface="Canva Sans 1 Bold"/>
                <a:sym typeface="Canva Sans 1 Bold"/>
              </a:rPr>
              <a:t>supports and expects</a:t>
            </a:r>
            <a:r>
              <a:rPr lang="en-US" sz="2666" b="1">
                <a:solidFill>
                  <a:srgbClr val="B22A4A"/>
                </a:solidFill>
                <a:latin typeface="Canva Sans 1 Bold"/>
                <a:ea typeface="Canva Sans 1 Bold"/>
                <a:cs typeface="Canva Sans 1 Bold"/>
                <a:sym typeface="Canva Sans 1 Bold"/>
              </a:rPr>
              <a:t> clinicians and staff to discuss PMHC with patients.</a:t>
            </a:r>
          </a:p>
        </p:txBody>
      </p:sp>
      <p:sp>
        <p:nvSpPr>
          <p:cNvPr id="6" name="TextBox 6"/>
          <p:cNvSpPr txBox="1"/>
          <p:nvPr/>
        </p:nvSpPr>
        <p:spPr>
          <a:xfrm>
            <a:off x="6096000" y="4545954"/>
            <a:ext cx="5553964" cy="1382686"/>
          </a:xfrm>
          <a:prstGeom prst="rect">
            <a:avLst/>
          </a:prstGeom>
        </p:spPr>
        <p:txBody>
          <a:bodyPr lIns="0" tIns="0" rIns="0" bIns="0" rtlCol="0" anchor="t">
            <a:spAutoFit/>
          </a:bodyPr>
          <a:lstStyle/>
          <a:p>
            <a:pPr algn="ctr">
              <a:lnSpc>
                <a:spcPts val="3734"/>
              </a:lnSpc>
            </a:pPr>
            <a:r>
              <a:rPr lang="en-US" sz="2667" b="1">
                <a:solidFill>
                  <a:srgbClr val="B22A4A"/>
                </a:solidFill>
                <a:latin typeface="Canva Sans 1 Bold"/>
                <a:ea typeface="Canva Sans 1 Bold"/>
                <a:cs typeface="Canva Sans 1 Bold"/>
                <a:sym typeface="Canva Sans 1 Bold"/>
              </a:rPr>
              <a:t>Our unit/practice </a:t>
            </a:r>
            <a:r>
              <a:rPr lang="en-US" sz="2667" b="1" u="sng">
                <a:solidFill>
                  <a:srgbClr val="B22A4A"/>
                </a:solidFill>
                <a:latin typeface="Canva Sans 1 Bold"/>
                <a:ea typeface="Canva Sans 1 Bold"/>
                <a:cs typeface="Canva Sans 1 Bold"/>
                <a:sym typeface="Canva Sans 1 Bold"/>
              </a:rPr>
              <a:t>has procedures</a:t>
            </a:r>
            <a:r>
              <a:rPr lang="en-US" sz="2667" b="1">
                <a:solidFill>
                  <a:srgbClr val="B22A4A"/>
                </a:solidFill>
                <a:latin typeface="Canva Sans 1 Bold"/>
                <a:ea typeface="Canva Sans 1 Bold"/>
                <a:cs typeface="Canva Sans 1 Bold"/>
                <a:sym typeface="Canva Sans 1 Bold"/>
              </a:rPr>
              <a:t> for providing training to providers and staff on PMHC.</a:t>
            </a:r>
          </a:p>
        </p:txBody>
      </p:sp>
      <p:sp>
        <p:nvSpPr>
          <p:cNvPr id="7" name="Freeform 7"/>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4"/>
            <a:stretch>
              <a:fillRect/>
            </a:stretch>
          </a:blipFill>
        </p:spPr>
        <p:txBody>
          <a:bodyPr/>
          <a:lstStyle/>
          <a:p>
            <a:endParaRPr lang="en-US" sz="1200"/>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6E2B1E7-0D1A-B646-F1C2-039191584686}"/>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398272" y="1543922"/>
            <a:ext cx="5697728" cy="2905841"/>
          </a:xfrm>
          <a:custGeom>
            <a:avLst/>
            <a:gdLst/>
            <a:ahLst/>
            <a:cxnLst/>
            <a:rect l="l" t="t" r="r" b="b"/>
            <a:pathLst>
              <a:path w="8546592" h="4358762">
                <a:moveTo>
                  <a:pt x="0" y="0"/>
                </a:moveTo>
                <a:lnTo>
                  <a:pt x="8546592" y="0"/>
                </a:lnTo>
                <a:lnTo>
                  <a:pt x="8546592" y="4358762"/>
                </a:lnTo>
                <a:lnTo>
                  <a:pt x="0" y="4358762"/>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7587049" y="998077"/>
            <a:ext cx="3919151" cy="1998767"/>
          </a:xfrm>
          <a:custGeom>
            <a:avLst/>
            <a:gdLst/>
            <a:ahLst/>
            <a:cxnLst/>
            <a:rect l="l" t="t" r="r" b="b"/>
            <a:pathLst>
              <a:path w="5878727" h="2998151">
                <a:moveTo>
                  <a:pt x="0" y="0"/>
                </a:moveTo>
                <a:lnTo>
                  <a:pt x="5878727" y="0"/>
                </a:lnTo>
                <a:lnTo>
                  <a:pt x="5878727" y="2998150"/>
                </a:lnTo>
                <a:lnTo>
                  <a:pt x="0" y="2998150"/>
                </a:lnTo>
                <a:lnTo>
                  <a:pt x="0" y="0"/>
                </a:lnTo>
                <a:close/>
              </a:path>
            </a:pathLst>
          </a:custGeom>
          <a:blipFill>
            <a:blip r:embed="rId3"/>
            <a:stretch>
              <a:fillRect/>
            </a:stretch>
          </a:blipFill>
        </p:spPr>
        <p:txBody>
          <a:bodyPr/>
          <a:lstStyle/>
          <a:p>
            <a:endParaRPr lang="en-US" sz="1200"/>
          </a:p>
        </p:txBody>
      </p:sp>
      <p:sp>
        <p:nvSpPr>
          <p:cNvPr id="4" name="Freeform 4"/>
          <p:cNvSpPr/>
          <p:nvPr/>
        </p:nvSpPr>
        <p:spPr>
          <a:xfrm>
            <a:off x="7587049" y="3934249"/>
            <a:ext cx="3919151" cy="1998767"/>
          </a:xfrm>
          <a:custGeom>
            <a:avLst/>
            <a:gdLst/>
            <a:ahLst/>
            <a:cxnLst/>
            <a:rect l="l" t="t" r="r" b="b"/>
            <a:pathLst>
              <a:path w="5878727" h="2998151">
                <a:moveTo>
                  <a:pt x="0" y="0"/>
                </a:moveTo>
                <a:lnTo>
                  <a:pt x="5878727" y="0"/>
                </a:lnTo>
                <a:lnTo>
                  <a:pt x="5878727" y="2998150"/>
                </a:lnTo>
                <a:lnTo>
                  <a:pt x="0" y="2998150"/>
                </a:lnTo>
                <a:lnTo>
                  <a:pt x="0" y="0"/>
                </a:lnTo>
                <a:close/>
              </a:path>
            </a:pathLst>
          </a:custGeom>
          <a:blipFill>
            <a:blip r:embed="rId4"/>
            <a:stretch>
              <a:fillRect/>
            </a:stretch>
          </a:blipFill>
        </p:spPr>
        <p:txBody>
          <a:bodyPr/>
          <a:lstStyle/>
          <a:p>
            <a:endParaRPr lang="en-US" sz="1200"/>
          </a:p>
        </p:txBody>
      </p:sp>
      <p:sp>
        <p:nvSpPr>
          <p:cNvPr id="5" name="TextBox 5"/>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Pre-Imp Survey: Patient Education (N=23)</a:t>
            </a:r>
          </a:p>
        </p:txBody>
      </p:sp>
      <p:sp>
        <p:nvSpPr>
          <p:cNvPr id="6" name="TextBox 6"/>
          <p:cNvSpPr txBox="1"/>
          <p:nvPr/>
        </p:nvSpPr>
        <p:spPr>
          <a:xfrm>
            <a:off x="711385" y="4523458"/>
            <a:ext cx="5071503" cy="1196033"/>
          </a:xfrm>
          <a:prstGeom prst="rect">
            <a:avLst/>
          </a:prstGeom>
        </p:spPr>
        <p:txBody>
          <a:bodyPr lIns="0" tIns="0" rIns="0" bIns="0" rtlCol="0" anchor="t">
            <a:spAutoFit/>
          </a:bodyPr>
          <a:lstStyle/>
          <a:p>
            <a:pPr algn="ctr">
              <a:lnSpc>
                <a:spcPts val="3238"/>
              </a:lnSpc>
            </a:pPr>
            <a:r>
              <a:rPr lang="en-US" sz="2313" b="1">
                <a:solidFill>
                  <a:srgbClr val="B22A4A"/>
                </a:solidFill>
                <a:latin typeface="Canva Sans 1 Bold"/>
                <a:ea typeface="Canva Sans 1 Bold"/>
                <a:cs typeface="Canva Sans 1 Bold"/>
                <a:sym typeface="Canva Sans 1 Bold"/>
              </a:rPr>
              <a:t>Our unit/practice has procedures for providing education to patients about PMHC.</a:t>
            </a:r>
          </a:p>
        </p:txBody>
      </p:sp>
      <p:sp>
        <p:nvSpPr>
          <p:cNvPr id="7" name="TextBox 7"/>
          <p:cNvSpPr txBox="1"/>
          <p:nvPr/>
        </p:nvSpPr>
        <p:spPr>
          <a:xfrm>
            <a:off x="6673254" y="3104515"/>
            <a:ext cx="5330940" cy="708977"/>
          </a:xfrm>
          <a:prstGeom prst="rect">
            <a:avLst/>
          </a:prstGeom>
        </p:spPr>
        <p:txBody>
          <a:bodyPr lIns="0" tIns="0" rIns="0" bIns="0" rtlCol="0" anchor="t">
            <a:spAutoFit/>
          </a:bodyPr>
          <a:lstStyle/>
          <a:p>
            <a:pPr algn="ctr">
              <a:lnSpc>
                <a:spcPts val="1866"/>
              </a:lnSpc>
            </a:pPr>
            <a:r>
              <a:rPr lang="en-US" sz="1333" b="1">
                <a:solidFill>
                  <a:srgbClr val="B22A4A"/>
                </a:solidFill>
                <a:latin typeface="Canva Sans 1 Bold"/>
                <a:ea typeface="Canva Sans 1 Bold"/>
                <a:cs typeface="Canva Sans 1 Bold"/>
                <a:sym typeface="Canva Sans 1 Bold"/>
              </a:rPr>
              <a:t>Educational materials are posted or available (e.g., posters, brochures, etc.) in inpatient rooms/ambulatory exam rooms, waiting rooms, restrooms, hallways, and/or staff areas.</a:t>
            </a:r>
          </a:p>
        </p:txBody>
      </p:sp>
      <p:sp>
        <p:nvSpPr>
          <p:cNvPr id="8" name="TextBox 8"/>
          <p:cNvSpPr txBox="1"/>
          <p:nvPr/>
        </p:nvSpPr>
        <p:spPr>
          <a:xfrm>
            <a:off x="6673254" y="6025303"/>
            <a:ext cx="5330940" cy="465320"/>
          </a:xfrm>
          <a:prstGeom prst="rect">
            <a:avLst/>
          </a:prstGeom>
        </p:spPr>
        <p:txBody>
          <a:bodyPr lIns="0" tIns="0" rIns="0" bIns="0" rtlCol="0" anchor="t">
            <a:spAutoFit/>
          </a:bodyPr>
          <a:lstStyle/>
          <a:p>
            <a:pPr algn="ctr">
              <a:lnSpc>
                <a:spcPts val="1866"/>
              </a:lnSpc>
            </a:pPr>
            <a:r>
              <a:rPr lang="en-US" sz="1333" b="1">
                <a:solidFill>
                  <a:srgbClr val="B22A4A"/>
                </a:solidFill>
                <a:latin typeface="Canva Sans 1 Bold"/>
                <a:ea typeface="Canva Sans 1 Bold"/>
                <a:cs typeface="Canva Sans 1 Bold"/>
                <a:sym typeface="Canva Sans 1 Bold"/>
              </a:rPr>
              <a:t>The educational materials we provide represent the diversity of the patients we serve.</a:t>
            </a:r>
          </a:p>
        </p:txBody>
      </p:sp>
      <p:sp>
        <p:nvSpPr>
          <p:cNvPr id="9" name="Freeform 9"/>
          <p:cNvSpPr/>
          <p:nvPr/>
        </p:nvSpPr>
        <p:spPr>
          <a:xfrm>
            <a:off x="11171977" y="169132"/>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5"/>
            <a:stretch>
              <a:fillRect/>
            </a:stretch>
          </a:blipFill>
        </p:spPr>
        <p:txBody>
          <a:bodyPr/>
          <a:lstStyle/>
          <a:p>
            <a:endParaRPr lang="en-US" sz="120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67535DB-55FF-47E2-B78F-C9A313781833}"/>
              </a:ext>
            </a:extLst>
          </p:cNvPr>
          <p:cNvSpPr>
            <a:spLocks noGrp="1"/>
          </p:cNvSpPr>
          <p:nvPr>
            <p:ph type="sldNum" sz="quarter" idx="12"/>
          </p:nvPr>
        </p:nvSpPr>
        <p:spPr>
          <a:xfrm>
            <a:off x="304800" y="6212081"/>
            <a:ext cx="2844800" cy="365125"/>
          </a:xfrm>
          <a:prstGeom prst="rect">
            <a:avLst/>
          </a:prstGeom>
        </p:spPr>
        <p:txBody>
          <a:bodyPr vert="horz" lIns="91440" tIns="45720" rIns="91440" bIns="45720" rtlCol="0" anchor="ctr"/>
          <a:lstStyle>
            <a:defPPr>
              <a:defRPr lang="en-US"/>
            </a:defPPr>
            <a:lvl1pPr marL="0" algn="l" defTabSz="914400" rtl="0" eaLnBrk="1" latinLnBrk="0" hangingPunct="1">
              <a:defRPr sz="1600" b="1"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7038434-C2CC-4028-AD72-886E4ED36FC6}" type="slidenum">
              <a:rPr lang="en-US" smtClean="0"/>
              <a:pPr/>
              <a:t>9</a:t>
            </a:fld>
            <a:endParaRPr lang="en-US" dirty="0"/>
          </a:p>
        </p:txBody>
      </p:sp>
      <p:graphicFrame>
        <p:nvGraphicFramePr>
          <p:cNvPr id="7" name="Content Placeholder 6">
            <a:extLst>
              <a:ext uri="{FF2B5EF4-FFF2-40B4-BE49-F238E27FC236}">
                <a16:creationId xmlns:a16="http://schemas.microsoft.com/office/drawing/2014/main" id="{8C9B5DB2-20C0-4339-8054-DCC596954C03}"/>
              </a:ext>
            </a:extLst>
          </p:cNvPr>
          <p:cNvGraphicFramePr>
            <a:graphicFrameLocks noGrp="1"/>
          </p:cNvGraphicFramePr>
          <p:nvPr>
            <p:ph idx="1"/>
          </p:nvPr>
        </p:nvGraphicFramePr>
        <p:xfrm>
          <a:off x="838200" y="1828800"/>
          <a:ext cx="10058400" cy="4221163"/>
        </p:xfrm>
        <a:graphic>
          <a:graphicData uri="http://schemas.openxmlformats.org/drawingml/2006/chart">
            <c:chart xmlns:c="http://schemas.openxmlformats.org/drawingml/2006/chart" xmlns:r="http://schemas.openxmlformats.org/officeDocument/2006/relationships" r:id="rId2"/>
          </a:graphicData>
        </a:graphic>
      </p:graphicFrame>
      <p:sp>
        <p:nvSpPr>
          <p:cNvPr id="5" name="Title 1">
            <a:extLst>
              <a:ext uri="{FF2B5EF4-FFF2-40B4-BE49-F238E27FC236}">
                <a16:creationId xmlns:a16="http://schemas.microsoft.com/office/drawing/2014/main" id="{D38D0DB6-FCE2-0D45-D46C-57860C830E5A}"/>
              </a:ext>
            </a:extLst>
          </p:cNvPr>
          <p:cNvSpPr txBox="1">
            <a:spLocks/>
          </p:cNvSpPr>
          <p:nvPr/>
        </p:nvSpPr>
        <p:spPr>
          <a:xfrm>
            <a:off x="304800" y="280794"/>
            <a:ext cx="7307178" cy="1325563"/>
          </a:xfrm>
          <a:prstGeom prst="rect">
            <a:avLst/>
          </a:prstGeom>
          <a:noFill/>
          <a:ln>
            <a:noFill/>
          </a:ln>
        </p:spPr>
        <p:txBody>
          <a:bodyPr spcFirstLastPara="1" wrap="square" lIns="91425" tIns="45700" rIns="91425" bIns="457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r>
              <a:rPr lang="en-US" sz="2800" kern="0" dirty="0"/>
              <a:t>Mental Health Pregnancy-Related Deaths During Pregnancy and the Postpartum Period More Often Had ED Visits</a:t>
            </a:r>
          </a:p>
        </p:txBody>
      </p:sp>
    </p:spTree>
    <p:extLst>
      <p:ext uri="{BB962C8B-B14F-4D97-AF65-F5344CB8AC3E}">
        <p14:creationId xmlns:p14="http://schemas.microsoft.com/office/powerpoint/2010/main" val="1633442810"/>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18047E7-7ED5-7CFE-8E07-22B0741D2A12}"/>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TextBox 3"/>
          <p:cNvSpPr txBox="1"/>
          <p:nvPr/>
        </p:nvSpPr>
        <p:spPr>
          <a:xfrm>
            <a:off x="685800" y="1413087"/>
            <a:ext cx="7941305" cy="4067267"/>
          </a:xfrm>
          <a:prstGeom prst="rect">
            <a:avLst/>
          </a:prstGeom>
        </p:spPr>
        <p:txBody>
          <a:bodyPr lIns="0" tIns="0" rIns="0" bIns="0" rtlCol="0" anchor="t">
            <a:spAutoFit/>
          </a:bodyPr>
          <a:lstStyle/>
          <a:p>
            <a:pPr marL="489398" lvl="1" indent="-244700">
              <a:lnSpc>
                <a:spcPts val="3173"/>
              </a:lnSpc>
              <a:buFont typeface="Arial"/>
              <a:buChar char="•"/>
            </a:pPr>
            <a:r>
              <a:rPr lang="en-US" sz="2267">
                <a:solidFill>
                  <a:srgbClr val="000000"/>
                </a:solidFill>
                <a:latin typeface="Canva Sans 1"/>
                <a:ea typeface="Canva Sans 1"/>
                <a:cs typeface="Canva Sans 1"/>
                <a:sym typeface="Canva Sans 1"/>
              </a:rPr>
              <a:t>Congratulations on everything that you have accomplished so far!!!</a:t>
            </a:r>
          </a:p>
          <a:p>
            <a:pPr>
              <a:lnSpc>
                <a:spcPts val="3173"/>
              </a:lnSpc>
            </a:pPr>
            <a:endParaRPr lang="en-US" sz="2267">
              <a:solidFill>
                <a:srgbClr val="000000"/>
              </a:solidFill>
              <a:latin typeface="Canva Sans 1"/>
              <a:ea typeface="Canva Sans 1"/>
              <a:cs typeface="Canva Sans 1"/>
              <a:sym typeface="Canva Sans 1"/>
            </a:endParaRPr>
          </a:p>
          <a:p>
            <a:pPr marL="489398" lvl="1" indent="-244700">
              <a:lnSpc>
                <a:spcPts val="3173"/>
              </a:lnSpc>
              <a:buFont typeface="Arial"/>
              <a:buChar char="•"/>
            </a:pPr>
            <a:r>
              <a:rPr lang="en-US" sz="2267" b="1">
                <a:solidFill>
                  <a:srgbClr val="000000"/>
                </a:solidFill>
                <a:latin typeface="Canva Sans 1 Bold"/>
                <a:ea typeface="Canva Sans 1 Bold"/>
                <a:cs typeface="Canva Sans 1 Bold"/>
                <a:sym typeface="Canva Sans 1 Bold"/>
              </a:rPr>
              <a:t>Any level participation is important</a:t>
            </a:r>
          </a:p>
          <a:p>
            <a:pPr marL="978797" lvl="2" indent="-326266">
              <a:lnSpc>
                <a:spcPts val="3173"/>
              </a:lnSpc>
              <a:buFont typeface="Arial"/>
              <a:buChar char="⚬"/>
            </a:pPr>
            <a:r>
              <a:rPr lang="en-US" sz="2267">
                <a:solidFill>
                  <a:srgbClr val="000000"/>
                </a:solidFill>
                <a:latin typeface="Canva Sans 1"/>
                <a:ea typeface="Canva Sans 1"/>
                <a:cs typeface="Canva Sans 1"/>
                <a:sym typeface="Canva Sans 1"/>
              </a:rPr>
              <a:t>Whether you focus on 1 bundle component vs. multiple, or only submit structure measures vs. all data, something is better than nothing.</a:t>
            </a:r>
          </a:p>
          <a:p>
            <a:pPr>
              <a:lnSpc>
                <a:spcPts val="3173"/>
              </a:lnSpc>
            </a:pPr>
            <a:endParaRPr lang="en-US" sz="2267">
              <a:solidFill>
                <a:srgbClr val="000000"/>
              </a:solidFill>
              <a:latin typeface="Canva Sans 1"/>
              <a:ea typeface="Canva Sans 1"/>
              <a:cs typeface="Canva Sans 1"/>
              <a:sym typeface="Canva Sans 1"/>
            </a:endParaRPr>
          </a:p>
          <a:p>
            <a:pPr marL="489398" lvl="1" indent="-244700">
              <a:lnSpc>
                <a:spcPts val="3173"/>
              </a:lnSpc>
              <a:buFont typeface="Arial"/>
              <a:buChar char="•"/>
            </a:pPr>
            <a:r>
              <a:rPr lang="en-US" sz="2267">
                <a:solidFill>
                  <a:srgbClr val="000000"/>
                </a:solidFill>
                <a:latin typeface="Canva Sans 1"/>
                <a:ea typeface="Canva Sans 1"/>
                <a:cs typeface="Canva Sans 1"/>
                <a:sym typeface="Canva Sans 1"/>
              </a:rPr>
              <a:t>Please don’t hesitate to reach out if you are struggling to participate – we are here to help!</a:t>
            </a:r>
          </a:p>
        </p:txBody>
      </p:sp>
      <p:sp>
        <p:nvSpPr>
          <p:cNvPr id="4" name="Freeform 4"/>
          <p:cNvSpPr/>
          <p:nvPr/>
        </p:nvSpPr>
        <p:spPr>
          <a:xfrm>
            <a:off x="9461570" y="1843863"/>
            <a:ext cx="2180844" cy="2743200"/>
          </a:xfrm>
          <a:custGeom>
            <a:avLst/>
            <a:gdLst/>
            <a:ahLst/>
            <a:cxnLst/>
            <a:rect l="l" t="t" r="r" b="b"/>
            <a:pathLst>
              <a:path w="3271266" h="4114800">
                <a:moveTo>
                  <a:pt x="0" y="0"/>
                </a:moveTo>
                <a:lnTo>
                  <a:pt x="3271266" y="0"/>
                </a:lnTo>
                <a:lnTo>
                  <a:pt x="3271266"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sz="1200"/>
          </a:p>
        </p:txBody>
      </p:sp>
      <p:sp>
        <p:nvSpPr>
          <p:cNvPr id="5" name="TextBox 5"/>
          <p:cNvSpPr txBox="1"/>
          <p:nvPr/>
        </p:nvSpPr>
        <p:spPr>
          <a:xfrm>
            <a:off x="398272" y="298451"/>
            <a:ext cx="10828033"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Participation Check-In: 6 Months</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2983029-BA2C-8179-796C-F11211C13D5C}"/>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2249274" y="1604408"/>
            <a:ext cx="7693453" cy="3204793"/>
          </a:xfrm>
          <a:custGeom>
            <a:avLst/>
            <a:gdLst/>
            <a:ahLst/>
            <a:cxnLst/>
            <a:rect l="l" t="t" r="r" b="b"/>
            <a:pathLst>
              <a:path w="11540179" h="4807189">
                <a:moveTo>
                  <a:pt x="0" y="0"/>
                </a:moveTo>
                <a:lnTo>
                  <a:pt x="11540180" y="0"/>
                </a:lnTo>
                <a:lnTo>
                  <a:pt x="11540180" y="4807189"/>
                </a:lnTo>
                <a:lnTo>
                  <a:pt x="0" y="4807189"/>
                </a:lnTo>
                <a:lnTo>
                  <a:pt x="0" y="0"/>
                </a:lnTo>
                <a:close/>
              </a:path>
            </a:pathLst>
          </a:custGeom>
          <a:blipFill>
            <a:blip r:embed="rId2"/>
            <a:stretch>
              <a:fillRect t="-12558" r="-17848" b="-251"/>
            </a:stretch>
          </a:blipFill>
          <a:ln w="38100" cap="sq">
            <a:solidFill>
              <a:srgbClr val="000000"/>
            </a:solidFill>
            <a:prstDash val="solid"/>
            <a:miter/>
          </a:ln>
        </p:spPr>
        <p:txBody>
          <a:bodyPr/>
          <a:lstStyle/>
          <a:p>
            <a:endParaRPr lang="en-US" sz="1200"/>
          </a:p>
        </p:txBody>
      </p:sp>
      <p:sp>
        <p:nvSpPr>
          <p:cNvPr id="3" name="TextBox 3"/>
          <p:cNvSpPr txBox="1"/>
          <p:nvPr/>
        </p:nvSpPr>
        <p:spPr>
          <a:xfrm>
            <a:off x="398272" y="298450"/>
            <a:ext cx="10828033" cy="895566"/>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PMHC Bundle: Private vs. Public Insurance Resource Sheet - NOW AVAILABLE!</a:t>
            </a:r>
          </a:p>
        </p:txBody>
      </p:sp>
      <p:sp>
        <p:nvSpPr>
          <p:cNvPr id="4" name="TextBox 4"/>
          <p:cNvSpPr txBox="1"/>
          <p:nvPr/>
        </p:nvSpPr>
        <p:spPr>
          <a:xfrm>
            <a:off x="1046585" y="5219807"/>
            <a:ext cx="10459615" cy="1010405"/>
          </a:xfrm>
          <a:prstGeom prst="rect">
            <a:avLst/>
          </a:prstGeom>
        </p:spPr>
        <p:txBody>
          <a:bodyPr lIns="0" tIns="0" rIns="0" bIns="0" rtlCol="0" anchor="t">
            <a:spAutoFit/>
          </a:bodyPr>
          <a:lstStyle/>
          <a:p>
            <a:pPr algn="ctr">
              <a:lnSpc>
                <a:spcPts val="1999"/>
              </a:lnSpc>
            </a:pPr>
            <a:r>
              <a:rPr lang="en-US" sz="1666" spc="173">
                <a:solidFill>
                  <a:srgbClr val="000000"/>
                </a:solidFill>
                <a:latin typeface="Canva Sans 1"/>
                <a:ea typeface="Canva Sans 1"/>
                <a:cs typeface="Canva Sans 1"/>
                <a:sym typeface="Canva Sans 1"/>
              </a:rPr>
              <a:t>In response to your feedback, we’ve collated popular public and private health insurance providers in MA. If you have any additions or edits, please let us know!</a:t>
            </a:r>
          </a:p>
          <a:p>
            <a:pPr algn="ctr">
              <a:lnSpc>
                <a:spcPts val="1999"/>
              </a:lnSpc>
            </a:pPr>
            <a:endParaRPr lang="en-US" sz="1666" spc="173">
              <a:solidFill>
                <a:srgbClr val="000000"/>
              </a:solidFill>
              <a:latin typeface="Canva Sans 1"/>
              <a:ea typeface="Canva Sans 1"/>
              <a:cs typeface="Canva Sans 1"/>
              <a:sym typeface="Canva Sans 1"/>
            </a:endParaRPr>
          </a:p>
          <a:p>
            <a:pPr algn="ctr">
              <a:lnSpc>
                <a:spcPts val="1999"/>
              </a:lnSpc>
              <a:spcBef>
                <a:spcPct val="0"/>
              </a:spcBef>
            </a:pPr>
            <a:r>
              <a:rPr lang="en-US" sz="1666" spc="173">
                <a:solidFill>
                  <a:srgbClr val="000000"/>
                </a:solidFill>
                <a:latin typeface="Canva Sans 1"/>
                <a:ea typeface="Canva Sans 1"/>
                <a:cs typeface="Canva Sans 1"/>
                <a:sym typeface="Canva Sans 1"/>
              </a:rPr>
              <a:t>You can see it on the PNQIN Website at </a:t>
            </a:r>
            <a:r>
              <a:rPr lang="en-US" sz="1666" u="sng" spc="173">
                <a:solidFill>
                  <a:srgbClr val="003A96"/>
                </a:solidFill>
                <a:latin typeface="Canva Sans 1"/>
                <a:ea typeface="Canva Sans 1"/>
                <a:cs typeface="Canva Sans 1"/>
                <a:sym typeface="Canva Sans 1"/>
                <a:hlinkClick r:id="rId3" tooltip="https://pnqinma.org/resources/ma-public-vs-private-insurance/"/>
              </a:rPr>
              <a:t>this link</a:t>
            </a:r>
            <a:r>
              <a:rPr lang="en-US" sz="1666" spc="173">
                <a:solidFill>
                  <a:srgbClr val="000000"/>
                </a:solidFill>
                <a:latin typeface="Canva Sans 1"/>
                <a:ea typeface="Canva Sans 1"/>
                <a:cs typeface="Canva Sans 1"/>
                <a:sym typeface="Canva Sans 1"/>
              </a:rPr>
              <a:t>.</a:t>
            </a:r>
          </a:p>
        </p:txBody>
      </p:sp>
      <p:sp>
        <p:nvSpPr>
          <p:cNvPr id="5" name="Freeform 5"/>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4"/>
            <a:stretch>
              <a:fillRect/>
            </a:stretch>
          </a:blipFill>
        </p:spPr>
        <p:txBody>
          <a:bodyPr/>
          <a:lstStyle/>
          <a:p>
            <a:endParaRPr lang="en-US" sz="120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774A0AE2-7B4C-35C5-016F-BA252D0F66C0}"/>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685800" y="4046237"/>
            <a:ext cx="5543829" cy="2661038"/>
          </a:xfrm>
          <a:custGeom>
            <a:avLst/>
            <a:gdLst/>
            <a:ahLst/>
            <a:cxnLst/>
            <a:rect l="l" t="t" r="r" b="b"/>
            <a:pathLst>
              <a:path w="8315743" h="3991557">
                <a:moveTo>
                  <a:pt x="0" y="0"/>
                </a:moveTo>
                <a:lnTo>
                  <a:pt x="8315743" y="0"/>
                </a:lnTo>
                <a:lnTo>
                  <a:pt x="8315743" y="3991556"/>
                </a:lnTo>
                <a:lnTo>
                  <a:pt x="0" y="3991556"/>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685800" y="897342"/>
            <a:ext cx="5543829" cy="3148895"/>
          </a:xfrm>
          <a:custGeom>
            <a:avLst/>
            <a:gdLst/>
            <a:ahLst/>
            <a:cxnLst/>
            <a:rect l="l" t="t" r="r" b="b"/>
            <a:pathLst>
              <a:path w="8315743" h="4723342">
                <a:moveTo>
                  <a:pt x="0" y="0"/>
                </a:moveTo>
                <a:lnTo>
                  <a:pt x="8315743" y="0"/>
                </a:lnTo>
                <a:lnTo>
                  <a:pt x="8315743" y="4723342"/>
                </a:lnTo>
                <a:lnTo>
                  <a:pt x="0" y="4723342"/>
                </a:lnTo>
                <a:lnTo>
                  <a:pt x="0" y="0"/>
                </a:lnTo>
                <a:close/>
              </a:path>
            </a:pathLst>
          </a:custGeom>
          <a:blipFill>
            <a:blip r:embed="rId3"/>
            <a:stretch>
              <a:fillRect/>
            </a:stretch>
          </a:blipFill>
        </p:spPr>
        <p:txBody>
          <a:bodyPr/>
          <a:lstStyle/>
          <a:p>
            <a:endParaRPr lang="en-US" sz="1200"/>
          </a:p>
        </p:txBody>
      </p:sp>
      <p:sp>
        <p:nvSpPr>
          <p:cNvPr id="4" name="Freeform 4"/>
          <p:cNvSpPr/>
          <p:nvPr/>
        </p:nvSpPr>
        <p:spPr>
          <a:xfrm>
            <a:off x="1723308" y="1575964"/>
            <a:ext cx="2011649" cy="500397"/>
          </a:xfrm>
          <a:custGeom>
            <a:avLst/>
            <a:gdLst/>
            <a:ahLst/>
            <a:cxnLst/>
            <a:rect l="l" t="t" r="r" b="b"/>
            <a:pathLst>
              <a:path w="3017473" h="750596">
                <a:moveTo>
                  <a:pt x="0" y="0"/>
                </a:moveTo>
                <a:lnTo>
                  <a:pt x="3017473" y="0"/>
                </a:lnTo>
                <a:lnTo>
                  <a:pt x="3017473" y="750597"/>
                </a:lnTo>
                <a:lnTo>
                  <a:pt x="0" y="750597"/>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5" name="Freeform 5"/>
          <p:cNvSpPr/>
          <p:nvPr/>
        </p:nvSpPr>
        <p:spPr>
          <a:xfrm>
            <a:off x="1723308" y="4683481"/>
            <a:ext cx="2787033" cy="693275"/>
          </a:xfrm>
          <a:custGeom>
            <a:avLst/>
            <a:gdLst/>
            <a:ahLst/>
            <a:cxnLst/>
            <a:rect l="l" t="t" r="r" b="b"/>
            <a:pathLst>
              <a:path w="4180550" h="1039912">
                <a:moveTo>
                  <a:pt x="0" y="0"/>
                </a:moveTo>
                <a:lnTo>
                  <a:pt x="4180550" y="0"/>
                </a:lnTo>
                <a:lnTo>
                  <a:pt x="4180550" y="1039912"/>
                </a:lnTo>
                <a:lnTo>
                  <a:pt x="0" y="1039912"/>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endParaRPr lang="en-US" sz="1200"/>
          </a:p>
        </p:txBody>
      </p:sp>
      <p:sp>
        <p:nvSpPr>
          <p:cNvPr id="6" name="Freeform 6"/>
          <p:cNvSpPr/>
          <p:nvPr/>
        </p:nvSpPr>
        <p:spPr>
          <a:xfrm>
            <a:off x="11226306" y="156749"/>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6"/>
            <a:stretch>
              <a:fillRect/>
            </a:stretch>
          </a:blipFill>
        </p:spPr>
        <p:txBody>
          <a:bodyPr/>
          <a:lstStyle/>
          <a:p>
            <a:endParaRPr lang="en-US" sz="1200"/>
          </a:p>
        </p:txBody>
      </p:sp>
      <p:grpSp>
        <p:nvGrpSpPr>
          <p:cNvPr id="7" name="Group 7"/>
          <p:cNvGrpSpPr/>
          <p:nvPr/>
        </p:nvGrpSpPr>
        <p:grpSpPr>
          <a:xfrm>
            <a:off x="7837058" y="4859443"/>
            <a:ext cx="501160" cy="501160"/>
            <a:chOff x="0" y="0"/>
            <a:chExt cx="812800" cy="812800"/>
          </a:xfrm>
        </p:grpSpPr>
        <p:sp>
          <p:nvSpPr>
            <p:cNvPr id="8" name="Freeform 8"/>
            <p:cNvSpPr/>
            <p:nvPr/>
          </p:nvSpPr>
          <p:spPr>
            <a:xfrm>
              <a:off x="0" y="0"/>
              <a:ext cx="812800" cy="812800"/>
            </a:xfrm>
            <a:custGeom>
              <a:avLst/>
              <a:gdLst/>
              <a:ahLst/>
              <a:cxnLst/>
              <a:rect l="l" t="t" r="r" b="b"/>
              <a:pathLst>
                <a:path w="812800" h="812800">
                  <a:moveTo>
                    <a:pt x="406400" y="812800"/>
                  </a:moveTo>
                  <a:lnTo>
                    <a:pt x="0" y="406400"/>
                  </a:lnTo>
                  <a:lnTo>
                    <a:pt x="203200" y="406400"/>
                  </a:lnTo>
                  <a:lnTo>
                    <a:pt x="203200" y="0"/>
                  </a:lnTo>
                  <a:lnTo>
                    <a:pt x="609600" y="0"/>
                  </a:lnTo>
                  <a:lnTo>
                    <a:pt x="609600" y="406400"/>
                  </a:lnTo>
                  <a:lnTo>
                    <a:pt x="812800" y="406400"/>
                  </a:lnTo>
                  <a:lnTo>
                    <a:pt x="406400" y="812800"/>
                  </a:lnTo>
                  <a:close/>
                </a:path>
              </a:pathLst>
            </a:custGeom>
            <a:solidFill>
              <a:srgbClr val="B22A4A"/>
            </a:solidFill>
          </p:spPr>
          <p:txBody>
            <a:bodyPr/>
            <a:lstStyle/>
            <a:p>
              <a:endParaRPr lang="en-US" sz="1200"/>
            </a:p>
          </p:txBody>
        </p:sp>
        <p:sp>
          <p:nvSpPr>
            <p:cNvPr id="9" name="TextBox 9"/>
            <p:cNvSpPr txBox="1"/>
            <p:nvPr/>
          </p:nvSpPr>
          <p:spPr>
            <a:xfrm>
              <a:off x="203200" y="-28575"/>
              <a:ext cx="406400" cy="739775"/>
            </a:xfrm>
            <a:prstGeom prst="rect">
              <a:avLst/>
            </a:prstGeom>
          </p:spPr>
          <p:txBody>
            <a:bodyPr lIns="33867" tIns="33867" rIns="33867" bIns="33867" rtlCol="0" anchor="ctr"/>
            <a:lstStyle/>
            <a:p>
              <a:pPr algn="ctr">
                <a:lnSpc>
                  <a:spcPts val="1619"/>
                </a:lnSpc>
              </a:pPr>
              <a:endParaRPr sz="1200"/>
            </a:p>
          </p:txBody>
        </p:sp>
      </p:grpSp>
      <p:grpSp>
        <p:nvGrpSpPr>
          <p:cNvPr id="10" name="Group 10"/>
          <p:cNvGrpSpPr/>
          <p:nvPr/>
        </p:nvGrpSpPr>
        <p:grpSpPr>
          <a:xfrm>
            <a:off x="9980535" y="4859443"/>
            <a:ext cx="501160" cy="501160"/>
            <a:chOff x="0" y="0"/>
            <a:chExt cx="812800" cy="812800"/>
          </a:xfrm>
        </p:grpSpPr>
        <p:sp>
          <p:nvSpPr>
            <p:cNvPr id="11" name="Freeform 11"/>
            <p:cNvSpPr/>
            <p:nvPr/>
          </p:nvSpPr>
          <p:spPr>
            <a:xfrm>
              <a:off x="0" y="0"/>
              <a:ext cx="812800" cy="812800"/>
            </a:xfrm>
            <a:custGeom>
              <a:avLst/>
              <a:gdLst/>
              <a:ahLst/>
              <a:cxnLst/>
              <a:rect l="l" t="t" r="r" b="b"/>
              <a:pathLst>
                <a:path w="812800" h="812800">
                  <a:moveTo>
                    <a:pt x="406400" y="812800"/>
                  </a:moveTo>
                  <a:lnTo>
                    <a:pt x="0" y="406400"/>
                  </a:lnTo>
                  <a:lnTo>
                    <a:pt x="203200" y="406400"/>
                  </a:lnTo>
                  <a:lnTo>
                    <a:pt x="203200" y="0"/>
                  </a:lnTo>
                  <a:lnTo>
                    <a:pt x="609600" y="0"/>
                  </a:lnTo>
                  <a:lnTo>
                    <a:pt x="609600" y="406400"/>
                  </a:lnTo>
                  <a:lnTo>
                    <a:pt x="812800" y="406400"/>
                  </a:lnTo>
                  <a:lnTo>
                    <a:pt x="406400" y="812800"/>
                  </a:lnTo>
                  <a:close/>
                </a:path>
              </a:pathLst>
            </a:custGeom>
            <a:solidFill>
              <a:srgbClr val="B22A4A"/>
            </a:solidFill>
          </p:spPr>
          <p:txBody>
            <a:bodyPr/>
            <a:lstStyle/>
            <a:p>
              <a:endParaRPr lang="en-US" sz="1200"/>
            </a:p>
          </p:txBody>
        </p:sp>
        <p:sp>
          <p:nvSpPr>
            <p:cNvPr id="12" name="TextBox 12"/>
            <p:cNvSpPr txBox="1"/>
            <p:nvPr/>
          </p:nvSpPr>
          <p:spPr>
            <a:xfrm>
              <a:off x="203200" y="-28575"/>
              <a:ext cx="406400" cy="739775"/>
            </a:xfrm>
            <a:prstGeom prst="rect">
              <a:avLst/>
            </a:prstGeom>
          </p:spPr>
          <p:txBody>
            <a:bodyPr lIns="33867" tIns="33867" rIns="33867" bIns="33867" rtlCol="0" anchor="ctr"/>
            <a:lstStyle/>
            <a:p>
              <a:pPr algn="ctr">
                <a:lnSpc>
                  <a:spcPts val="1619"/>
                </a:lnSpc>
              </a:pPr>
              <a:endParaRPr sz="1200"/>
            </a:p>
          </p:txBody>
        </p:sp>
      </p:grpSp>
      <p:grpSp>
        <p:nvGrpSpPr>
          <p:cNvPr id="13" name="Group 13"/>
          <p:cNvGrpSpPr/>
          <p:nvPr/>
        </p:nvGrpSpPr>
        <p:grpSpPr>
          <a:xfrm>
            <a:off x="6623540" y="5665404"/>
            <a:ext cx="5071673" cy="646497"/>
            <a:chOff x="0" y="0"/>
            <a:chExt cx="2003624" cy="255406"/>
          </a:xfrm>
        </p:grpSpPr>
        <p:sp>
          <p:nvSpPr>
            <p:cNvPr id="14" name="Freeform 14"/>
            <p:cNvSpPr/>
            <p:nvPr/>
          </p:nvSpPr>
          <p:spPr>
            <a:xfrm>
              <a:off x="0" y="0"/>
              <a:ext cx="2003624" cy="255406"/>
            </a:xfrm>
            <a:custGeom>
              <a:avLst/>
              <a:gdLst/>
              <a:ahLst/>
              <a:cxnLst/>
              <a:rect l="l" t="t" r="r" b="b"/>
              <a:pathLst>
                <a:path w="2003624" h="255406">
                  <a:moveTo>
                    <a:pt x="51901" y="0"/>
                  </a:moveTo>
                  <a:lnTo>
                    <a:pt x="1951723" y="0"/>
                  </a:lnTo>
                  <a:cubicBezTo>
                    <a:pt x="1965488" y="0"/>
                    <a:pt x="1978689" y="5468"/>
                    <a:pt x="1988423" y="15201"/>
                  </a:cubicBezTo>
                  <a:cubicBezTo>
                    <a:pt x="1998156" y="24935"/>
                    <a:pt x="2003624" y="38136"/>
                    <a:pt x="2003624" y="51901"/>
                  </a:cubicBezTo>
                  <a:lnTo>
                    <a:pt x="2003624" y="203505"/>
                  </a:lnTo>
                  <a:cubicBezTo>
                    <a:pt x="2003624" y="232169"/>
                    <a:pt x="1980387" y="255406"/>
                    <a:pt x="1951723" y="255406"/>
                  </a:cubicBezTo>
                  <a:lnTo>
                    <a:pt x="51901" y="255406"/>
                  </a:lnTo>
                  <a:cubicBezTo>
                    <a:pt x="23237" y="255406"/>
                    <a:pt x="0" y="232169"/>
                    <a:pt x="0" y="203505"/>
                  </a:cubicBezTo>
                  <a:lnTo>
                    <a:pt x="0" y="51901"/>
                  </a:lnTo>
                  <a:cubicBezTo>
                    <a:pt x="0" y="23237"/>
                    <a:pt x="23237" y="0"/>
                    <a:pt x="51901" y="0"/>
                  </a:cubicBezTo>
                  <a:close/>
                </a:path>
              </a:pathLst>
            </a:custGeom>
            <a:solidFill>
              <a:srgbClr val="B22A4A">
                <a:alpha val="64706"/>
              </a:srgbClr>
            </a:solidFill>
          </p:spPr>
          <p:txBody>
            <a:bodyPr/>
            <a:lstStyle/>
            <a:p>
              <a:endParaRPr lang="en-US" sz="1200"/>
            </a:p>
          </p:txBody>
        </p:sp>
        <p:sp>
          <p:nvSpPr>
            <p:cNvPr id="15" name="TextBox 15"/>
            <p:cNvSpPr txBox="1"/>
            <p:nvPr/>
          </p:nvSpPr>
          <p:spPr>
            <a:xfrm>
              <a:off x="0" y="-47625"/>
              <a:ext cx="2003624" cy="303031"/>
            </a:xfrm>
            <a:prstGeom prst="rect">
              <a:avLst/>
            </a:prstGeom>
          </p:spPr>
          <p:txBody>
            <a:bodyPr lIns="33867" tIns="33867" rIns="33867" bIns="33867" rtlCol="0" anchor="ctr"/>
            <a:lstStyle/>
            <a:p>
              <a:pPr algn="ctr">
                <a:lnSpc>
                  <a:spcPts val="2179"/>
                </a:lnSpc>
              </a:pPr>
              <a:r>
                <a:rPr lang="en-US" sz="1557" b="1">
                  <a:solidFill>
                    <a:srgbClr val="FFFFFF">
                      <a:alpha val="64706"/>
                    </a:srgbClr>
                  </a:solidFill>
                  <a:latin typeface="Canva Sans 1 Bold"/>
                  <a:ea typeface="Canva Sans 1 Bold"/>
                  <a:cs typeface="Canva Sans 1 Bold"/>
                  <a:sym typeface="Canva Sans 1 Bold"/>
                </a:rPr>
                <a:t>April 2025 webinar featured 3 teams who shared PMHC data submission tips for 2 common EMRs!</a:t>
              </a:r>
            </a:p>
          </p:txBody>
        </p:sp>
      </p:grpSp>
      <p:sp>
        <p:nvSpPr>
          <p:cNvPr id="16" name="TextBox 16"/>
          <p:cNvSpPr txBox="1"/>
          <p:nvPr/>
        </p:nvSpPr>
        <p:spPr>
          <a:xfrm>
            <a:off x="6623540" y="1713230"/>
            <a:ext cx="5071673" cy="2628476"/>
          </a:xfrm>
          <a:prstGeom prst="rect">
            <a:avLst/>
          </a:prstGeom>
        </p:spPr>
        <p:txBody>
          <a:bodyPr lIns="0" tIns="0" rIns="0" bIns="0" rtlCol="0" anchor="t">
            <a:spAutoFit/>
          </a:bodyPr>
          <a:lstStyle/>
          <a:p>
            <a:pPr marL="352655" lvl="1" indent="-176327">
              <a:lnSpc>
                <a:spcPts val="2287"/>
              </a:lnSpc>
              <a:buFont typeface="Arial"/>
              <a:buChar char="•"/>
            </a:pPr>
            <a:r>
              <a:rPr lang="en-US" sz="1633">
                <a:solidFill>
                  <a:srgbClr val="000000"/>
                </a:solidFill>
                <a:latin typeface="Canva Sans 1"/>
                <a:ea typeface="Canva Sans 1"/>
                <a:cs typeface="Canva Sans 1"/>
                <a:sym typeface="Canva Sans 1"/>
              </a:rPr>
              <a:t>“Given the challenges around data collection, it might be helpful for </a:t>
            </a:r>
            <a:r>
              <a:rPr lang="en-US" sz="1633" b="1">
                <a:solidFill>
                  <a:srgbClr val="000000"/>
                </a:solidFill>
                <a:latin typeface="Canva Sans 1 Bold"/>
                <a:ea typeface="Canva Sans 1 Bold"/>
                <a:cs typeface="Canva Sans 1 Bold"/>
                <a:sym typeface="Canva Sans 1 Bold"/>
              </a:rPr>
              <a:t>teams to share how they are going about accessing the data from their site</a:t>
            </a:r>
            <a:r>
              <a:rPr lang="en-US" sz="1633">
                <a:solidFill>
                  <a:srgbClr val="000000"/>
                </a:solidFill>
                <a:latin typeface="Canva Sans 1"/>
                <a:ea typeface="Canva Sans 1"/>
                <a:cs typeface="Canva Sans 1"/>
                <a:sym typeface="Canva Sans 1"/>
              </a:rPr>
              <a:t> - have they build special reports? are their standard reports/tools within EPIC that people are using (maybe we just don't know where to look!), etc.”</a:t>
            </a:r>
          </a:p>
          <a:p>
            <a:pPr>
              <a:lnSpc>
                <a:spcPts val="2287"/>
              </a:lnSpc>
            </a:pPr>
            <a:endParaRPr lang="en-US" sz="1633">
              <a:solidFill>
                <a:srgbClr val="000000"/>
              </a:solidFill>
              <a:latin typeface="Canva Sans 1"/>
              <a:ea typeface="Canva Sans 1"/>
              <a:cs typeface="Canva Sans 1"/>
              <a:sym typeface="Canva Sans 1"/>
            </a:endParaRPr>
          </a:p>
          <a:p>
            <a:pPr marL="352655" lvl="1" indent="-176327">
              <a:lnSpc>
                <a:spcPts val="2287"/>
              </a:lnSpc>
              <a:buFont typeface="Arial"/>
              <a:buChar char="•"/>
            </a:pPr>
            <a:r>
              <a:rPr lang="en-US" sz="1633">
                <a:solidFill>
                  <a:srgbClr val="000000"/>
                </a:solidFill>
                <a:latin typeface="Canva Sans 1"/>
                <a:ea typeface="Canva Sans 1"/>
                <a:cs typeface="Canva Sans 1"/>
                <a:sym typeface="Canva Sans 1"/>
              </a:rPr>
              <a:t>“</a:t>
            </a:r>
            <a:r>
              <a:rPr lang="en-US" sz="1633" b="1">
                <a:solidFill>
                  <a:srgbClr val="000000"/>
                </a:solidFill>
                <a:latin typeface="Canva Sans 1 Bold"/>
                <a:ea typeface="Canva Sans 1 Bold"/>
                <a:cs typeface="Canva Sans 1 Bold"/>
                <a:sym typeface="Canva Sans 1 Bold"/>
              </a:rPr>
              <a:t>Epic support/QI presentation for data collection</a:t>
            </a:r>
            <a:r>
              <a:rPr lang="en-US" sz="1633">
                <a:solidFill>
                  <a:srgbClr val="000000"/>
                </a:solidFill>
                <a:latin typeface="Canva Sans 1"/>
                <a:ea typeface="Canva Sans 1"/>
                <a:cs typeface="Canva Sans 1"/>
                <a:sym typeface="Canva Sans 1"/>
              </a:rPr>
              <a:t> for teams using Epic”</a:t>
            </a:r>
          </a:p>
        </p:txBody>
      </p:sp>
      <p:sp>
        <p:nvSpPr>
          <p:cNvPr id="17" name="TextBox 17"/>
          <p:cNvSpPr txBox="1"/>
          <p:nvPr/>
        </p:nvSpPr>
        <p:spPr>
          <a:xfrm>
            <a:off x="7362079" y="990918"/>
            <a:ext cx="3594596" cy="491481"/>
          </a:xfrm>
          <a:prstGeom prst="rect">
            <a:avLst/>
          </a:prstGeom>
        </p:spPr>
        <p:txBody>
          <a:bodyPr lIns="0" tIns="0" rIns="0" bIns="0" rtlCol="0" anchor="t">
            <a:spAutoFit/>
          </a:bodyPr>
          <a:lstStyle/>
          <a:p>
            <a:pPr algn="ctr">
              <a:lnSpc>
                <a:spcPts val="4200"/>
              </a:lnSpc>
            </a:pPr>
            <a:r>
              <a:rPr lang="en-US" sz="3000" b="1">
                <a:solidFill>
                  <a:srgbClr val="B22A4A"/>
                </a:solidFill>
                <a:latin typeface="Canva Sans 1 Bold"/>
                <a:ea typeface="Canva Sans 1 Bold"/>
                <a:cs typeface="Canva Sans 1 Bold"/>
                <a:sym typeface="Canva Sans 1 Bold"/>
              </a:rPr>
              <a:t>Feedback to Action</a:t>
            </a:r>
          </a:p>
        </p:txBody>
      </p:sp>
      <p:sp>
        <p:nvSpPr>
          <p:cNvPr id="18" name="TextBox 18"/>
          <p:cNvSpPr txBox="1"/>
          <p:nvPr/>
        </p:nvSpPr>
        <p:spPr>
          <a:xfrm>
            <a:off x="398272" y="292100"/>
            <a:ext cx="10828033" cy="385618"/>
          </a:xfrm>
          <a:prstGeom prst="rect">
            <a:avLst/>
          </a:prstGeom>
        </p:spPr>
        <p:txBody>
          <a:bodyPr lIns="0" tIns="0" rIns="0" bIns="0" rtlCol="0" anchor="t">
            <a:spAutoFit/>
          </a:bodyPr>
          <a:lstStyle/>
          <a:p>
            <a:pPr>
              <a:lnSpc>
                <a:spcPts val="3199"/>
              </a:lnSpc>
            </a:pPr>
            <a:r>
              <a:rPr lang="en-US" sz="2666" spc="277">
                <a:solidFill>
                  <a:srgbClr val="B22A4A"/>
                </a:solidFill>
                <a:latin typeface="Poppins Light Bold"/>
                <a:ea typeface="Poppins Light Bold"/>
                <a:cs typeface="Poppins Light Bold"/>
                <a:sym typeface="Poppins Light Bold"/>
              </a:rPr>
              <a:t>6-Month Implementation Feedback Survey Results</a:t>
            </a: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4A37160-BF7A-C755-941A-C6E02198E1BE}"/>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p:cNvPicPr>
            <a:picLocks noChangeAspect="1"/>
          </p:cNvPicPr>
          <p:nvPr/>
        </p:nvPicPr>
        <p:blipFill>
          <a:blip r:embed="rId2"/>
          <a:stretch>
            <a:fillRect/>
          </a:stretch>
        </p:blipFill>
        <p:spPr>
          <a:xfrm>
            <a:off x="2147604" y="624194"/>
            <a:ext cx="7811313" cy="5934877"/>
          </a:xfrm>
          <a:prstGeom prst="rect">
            <a:avLst/>
          </a:prstGeom>
        </p:spPr>
      </p:pic>
      <p:sp>
        <p:nvSpPr>
          <p:cNvPr id="3" name="TextBox 3"/>
          <p:cNvSpPr txBox="1"/>
          <p:nvPr/>
        </p:nvSpPr>
        <p:spPr>
          <a:xfrm>
            <a:off x="398272" y="298450"/>
            <a:ext cx="10828033" cy="696473"/>
          </a:xfrm>
          <a:prstGeom prst="rect">
            <a:avLst/>
          </a:prstGeom>
        </p:spPr>
        <p:txBody>
          <a:bodyPr lIns="0" tIns="0" rIns="0" bIns="0" rtlCol="0" anchor="t">
            <a:spAutoFit/>
          </a:bodyPr>
          <a:lstStyle/>
          <a:p>
            <a:pPr>
              <a:lnSpc>
                <a:spcPts val="2799"/>
              </a:lnSpc>
            </a:pPr>
            <a:r>
              <a:rPr lang="en-US" sz="2333" spc="242">
                <a:solidFill>
                  <a:srgbClr val="B22A4A"/>
                </a:solidFill>
                <a:latin typeface="Poppins Light Bold"/>
                <a:ea typeface="Poppins Light Bold"/>
                <a:cs typeface="Poppins Light Bold"/>
                <a:sym typeface="Poppins Light Bold"/>
              </a:rPr>
              <a:t>6-Month Data Check: Structure Measures (Goal: 5 or Fully in Place by Feb ‘26)</a:t>
            </a:r>
          </a:p>
        </p:txBody>
      </p:sp>
      <p:sp>
        <p:nvSpPr>
          <p:cNvPr id="4" name="TextBox 4"/>
          <p:cNvSpPr txBox="1"/>
          <p:nvPr/>
        </p:nvSpPr>
        <p:spPr>
          <a:xfrm>
            <a:off x="7802031" y="1935364"/>
            <a:ext cx="4074444" cy="187615"/>
          </a:xfrm>
          <a:prstGeom prst="rect">
            <a:avLst/>
          </a:prstGeom>
        </p:spPr>
        <p:txBody>
          <a:bodyPr lIns="0" tIns="0" rIns="0" bIns="0" rtlCol="0" anchor="t">
            <a:spAutoFit/>
          </a:bodyPr>
          <a:lstStyle/>
          <a:p>
            <a:pPr>
              <a:lnSpc>
                <a:spcPts val="1619"/>
              </a:lnSpc>
            </a:pPr>
            <a:r>
              <a:rPr lang="en-US" sz="1157" b="1">
                <a:solidFill>
                  <a:srgbClr val="00CADC"/>
                </a:solidFill>
                <a:latin typeface="Canva Sans 1 Bold"/>
                <a:ea typeface="Canva Sans 1 Bold"/>
                <a:cs typeface="Canva Sans 1 Bold"/>
                <a:sym typeface="Canva Sans 1 Bold"/>
              </a:rPr>
              <a:t>Inpt-Outpt Workgroup</a:t>
            </a:r>
          </a:p>
        </p:txBody>
      </p:sp>
      <p:sp>
        <p:nvSpPr>
          <p:cNvPr id="5" name="TextBox 5"/>
          <p:cNvSpPr txBox="1"/>
          <p:nvPr/>
        </p:nvSpPr>
        <p:spPr>
          <a:xfrm>
            <a:off x="7802031" y="2157407"/>
            <a:ext cx="4074444" cy="187615"/>
          </a:xfrm>
          <a:prstGeom prst="rect">
            <a:avLst/>
          </a:prstGeom>
        </p:spPr>
        <p:txBody>
          <a:bodyPr lIns="0" tIns="0" rIns="0" bIns="0" rtlCol="0" anchor="t">
            <a:spAutoFit/>
          </a:bodyPr>
          <a:lstStyle/>
          <a:p>
            <a:pPr>
              <a:lnSpc>
                <a:spcPts val="1619"/>
              </a:lnSpc>
            </a:pPr>
            <a:r>
              <a:rPr lang="en-US" sz="1157" b="1">
                <a:solidFill>
                  <a:srgbClr val="9B57CC"/>
                </a:solidFill>
                <a:latin typeface="Canva Sans 1 Bold"/>
                <a:ea typeface="Canva Sans 1 Bold"/>
                <a:cs typeface="Canva Sans 1 Bold"/>
                <a:sym typeface="Canva Sans 1 Bold"/>
              </a:rPr>
              <a:t>Screening Tools Shared</a:t>
            </a:r>
          </a:p>
        </p:txBody>
      </p:sp>
      <p:sp>
        <p:nvSpPr>
          <p:cNvPr id="6" name="TextBox 6"/>
          <p:cNvSpPr txBox="1"/>
          <p:nvPr/>
        </p:nvSpPr>
        <p:spPr>
          <a:xfrm>
            <a:off x="7802031" y="2569985"/>
            <a:ext cx="4074444" cy="187615"/>
          </a:xfrm>
          <a:prstGeom prst="rect">
            <a:avLst/>
          </a:prstGeom>
        </p:spPr>
        <p:txBody>
          <a:bodyPr lIns="0" tIns="0" rIns="0" bIns="0" rtlCol="0" anchor="t">
            <a:spAutoFit/>
          </a:bodyPr>
          <a:lstStyle/>
          <a:p>
            <a:pPr>
              <a:lnSpc>
                <a:spcPts val="1619"/>
              </a:lnSpc>
            </a:pPr>
            <a:r>
              <a:rPr lang="en-US" sz="1157" b="1">
                <a:solidFill>
                  <a:srgbClr val="7E80E7"/>
                </a:solidFill>
                <a:latin typeface="Canva Sans 1 Bold"/>
                <a:ea typeface="Canva Sans 1 Bold"/>
                <a:cs typeface="Canva Sans 1 Bold"/>
                <a:sym typeface="Canva Sans 1 Bold"/>
              </a:rPr>
              <a:t>PP Warning Signs</a:t>
            </a:r>
          </a:p>
        </p:txBody>
      </p:sp>
      <p:sp>
        <p:nvSpPr>
          <p:cNvPr id="7" name="TextBox 7"/>
          <p:cNvSpPr txBox="1"/>
          <p:nvPr/>
        </p:nvSpPr>
        <p:spPr>
          <a:xfrm>
            <a:off x="7802031" y="2872224"/>
            <a:ext cx="4074444" cy="187615"/>
          </a:xfrm>
          <a:prstGeom prst="rect">
            <a:avLst/>
          </a:prstGeom>
        </p:spPr>
        <p:txBody>
          <a:bodyPr lIns="0" tIns="0" rIns="0" bIns="0" rtlCol="0" anchor="t">
            <a:spAutoFit/>
          </a:bodyPr>
          <a:lstStyle/>
          <a:p>
            <a:pPr>
              <a:lnSpc>
                <a:spcPts val="1619"/>
              </a:lnSpc>
            </a:pPr>
            <a:r>
              <a:rPr lang="en-US" sz="1157" b="1">
                <a:solidFill>
                  <a:srgbClr val="49C3FB"/>
                </a:solidFill>
                <a:latin typeface="Canva Sans 1 Bold"/>
                <a:ea typeface="Canva Sans 1 Bold"/>
                <a:cs typeface="Canva Sans 1 Bold"/>
                <a:sym typeface="Canva Sans 1 Bold"/>
              </a:rPr>
              <a:t>Resource Mapping</a:t>
            </a:r>
          </a:p>
        </p:txBody>
      </p:sp>
      <p:sp>
        <p:nvSpPr>
          <p:cNvPr id="8" name="TextBox 8"/>
          <p:cNvSpPr txBox="1"/>
          <p:nvPr/>
        </p:nvSpPr>
        <p:spPr>
          <a:xfrm>
            <a:off x="7802031" y="3171699"/>
            <a:ext cx="4074444" cy="187615"/>
          </a:xfrm>
          <a:prstGeom prst="rect">
            <a:avLst/>
          </a:prstGeom>
        </p:spPr>
        <p:txBody>
          <a:bodyPr lIns="0" tIns="0" rIns="0" bIns="0" rtlCol="0" anchor="t">
            <a:spAutoFit/>
          </a:bodyPr>
          <a:lstStyle/>
          <a:p>
            <a:pPr>
              <a:lnSpc>
                <a:spcPts val="1619"/>
              </a:lnSpc>
            </a:pPr>
            <a:r>
              <a:rPr lang="en-US" sz="1157" b="1">
                <a:solidFill>
                  <a:srgbClr val="65A6FA"/>
                </a:solidFill>
                <a:latin typeface="Canva Sans 1 Bold"/>
                <a:ea typeface="Canva Sans 1 Bold"/>
                <a:cs typeface="Canva Sans 1 Bold"/>
                <a:sym typeface="Canva Sans 1 Bold"/>
              </a:rPr>
              <a:t>PMHC Protocol</a:t>
            </a:r>
          </a:p>
        </p:txBody>
      </p:sp>
      <p:sp>
        <p:nvSpPr>
          <p:cNvPr id="9" name="TextBox 9"/>
          <p:cNvSpPr txBox="1"/>
          <p:nvPr/>
        </p:nvSpPr>
        <p:spPr>
          <a:xfrm>
            <a:off x="1961128" y="6153150"/>
            <a:ext cx="8269745" cy="385490"/>
          </a:xfrm>
          <a:prstGeom prst="rect">
            <a:avLst/>
          </a:prstGeom>
        </p:spPr>
        <p:txBody>
          <a:bodyPr lIns="0" tIns="0" rIns="0" bIns="0" rtlCol="0" anchor="t">
            <a:spAutoFit/>
          </a:bodyPr>
          <a:lstStyle/>
          <a:p>
            <a:pPr algn="ctr">
              <a:lnSpc>
                <a:spcPts val="3267"/>
              </a:lnSpc>
            </a:pPr>
            <a:r>
              <a:rPr lang="en-US" sz="2333">
                <a:solidFill>
                  <a:srgbClr val="000000"/>
                </a:solidFill>
                <a:latin typeface="Canva Sans 1"/>
                <a:ea typeface="Canva Sans 1"/>
                <a:cs typeface="Canva Sans 1"/>
                <a:sym typeface="Canva Sans 1"/>
              </a:rPr>
              <a:t>Almost all increased closer to “Fully in Place”!</a:t>
            </a:r>
          </a:p>
        </p:txBody>
      </p:sp>
      <p:sp>
        <p:nvSpPr>
          <p:cNvPr id="10" name="AutoShape 10"/>
          <p:cNvSpPr/>
          <p:nvPr/>
        </p:nvSpPr>
        <p:spPr>
          <a:xfrm>
            <a:off x="3886713" y="1471813"/>
            <a:ext cx="4328160" cy="0"/>
          </a:xfrm>
          <a:prstGeom prst="line">
            <a:avLst/>
          </a:prstGeom>
          <a:ln w="95250" cap="flat">
            <a:solidFill>
              <a:srgbClr val="000000"/>
            </a:solidFill>
            <a:prstDash val="solid"/>
            <a:headEnd type="none" w="sm" len="sm"/>
            <a:tailEnd type="none" w="sm" len="sm"/>
          </a:ln>
        </p:spPr>
        <p:txBody>
          <a:bodyPr/>
          <a:lstStyle/>
          <a:p>
            <a:endParaRPr lang="en-US" sz="1200"/>
          </a:p>
        </p:txBody>
      </p:sp>
      <p:sp>
        <p:nvSpPr>
          <p:cNvPr id="11" name="TextBox 11"/>
          <p:cNvSpPr txBox="1"/>
          <p:nvPr/>
        </p:nvSpPr>
        <p:spPr>
          <a:xfrm>
            <a:off x="5470611" y="1103393"/>
            <a:ext cx="1160363" cy="327718"/>
          </a:xfrm>
          <a:prstGeom prst="rect">
            <a:avLst/>
          </a:prstGeom>
        </p:spPr>
        <p:txBody>
          <a:bodyPr lIns="0" tIns="0" rIns="0" bIns="0" rtlCol="0" anchor="t">
            <a:spAutoFit/>
          </a:bodyPr>
          <a:lstStyle/>
          <a:p>
            <a:pPr algn="ctr">
              <a:lnSpc>
                <a:spcPts val="2800"/>
              </a:lnSpc>
            </a:pPr>
            <a:r>
              <a:rPr lang="en-US" sz="2000" b="1">
                <a:solidFill>
                  <a:srgbClr val="000000"/>
                </a:solidFill>
                <a:latin typeface="Canva Sans 1 Bold"/>
                <a:ea typeface="Canva Sans 1 Bold"/>
                <a:cs typeface="Canva Sans 1 Bold"/>
                <a:sym typeface="Canva Sans 1 Bold"/>
              </a:rPr>
              <a:t>Goal Line</a:t>
            </a:r>
          </a:p>
        </p:txBody>
      </p:sp>
      <p:sp>
        <p:nvSpPr>
          <p:cNvPr id="12" name="Freeform 1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FD44D41D-D9DA-A355-E0F4-5E9C7B6B42EF}"/>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398272" y="298450"/>
            <a:ext cx="10828033" cy="696473"/>
          </a:xfrm>
          <a:prstGeom prst="rect">
            <a:avLst/>
          </a:prstGeom>
        </p:spPr>
        <p:txBody>
          <a:bodyPr lIns="0" tIns="0" rIns="0" bIns="0" rtlCol="0" anchor="t">
            <a:spAutoFit/>
          </a:bodyPr>
          <a:lstStyle/>
          <a:p>
            <a:pPr>
              <a:lnSpc>
                <a:spcPts val="2799"/>
              </a:lnSpc>
            </a:pPr>
            <a:r>
              <a:rPr lang="en-US" sz="2333" spc="242">
                <a:solidFill>
                  <a:srgbClr val="B22A4A"/>
                </a:solidFill>
                <a:latin typeface="Poppins Light Bold"/>
                <a:ea typeface="Poppins Light Bold"/>
                <a:cs typeface="Poppins Light Bold"/>
                <a:sym typeface="Poppins Light Bold"/>
              </a:rPr>
              <a:t>6-Month Data Check: Average % of Providers Educated (Goal: ≥70% for each by Feb ‘26)</a:t>
            </a:r>
          </a:p>
        </p:txBody>
      </p:sp>
      <p:pic>
        <p:nvPicPr>
          <p:cNvPr id="3" name="Picture 3"/>
          <p:cNvPicPr>
            <a:picLocks noChangeAspect="1"/>
          </p:cNvPicPr>
          <p:nvPr/>
        </p:nvPicPr>
        <p:blipFill>
          <a:blip r:embed="rId2"/>
          <a:stretch>
            <a:fillRect/>
          </a:stretch>
        </p:blipFill>
        <p:spPr>
          <a:xfrm>
            <a:off x="860092" y="652563"/>
            <a:ext cx="4992151" cy="5317244"/>
          </a:xfrm>
          <a:prstGeom prst="rect">
            <a:avLst/>
          </a:prstGeom>
        </p:spPr>
      </p:pic>
      <p:pic>
        <p:nvPicPr>
          <p:cNvPr id="4" name="Picture 4"/>
          <p:cNvPicPr>
            <a:picLocks noChangeAspect="1"/>
          </p:cNvPicPr>
          <p:nvPr/>
        </p:nvPicPr>
        <p:blipFill>
          <a:blip r:embed="rId3"/>
          <a:stretch>
            <a:fillRect/>
          </a:stretch>
        </p:blipFill>
        <p:spPr>
          <a:xfrm>
            <a:off x="6098209" y="652563"/>
            <a:ext cx="4992151" cy="5317244"/>
          </a:xfrm>
          <a:prstGeom prst="rect">
            <a:avLst/>
          </a:prstGeom>
        </p:spPr>
      </p:pic>
      <p:sp>
        <p:nvSpPr>
          <p:cNvPr id="5" name="TextBox 5"/>
          <p:cNvSpPr txBox="1"/>
          <p:nvPr/>
        </p:nvSpPr>
        <p:spPr>
          <a:xfrm>
            <a:off x="1303196" y="5778843"/>
            <a:ext cx="4347491" cy="467116"/>
          </a:xfrm>
          <a:prstGeom prst="rect">
            <a:avLst/>
          </a:prstGeom>
        </p:spPr>
        <p:txBody>
          <a:bodyPr lIns="0" tIns="0" rIns="0" bIns="0" rtlCol="0" anchor="t">
            <a:spAutoFit/>
          </a:bodyPr>
          <a:lstStyle/>
          <a:p>
            <a:pPr algn="ctr">
              <a:lnSpc>
                <a:spcPts val="3953"/>
              </a:lnSpc>
            </a:pPr>
            <a:r>
              <a:rPr lang="en-US" sz="2823" b="1">
                <a:solidFill>
                  <a:srgbClr val="B22A4A"/>
                </a:solidFill>
                <a:latin typeface="Canva Sans 1 Bold"/>
                <a:ea typeface="Canva Sans 1 Bold"/>
                <a:cs typeface="Canva Sans 1 Bold"/>
                <a:sym typeface="Canva Sans 1 Bold"/>
              </a:rPr>
              <a:t>PMHC Education</a:t>
            </a:r>
          </a:p>
        </p:txBody>
      </p:sp>
      <p:sp>
        <p:nvSpPr>
          <p:cNvPr id="6" name="TextBox 6"/>
          <p:cNvSpPr txBox="1"/>
          <p:nvPr/>
        </p:nvSpPr>
        <p:spPr>
          <a:xfrm>
            <a:off x="6541313" y="5614989"/>
            <a:ext cx="4347491" cy="808683"/>
          </a:xfrm>
          <a:prstGeom prst="rect">
            <a:avLst/>
          </a:prstGeom>
        </p:spPr>
        <p:txBody>
          <a:bodyPr lIns="0" tIns="0" rIns="0" bIns="0" rtlCol="0" anchor="t">
            <a:spAutoFit/>
          </a:bodyPr>
          <a:lstStyle/>
          <a:p>
            <a:pPr algn="ctr">
              <a:lnSpc>
                <a:spcPts val="3267"/>
              </a:lnSpc>
            </a:pPr>
            <a:r>
              <a:rPr lang="en-US" sz="2333" b="1">
                <a:solidFill>
                  <a:srgbClr val="B22A4A"/>
                </a:solidFill>
                <a:latin typeface="Canva Sans 1 Bold"/>
                <a:ea typeface="Canva Sans 1 Bold"/>
                <a:cs typeface="Canva Sans 1 Bold"/>
                <a:sym typeface="Canva Sans 1 Bold"/>
              </a:rPr>
              <a:t>Respectful &amp; Equitable Care Education</a:t>
            </a:r>
          </a:p>
        </p:txBody>
      </p:sp>
      <p:sp>
        <p:nvSpPr>
          <p:cNvPr id="7" name="AutoShape 7"/>
          <p:cNvSpPr/>
          <p:nvPr/>
        </p:nvSpPr>
        <p:spPr>
          <a:xfrm>
            <a:off x="1767840" y="2671310"/>
            <a:ext cx="3690577" cy="0"/>
          </a:xfrm>
          <a:prstGeom prst="line">
            <a:avLst/>
          </a:prstGeom>
          <a:ln w="95250" cap="flat">
            <a:solidFill>
              <a:srgbClr val="000000"/>
            </a:solidFill>
            <a:prstDash val="solid"/>
            <a:headEnd type="none" w="sm" len="sm"/>
            <a:tailEnd type="none" w="sm" len="sm"/>
          </a:ln>
        </p:spPr>
        <p:txBody>
          <a:bodyPr/>
          <a:lstStyle/>
          <a:p>
            <a:endParaRPr lang="en-US" sz="1200"/>
          </a:p>
        </p:txBody>
      </p:sp>
      <p:sp>
        <p:nvSpPr>
          <p:cNvPr id="8" name="TextBox 8"/>
          <p:cNvSpPr txBox="1"/>
          <p:nvPr/>
        </p:nvSpPr>
        <p:spPr>
          <a:xfrm>
            <a:off x="2896761" y="2328410"/>
            <a:ext cx="1160363" cy="327718"/>
          </a:xfrm>
          <a:prstGeom prst="rect">
            <a:avLst/>
          </a:prstGeom>
        </p:spPr>
        <p:txBody>
          <a:bodyPr lIns="0" tIns="0" rIns="0" bIns="0" rtlCol="0" anchor="t">
            <a:spAutoFit/>
          </a:bodyPr>
          <a:lstStyle/>
          <a:p>
            <a:pPr algn="ctr">
              <a:lnSpc>
                <a:spcPts val="2800"/>
              </a:lnSpc>
            </a:pPr>
            <a:r>
              <a:rPr lang="en-US" sz="2000" b="1">
                <a:solidFill>
                  <a:srgbClr val="000000"/>
                </a:solidFill>
                <a:latin typeface="Canva Sans 1 Bold"/>
                <a:ea typeface="Canva Sans 1 Bold"/>
                <a:cs typeface="Canva Sans 1 Bold"/>
                <a:sym typeface="Canva Sans 1 Bold"/>
              </a:rPr>
              <a:t>Goal Line</a:t>
            </a:r>
          </a:p>
        </p:txBody>
      </p:sp>
      <p:sp>
        <p:nvSpPr>
          <p:cNvPr id="9" name="AutoShape 9"/>
          <p:cNvSpPr/>
          <p:nvPr/>
        </p:nvSpPr>
        <p:spPr>
          <a:xfrm>
            <a:off x="6956679" y="2671310"/>
            <a:ext cx="3690577" cy="0"/>
          </a:xfrm>
          <a:prstGeom prst="line">
            <a:avLst/>
          </a:prstGeom>
          <a:ln w="95250" cap="flat">
            <a:solidFill>
              <a:srgbClr val="000000"/>
            </a:solidFill>
            <a:prstDash val="solid"/>
            <a:headEnd type="none" w="sm" len="sm"/>
            <a:tailEnd type="none" w="sm" len="sm"/>
          </a:ln>
        </p:spPr>
        <p:txBody>
          <a:bodyPr/>
          <a:lstStyle/>
          <a:p>
            <a:endParaRPr lang="en-US" sz="1200"/>
          </a:p>
        </p:txBody>
      </p:sp>
      <p:sp>
        <p:nvSpPr>
          <p:cNvPr id="10" name="TextBox 10"/>
          <p:cNvSpPr txBox="1"/>
          <p:nvPr/>
        </p:nvSpPr>
        <p:spPr>
          <a:xfrm>
            <a:off x="8085599" y="2328410"/>
            <a:ext cx="1160363" cy="327718"/>
          </a:xfrm>
          <a:prstGeom prst="rect">
            <a:avLst/>
          </a:prstGeom>
        </p:spPr>
        <p:txBody>
          <a:bodyPr lIns="0" tIns="0" rIns="0" bIns="0" rtlCol="0" anchor="t">
            <a:spAutoFit/>
          </a:bodyPr>
          <a:lstStyle/>
          <a:p>
            <a:pPr algn="ctr">
              <a:lnSpc>
                <a:spcPts val="2800"/>
              </a:lnSpc>
            </a:pPr>
            <a:r>
              <a:rPr lang="en-US" sz="2000" b="1">
                <a:solidFill>
                  <a:srgbClr val="000000"/>
                </a:solidFill>
                <a:latin typeface="Canva Sans 1 Bold"/>
                <a:ea typeface="Canva Sans 1 Bold"/>
                <a:cs typeface="Canva Sans 1 Bold"/>
                <a:sym typeface="Canva Sans 1 Bold"/>
              </a:rPr>
              <a:t>Goal Line</a:t>
            </a:r>
          </a:p>
        </p:txBody>
      </p:sp>
      <p:sp>
        <p:nvSpPr>
          <p:cNvPr id="11" name="Freeform 11"/>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4"/>
            <a:stretch>
              <a:fillRect/>
            </a:stretch>
          </a:blipFill>
        </p:spPr>
        <p:txBody>
          <a:bodyPr/>
          <a:lstStyle/>
          <a:p>
            <a:endParaRPr lang="en-US" sz="1200"/>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163DCE6F-5A4C-AE4D-114A-6955B654449A}"/>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2"/>
          <p:cNvPicPr>
            <a:picLocks noChangeAspect="1"/>
          </p:cNvPicPr>
          <p:nvPr/>
        </p:nvPicPr>
        <p:blipFill>
          <a:blip r:embed="rId2"/>
          <a:stretch>
            <a:fillRect/>
          </a:stretch>
        </p:blipFill>
        <p:spPr>
          <a:xfrm>
            <a:off x="905861" y="344066"/>
            <a:ext cx="10380279" cy="6169869"/>
          </a:xfrm>
          <a:prstGeom prst="rect">
            <a:avLst/>
          </a:prstGeom>
        </p:spPr>
      </p:pic>
      <p:sp>
        <p:nvSpPr>
          <p:cNvPr id="3" name="TextBox 3"/>
          <p:cNvSpPr txBox="1"/>
          <p:nvPr/>
        </p:nvSpPr>
        <p:spPr>
          <a:xfrm>
            <a:off x="398272" y="298451"/>
            <a:ext cx="10828033" cy="696473"/>
          </a:xfrm>
          <a:prstGeom prst="rect">
            <a:avLst/>
          </a:prstGeom>
        </p:spPr>
        <p:txBody>
          <a:bodyPr lIns="0" tIns="0" rIns="0" bIns="0" rtlCol="0" anchor="t">
            <a:spAutoFit/>
          </a:bodyPr>
          <a:lstStyle/>
          <a:p>
            <a:pPr>
              <a:lnSpc>
                <a:spcPts val="2799"/>
              </a:lnSpc>
            </a:pPr>
            <a:r>
              <a:rPr lang="en-US" sz="2333" spc="242">
                <a:solidFill>
                  <a:srgbClr val="B22A4A"/>
                </a:solidFill>
                <a:latin typeface="Poppins Light Bold"/>
                <a:ea typeface="Poppins Light Bold"/>
                <a:cs typeface="Poppins Light Bold"/>
                <a:sym typeface="Poppins Light Bold"/>
              </a:rPr>
              <a:t>6-Month Data Check: Average % of Patients Receiving PMHC Education (Goal: ≥70% for each demographic by Feb ‘26)</a:t>
            </a:r>
          </a:p>
        </p:txBody>
      </p:sp>
      <p:sp>
        <p:nvSpPr>
          <p:cNvPr id="4" name="TextBox 4"/>
          <p:cNvSpPr txBox="1"/>
          <p:nvPr/>
        </p:nvSpPr>
        <p:spPr>
          <a:xfrm>
            <a:off x="685800" y="5914838"/>
            <a:ext cx="10820400" cy="374654"/>
          </a:xfrm>
          <a:prstGeom prst="rect">
            <a:avLst/>
          </a:prstGeom>
        </p:spPr>
        <p:txBody>
          <a:bodyPr lIns="0" tIns="0" rIns="0" bIns="0" rtlCol="0" anchor="t">
            <a:spAutoFit/>
          </a:bodyPr>
          <a:lstStyle/>
          <a:p>
            <a:pPr algn="ctr">
              <a:lnSpc>
                <a:spcPts val="3206"/>
              </a:lnSpc>
            </a:pPr>
            <a:r>
              <a:rPr lang="en-US" sz="2290">
                <a:solidFill>
                  <a:srgbClr val="000000"/>
                </a:solidFill>
                <a:latin typeface="Canva Sans 1"/>
                <a:ea typeface="Canva Sans 1"/>
                <a:cs typeface="Canva Sans 1"/>
                <a:sym typeface="Canva Sans 1"/>
              </a:rPr>
              <a:t>All groups have increased; keep up the great work!</a:t>
            </a:r>
          </a:p>
        </p:txBody>
      </p:sp>
      <p:sp>
        <p:nvSpPr>
          <p:cNvPr id="5" name="AutoShape 5"/>
          <p:cNvSpPr/>
          <p:nvPr/>
        </p:nvSpPr>
        <p:spPr>
          <a:xfrm>
            <a:off x="2188026" y="2795054"/>
            <a:ext cx="8215509" cy="0"/>
          </a:xfrm>
          <a:prstGeom prst="line">
            <a:avLst/>
          </a:prstGeom>
          <a:ln w="95250" cap="flat">
            <a:solidFill>
              <a:srgbClr val="000000"/>
            </a:solidFill>
            <a:prstDash val="solid"/>
            <a:headEnd type="none" w="sm" len="sm"/>
            <a:tailEnd type="none" w="sm" len="sm"/>
          </a:ln>
        </p:spPr>
        <p:txBody>
          <a:bodyPr/>
          <a:lstStyle/>
          <a:p>
            <a:endParaRPr lang="en-US" sz="1200"/>
          </a:p>
        </p:txBody>
      </p:sp>
      <p:sp>
        <p:nvSpPr>
          <p:cNvPr id="6" name="TextBox 6"/>
          <p:cNvSpPr txBox="1"/>
          <p:nvPr/>
        </p:nvSpPr>
        <p:spPr>
          <a:xfrm>
            <a:off x="5515819" y="2452154"/>
            <a:ext cx="1160363" cy="327718"/>
          </a:xfrm>
          <a:prstGeom prst="rect">
            <a:avLst/>
          </a:prstGeom>
        </p:spPr>
        <p:txBody>
          <a:bodyPr lIns="0" tIns="0" rIns="0" bIns="0" rtlCol="0" anchor="t">
            <a:spAutoFit/>
          </a:bodyPr>
          <a:lstStyle/>
          <a:p>
            <a:pPr algn="ctr">
              <a:lnSpc>
                <a:spcPts val="2800"/>
              </a:lnSpc>
            </a:pPr>
            <a:r>
              <a:rPr lang="en-US" sz="2000" b="1">
                <a:solidFill>
                  <a:srgbClr val="000000"/>
                </a:solidFill>
                <a:latin typeface="Canva Sans 1 Bold"/>
                <a:ea typeface="Canva Sans 1 Bold"/>
                <a:cs typeface="Canva Sans 1 Bold"/>
                <a:sym typeface="Canva Sans 1 Bold"/>
              </a:rPr>
              <a:t>Goal Line</a:t>
            </a:r>
          </a:p>
        </p:txBody>
      </p:sp>
      <p:sp>
        <p:nvSpPr>
          <p:cNvPr id="7" name="Freeform 7"/>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3F45FFB-FD81-5096-7DBB-46F6B03A1A48}"/>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1126334"/>
            <a:ext cx="7350828" cy="4989123"/>
          </a:xfrm>
          <a:prstGeom prst="rect">
            <a:avLst/>
          </a:prstGeom>
        </p:spPr>
        <p:txBody>
          <a:bodyPr lIns="0" tIns="0" rIns="0" bIns="0" rtlCol="0" anchor="t">
            <a:spAutoFit/>
          </a:bodyPr>
          <a:lstStyle/>
          <a:p>
            <a:pPr>
              <a:lnSpc>
                <a:spcPts val="2333"/>
              </a:lnSpc>
            </a:pPr>
            <a:r>
              <a:rPr lang="en-US" sz="1667" b="1">
                <a:solidFill>
                  <a:srgbClr val="000000"/>
                </a:solidFill>
                <a:latin typeface="Canva Sans 1 Bold"/>
                <a:ea typeface="Canva Sans 1 Bold"/>
                <a:cs typeface="Canva Sans 1 Bold"/>
                <a:sym typeface="Canva Sans 1 Bold"/>
              </a:rPr>
              <a:t>Keynote Topics</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The Language We Use: Use of Destigmatizing Language in the NICU and Labor and Delivery Units</a:t>
            </a:r>
          </a:p>
          <a:p>
            <a:pPr marL="359854" lvl="1" indent="-179927">
              <a:lnSpc>
                <a:spcPts val="2333"/>
              </a:lnSpc>
              <a:buFont typeface="Arial"/>
              <a:buChar char="•"/>
            </a:pPr>
            <a:r>
              <a:rPr lang="en-US" sz="1667" b="1">
                <a:solidFill>
                  <a:srgbClr val="B22A4A"/>
                </a:solidFill>
                <a:latin typeface="Canva Sans 1 Bold"/>
                <a:ea typeface="Canva Sans 1 Bold"/>
                <a:cs typeface="Canva Sans 1 Bold"/>
                <a:sym typeface="Canva Sans 1 Bold"/>
              </a:rPr>
              <a:t>Collaborative and Dyadic Perinatal Mental Health Care: Example from Women &amp; Infants Hospital of Rhode Island </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Longterm Outcomes of Children with In-Utero Opioid Exposure</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Lactation Support for Vulnerable Families</a:t>
            </a:r>
          </a:p>
          <a:p>
            <a:pPr>
              <a:lnSpc>
                <a:spcPts val="2333"/>
              </a:lnSpc>
            </a:pPr>
            <a:endParaRPr lang="en-US" sz="1667">
              <a:solidFill>
                <a:srgbClr val="000000"/>
              </a:solidFill>
              <a:latin typeface="Canva Sans 1"/>
              <a:ea typeface="Canva Sans 1"/>
              <a:cs typeface="Canva Sans 1"/>
              <a:sym typeface="Canva Sans 1"/>
            </a:endParaRPr>
          </a:p>
          <a:p>
            <a:pPr>
              <a:lnSpc>
                <a:spcPts val="2333"/>
              </a:lnSpc>
            </a:pPr>
            <a:r>
              <a:rPr lang="en-US" sz="1667" b="1">
                <a:solidFill>
                  <a:srgbClr val="000000"/>
                </a:solidFill>
                <a:latin typeface="Canva Sans 1 Bold"/>
                <a:ea typeface="Canva Sans 1 Bold"/>
                <a:cs typeface="Canva Sans 1 Bold"/>
                <a:sym typeface="Canva Sans 1 Bold"/>
              </a:rPr>
              <a:t>Breakouts: </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Community Birth Transfers Panel and Safe Reduction of NTSV Cesarean Sections Panel</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Hypoxic-Ischemic Encephalopathy (HIE) Collaborative, Respiratory Care and Tiny Baby Collaborative Updates, and NICU SDoH Team Updates</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LMA Surfactant Training</a:t>
            </a:r>
          </a:p>
          <a:p>
            <a:pPr marL="359854" lvl="1" indent="-179927">
              <a:lnSpc>
                <a:spcPts val="2333"/>
              </a:lnSpc>
              <a:buFont typeface="Arial"/>
              <a:buChar char="•"/>
            </a:pPr>
            <a:r>
              <a:rPr lang="en-US" sz="1667">
                <a:solidFill>
                  <a:srgbClr val="000000"/>
                </a:solidFill>
                <a:latin typeface="Canva Sans 1"/>
                <a:ea typeface="Canva Sans 1"/>
                <a:cs typeface="Canva Sans 1"/>
                <a:sym typeface="Canva Sans 1"/>
              </a:rPr>
              <a:t>Perinatal Opioid Project (POP) Breakout: Review of Maternal OUD Toolkit, POP Hospital Team Updates, and Facilitated Discussion with Attendees about upcoming legislation</a:t>
            </a:r>
          </a:p>
        </p:txBody>
      </p:sp>
      <p:sp>
        <p:nvSpPr>
          <p:cNvPr id="3" name="TextBox 3"/>
          <p:cNvSpPr txBox="1"/>
          <p:nvPr/>
        </p:nvSpPr>
        <p:spPr>
          <a:xfrm>
            <a:off x="398273" y="241301"/>
            <a:ext cx="11564195"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PNQIN Spring 2025 Summit Agenda</a:t>
            </a:r>
          </a:p>
        </p:txBody>
      </p:sp>
      <p:sp>
        <p:nvSpPr>
          <p:cNvPr id="4" name="Freeform 4"/>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5" name="Freeform 5"/>
          <p:cNvSpPr/>
          <p:nvPr/>
        </p:nvSpPr>
        <p:spPr>
          <a:xfrm rot="213841">
            <a:off x="8593711" y="1455730"/>
            <a:ext cx="3048703" cy="3946541"/>
          </a:xfrm>
          <a:custGeom>
            <a:avLst/>
            <a:gdLst/>
            <a:ahLst/>
            <a:cxnLst/>
            <a:rect l="l" t="t" r="r" b="b"/>
            <a:pathLst>
              <a:path w="4573054" h="5919811">
                <a:moveTo>
                  <a:pt x="0" y="0"/>
                </a:moveTo>
                <a:lnTo>
                  <a:pt x="4573054" y="0"/>
                </a:lnTo>
                <a:lnTo>
                  <a:pt x="4573054" y="5919810"/>
                </a:lnTo>
                <a:lnTo>
                  <a:pt x="0" y="5919810"/>
                </a:lnTo>
                <a:lnTo>
                  <a:pt x="0" y="0"/>
                </a:lnTo>
                <a:close/>
              </a:path>
            </a:pathLst>
          </a:custGeom>
          <a:blipFill>
            <a:blip r:embed="rId3"/>
            <a:stretch>
              <a:fillRect/>
            </a:stretch>
          </a:blipFill>
        </p:spPr>
        <p:txBody>
          <a:bodyPr/>
          <a:lstStyle/>
          <a:p>
            <a:endParaRPr lang="en-US" sz="1200"/>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A06C307-1C53-E521-0925-D1D55A777CA4}"/>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Box 2"/>
          <p:cNvSpPr txBox="1"/>
          <p:nvPr/>
        </p:nvSpPr>
        <p:spPr>
          <a:xfrm>
            <a:off x="685800" y="987249"/>
            <a:ext cx="10820400" cy="1668918"/>
          </a:xfrm>
          <a:prstGeom prst="rect">
            <a:avLst/>
          </a:prstGeom>
        </p:spPr>
        <p:txBody>
          <a:bodyPr lIns="0" tIns="0" rIns="0" bIns="0" rtlCol="0" anchor="t">
            <a:spAutoFit/>
          </a:bodyPr>
          <a:lstStyle/>
          <a:p>
            <a:pPr>
              <a:lnSpc>
                <a:spcPts val="2239"/>
              </a:lnSpc>
            </a:pPr>
            <a:r>
              <a:rPr lang="en-US" sz="1599">
                <a:solidFill>
                  <a:srgbClr val="000000"/>
                </a:solidFill>
                <a:latin typeface="Canva Sans 2"/>
                <a:ea typeface="Canva Sans 2"/>
                <a:cs typeface="Canva Sans 2"/>
                <a:sym typeface="Canva Sans 2"/>
              </a:rPr>
              <a:t>Thank you to the 280+ attendees of this year’s Spring Summit!!!</a:t>
            </a:r>
          </a:p>
          <a:p>
            <a:pPr>
              <a:lnSpc>
                <a:spcPts val="2239"/>
              </a:lnSpc>
            </a:pPr>
            <a:endParaRPr lang="en-US" sz="1599">
              <a:solidFill>
                <a:srgbClr val="000000"/>
              </a:solidFill>
              <a:latin typeface="Canva Sans 2"/>
              <a:ea typeface="Canva Sans 2"/>
              <a:cs typeface="Canva Sans 2"/>
              <a:sym typeface="Canva Sans 2"/>
            </a:endParaRPr>
          </a:p>
          <a:p>
            <a:pPr>
              <a:lnSpc>
                <a:spcPts val="2239"/>
              </a:lnSpc>
            </a:pPr>
            <a:r>
              <a:rPr lang="en-US" sz="1599">
                <a:solidFill>
                  <a:srgbClr val="000000"/>
                </a:solidFill>
                <a:latin typeface="Canva Sans 2"/>
                <a:ea typeface="Canva Sans 2"/>
                <a:cs typeface="Canva Sans 2"/>
                <a:sym typeface="Canva Sans 2"/>
              </a:rPr>
              <a:t>Shout-out to the teams who won PNQIN Awards for their perinatal mental health work:</a:t>
            </a:r>
          </a:p>
          <a:p>
            <a:pPr>
              <a:lnSpc>
                <a:spcPts val="2239"/>
              </a:lnSpc>
            </a:pPr>
            <a:endParaRPr lang="en-US" sz="1599">
              <a:solidFill>
                <a:srgbClr val="000000"/>
              </a:solidFill>
              <a:latin typeface="Canva Sans 2"/>
              <a:ea typeface="Canva Sans 2"/>
              <a:cs typeface="Canva Sans 2"/>
              <a:sym typeface="Canva Sans 2"/>
            </a:endParaRPr>
          </a:p>
          <a:p>
            <a:pPr marL="345261" lvl="1" indent="-172631">
              <a:lnSpc>
                <a:spcPts val="2239"/>
              </a:lnSpc>
              <a:buFont typeface="Arial"/>
              <a:buChar char="•"/>
            </a:pPr>
            <a:r>
              <a:rPr lang="en-US" sz="1599" b="1">
                <a:solidFill>
                  <a:srgbClr val="000000"/>
                </a:solidFill>
                <a:latin typeface="Canva Sans 2 Bold"/>
                <a:ea typeface="Canva Sans 2 Bold"/>
                <a:cs typeface="Canva Sans 2 Bold"/>
                <a:sym typeface="Canva Sans 2 Bold"/>
              </a:rPr>
              <a:t>Tufts Medicine Lowell General Hospital Perinatal Mental Health Team</a:t>
            </a:r>
          </a:p>
          <a:p>
            <a:pPr marL="345261" lvl="1" indent="-172631">
              <a:lnSpc>
                <a:spcPts val="2239"/>
              </a:lnSpc>
              <a:buFont typeface="Arial"/>
              <a:buChar char="•"/>
            </a:pPr>
            <a:r>
              <a:rPr lang="en-US" sz="1599" b="1">
                <a:solidFill>
                  <a:srgbClr val="000000"/>
                </a:solidFill>
                <a:latin typeface="Canva Sans 2 Bold"/>
                <a:ea typeface="Canva Sans 2 Bold"/>
                <a:cs typeface="Canva Sans 2 Bold"/>
                <a:sym typeface="Canva Sans 2 Bold"/>
              </a:rPr>
              <a:t>Boston Medical Center OBGYN Integrated Behavioral Health Program Team</a:t>
            </a:r>
          </a:p>
        </p:txBody>
      </p:sp>
      <p:sp>
        <p:nvSpPr>
          <p:cNvPr id="3" name="Freeform 3"/>
          <p:cNvSpPr/>
          <p:nvPr/>
        </p:nvSpPr>
        <p:spPr>
          <a:xfrm>
            <a:off x="1972052" y="3563384"/>
            <a:ext cx="4123949" cy="2421025"/>
          </a:xfrm>
          <a:custGeom>
            <a:avLst/>
            <a:gdLst/>
            <a:ahLst/>
            <a:cxnLst/>
            <a:rect l="l" t="t" r="r" b="b"/>
            <a:pathLst>
              <a:path w="6185923" h="3631537">
                <a:moveTo>
                  <a:pt x="0" y="0"/>
                </a:moveTo>
                <a:lnTo>
                  <a:pt x="6185923" y="0"/>
                </a:lnTo>
                <a:lnTo>
                  <a:pt x="6185923" y="3631537"/>
                </a:lnTo>
                <a:lnTo>
                  <a:pt x="0" y="3631537"/>
                </a:lnTo>
                <a:lnTo>
                  <a:pt x="0" y="0"/>
                </a:lnTo>
                <a:close/>
              </a:path>
            </a:pathLst>
          </a:custGeom>
          <a:blipFill>
            <a:blip r:embed="rId2"/>
            <a:stretch>
              <a:fillRect l="-5662" t="-31434" r="-7861" b="-13899"/>
            </a:stretch>
          </a:blipFill>
        </p:spPr>
        <p:txBody>
          <a:bodyPr/>
          <a:lstStyle/>
          <a:p>
            <a:endParaRPr lang="en-US" sz="1200"/>
          </a:p>
        </p:txBody>
      </p:sp>
      <p:sp>
        <p:nvSpPr>
          <p:cNvPr id="4" name="Freeform 4"/>
          <p:cNvSpPr/>
          <p:nvPr/>
        </p:nvSpPr>
        <p:spPr>
          <a:xfrm>
            <a:off x="6690162" y="2940533"/>
            <a:ext cx="3666727" cy="3666727"/>
          </a:xfrm>
          <a:custGeom>
            <a:avLst/>
            <a:gdLst/>
            <a:ahLst/>
            <a:cxnLst/>
            <a:rect l="l" t="t" r="r" b="b"/>
            <a:pathLst>
              <a:path w="5500091" h="5500091">
                <a:moveTo>
                  <a:pt x="0" y="0"/>
                </a:moveTo>
                <a:lnTo>
                  <a:pt x="5500091" y="0"/>
                </a:lnTo>
                <a:lnTo>
                  <a:pt x="5500091" y="5500091"/>
                </a:lnTo>
                <a:lnTo>
                  <a:pt x="0" y="5500091"/>
                </a:lnTo>
                <a:lnTo>
                  <a:pt x="0" y="0"/>
                </a:lnTo>
                <a:close/>
              </a:path>
            </a:pathLst>
          </a:custGeom>
          <a:blipFill>
            <a:blip r:embed="rId3"/>
            <a:stretch>
              <a:fillRect/>
            </a:stretch>
          </a:blipFill>
        </p:spPr>
        <p:txBody>
          <a:bodyPr/>
          <a:lstStyle/>
          <a:p>
            <a:endParaRPr lang="en-US" sz="1200"/>
          </a:p>
        </p:txBody>
      </p:sp>
      <p:sp>
        <p:nvSpPr>
          <p:cNvPr id="5" name="TextBox 5"/>
          <p:cNvSpPr txBox="1"/>
          <p:nvPr/>
        </p:nvSpPr>
        <p:spPr>
          <a:xfrm>
            <a:off x="398272" y="292100"/>
            <a:ext cx="11660251" cy="408766"/>
          </a:xfrm>
          <a:prstGeom prst="rect">
            <a:avLst/>
          </a:prstGeom>
        </p:spPr>
        <p:txBody>
          <a:bodyPr lIns="0" tIns="0" rIns="0" bIns="0" rtlCol="0" anchor="t">
            <a:spAutoFit/>
          </a:bodyPr>
          <a:lstStyle/>
          <a:p>
            <a:pPr>
              <a:lnSpc>
                <a:spcPts val="3360"/>
              </a:lnSpc>
            </a:pPr>
            <a:r>
              <a:rPr lang="en-US" sz="2799" spc="291">
                <a:solidFill>
                  <a:srgbClr val="B22A4A"/>
                </a:solidFill>
                <a:latin typeface="Poppins Light Bold"/>
                <a:ea typeface="Poppins Light Bold"/>
                <a:cs typeface="Poppins Light Bold"/>
                <a:sym typeface="Poppins Light Bold"/>
              </a:rPr>
              <a:t>PNQIN 2025 Spring Summit Highlights</a:t>
            </a:r>
          </a:p>
        </p:txBody>
      </p:sp>
      <p:sp>
        <p:nvSpPr>
          <p:cNvPr id="6" name="Freeform 6"/>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4"/>
            <a:stretch>
              <a:fillRect/>
            </a:stretch>
          </a:blipFill>
        </p:spPr>
        <p:txBody>
          <a:bodyPr/>
          <a:lstStyle/>
          <a:p>
            <a:endParaRPr lang="en-US" sz="1200"/>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B3CD5F2-74ED-ACD7-8BC8-63037A684C19}"/>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Freeform 2"/>
          <p:cNvSpPr/>
          <p:nvPr/>
        </p:nvSpPr>
        <p:spPr>
          <a:xfrm>
            <a:off x="11226306" y="6172200"/>
            <a:ext cx="832217" cy="516668"/>
          </a:xfrm>
          <a:custGeom>
            <a:avLst/>
            <a:gdLst/>
            <a:ahLst/>
            <a:cxnLst/>
            <a:rect l="l" t="t" r="r" b="b"/>
            <a:pathLst>
              <a:path w="1248325" h="775002">
                <a:moveTo>
                  <a:pt x="0" y="0"/>
                </a:moveTo>
                <a:lnTo>
                  <a:pt x="1248325" y="0"/>
                </a:lnTo>
                <a:lnTo>
                  <a:pt x="1248325" y="775002"/>
                </a:lnTo>
                <a:lnTo>
                  <a:pt x="0" y="775002"/>
                </a:lnTo>
                <a:lnTo>
                  <a:pt x="0" y="0"/>
                </a:lnTo>
                <a:close/>
              </a:path>
            </a:pathLst>
          </a:custGeom>
          <a:blipFill>
            <a:blip r:embed="rId2"/>
            <a:stretch>
              <a:fillRect/>
            </a:stretch>
          </a:blipFill>
        </p:spPr>
        <p:txBody>
          <a:bodyPr/>
          <a:lstStyle/>
          <a:p>
            <a:endParaRPr lang="en-US" sz="1200"/>
          </a:p>
        </p:txBody>
      </p:sp>
      <p:sp>
        <p:nvSpPr>
          <p:cNvPr id="3" name="Freeform 3"/>
          <p:cNvSpPr/>
          <p:nvPr/>
        </p:nvSpPr>
        <p:spPr>
          <a:xfrm>
            <a:off x="5277036" y="4534270"/>
            <a:ext cx="1637930" cy="1637930"/>
          </a:xfrm>
          <a:custGeom>
            <a:avLst/>
            <a:gdLst/>
            <a:ahLst/>
            <a:cxnLst/>
            <a:rect l="l" t="t" r="r" b="b"/>
            <a:pathLst>
              <a:path w="2456895" h="2456895">
                <a:moveTo>
                  <a:pt x="0" y="0"/>
                </a:moveTo>
                <a:lnTo>
                  <a:pt x="2456894" y="0"/>
                </a:lnTo>
                <a:lnTo>
                  <a:pt x="2456894" y="2456895"/>
                </a:lnTo>
                <a:lnTo>
                  <a:pt x="0" y="2456895"/>
                </a:lnTo>
                <a:lnTo>
                  <a:pt x="0" y="0"/>
                </a:lnTo>
                <a:close/>
              </a:path>
            </a:pathLst>
          </a:custGeom>
          <a:blipFill>
            <a:blip r:embed="rId3"/>
            <a:stretch>
              <a:fillRect l="-218501" t="-270827" r="-533120" b="-161435"/>
            </a:stretch>
          </a:blipFill>
        </p:spPr>
        <p:txBody>
          <a:bodyPr/>
          <a:lstStyle/>
          <a:p>
            <a:endParaRPr lang="en-US" sz="1200"/>
          </a:p>
        </p:txBody>
      </p:sp>
      <p:sp>
        <p:nvSpPr>
          <p:cNvPr id="4" name="TextBox 4"/>
          <p:cNvSpPr txBox="1"/>
          <p:nvPr/>
        </p:nvSpPr>
        <p:spPr>
          <a:xfrm>
            <a:off x="685800" y="1096434"/>
            <a:ext cx="10820400" cy="3086101"/>
          </a:xfrm>
          <a:prstGeom prst="rect">
            <a:avLst/>
          </a:prstGeom>
        </p:spPr>
        <p:txBody>
          <a:bodyPr lIns="0" tIns="0" rIns="0" bIns="0" rtlCol="0" anchor="t">
            <a:spAutoFit/>
          </a:bodyPr>
          <a:lstStyle/>
          <a:p>
            <a:pPr>
              <a:lnSpc>
                <a:spcPts val="2707"/>
              </a:lnSpc>
            </a:pPr>
            <a:r>
              <a:rPr lang="en-US" sz="1933" b="1">
                <a:solidFill>
                  <a:srgbClr val="000000"/>
                </a:solidFill>
                <a:latin typeface="Canva Sans 1 Bold"/>
                <a:ea typeface="Canva Sans 1 Bold"/>
                <a:cs typeface="Canva Sans 1 Bold"/>
                <a:sym typeface="Canva Sans 1 Bold"/>
              </a:rPr>
              <a:t>PMHC Bundle</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Improve format and increase frequency of individual hospital data reports</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8-10 teams interested in participating in a bundle implementation study for publication</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IHI Open School Licenses</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Finalize webinars through February 2026</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Sustainability period of 6 months (Mar to Sep 2026)</a:t>
            </a:r>
          </a:p>
          <a:p>
            <a:pPr marL="834856" lvl="2" indent="-278285">
              <a:lnSpc>
                <a:spcPts val="2707"/>
              </a:lnSpc>
              <a:buFont typeface="Arial"/>
              <a:buChar char="⚬"/>
            </a:pPr>
            <a:r>
              <a:rPr lang="en-US" sz="1933">
                <a:solidFill>
                  <a:srgbClr val="000000"/>
                </a:solidFill>
                <a:latin typeface="Canva Sans 1"/>
                <a:ea typeface="Canva Sans 1"/>
                <a:cs typeface="Canva Sans 1"/>
                <a:sym typeface="Canva Sans 1"/>
              </a:rPr>
              <a:t>Help teams meet sustainability criteria (in development)</a:t>
            </a:r>
          </a:p>
          <a:p>
            <a:pPr marL="834856" lvl="2" indent="-278285">
              <a:lnSpc>
                <a:spcPts val="2707"/>
              </a:lnSpc>
              <a:buFont typeface="Arial"/>
              <a:buChar char="⚬"/>
            </a:pPr>
            <a:r>
              <a:rPr lang="en-US" sz="1933">
                <a:solidFill>
                  <a:srgbClr val="000000"/>
                </a:solidFill>
                <a:latin typeface="Canva Sans 1"/>
                <a:ea typeface="Canva Sans 1"/>
                <a:cs typeface="Canva Sans 1"/>
                <a:sym typeface="Canva Sans 1"/>
              </a:rPr>
              <a:t>Host 2 collaborative sustainability calls for progress updates/sharing</a:t>
            </a:r>
          </a:p>
          <a:p>
            <a:pPr marL="417428" lvl="1" indent="-208714">
              <a:lnSpc>
                <a:spcPts val="2707"/>
              </a:lnSpc>
              <a:buFont typeface="Arial"/>
              <a:buChar char="•"/>
            </a:pPr>
            <a:r>
              <a:rPr lang="en-US" sz="1933">
                <a:solidFill>
                  <a:srgbClr val="000000"/>
                </a:solidFill>
                <a:latin typeface="Canva Sans 1"/>
                <a:ea typeface="Canva Sans 1"/>
                <a:cs typeface="Canva Sans 1"/>
                <a:sym typeface="Canva Sans 1"/>
              </a:rPr>
              <a:t>Address teams’ additional needs as indicated on future implementation feedback surveys</a:t>
            </a:r>
          </a:p>
        </p:txBody>
      </p:sp>
      <p:sp>
        <p:nvSpPr>
          <p:cNvPr id="5" name="TextBox 5"/>
          <p:cNvSpPr txBox="1"/>
          <p:nvPr/>
        </p:nvSpPr>
        <p:spPr>
          <a:xfrm>
            <a:off x="398272" y="298451"/>
            <a:ext cx="11107928" cy="433901"/>
          </a:xfrm>
          <a:prstGeom prst="rect">
            <a:avLst/>
          </a:prstGeom>
        </p:spPr>
        <p:txBody>
          <a:bodyPr lIns="0" tIns="0" rIns="0" bIns="0" rtlCol="0" anchor="t">
            <a:spAutoFit/>
          </a:bodyPr>
          <a:lstStyle/>
          <a:p>
            <a:pPr>
              <a:lnSpc>
                <a:spcPts val="3600"/>
              </a:lnSpc>
            </a:pPr>
            <a:r>
              <a:rPr lang="en-US" sz="2999" spc="311">
                <a:solidFill>
                  <a:srgbClr val="B22A4A"/>
                </a:solidFill>
                <a:latin typeface="Poppins Light Bold"/>
                <a:ea typeface="Poppins Light Bold"/>
                <a:cs typeface="Poppins Light Bold"/>
                <a:sym typeface="Poppins Light Bold"/>
              </a:rPr>
              <a:t>Looking Ahead</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52274D8-0FF7-69F9-EF16-4283A68CFD03}"/>
              </a:ext>
            </a:extLst>
          </p:cNvPr>
          <p:cNvSpPr/>
          <p:nvPr/>
        </p:nvSpPr>
        <p:spPr>
          <a:xfrm>
            <a:off x="0" y="-2676"/>
            <a:ext cx="12192000" cy="686067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2"/>
          <p:cNvGrpSpPr/>
          <p:nvPr/>
        </p:nvGrpSpPr>
        <p:grpSpPr>
          <a:xfrm>
            <a:off x="9651216" y="-186031"/>
            <a:ext cx="2951754" cy="7266361"/>
            <a:chOff x="0" y="0"/>
            <a:chExt cx="3337552" cy="8216085"/>
          </a:xfrm>
        </p:grpSpPr>
        <p:sp>
          <p:nvSpPr>
            <p:cNvPr id="3" name="Freeform 3"/>
            <p:cNvSpPr/>
            <p:nvPr/>
          </p:nvSpPr>
          <p:spPr>
            <a:xfrm>
              <a:off x="0" y="0"/>
              <a:ext cx="3337552" cy="8216085"/>
            </a:xfrm>
            <a:custGeom>
              <a:avLst/>
              <a:gdLst/>
              <a:ahLst/>
              <a:cxnLst/>
              <a:rect l="l" t="t" r="r" b="b"/>
              <a:pathLst>
                <a:path w="3337552" h="8216085">
                  <a:moveTo>
                    <a:pt x="3213092" y="8216085"/>
                  </a:moveTo>
                  <a:lnTo>
                    <a:pt x="124460" y="8216085"/>
                  </a:lnTo>
                  <a:cubicBezTo>
                    <a:pt x="55880" y="8216085"/>
                    <a:pt x="0" y="8160205"/>
                    <a:pt x="0" y="8091625"/>
                  </a:cubicBezTo>
                  <a:lnTo>
                    <a:pt x="0" y="124460"/>
                  </a:lnTo>
                  <a:cubicBezTo>
                    <a:pt x="0" y="55880"/>
                    <a:pt x="55880" y="0"/>
                    <a:pt x="124460" y="0"/>
                  </a:cubicBezTo>
                  <a:lnTo>
                    <a:pt x="3213092" y="0"/>
                  </a:lnTo>
                  <a:cubicBezTo>
                    <a:pt x="3281672" y="0"/>
                    <a:pt x="3337552" y="55880"/>
                    <a:pt x="3337552" y="124460"/>
                  </a:cubicBezTo>
                  <a:lnTo>
                    <a:pt x="3337552" y="8091625"/>
                  </a:lnTo>
                  <a:cubicBezTo>
                    <a:pt x="3337552" y="8160205"/>
                    <a:pt x="3281672" y="8216085"/>
                    <a:pt x="3213092" y="8216085"/>
                  </a:cubicBezTo>
                  <a:close/>
                </a:path>
              </a:pathLst>
            </a:custGeom>
            <a:solidFill>
              <a:srgbClr val="B22A4A">
                <a:alpha val="40000"/>
              </a:srgbClr>
            </a:solidFill>
          </p:spPr>
          <p:txBody>
            <a:bodyPr/>
            <a:lstStyle/>
            <a:p>
              <a:endParaRPr lang="en-US" sz="1200"/>
            </a:p>
          </p:txBody>
        </p:sp>
      </p:grpSp>
      <p:sp>
        <p:nvSpPr>
          <p:cNvPr id="4" name="Freeform 4"/>
          <p:cNvSpPr/>
          <p:nvPr/>
        </p:nvSpPr>
        <p:spPr>
          <a:xfrm>
            <a:off x="10372953" y="5996913"/>
            <a:ext cx="1104644" cy="685800"/>
          </a:xfrm>
          <a:custGeom>
            <a:avLst/>
            <a:gdLst/>
            <a:ahLst/>
            <a:cxnLst/>
            <a:rect l="l" t="t" r="r" b="b"/>
            <a:pathLst>
              <a:path w="1656966" h="1028700">
                <a:moveTo>
                  <a:pt x="0" y="0"/>
                </a:moveTo>
                <a:lnTo>
                  <a:pt x="1656966" y="0"/>
                </a:lnTo>
                <a:lnTo>
                  <a:pt x="1656966" y="1028700"/>
                </a:lnTo>
                <a:lnTo>
                  <a:pt x="0" y="1028700"/>
                </a:lnTo>
                <a:lnTo>
                  <a:pt x="0" y="0"/>
                </a:lnTo>
                <a:close/>
              </a:path>
            </a:pathLst>
          </a:custGeom>
          <a:blipFill>
            <a:blip r:embed="rId2"/>
            <a:stretch>
              <a:fillRect/>
            </a:stretch>
          </a:blipFill>
        </p:spPr>
        <p:txBody>
          <a:bodyPr/>
          <a:lstStyle/>
          <a:p>
            <a:endParaRPr lang="en-US" sz="1200"/>
          </a:p>
        </p:txBody>
      </p:sp>
      <p:sp>
        <p:nvSpPr>
          <p:cNvPr id="5" name="TextBox 5"/>
          <p:cNvSpPr txBox="1"/>
          <p:nvPr/>
        </p:nvSpPr>
        <p:spPr>
          <a:xfrm>
            <a:off x="1" y="1494276"/>
            <a:ext cx="9651215" cy="553485"/>
          </a:xfrm>
          <a:prstGeom prst="rect">
            <a:avLst/>
          </a:prstGeom>
        </p:spPr>
        <p:txBody>
          <a:bodyPr lIns="0" tIns="0" rIns="0" bIns="0" rtlCol="0" anchor="t">
            <a:spAutoFit/>
          </a:bodyPr>
          <a:lstStyle/>
          <a:p>
            <a:pPr algn="ctr">
              <a:lnSpc>
                <a:spcPts val="4354"/>
              </a:lnSpc>
            </a:pPr>
            <a:r>
              <a:rPr lang="en-US" sz="3628">
                <a:solidFill>
                  <a:srgbClr val="B22A4A"/>
                </a:solidFill>
                <a:latin typeface="Poppins Medium"/>
                <a:ea typeface="Poppins Medium"/>
                <a:cs typeface="Poppins Medium"/>
                <a:sym typeface="Poppins Medium"/>
              </a:rPr>
              <a:t>MA Hospital Team Presentation</a:t>
            </a:r>
          </a:p>
        </p:txBody>
      </p:sp>
      <p:grpSp>
        <p:nvGrpSpPr>
          <p:cNvPr id="6" name="Group 6"/>
          <p:cNvGrpSpPr/>
          <p:nvPr/>
        </p:nvGrpSpPr>
        <p:grpSpPr>
          <a:xfrm>
            <a:off x="2431315" y="2491115"/>
            <a:ext cx="4788585" cy="3153669"/>
            <a:chOff x="0" y="0"/>
            <a:chExt cx="9577171" cy="6307339"/>
          </a:xfrm>
        </p:grpSpPr>
        <p:grpSp>
          <p:nvGrpSpPr>
            <p:cNvPr id="7" name="Group 7"/>
            <p:cNvGrpSpPr/>
            <p:nvPr/>
          </p:nvGrpSpPr>
          <p:grpSpPr>
            <a:xfrm>
              <a:off x="2660849" y="0"/>
              <a:ext cx="4163154" cy="4255456"/>
              <a:chOff x="0" y="0"/>
              <a:chExt cx="6212241" cy="6349975"/>
            </a:xfrm>
          </p:grpSpPr>
          <p:sp>
            <p:nvSpPr>
              <p:cNvPr id="8" name="Freeform 8"/>
              <p:cNvSpPr/>
              <p:nvPr/>
            </p:nvSpPr>
            <p:spPr>
              <a:xfrm>
                <a:off x="0" y="0"/>
                <a:ext cx="6212241" cy="6349975"/>
              </a:xfrm>
              <a:custGeom>
                <a:avLst/>
                <a:gdLst/>
                <a:ahLst/>
                <a:cxnLst/>
                <a:rect l="l" t="t" r="r" b="b"/>
                <a:pathLst>
                  <a:path w="6212241" h="6349975">
                    <a:moveTo>
                      <a:pt x="6212241" y="3175025"/>
                    </a:moveTo>
                    <a:cubicBezTo>
                      <a:pt x="6212241" y="4928451"/>
                      <a:pt x="4821556" y="6349975"/>
                      <a:pt x="3106121" y="6349975"/>
                    </a:cubicBezTo>
                    <a:cubicBezTo>
                      <a:pt x="1390660" y="6349975"/>
                      <a:pt x="0" y="4928451"/>
                      <a:pt x="0" y="3175025"/>
                    </a:cubicBezTo>
                    <a:cubicBezTo>
                      <a:pt x="0" y="1421511"/>
                      <a:pt x="1390660" y="0"/>
                      <a:pt x="3106121" y="0"/>
                    </a:cubicBezTo>
                    <a:cubicBezTo>
                      <a:pt x="4821582" y="0"/>
                      <a:pt x="6212241" y="1421511"/>
                      <a:pt x="6212241" y="3175025"/>
                    </a:cubicBezTo>
                    <a:close/>
                  </a:path>
                </a:pathLst>
              </a:custGeom>
              <a:blipFill>
                <a:blip r:embed="rId3"/>
                <a:stretch>
                  <a:fillRect t="-8698" b="-8698"/>
                </a:stretch>
              </a:blipFill>
            </p:spPr>
            <p:txBody>
              <a:bodyPr/>
              <a:lstStyle/>
              <a:p>
                <a:endParaRPr lang="en-US" sz="1200"/>
              </a:p>
            </p:txBody>
          </p:sp>
        </p:grpSp>
        <p:sp>
          <p:nvSpPr>
            <p:cNvPr id="9" name="TextBox 9"/>
            <p:cNvSpPr txBox="1"/>
            <p:nvPr/>
          </p:nvSpPr>
          <p:spPr>
            <a:xfrm>
              <a:off x="0" y="4437211"/>
              <a:ext cx="9577171" cy="1870128"/>
            </a:xfrm>
            <a:prstGeom prst="rect">
              <a:avLst/>
            </a:prstGeom>
          </p:spPr>
          <p:txBody>
            <a:bodyPr lIns="0" tIns="0" rIns="0" bIns="0" rtlCol="0" anchor="t">
              <a:spAutoFit/>
            </a:bodyPr>
            <a:lstStyle/>
            <a:p>
              <a:pPr algn="ctr">
                <a:lnSpc>
                  <a:spcPts val="2800"/>
                </a:lnSpc>
              </a:pPr>
              <a:r>
                <a:rPr lang="en-US" sz="2000" b="1">
                  <a:solidFill>
                    <a:srgbClr val="000000"/>
                  </a:solidFill>
                  <a:latin typeface="Poppins Medium Bold"/>
                  <a:ea typeface="Poppins Medium Bold"/>
                  <a:cs typeface="Poppins Medium Bold"/>
                  <a:sym typeface="Poppins Medium Bold"/>
                </a:rPr>
                <a:t>Lori McCall, BSN, RN</a:t>
              </a:r>
            </a:p>
            <a:p>
              <a:pPr algn="ctr">
                <a:lnSpc>
                  <a:spcPts val="2333"/>
                </a:lnSpc>
              </a:pPr>
              <a:r>
                <a:rPr lang="en-US" sz="1666">
                  <a:solidFill>
                    <a:srgbClr val="000000"/>
                  </a:solidFill>
                  <a:latin typeface="Poppins Medium"/>
                  <a:ea typeface="Poppins Medium"/>
                  <a:cs typeface="Poppins Medium"/>
                  <a:sym typeface="Poppins Medium"/>
                </a:rPr>
                <a:t>Clinical Leader, Mother Infant Unit/NBN </a:t>
              </a:r>
            </a:p>
            <a:p>
              <a:pPr algn="ctr">
                <a:lnSpc>
                  <a:spcPts val="2333"/>
                </a:lnSpc>
                <a:spcBef>
                  <a:spcPct val="0"/>
                </a:spcBef>
              </a:pPr>
              <a:r>
                <a:rPr lang="en-US" sz="1666">
                  <a:solidFill>
                    <a:srgbClr val="000000"/>
                  </a:solidFill>
                  <a:latin typeface="Poppins Medium"/>
                  <a:ea typeface="Poppins Medium"/>
                  <a:cs typeface="Poppins Medium"/>
                  <a:sym typeface="Poppins Medium"/>
                </a:rPr>
                <a:t>Lowell General Hospital</a:t>
              </a:r>
            </a:p>
          </p:txBody>
        </p:sp>
      </p:grpSp>
      <p:sp>
        <p:nvSpPr>
          <p:cNvPr id="10" name="TextBox 10"/>
          <p:cNvSpPr txBox="1"/>
          <p:nvPr/>
        </p:nvSpPr>
        <p:spPr>
          <a:xfrm>
            <a:off x="9763368" y="35984"/>
            <a:ext cx="2323815" cy="4653325"/>
          </a:xfrm>
          <a:prstGeom prst="rect">
            <a:avLst/>
          </a:prstGeom>
        </p:spPr>
        <p:txBody>
          <a:bodyPr lIns="0" tIns="0" rIns="0" bIns="0" rtlCol="0" anchor="t">
            <a:spAutoFit/>
          </a:bodyPr>
          <a:lstStyle/>
          <a:p>
            <a:pPr>
              <a:lnSpc>
                <a:spcPts val="4667"/>
              </a:lnSpc>
            </a:pPr>
            <a:r>
              <a:rPr lang="en-US" sz="2333">
                <a:solidFill>
                  <a:srgbClr val="000000"/>
                </a:solidFill>
                <a:latin typeface="Poppins Medium"/>
                <a:ea typeface="Poppins Medium"/>
                <a:cs typeface="Poppins Medium"/>
                <a:sym typeface="Poppins Medium"/>
              </a:rPr>
              <a:t>Agenda</a:t>
            </a:r>
          </a:p>
          <a:p>
            <a:pPr>
              <a:lnSpc>
                <a:spcPts val="2933"/>
              </a:lnSpc>
            </a:pPr>
            <a:r>
              <a:rPr lang="en-US" sz="1467">
                <a:solidFill>
                  <a:srgbClr val="000000"/>
                </a:solidFill>
                <a:latin typeface="Poppins Medium"/>
                <a:ea typeface="Poppins Medium"/>
                <a:cs typeface="Poppins Medium"/>
                <a:sym typeface="Poppins Medium"/>
              </a:rPr>
              <a:t>1:00-1:10 PMHC Importance</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a:solidFill>
                  <a:srgbClr val="000000"/>
                </a:solidFill>
                <a:latin typeface="Poppins Medium"/>
                <a:ea typeface="Poppins Medium"/>
                <a:cs typeface="Poppins Medium"/>
                <a:sym typeface="Poppins Medium"/>
              </a:rPr>
              <a:t>1:10-1:30 PMHC Bundle in MA</a:t>
            </a:r>
          </a:p>
          <a:p>
            <a:pPr>
              <a:lnSpc>
                <a:spcPts val="2933"/>
              </a:lnSpc>
            </a:pPr>
            <a:endParaRPr lang="en-US" sz="1467">
              <a:solidFill>
                <a:srgbClr val="000000"/>
              </a:solidFill>
              <a:latin typeface="Poppins Medium"/>
              <a:ea typeface="Poppins Medium"/>
              <a:cs typeface="Poppins Medium"/>
              <a:sym typeface="Poppins Medium"/>
            </a:endParaRPr>
          </a:p>
          <a:p>
            <a:pPr>
              <a:lnSpc>
                <a:spcPts val="2933"/>
              </a:lnSpc>
            </a:pPr>
            <a:r>
              <a:rPr lang="en-US" sz="1467" b="1" u="sng">
                <a:solidFill>
                  <a:srgbClr val="000000"/>
                </a:solidFill>
                <a:latin typeface="Poppins Medium Bold"/>
                <a:ea typeface="Poppins Medium Bold"/>
                <a:cs typeface="Poppins Medium Bold"/>
                <a:sym typeface="Poppins Medium Bold"/>
              </a:rPr>
              <a:t>1:30-1:45 MA Hospital Team Presentation</a:t>
            </a:r>
          </a:p>
          <a:p>
            <a:pPr>
              <a:lnSpc>
                <a:spcPts val="2933"/>
              </a:lnSpc>
            </a:pPr>
            <a:endParaRPr lang="en-US" sz="1467" b="1" u="sng">
              <a:solidFill>
                <a:srgbClr val="000000"/>
              </a:solidFill>
              <a:latin typeface="Poppins Medium Bold"/>
              <a:ea typeface="Poppins Medium Bold"/>
              <a:cs typeface="Poppins Medium Bold"/>
              <a:sym typeface="Poppins Medium Bold"/>
            </a:endParaRPr>
          </a:p>
          <a:p>
            <a:pPr>
              <a:lnSpc>
                <a:spcPts val="2933"/>
              </a:lnSpc>
            </a:pPr>
            <a:r>
              <a:rPr lang="en-US" sz="1467">
                <a:solidFill>
                  <a:srgbClr val="000000"/>
                </a:solidFill>
                <a:latin typeface="Poppins Medium"/>
                <a:ea typeface="Poppins Medium"/>
                <a:cs typeface="Poppins Medium"/>
                <a:sym typeface="Poppins Medium"/>
              </a:rPr>
              <a:t>1:45-2:00 Q&amp;A and Discussion</a:t>
            </a:r>
          </a:p>
        </p:txBody>
      </p:sp>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Wisp">
  <a:themeElements>
    <a:clrScheme name="Blue Green">
      <a:dk1>
        <a:sysClr val="windowText" lastClr="000000"/>
      </a:dk1>
      <a:lt1>
        <a:sysClr val="window" lastClr="FFFFFF"/>
      </a:lt1>
      <a:dk2>
        <a:srgbClr val="373545"/>
      </a:dk2>
      <a:lt2>
        <a:srgbClr val="CEDBE6"/>
      </a:lt2>
      <a:accent1>
        <a:srgbClr val="3494BA"/>
      </a:accent1>
      <a:accent2>
        <a:srgbClr val="58B6C0"/>
      </a:accent2>
      <a:accent3>
        <a:srgbClr val="75BDA7"/>
      </a:accent3>
      <a:accent4>
        <a:srgbClr val="7A8C8E"/>
      </a:accent4>
      <a:accent5>
        <a:srgbClr val="84ACB6"/>
      </a:accent5>
      <a:accent6>
        <a:srgbClr val="2683C6"/>
      </a:accent6>
      <a:hlink>
        <a:srgbClr val="6B9F25"/>
      </a:hlink>
      <a:folHlink>
        <a:srgbClr val="9F6715"/>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2206</TotalTime>
  <Words>8519</Words>
  <Application>Microsoft Office PowerPoint</Application>
  <PresentationFormat>Widescreen</PresentationFormat>
  <Paragraphs>1122</Paragraphs>
  <Slides>128</Slides>
  <Notes>33</Notes>
  <HiddenSlides>0</HiddenSlides>
  <MMClips>1</MMClips>
  <ScaleCrop>false</ScaleCrop>
  <HeadingPairs>
    <vt:vector size="8" baseType="variant">
      <vt:variant>
        <vt:lpstr>Fonts Used</vt:lpstr>
      </vt:variant>
      <vt:variant>
        <vt:i4>40</vt:i4>
      </vt:variant>
      <vt:variant>
        <vt:lpstr>Theme</vt:lpstr>
      </vt:variant>
      <vt:variant>
        <vt:i4>7</vt:i4>
      </vt:variant>
      <vt:variant>
        <vt:lpstr>Embedded OLE Servers</vt:lpstr>
      </vt:variant>
      <vt:variant>
        <vt:i4>1</vt:i4>
      </vt:variant>
      <vt:variant>
        <vt:lpstr>Slide Titles</vt:lpstr>
      </vt:variant>
      <vt:variant>
        <vt:i4>128</vt:i4>
      </vt:variant>
    </vt:vector>
  </HeadingPairs>
  <TitlesOfParts>
    <vt:vector size="176" baseType="lpstr">
      <vt:lpstr>Aptos</vt:lpstr>
      <vt:lpstr>Arial</vt:lpstr>
      <vt:lpstr>Arial,Sans-Serif</vt:lpstr>
      <vt:lpstr>Arimo Bold</vt:lpstr>
      <vt:lpstr>Barlow SemiCondensed</vt:lpstr>
      <vt:lpstr>Barlow SemiCondensed Bold</vt:lpstr>
      <vt:lpstr>Calibri</vt:lpstr>
      <vt:lpstr>Canva Sans 1</vt:lpstr>
      <vt:lpstr>Canva Sans 1 Bold</vt:lpstr>
      <vt:lpstr>Canva Sans 1 Italics</vt:lpstr>
      <vt:lpstr>Canva Sans 2</vt:lpstr>
      <vt:lpstr>Canva Sans 2 Bold</vt:lpstr>
      <vt:lpstr>Canva Sans 2 Bold Italics</vt:lpstr>
      <vt:lpstr>Canva Sans Bold</vt:lpstr>
      <vt:lpstr>Carlito</vt:lpstr>
      <vt:lpstr>Century Gothic</vt:lpstr>
      <vt:lpstr>Courier New</vt:lpstr>
      <vt:lpstr>Darker Grotesque SemiBold</vt:lpstr>
      <vt:lpstr>Helvetica Neue</vt:lpstr>
      <vt:lpstr>Helvetica Neue Medium</vt:lpstr>
      <vt:lpstr>Lato Medium</vt:lpstr>
      <vt:lpstr>League Spartan</vt:lpstr>
      <vt:lpstr>Montserrat</vt:lpstr>
      <vt:lpstr>Montserrat Bold</vt:lpstr>
      <vt:lpstr>Noto Sans Symbols</vt:lpstr>
      <vt:lpstr>One Little Font Bold</vt:lpstr>
      <vt:lpstr>Open Sans</vt:lpstr>
      <vt:lpstr>Open Sans Bold Italics</vt:lpstr>
      <vt:lpstr>Poppins Light</vt:lpstr>
      <vt:lpstr>Poppins Light Bold</vt:lpstr>
      <vt:lpstr>Poppins Medium</vt:lpstr>
      <vt:lpstr>Poppins Medium Bold</vt:lpstr>
      <vt:lpstr>Segoe UI</vt:lpstr>
      <vt:lpstr>Times New Roman</vt:lpstr>
      <vt:lpstr>TT Rounds Condensed</vt:lpstr>
      <vt:lpstr>TT Rounds Condensed Bold</vt:lpstr>
      <vt:lpstr>Verdana</vt:lpstr>
      <vt:lpstr>Wingdings</vt:lpstr>
      <vt:lpstr>Wingdings 3</vt:lpstr>
      <vt:lpstr>WordVisi_MSFontService</vt:lpstr>
      <vt:lpstr>2_Office Theme</vt:lpstr>
      <vt:lpstr>23_Office Theme</vt:lpstr>
      <vt:lpstr>7_Office Theme</vt:lpstr>
      <vt:lpstr>13_Office Theme</vt:lpstr>
      <vt:lpstr>5_Office Theme</vt:lpstr>
      <vt:lpstr>Wisp</vt:lpstr>
      <vt:lpstr>Office Theme</vt:lpstr>
      <vt:lpstr>think-cell Slide</vt:lpstr>
      <vt:lpstr>Please make sure to fill out the attendance poll as you enter!</vt:lpstr>
      <vt:lpstr>ILPQC Perinatal Mental Health (PMH) Initiative</vt:lpstr>
      <vt:lpstr>Overview</vt:lpstr>
      <vt:lpstr>PowerPoint Presentation</vt:lpstr>
      <vt:lpstr>Perinatal Mental Health: The Problem National Data</vt:lpstr>
      <vt:lpstr>Perinatal Mental Health: The Problem Illinois Data</vt:lpstr>
      <vt:lpstr>PowerPoint Presentation</vt:lpstr>
      <vt:lpstr>PowerPoint Presentation</vt:lpstr>
      <vt:lpstr>PowerPoint Presentation</vt:lpstr>
      <vt:lpstr>Contributing Factors to Death seen in the ED</vt:lpstr>
      <vt:lpstr>PowerPoint Presentation</vt:lpstr>
      <vt:lpstr>PowerPoint Presentation</vt:lpstr>
      <vt:lpstr>PowerPoint Presentation</vt:lpstr>
      <vt:lpstr>PowerPoint Presentation</vt:lpstr>
      <vt:lpstr>PowerPoint Presentation</vt:lpstr>
      <vt:lpstr>PowerPoint Presentation</vt:lpstr>
      <vt:lpstr>What Will We Focus On?</vt:lpstr>
      <vt:lpstr>What Will We Focus On?</vt:lpstr>
      <vt:lpstr>PowerPoint Presentation</vt:lpstr>
      <vt:lpstr>PowerPoint Presentation</vt:lpstr>
      <vt:lpstr>Introducing the PMH Toolkit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Driver 6: Optimizing SUD Care</vt:lpstr>
      <vt:lpstr>Driver 6: Optimizing SUD Care</vt:lpstr>
      <vt:lpstr>What Will We Focus On?</vt:lpstr>
      <vt:lpstr>Key Aims and Measures</vt:lpstr>
      <vt:lpstr>PowerPoint Presentation</vt:lpstr>
      <vt:lpstr>PowerPoint Presentation</vt:lpstr>
      <vt:lpstr>PowerPoint Presentation</vt:lpstr>
      <vt:lpstr>PowerPoint Presentation</vt:lpstr>
      <vt:lpstr>Process Measures</vt:lpstr>
      <vt:lpstr>Structure Measures</vt:lpstr>
      <vt:lpstr>Structure Measures</vt:lpstr>
      <vt:lpstr>Structure Measures</vt:lpstr>
      <vt:lpstr>Structure Measures</vt:lpstr>
      <vt:lpstr>Structure Measures</vt:lpstr>
      <vt:lpstr>Structure Measures</vt:lpstr>
      <vt:lpstr>Getting Started With the PMH Initiative</vt:lpstr>
      <vt:lpstr>PMH QI Roster Team Members</vt:lpstr>
      <vt:lpstr>PMH Readiness Survey</vt:lpstr>
      <vt:lpstr>Baseline Data – Due September 1 3 months (October – December 2024)  - Will start monthly data collection in September</vt:lpstr>
      <vt:lpstr> Getting started with   Perinatal Mental Health QI Strategies</vt:lpstr>
      <vt:lpstr>From AIMs to Action:  Why Quality Improvement (QI)?</vt:lpstr>
      <vt:lpstr>The Foundation of ILPQC QI Work</vt:lpstr>
      <vt:lpstr>Setting Up for Success with SMARTIE Aims</vt:lpstr>
      <vt:lpstr>Implementing Change with PDSA Cycles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Perinatal Mental Health Conditions: A Maternal Child Health Division Quality Improvement Initiative  </vt:lpstr>
      <vt:lpstr>Tufts Medicine-Lowell General Hospital MCH Division</vt:lpstr>
      <vt:lpstr>LGH Perinatal Mental Health Team </vt:lpstr>
      <vt:lpstr>PowerPoint Presentation</vt:lpstr>
      <vt:lpstr>PowerPoint Presentation</vt:lpstr>
      <vt:lpstr>PowerPoint Presentation</vt:lpstr>
      <vt:lpstr>Respectful Care Value Statement</vt:lpstr>
      <vt:lpstr>Perinatal Mental Health Conditions:</vt:lpstr>
      <vt:lpstr>PowerPoint Presentation</vt:lpstr>
      <vt:lpstr>Timeline </vt:lpstr>
      <vt:lpstr>PowerPoint Presentation</vt:lpstr>
      <vt:lpstr>We expanded our Perinatal Mental Health Conditions education and improved access for our patients to PMHC education and resources in their primary language and expanded this education to our entire MCH division in hopes of better supporting our families during the entire perinatal period.</vt:lpstr>
      <vt:lpstr>Trauma Informed Care training for all MCH staff</vt:lpstr>
      <vt:lpstr>New Patient Education Form </vt:lpstr>
      <vt:lpstr>PowerPoint Presentation</vt:lpstr>
      <vt:lpstr>Posters for all MCH units</vt:lpstr>
      <vt:lpstr>PowerPoint Presentation</vt:lpstr>
      <vt:lpstr>PowerPoint Presentation</vt:lpstr>
      <vt:lpstr>PowerPoint Presentation</vt:lpstr>
      <vt:lpstr>Next steps</vt:lpstr>
      <vt:lpstr>Prior Maternal Safety Bundles Implemented at Lowell General Hospital</vt:lpstr>
      <vt:lpstr>PowerPoint Presentation</vt:lpstr>
      <vt:lpstr> Perinatal Mental Health Initiative Next Steps</vt:lpstr>
      <vt:lpstr>PowerPoint Presentation</vt:lpstr>
      <vt:lpstr>PowerPoint Presentation</vt:lpstr>
      <vt:lpstr>Working together we can implement strategies to improve perinatal mental health care and outcomes for moms and babies across IL</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Ann</dc:creator>
  <cp:lastModifiedBy>Rebecca Hannah Ainis</cp:lastModifiedBy>
  <cp:revision>118</cp:revision>
  <dcterms:created xsi:type="dcterms:W3CDTF">2023-07-13T18:52:50Z</dcterms:created>
  <dcterms:modified xsi:type="dcterms:W3CDTF">2025-06-23T15:08:49Z</dcterms:modified>
</cp:coreProperties>
</file>