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theme/theme2.xml" ContentType="application/vnd.openxmlformats-officedocument.theme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theme/theme3.xml" ContentType="application/vnd.openxmlformats-officedocument.theme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theme/theme4.xml" ContentType="application/vnd.openxmlformats-officedocument.theme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theme/theme5.xml" ContentType="application/vnd.openxmlformats-officedocument.theme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theme/theme6.xml" ContentType="application/vnd.openxmlformats-officedocument.theme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theme/theme7.xml" ContentType="application/vnd.openxmlformats-officedocument.theme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4078" r:id="rId2"/>
    <p:sldMasterId id="2147484508" r:id="rId3"/>
    <p:sldMasterId id="2147484964" r:id="rId4"/>
    <p:sldMasterId id="2147484976" r:id="rId5"/>
    <p:sldMasterId id="2147484988" r:id="rId6"/>
    <p:sldMasterId id="2147485444" r:id="rId7"/>
    <p:sldMasterId id="2147485456" r:id="rId8"/>
  </p:sldMasterIdLst>
  <p:notesMasterIdLst>
    <p:notesMasterId r:id="rId56"/>
  </p:notesMasterIdLst>
  <p:sldIdLst>
    <p:sldId id="256" r:id="rId9"/>
    <p:sldId id="257" r:id="rId10"/>
    <p:sldId id="258" r:id="rId11"/>
    <p:sldId id="259" r:id="rId12"/>
    <p:sldId id="260" r:id="rId13"/>
    <p:sldId id="261" r:id="rId14"/>
    <p:sldId id="262" r:id="rId15"/>
    <p:sldId id="263" r:id="rId16"/>
    <p:sldId id="264" r:id="rId17"/>
    <p:sldId id="265" r:id="rId18"/>
    <p:sldId id="266" r:id="rId19"/>
    <p:sldId id="267" r:id="rId20"/>
    <p:sldId id="268" r:id="rId21"/>
    <p:sldId id="269" r:id="rId22"/>
    <p:sldId id="270" r:id="rId23"/>
    <p:sldId id="271" r:id="rId24"/>
    <p:sldId id="272" r:id="rId25"/>
    <p:sldId id="273" r:id="rId26"/>
    <p:sldId id="274" r:id="rId27"/>
    <p:sldId id="301" r:id="rId28"/>
    <p:sldId id="275" r:id="rId29"/>
    <p:sldId id="276" r:id="rId30"/>
    <p:sldId id="277" r:id="rId31"/>
    <p:sldId id="299" r:id="rId32"/>
    <p:sldId id="278" r:id="rId33"/>
    <p:sldId id="279" r:id="rId34"/>
    <p:sldId id="280" r:id="rId35"/>
    <p:sldId id="300" r:id="rId36"/>
    <p:sldId id="304" r:id="rId37"/>
    <p:sldId id="303" r:id="rId38"/>
    <p:sldId id="282" r:id="rId39"/>
    <p:sldId id="283" r:id="rId40"/>
    <p:sldId id="281" r:id="rId41"/>
    <p:sldId id="302" r:id="rId42"/>
    <p:sldId id="284" r:id="rId43"/>
    <p:sldId id="285" r:id="rId44"/>
    <p:sldId id="286" r:id="rId45"/>
    <p:sldId id="287" r:id="rId46"/>
    <p:sldId id="288" r:id="rId47"/>
    <p:sldId id="289" r:id="rId48"/>
    <p:sldId id="290" r:id="rId49"/>
    <p:sldId id="292" r:id="rId50"/>
    <p:sldId id="293" r:id="rId51"/>
    <p:sldId id="294" r:id="rId52"/>
    <p:sldId id="295" r:id="rId53"/>
    <p:sldId id="296" r:id="rId54"/>
    <p:sldId id="297" r:id="rId55"/>
  </p:sldIdLst>
  <p:sldSz cx="12192000" cy="6858000"/>
  <p:notesSz cx="6858000" cy="9144000"/>
  <p:embeddedFontLst>
    <p:embeddedFont>
      <p:font typeface="Albert Sans" pitchFamily="2" charset="77"/>
      <p:regular r:id="rId57"/>
      <p:bold r:id="rId58"/>
      <p:italic r:id="rId59"/>
      <p:boldItalic r:id="rId60"/>
    </p:embeddedFont>
    <p:embeddedFont>
      <p:font typeface="DM Sans" pitchFamily="2" charset="77"/>
      <p:regular r:id="rId61"/>
      <p:bold r:id="rId62"/>
      <p:italic r:id="rId63"/>
      <p:boldItalic r:id="rId64"/>
    </p:embeddedFont>
    <p:embeddedFont>
      <p:font typeface="Helvetica Neue" panose="02000503000000020004" pitchFamily="2" charset="0"/>
      <p:regular r:id="rId65"/>
      <p:bold r:id="rId66"/>
      <p:italic r:id="rId67"/>
      <p:boldItalic r:id="rId68"/>
    </p:embeddedFont>
    <p:embeddedFont>
      <p:font typeface="Open Sans" panose="020B0606030504020204" pitchFamily="34" charset="0"/>
      <p:regular r:id="rId69"/>
      <p:bold r:id="rId70"/>
      <p:italic r:id="rId71"/>
      <p:boldItalic r:id="rId72"/>
    </p:embeddedFont>
    <p:embeddedFont>
      <p:font typeface="Open Sans Light" panose="020B0306030504020204" pitchFamily="34" charset="0"/>
      <p:regular r:id="rId73"/>
      <p:bold r:id="rId74"/>
      <p:italic r:id="rId75"/>
      <p:boldItalic r:id="rId76"/>
    </p:embeddedFont>
    <p:embeddedFont>
      <p:font typeface="Play" pitchFamily="2" charset="0"/>
      <p:regular r:id="rId77"/>
      <p:bold r:id="rId78"/>
    </p:embeddedFont>
    <p:embeddedFont>
      <p:font typeface="Verdana" panose="020B0604030504040204" pitchFamily="34" charset="0"/>
      <p:regular r:id="rId79"/>
      <p:bold r:id="rId80"/>
      <p:italic r:id="rId81"/>
      <p:boldItalic r:id="rId8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84" roundtripDataSignature="AMtx7mhyPLOlW2ZMQWXtCY7isDlTwiqEP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27D4DE7-D7E7-410E-AF1E-E5E997CBC5F3}">
  <a:tblStyle styleId="{A27D4DE7-D7E7-410E-AF1E-E5E997CBC5F3}" styleName="Table_0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BEDF0"/>
          </a:solidFill>
        </a:fill>
      </a:tcStyle>
    </a:wholeTbl>
    <a:band1H>
      <a:tcTxStyle b="off" i="off"/>
      <a:tcStyle>
        <a:tcBdr/>
        <a:fill>
          <a:solidFill>
            <a:srgbClr val="D5DAE0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D5DAE0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C4356824-BBB5-4297-BBC9-F529CB580681}" styleName="Table_1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CECEF"/>
          </a:solidFill>
        </a:fill>
      </a:tcStyle>
    </a:wholeTbl>
    <a:band1H>
      <a:tcTxStyle b="off" i="off"/>
      <a:tcStyle>
        <a:tcBdr/>
        <a:fill>
          <a:solidFill>
            <a:srgbClr val="F9D6DD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F9D6DD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9819E550-B340-4C47-835F-085255AF799E}" styleName="Table_2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chemeClr val="lt1"/>
          </a:solidFill>
        </a:fill>
      </a:tcStyle>
    </a:wholeTbl>
    <a:band1H>
      <a:tcTxStyle b="off" i="off"/>
      <a:tcStyle>
        <a:tcBdr/>
        <a:fill>
          <a:solidFill>
            <a:srgbClr val="E6E6E6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E6E6E6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 i="off"/>
      <a:tcStyle>
        <a:tcBdr>
          <a:top>
            <a:ln w="508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eCell>
    <a:sw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6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36BAD3FE-DC7F-4A2E-90C5-E0780EEAB3D0}" styleName="Table_3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chemeClr val="lt1"/>
          </a:solidFill>
        </a:fill>
      </a:tcStyle>
    </a:wholeTbl>
    <a:band1H>
      <a:tcTxStyle b="off" i="off"/>
      <a:tcStyle>
        <a:tcBdr/>
        <a:fill>
          <a:solidFill>
            <a:srgbClr val="E6E6E6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E6E6E6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/>
      <a:tcStyle>
        <a:tcBdr>
          <a:top>
            <a:ln w="508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eCell>
    <a:sw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FA3C62D7-A7D6-4FF0-9C87-6A46C38CE2B0}" styleName="Table_4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5ECEE"/>
          </a:solidFill>
        </a:fill>
      </a:tcStyle>
    </a:wholeTbl>
    <a:band1H>
      <a:tcTxStyle b="off" i="off"/>
      <a:tcStyle>
        <a:tcBdr/>
        <a:fill>
          <a:solidFill>
            <a:srgbClr val="EAD6DB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EAD6DB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5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5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C58723A5-C3C0-47A5-84C8-59A3D35CE61C}" styleName="Table_5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703"/>
  </p:normalViewPr>
  <p:slideViewPr>
    <p:cSldViewPr snapToGrid="0">
      <p:cViewPr varScale="1">
        <p:scale>
          <a:sx n="101" d="100"/>
          <a:sy n="101" d="100"/>
        </p:scale>
        <p:origin x="904" y="2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0" d="100"/>
          <a:sy n="100" d="100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font" Target="fonts/font7.fntdata"/><Relationship Id="rId68" Type="http://schemas.openxmlformats.org/officeDocument/2006/relationships/font" Target="fonts/font12.fntdata"/><Relationship Id="rId84" Type="http://customschemas.google.com/relationships/presentationmetadata" Target="metadata"/><Relationship Id="rId16" Type="http://schemas.openxmlformats.org/officeDocument/2006/relationships/slide" Target="slides/slide8.xml"/><Relationship Id="rId11" Type="http://schemas.openxmlformats.org/officeDocument/2006/relationships/slide" Target="slides/slide3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53" Type="http://schemas.openxmlformats.org/officeDocument/2006/relationships/slide" Target="slides/slide45.xml"/><Relationship Id="rId58" Type="http://schemas.openxmlformats.org/officeDocument/2006/relationships/font" Target="fonts/font2.fntdata"/><Relationship Id="rId74" Type="http://schemas.openxmlformats.org/officeDocument/2006/relationships/font" Target="fonts/font18.fntdata"/><Relationship Id="rId79" Type="http://schemas.openxmlformats.org/officeDocument/2006/relationships/font" Target="fonts/font23.fntdata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notesMaster" Target="notesMasters/notesMaster1.xml"/><Relationship Id="rId64" Type="http://schemas.openxmlformats.org/officeDocument/2006/relationships/font" Target="fonts/font8.fntdata"/><Relationship Id="rId69" Type="http://schemas.openxmlformats.org/officeDocument/2006/relationships/font" Target="fonts/font13.fntdata"/><Relationship Id="rId77" Type="http://schemas.openxmlformats.org/officeDocument/2006/relationships/font" Target="fonts/font21.fntdata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font" Target="fonts/font16.fntdata"/><Relationship Id="rId80" Type="http://schemas.openxmlformats.org/officeDocument/2006/relationships/font" Target="fonts/font24.fntdata"/><Relationship Id="rId85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font" Target="fonts/font3.fntdata"/><Relationship Id="rId67" Type="http://schemas.openxmlformats.org/officeDocument/2006/relationships/font" Target="fonts/font11.fntdata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font" Target="fonts/font6.fntdata"/><Relationship Id="rId70" Type="http://schemas.openxmlformats.org/officeDocument/2006/relationships/font" Target="fonts/font14.fntdata"/><Relationship Id="rId75" Type="http://schemas.openxmlformats.org/officeDocument/2006/relationships/font" Target="fonts/font19.fntdata"/><Relationship Id="rId8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font" Target="fonts/font1.fntdata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font" Target="fonts/font4.fntdata"/><Relationship Id="rId65" Type="http://schemas.openxmlformats.org/officeDocument/2006/relationships/font" Target="fonts/font9.fntdata"/><Relationship Id="rId73" Type="http://schemas.openxmlformats.org/officeDocument/2006/relationships/font" Target="fonts/font17.fntdata"/><Relationship Id="rId78" Type="http://schemas.openxmlformats.org/officeDocument/2006/relationships/font" Target="fonts/font22.fntdata"/><Relationship Id="rId81" Type="http://schemas.openxmlformats.org/officeDocument/2006/relationships/font" Target="fonts/font25.fntdata"/><Relationship Id="rId86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font" Target="fonts/font20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15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Relationship Id="rId24" Type="http://schemas.openxmlformats.org/officeDocument/2006/relationships/slide" Target="slides/slide16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66" Type="http://schemas.openxmlformats.org/officeDocument/2006/relationships/font" Target="fonts/font10.fntdata"/><Relationship Id="rId87" Type="http://schemas.openxmlformats.org/officeDocument/2006/relationships/theme" Target="theme/theme1.xml"/><Relationship Id="rId61" Type="http://schemas.openxmlformats.org/officeDocument/2006/relationships/font" Target="fonts/font5.fntdata"/><Relationship Id="rId82" Type="http://schemas.openxmlformats.org/officeDocument/2006/relationships/font" Target="fonts/font2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2" name="Google Shape;20952;g3681a448973_2_12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953" name="Google Shape;20953;g3681a448973_2_1290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54" name="Google Shape;20954;g3681a448973_2_1290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6" name="Google Shape;21026;g3681a448973_2_1296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027" name="Google Shape;21027;g3681a448973_2_129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9" name="Google Shape;21039;g3681a448973_2_3026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040" name="Google Shape;21040;g3681a448973_2_30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6" name="Google Shape;21046;g3681a448973_2_347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47" name="Google Shape;21047;g3681a448973_2_347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048" name="Google Shape;21048;g3681a448973_2_3471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81" name="Google Shape;21081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82" name="Google Shape;21082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083" name="Google Shape;21083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2" name="Google Shape;21092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93" name="Google Shape;21093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094" name="Google Shape;21094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03" name="Google Shape;21103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04" name="Google Shape;21104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05" name="Google Shape;21105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23" name="Google Shape;21123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24" name="Google Shape;21124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25" name="Google Shape;21125;p1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16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8" name="Google Shape;21148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49" name="Google Shape;21149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50" name="Google Shape;21150;p1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1" name="Google Shape;2116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62" name="Google Shape;21162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63" name="Google Shape;21163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6" name="Google Shape;21176;g3681a448973_2_4365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177" name="Google Shape;21177;g3681a448973_2_43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0" name="Google Shape;20960;g3681a448973_2_129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0961" name="Google Shape;20961;g3681a448973_2_1290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62" name="Google Shape;20962;g3681a448973_2_1290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84" name="Google Shape;21184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85" name="Google Shape;21185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86" name="Google Shape;21186;p1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1" name="Google Shape;21211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212" name="Google Shape;21212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213" name="Google Shape;21213;p1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7" name="Google Shape;21227;g3681a448973_2_482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1228" name="Google Shape;21228;g3681a448973_2_48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1" name="Google Shape;21241;g3681a448973_2_4824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42" name="Google Shape;21242;g3681a448973_2_482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4" name="Google Shape;21254;g3681a448973_2_4825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55" name="Google Shape;21255;g3681a448973_2_48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0" name="Google Shape;21270;g3681a448973_2_4827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71" name="Google Shape;21271;g3681a448973_2_482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7" name="Google Shape;21287;g3681a448973_2_4836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1288" name="Google Shape;21288;g3681a448973_2_483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6" name="Google Shape;21296;g3681a448973_2_4836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1297" name="Google Shape;21297;g3681a448973_2_48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6" name="Google Shape;21276;g3681a448973_2_483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277" name="Google Shape;21277;g3681a448973_2_4835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78" name="Google Shape;21278;g3681a448973_2_4835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33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4" name="Google Shape;21304;g3681a448973_2_48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05" name="Google Shape;21305;g3681a448973_2_4845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306" name="Google Shape;21306;g3681a448973_2_4845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35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9" name="Google Shape;20969;g3681a448973_2_129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70" name="Google Shape;20970;g3681a448973_2_129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5" name="Google Shape;21325;g3681a448973_2_4847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26" name="Google Shape;21326;g3681a448973_2_484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3" name="Google Shape;21343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44" name="Google Shape;21344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45" name="Google Shape;21345;p2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37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3" name="Google Shape;21353;g368790f258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54" name="Google Shape;21354;g368790f2587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55" name="Google Shape;21355;g368790f2587_0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38</a:t>
            </a:fld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5" name="Google Shape;21365;g368790f2587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66" name="Google Shape;21366;g368790f2587_1_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67" name="Google Shape;21367;g368790f2587_1_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39</a:t>
            </a:fld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8" name="Google Shape;21378;g3681a448973_2_53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79" name="Google Shape;21379;g3681a448973_2_531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380" name="Google Shape;21380;g3681a448973_2_5313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40</a:t>
            </a:fld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7" name="Google Shape;21397;g3681a448973_2_53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98" name="Google Shape;21398;g3681a448973_2_5315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399" name="Google Shape;21399;g3681a448973_2_5315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41</a:t>
            </a:fld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433" name="Google Shape;21433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7" name="Google Shape;21437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438" name="Google Shape;21438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55" name="Google Shape;21455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456" name="Google Shape;21456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73" name="Google Shape;21473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474" name="Google Shape;21474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7" name="Google Shape;20977;g3681a448973_2_129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0978" name="Google Shape;20978;g3681a448973_2_129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92" name="Google Shape;21492;p3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493" name="Google Shape;21493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0" name="Google Shape;21500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501" name="Google Shape;21501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6" name="Google Shape;20986;g3681a448973_2_129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87" name="Google Shape;20987;g3681a448973_2_129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3" name="Google Shape;20993;g3681a448973_2_129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94" name="Google Shape;20994;g3681a448973_2_129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8" name="Google Shape;20998;g3681a448973_2_129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99" name="Google Shape;20999;g3681a448973_2_129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5" name="Google Shape;21005;g3681a448973_2_12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06" name="Google Shape;21006;g3681a448973_2_129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dirty="0"/>
              <a:t>Future: Am I on Track for Essi excellence. Maybe a poll in future.</a:t>
            </a:r>
            <a:endParaRPr dirty="0"/>
          </a:p>
        </p:txBody>
      </p:sp>
      <p:sp>
        <p:nvSpPr>
          <p:cNvPr id="21007" name="Google Shape;21007;g3681a448973_2_1294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8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5" name="Google Shape;21015;g3681a448973_2_12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16" name="Google Shape;21016;g3681a448973_2_129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139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1017" name="Google Shape;21017;g3681a448973_2_1295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9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1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1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3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3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3.xml"/></Relationships>
</file>

<file path=ppt/slideLayouts/_rels/slideLayout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6.xml"/></Relationships>
</file>

<file path=ppt/slideLayouts/_rels/slideLayout1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6.xml"/></Relationships>
</file>

<file path=ppt/slideLayouts/_rels/slideLayout1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/Relationships>
</file>

<file path=ppt/slideLayouts/_rels/slideLayout1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1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1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1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6.xml"/></Relationships>
</file>

<file path=ppt/slideLayouts/_rels/slideLayout1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6.xml"/></Relationships>
</file>

<file path=ppt/slideLayouts/_rels/slideLayout1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6.xml"/></Relationships>
</file>

<file path=ppt/slideLayouts/_rels/slideLayout1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6.xml"/></Relationships>
</file>

<file path=ppt/slideLayouts/_rels/slideLayout1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6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6.xml"/></Relationships>
</file>

<file path=ppt/slideLayouts/_rels/slideLayout1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6.xml"/></Relationships>
</file>

<file path=ppt/slideLayouts/_rels/slideLayout1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6.xml"/></Relationships>
</file>

<file path=ppt/slideLayouts/_rels/slideLayout1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/Relationships>
</file>

<file path=ppt/slideLayouts/_rels/slideLayout1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1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6.xml"/></Relationships>
</file>

<file path=ppt/slideLayouts/_rels/slideLayout17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6.xml"/></Relationships>
</file>

<file path=ppt/slideLayouts/_rels/slideLayout1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1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6.xml"/></Relationships>
</file>

<file path=ppt/slideLayouts/_rels/slideLayout1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6.xml"/></Relationships>
</file>

<file path=ppt/slideLayouts/_rels/slideLayout1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7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1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1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1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1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1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1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1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1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1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1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1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1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1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1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9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1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8.xml"/></Relationships>
</file>

<file path=ppt/slideLayouts/_rels/slideLayout1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2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/Relationships>
</file>

<file path=ppt/slideLayouts/_rels/slideLayout2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2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2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2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2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2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2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2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2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2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2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2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2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2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2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2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2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2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2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2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2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2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2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2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2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2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2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2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2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2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2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2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2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2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2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2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2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2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2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2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2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2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2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2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20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8.xml"/></Relationships>
</file>

<file path=ppt/slideLayouts/_rels/slideLayout2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8.xml"/></Relationships>
</file>

<file path=ppt/slideLayouts/_rels/slideLayout2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8.xml"/></Relationships>
</file>

<file path=ppt/slideLayouts/_rels/slideLayout2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8.xml"/></Relationships>
</file>

<file path=ppt/slideLayouts/_rels/slideLayout2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2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2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.xml"/></Relationships>
</file>

<file path=ppt/slideLayouts/_rels/slideLayout2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8.xml"/></Relationships>
</file>

<file path=ppt/slideLayouts/_rels/slideLayout2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2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2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2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2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2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8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/Relationships>
</file>

<file path=ppt/slideLayouts/_rels/slideLayout2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2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2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2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8.xml"/></Relationships>
</file>

<file path=ppt/slideLayouts/_rels/slideLayout2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2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2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8.xml"/></Relationships>
</file>

<file path=ppt/slideLayouts/_rels/slideLayout2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2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2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8.xml"/></Relationships>
</file>

<file path=ppt/slideLayouts/_rels/slideLayout2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8.xml"/></Relationships>
</file>

<file path=ppt/slideLayouts/_rels/slideLayout2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8.xml"/></Relationships>
</file>

<file path=ppt/slideLayouts/_rels/slideLayout2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8.xml"/></Relationships>
</file>

<file path=ppt/slideLayouts/_rels/slideLayout2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2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8.xml"/></Relationships>
</file>

<file path=ppt/slideLayouts/_rels/slideLayout2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2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2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2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8.xml"/></Relationships>
</file>

<file path=ppt/slideLayouts/_rels/slideLayout2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2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2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2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8.xml"/></Relationships>
</file>

<file path=ppt/slideLayouts/_rels/slideLayout2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2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8.xml"/></Relationships>
</file>

<file path=ppt/slideLayouts/_rels/slideLayout2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8.xml"/></Relationships>
</file>

<file path=ppt/slideLayouts/_rels/slideLayout2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8.xml"/></Relationships>
</file>

<file path=ppt/slideLayouts/_rels/slideLayout2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2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2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2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2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2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2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2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2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2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2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2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2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2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2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2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2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2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2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2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2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2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2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2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2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2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2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2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2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2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2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2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2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2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8.xml"/></Relationships>
</file>

<file path=ppt/slideLayouts/_rels/slideLayout2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8.xml"/></Relationships>
</file>

<file path=ppt/slideLayouts/_rels/slideLayout2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/Relationships>
</file>

<file path=ppt/slideLayouts/_rels/slideLayout2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2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2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2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2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2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2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2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2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2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8.xml"/></Relationships>
</file>

<file path=ppt/slideLayouts/_rels/slideLayout2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/Relationships>
</file>

<file path=ppt/slideLayouts/_rels/slideLayout2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8.xml"/></Relationships>
</file>

<file path=ppt/slideLayouts/_rels/slideLayout2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2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2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2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8.xml"/></Relationships>
</file>

<file path=ppt/slideLayouts/_rels/slideLayout2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2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2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2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2.xml"/></Relationships>
</file>

<file path=ppt/slideLayouts/_rels/slideLayout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g3681a448973_2_1298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g3681a448973_2_129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g3681a448973_2_129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g3681a448973_2_129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g3681a448973_2_129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0" name="Google Shape;20;g3681a448973_2_129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g3681a448973_2_129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g3681a448973_2_12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g3681a448973_2_1307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" name="Google Shape;108;g3681a448973_2_130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" name="Google Shape;109;g3681a448973_2_1307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0" name="Google Shape;110;g3681a448973_2_130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g3681a448973_2_130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" name="Google Shape;112;g3681a448973_2_130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3" name="Google Shape;113;g3681a448973_2_13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" name="Google Shape;1039;g3681a448973_2_140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40" name="Google Shape;1040;g3681a448973_2_14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" name="Google Shape;1041;g3681a448973_2_140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2" name="Google Shape;1042;g3681a448973_2_14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3" name="Google Shape;1043;g3681a448973_2_14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4" name="Google Shape;1044;g3681a448973_2_1400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" name="Google Shape;1045;g3681a448973_2_1400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6" name="Google Shape;1046;g3681a448973_2_1400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7" name="Google Shape;1047;g3681a448973_2_1400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" name="Google Shape;1048;g3681a448973_2_1400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" name="Google Shape;1049;g3681a448973_2_140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" name="Google Shape;1050;g3681a448973_2_14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1" name="Google Shape;1051;g3681a448973_2_14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9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1" name="Google Shape;9721;g3681a448973_2_547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22" name="Google Shape;9722;g3681a448973_2_54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3" name="Google Shape;9723;g3681a448973_2_547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24" name="Google Shape;9724;g3681a448973_2_54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5" name="Google Shape;9725;g3681a448973_2_54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26" name="Google Shape;9726;g3681a448973_2_54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7" name="Google Shape;9727;g3681a448973_2_54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8" name="Google Shape;9728;g3681a448973_2_547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9" name="Google Shape;9729;g3681a448973_2_54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0" name="Google Shape;9730;g3681a448973_2_54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9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2" name="Google Shape;9732;g3681a448973_2_547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3" name="Google Shape;9733;g3681a448973_2_547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34" name="Google Shape;9734;g3681a448973_2_547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35" name="Google Shape;9735;g3681a448973_2_54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6" name="Google Shape;9736;g3681a448973_2_547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37" name="Google Shape;9737;g3681a448973_2_54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8" name="Google Shape;9738;g3681a448973_2_54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9" name="Google Shape;9739;g3681a448973_2_547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0" name="Google Shape;9740;g3681a448973_2_547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1" name="Google Shape;9741;g3681a448973_2_54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2" name="Google Shape;9742;g3681a448973_2_54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9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4" name="Google Shape;9744;g3681a448973_2_547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45" name="Google Shape;9745;g3681a448973_2_54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6" name="Google Shape;9746;g3681a448973_2_547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47" name="Google Shape;9747;g3681a448973_2_54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48" name="Google Shape;9748;g3681a448973_2_54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49" name="Google Shape;9749;g3681a448973_2_5477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0" name="Google Shape;9750;g3681a448973_2_5477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51" name="Google Shape;9751;g3681a448973_2_5477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2" name="Google Shape;9752;g3681a448973_2_547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53" name="Google Shape;9753;g3681a448973_2_547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4" name="Google Shape;9754;g3681a448973_2_547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5" name="Google Shape;9755;g3681a448973_2_54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6" name="Google Shape;9756;g3681a448973_2_54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9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8" name="Google Shape;9758;g3681a448973_2_547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59" name="Google Shape;9759;g3681a448973_2_54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0" name="Google Shape;9760;g3681a448973_2_547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61" name="Google Shape;9761;g3681a448973_2_54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62" name="Google Shape;9762;g3681a448973_2_54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63" name="Google Shape;9763;g3681a448973_2_547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4" name="Google Shape;9764;g3681a448973_2_547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5" name="Google Shape;9765;g3681a448973_2_54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6" name="Google Shape;9766;g3681a448973_2_54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9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68" name="Google Shape;9768;g3681a448973_2_547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69" name="Google Shape;9769;g3681a448973_2_547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0" name="Google Shape;9770;g3681a448973_2_547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71" name="Google Shape;9771;g3681a448973_2_5479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2" name="Google Shape;9772;g3681a448973_2_5479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3" name="Google Shape;9773;g3681a448973_2_547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74" name="Google Shape;9774;g3681a448973_2_54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75" name="Google Shape;9775;g3681a448973_2_547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9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7" name="Google Shape;9777;g3681a448973_2_548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8" name="Google Shape;9778;g3681a448973_2_54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79" name="Google Shape;9779;g3681a448973_2_54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80" name="Google Shape;9780;g3681a448973_2_548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81" name="Google Shape;9781;g3681a448973_2_54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82" name="Google Shape;9782;g3681a448973_2_54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83" name="Google Shape;9783;g3681a448973_2_54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4" name="Google Shape;9784;g3681a448973_2_54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6" name="Google Shape;9786;g3681a448973_2_548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87" name="Google Shape;9787;g3681a448973_2_548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8" name="Google Shape;9788;g3681a448973_2_548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9" name="Google Shape;9789;g3681a448973_2_548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90" name="Google Shape;9790;g3681a448973_2_54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91" name="Google Shape;9791;g3681a448973_2_54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2" name="Google Shape;9792;g3681a448973_2_548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93" name="Google Shape;9793;g3681a448973_2_54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94" name="Google Shape;9794;g3681a448973_2_548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95" name="Google Shape;9795;g3681a448973_2_54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6" name="Google Shape;9796;g3681a448973_2_54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97" name="Google Shape;9797;g3681a448973_2_548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9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" name="Google Shape;9799;g3681a448973_2_548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0" name="Google Shape;9800;g3681a448973_2_548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01" name="Google Shape;9801;g3681a448973_2_548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02" name="Google Shape;9802;g3681a448973_2_54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3" name="Google Shape;9803;g3681a448973_2_54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9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5" name="Google Shape;9805;g3681a448973_2_5483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6" name="Google Shape;9806;g3681a448973_2_5483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7" name="Google Shape;9807;g3681a448973_2_548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08" name="Google Shape;9808;g3681a448973_2_54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9" name="Google Shape;9809;g3681a448973_2_54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10" name="Google Shape;9810;g3681a448973_2_5483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1" name="Google Shape;9811;g3681a448973_2_5483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2" name="Google Shape;9812;g3681a448973_2_5483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13" name="Google Shape;9813;g3681a448973_2_548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9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5" name="Google Shape;9815;g3681a448973_2_548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6" name="Google Shape;9816;g3681a448973_2_5484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7" name="Google Shape;9817;g3681a448973_2_548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18" name="Google Shape;9818;g3681a448973_2_54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9" name="Google Shape;9819;g3681a448973_2_54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20" name="Google Shape;9820;g3681a448973_2_5484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1" name="Google Shape;9821;g3681a448973_2_5484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2" name="Google Shape;9822;g3681a448973_2_5484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23" name="Google Shape;9823;g3681a448973_2_54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" name="Google Shape;1053;g3681a448973_2_140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54" name="Google Shape;1054;g3681a448973_2_14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" name="Google Shape;1055;g3681a448973_2_140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6" name="Google Shape;1056;g3681a448973_2_14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" name="Google Shape;1057;g3681a448973_2_14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8" name="Google Shape;1058;g3681a448973_2_140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" name="Google Shape;1059;g3681a448973_2_140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" name="Google Shape;1060;g3681a448973_2_14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1" name="Google Shape;1061;g3681a448973_2_14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9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5" name="Google Shape;9825;g3681a448973_2_5485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6" name="Google Shape;9826;g3681a448973_2_5485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7" name="Google Shape;9827;g3681a448973_2_548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8" name="Google Shape;9828;g3681a448973_2_5485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29" name="Google Shape;9829;g3681a448973_2_548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9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1" name="Google Shape;9831;g3681a448973_2_548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32" name="Google Shape;9832;g3681a448973_2_5486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33" name="Google Shape;9833;g3681a448973_2_548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4" name="Google Shape;9834;g3681a448973_2_5486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5" name="Google Shape;9835;g3681a448973_2_5486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9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7" name="Google Shape;9837;g3681a448973_2_548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8" name="Google Shape;9838;g3681a448973_2_548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9" name="Google Shape;9839;g3681a448973_2_548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0" name="Google Shape;9840;g3681a448973_2_548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1" name="Google Shape;9841;g3681a448973_2_548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42" name="Google Shape;9842;g3681a448973_2_5486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9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4" name="Google Shape;9844;g3681a448973_2_548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5" name="Google Shape;9845;g3681a448973_2_548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6" name="Google Shape;9846;g3681a448973_2_548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47" name="Google Shape;9847;g3681a448973_2_54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8" name="Google Shape;9848;g3681a448973_2_54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49" name="Google Shape;9849;g3681a448973_2_5487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0" name="Google Shape;9850;g3681a448973_2_5487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1" name="Google Shape;9851;g3681a448973_2_548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52" name="Google Shape;9852;g3681a448973_2_548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9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4" name="Google Shape;9854;g3681a448973_2_5488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5" name="Google Shape;9855;g3681a448973_2_5488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6" name="Google Shape;9856;g3681a448973_2_5488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7" name="Google Shape;9857;g3681a448973_2_5488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58" name="Google Shape;9858;g3681a448973_2_54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9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0" name="Google Shape;9860;g3681a448973_2_5488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1" name="Google Shape;9861;g3681a448973_2_5488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2" name="Google Shape;9862;g3681a448973_2_5488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3" name="Google Shape;9863;g3681a448973_2_5488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4" name="Google Shape;9864;g3681a448973_2_5488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65" name="Google Shape;9865;g3681a448973_2_54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9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7" name="Google Shape;9867;g3681a448973_2_5489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8" name="Google Shape;9868;g3681a448973_2_5489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9" name="Google Shape;9869;g3681a448973_2_548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70" name="Google Shape;9870;g3681a448973_2_54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1" name="Google Shape;9871;g3681a448973_2_548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72" name="Google Shape;9872;g3681a448973_2_5489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3" name="Google Shape;9873;g3681a448973_2_5489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4" name="Google Shape;9874;g3681a448973_2_5489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75" name="Google Shape;9875;g3681a448973_2_54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9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7" name="Google Shape;9877;g3681a448973_2_5490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8" name="Google Shape;9878;g3681a448973_2_5490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9" name="Google Shape;9879;g3681a448973_2_549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80" name="Google Shape;9880;g3681a448973_2_549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1" name="Google Shape;9881;g3681a448973_2_54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82" name="Google Shape;9882;g3681a448973_2_5490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3" name="Google Shape;9883;g3681a448973_2_5490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4" name="Google Shape;9884;g3681a448973_2_5490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85" name="Google Shape;9885;g3681a448973_2_549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g3681a448973_2_5491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88" name="Google Shape;9888;g3681a448973_2_5491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9" name="Google Shape;9889;g3681a448973_2_549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90" name="Google Shape;9890;g3681a448973_2_54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1" name="Google Shape;9891;g3681a448973_2_549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92" name="Google Shape;9892;g3681a448973_2_5491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3" name="Google Shape;9893;g3681a448973_2_5491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4" name="Google Shape;9894;g3681a448973_2_5491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95" name="Google Shape;9895;g3681a448973_2_549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9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7" name="Google Shape;9897;g3681a448973_2_5492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8" name="Google Shape;9898;g3681a448973_2_5492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9" name="Google Shape;9899;g3681a448973_2_5492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00" name="Google Shape;9900;g3681a448973_2_5492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01" name="Google Shape;9901;g3681a448973_2_54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3" name="Google Shape;1063;g3681a448973_2_140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4" name="Google Shape;1064;g3681a448973_2_140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g3681a448973_2_140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6" name="Google Shape;1066;g3681a448973_2_1403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7" name="Google Shape;1067;g3681a448973_2_1403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" name="Google Shape;1068;g3681a448973_2_140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9" name="Google Shape;1069;g3681a448973_2_140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0" name="Google Shape;1070;g3681a448973_2_140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9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3" name="Google Shape;9903;g3681a448973_2_549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04" name="Google Shape;9904;g3681a448973_2_549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05" name="Google Shape;9905;g3681a448973_2_549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06" name="Google Shape;9906;g3681a448973_2_5493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7" name="Google Shape;9907;g3681a448973_2_5493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9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9" name="Google Shape;9909;g3681a448973_2_549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0" name="Google Shape;9910;g3681a448973_2_549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1" name="Google Shape;9911;g3681a448973_2_549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2" name="Google Shape;9912;g3681a448973_2_549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3" name="Google Shape;9913;g3681a448973_2_549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14" name="Google Shape;9914;g3681a448973_2_54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9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6" name="Google Shape;9916;g3681a448973_2_549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7" name="Google Shape;9917;g3681a448973_2_5494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8" name="Google Shape;9918;g3681a448973_2_549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19" name="Google Shape;9919;g3681a448973_2_54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0" name="Google Shape;9920;g3681a448973_2_549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21" name="Google Shape;9921;g3681a448973_2_54945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2" name="Google Shape;9922;g3681a448973_2_5494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3" name="Google Shape;9923;g3681a448973_2_549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24" name="Google Shape;9924;g3681a448973_2_54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9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6" name="Google Shape;9926;g3681a448973_2_5495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7" name="Google Shape;9927;g3681a448973_2_5495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8" name="Google Shape;9928;g3681a448973_2_5495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9" name="Google Shape;9929;g3681a448973_2_5495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30" name="Google Shape;9930;g3681a448973_2_54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9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" name="Google Shape;9932;g3681a448973_2_5496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33" name="Google Shape;9933;g3681a448973_2_54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34" name="Google Shape;9934;g3681a448973_2_5496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35" name="Google Shape;9935;g3681a448973_2_5496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6" name="Google Shape;9936;g3681a448973_2_5496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8" name="Google Shape;9938;g3681a448973_2_5496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39" name="Google Shape;9939;g3681a448973_2_5496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0" name="Google Shape;9940;g3681a448973_2_5496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1" name="Google Shape;9941;g3681a448973_2_5496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2" name="Google Shape;9942;g3681a448973_2_5496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43" name="Google Shape;9943;g3681a448973_2_54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9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5" name="Google Shape;9945;g3681a448973_2_5497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6" name="Google Shape;9946;g3681a448973_2_5497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7" name="Google Shape;9947;g3681a448973_2_549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48" name="Google Shape;9948;g3681a448973_2_549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9" name="Google Shape;9949;g3681a448973_2_549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50" name="Google Shape;9950;g3681a448973_2_5497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1" name="Google Shape;9951;g3681a448973_2_5497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2" name="Google Shape;9952;g3681a448973_2_549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53" name="Google Shape;9953;g3681a448973_2_54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9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5" name="Google Shape;9955;g3681a448973_2_5498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6" name="Google Shape;9956;g3681a448973_2_5498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7" name="Google Shape;9957;g3681a448973_2_5498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8" name="Google Shape;9958;g3681a448973_2_5498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59" name="Google Shape;9959;g3681a448973_2_54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1" name="Google Shape;9961;g3681a448973_2_5499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62" name="Google Shape;9962;g3681a448973_2_54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63" name="Google Shape;9963;g3681a448973_2_549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4" name="Google Shape;9964;g3681a448973_2_5499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5" name="Google Shape;9965;g3681a448973_2_5499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9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7" name="Google Shape;9967;g3681a448973_2_5499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8" name="Google Shape;9968;g3681a448973_2_549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9" name="Google Shape;9969;g3681a448973_2_5499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0" name="Google Shape;9970;g3681a448973_2_5499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1" name="Google Shape;9971;g3681a448973_2_5499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72" name="Google Shape;9972;g3681a448973_2_54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" name="Google Shape;1072;g3681a448973_2_140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" name="Google Shape;1073;g3681a448973_2_140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" name="Google Shape;1074;g3681a448973_2_14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5" name="Google Shape;1075;g3681a448973_2_1403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76" name="Google Shape;1076;g3681a448973_2_140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7" name="Google Shape;1077;g3681a448973_2_140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8" name="Google Shape;1078;g3681a448973_2_140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9" name="Google Shape;1079;g3681a448973_2_140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9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4" name="Google Shape;9974;g3681a448973_2_5500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5" name="Google Shape;9975;g3681a448973_2_5500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6" name="Google Shape;9976;g3681a448973_2_550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77" name="Google Shape;9977;g3681a448973_2_55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8" name="Google Shape;9978;g3681a448973_2_55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79" name="Google Shape;9979;g3681a448973_2_5500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0" name="Google Shape;9980;g3681a448973_2_5500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1" name="Google Shape;9981;g3681a448973_2_5500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82" name="Google Shape;9982;g3681a448973_2_550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9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" name="Google Shape;9984;g3681a448973_2_5501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5" name="Google Shape;9985;g3681a448973_2_5501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6" name="Google Shape;9986;g3681a448973_2_5501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7" name="Google Shape;9987;g3681a448973_2_5501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88" name="Google Shape;9988;g3681a448973_2_550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9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0" name="Google Shape;9990;g3681a448973_2_5501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91" name="Google Shape;9991;g3681a448973_2_55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92" name="Google Shape;9992;g3681a448973_2_5501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3" name="Google Shape;9993;g3681a448973_2_5501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4" name="Google Shape;9994;g3681a448973_2_5501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9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6" name="Google Shape;9996;g3681a448973_2_5502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7" name="Google Shape;9997;g3681a448973_2_5502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8" name="Google Shape;9998;g3681a448973_2_5502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9" name="Google Shape;9999;g3681a448973_2_5502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0" name="Google Shape;10000;g3681a448973_2_5502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001" name="Google Shape;10001;g3681a448973_2_55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g3681a448973_2_5503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4" name="Google Shape;10004;g3681a448973_2_550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5" name="Google Shape;10005;g3681a448973_2_550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6" name="Google Shape;10006;g3681a448973_2_5503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007" name="Google Shape;10007;g3681a448973_2_550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0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9" name="Google Shape;10009;g3681a448973_2_550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0" name="Google Shape;10010;g3681a448973_2_550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1" name="Google Shape;10011;g3681a448973_2_550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2" name="Google Shape;10012;g3681a448973_2_550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3" name="Google Shape;10013;g3681a448973_2_550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014" name="Google Shape;10014;g3681a448973_2_55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0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6" name="Google Shape;10016;g3681a448973_2_5504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017" name="Google Shape;10017;g3681a448973_2_55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018" name="Google Shape;10018;g3681a448973_2_5504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9" name="Google Shape;10019;g3681a448973_2_5504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0" name="Google Shape;10020;g3681a448973_2_5504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0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2" name="Google Shape;10022;g3681a448973_2_5505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23" name="Google Shape;10023;g3681a448973_2_5505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4" name="Google Shape;10024;g3681a448973_2_5505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25" name="Google Shape;10025;g3681a448973_2_550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26" name="Google Shape;10026;g3681a448973_2_5505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027" name="Google Shape;10027;g3681a448973_2_550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8" name="Google Shape;10028;g3681a448973_2_550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29" name="Google Shape;10029;g3681a448973_2_550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0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1" name="Google Shape;10031;g3681a448973_2_5506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32" name="Google Shape;10032;g3681a448973_2_550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3" name="Google Shape;10033;g3681a448973_2_550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4" name="Google Shape;10034;g3681a448973_2_550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35" name="Google Shape;10035;g3681a448973_2_550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36" name="Google Shape;10036;g3681a448973_2_5506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7" name="Google Shape;10037;g3681a448973_2_5506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0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9" name="Google Shape;10039;g3681a448973_2_5506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40" name="Google Shape;10040;g3681a448973_2_550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41" name="Google Shape;10041;g3681a448973_2_5506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42" name="Google Shape;10042;g3681a448973_2_550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3" name="Google Shape;10043;g3681a448973_2_550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44" name="Google Shape;10044;g3681a448973_2_550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045" name="Google Shape;10045;g3681a448973_2_55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" name="Google Shape;1081;g3681a448973_2_140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" name="Google Shape;1082;g3681a448973_2_140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3" name="Google Shape;1083;g3681a448973_2_140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4" name="Google Shape;1084;g3681a448973_2_140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85" name="Google Shape;1085;g3681a448973_2_14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" name="Google Shape;1086;g3681a448973_2_140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7" name="Google Shape;1087;g3681a448973_2_140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8" name="Google Shape;1088;g3681a448973_2_140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0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7" name="Google Shape;10047;g3681a448973_2_5507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48" name="Google Shape;10048;g3681a448973_2_5507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9" name="Google Shape;10049;g3681a448973_2_55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0" name="Google Shape;10050;g3681a448973_2_550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51" name="Google Shape;10051;g3681a448973_2_55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52" name="Google Shape;10052;g3681a448973_2_55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53" name="Google Shape;10053;g3681a448973_2_550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54" name="Google Shape;10054;g3681a448973_2_55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5" name="Google Shape;10055;g3681a448973_2_550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56" name="Google Shape;10056;g3681a448973_2_55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7" name="Google Shape;10057;g3681a448973_2_55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58" name="Google Shape;10058;g3681a448973_2_550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0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60" name="Google Shape;10060;g3681a448973_2_550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61" name="Google Shape;10061;g3681a448973_2_55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2" name="Google Shape;10062;g3681a448973_2_550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63" name="Google Shape;10063;g3681a448973_2_55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4" name="Google Shape;10064;g3681a448973_2_55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65" name="Google Shape;10065;g3681a448973_2_550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6" name="Google Shape;10066;g3681a448973_2_550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7" name="Google Shape;10067;g3681a448973_2_550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8" name="Google Shape;10068;g3681a448973_2_55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9" name="Google Shape;10069;g3681a448973_2_55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0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1" name="Google Shape;10071;g3681a448973_2_551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2" name="Google Shape;10072;g3681a448973_2_551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73" name="Google Shape;10073;g3681a448973_2_551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74" name="Google Shape;10074;g3681a448973_2_55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5" name="Google Shape;10075;g3681a448973_2_551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76" name="Google Shape;10076;g3681a448973_2_55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7" name="Google Shape;10077;g3681a448973_2_55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78" name="Google Shape;10078;g3681a448973_2_551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9" name="Google Shape;10079;g3681a448973_2_551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0" name="Google Shape;10080;g3681a448973_2_55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1" name="Google Shape;10081;g3681a448973_2_55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0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3" name="Google Shape;10083;g3681a448973_2_551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84" name="Google Shape;10084;g3681a448973_2_55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85" name="Google Shape;10085;g3681a448973_2_551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86" name="Google Shape;10086;g3681a448973_2_55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7" name="Google Shape;10087;g3681a448973_2_55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88" name="Google Shape;10088;g3681a448973_2_5511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9" name="Google Shape;10089;g3681a448973_2_5511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90" name="Google Shape;10090;g3681a448973_2_5511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1" name="Google Shape;10091;g3681a448973_2_551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92" name="Google Shape;10092;g3681a448973_2_551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3" name="Google Shape;10093;g3681a448973_2_55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4" name="Google Shape;10094;g3681a448973_2_55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5" name="Google Shape;10095;g3681a448973_2_55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0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7" name="Google Shape;10097;g3681a448973_2_551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98" name="Google Shape;10098;g3681a448973_2_55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9" name="Google Shape;10099;g3681a448973_2_551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00" name="Google Shape;10100;g3681a448973_2_55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1" name="Google Shape;10101;g3681a448973_2_55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02" name="Google Shape;10102;g3681a448973_2_55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3" name="Google Shape;10103;g3681a448973_2_551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4" name="Google Shape;10104;g3681a448973_2_55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05" name="Google Shape;10105;g3681a448973_2_55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0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7" name="Google Shape;10107;g3681a448973_2_551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08" name="Google Shape;10108;g3681a448973_2_551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9" name="Google Shape;10109;g3681a448973_2_551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10" name="Google Shape;10110;g3681a448973_2_5513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11" name="Google Shape;10111;g3681a448973_2_5513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12" name="Google Shape;10112;g3681a448973_2_551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13" name="Google Shape;10113;g3681a448973_2_55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14" name="Google Shape;10114;g3681a448973_2_55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0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6" name="Google Shape;10116;g3681a448973_2_55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7" name="Google Shape;10117;g3681a448973_2_55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8" name="Google Shape;10118;g3681a448973_2_55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9" name="Google Shape;10119;g3681a448973_2_55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20" name="Google Shape;10120;g3681a448973_2_55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21" name="Google Shape;10121;g3681a448973_2_55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22" name="Google Shape;10122;g3681a448973_2_55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3" name="Google Shape;10123;g3681a448973_2_55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5" name="Google Shape;10125;g3681a448973_2_55154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126" name="Google Shape;10126;g3681a448973_2_551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27" name="Google Shape;10127;g3681a448973_2_55154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0128" name="Google Shape;10128;g3681a448973_2_5515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29" name="Google Shape;10129;g3681a448973_2_5515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130" name="Google Shape;10130;g3681a448973_2_5515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1" name="Google Shape;10131;g3681a448973_2_55154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2" name="Google Shape;10132;g3681a448973_2_5515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3" name="Google Shape;10133;g3681a448973_2_5515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0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5" name="Google Shape;10135;g3681a448973_2_55164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36" name="Google Shape;10136;g3681a448973_2_55164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7" name="Google Shape;10137;g3681a448973_2_5516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8" name="Google Shape;10138;g3681a448973_2_5516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9" name="Google Shape;10139;g3681a448973_2_55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140" name="Google Shape;10140;g3681a448973_2_551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0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2" name="Google Shape;10142;g3681a448973_2_5517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3" name="Google Shape;10143;g3681a448973_2_5517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4" name="Google Shape;10144;g3681a448973_2_5517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45" name="Google Shape;10145;g3681a448973_2_55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46" name="Google Shape;10146;g3681a448973_2_5517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47" name="Google Shape;10147;g3681a448973_2_55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8" name="Google Shape;10148;g3681a448973_2_55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49" name="Google Shape;10149;g3681a448973_2_55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g3681a448973_2_140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g3681a448973_2_140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g3681a448973_2_140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" name="Google Shape;1093;g3681a448973_2_140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" name="Google Shape;1094;g3681a448973_2_140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" name="Google Shape;1095;g3681a448973_2_140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" name="Google Shape;1096;g3681a448973_2_140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97" name="Google Shape;1097;g3681a448973_2_14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" name="Google Shape;1098;g3681a448973_2_140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9" name="Google Shape;1099;g3681a448973_2_140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0" name="Google Shape;1100;g3681a448973_2_140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1" name="Google Shape;1101;g3681a448973_2_140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0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1" name="Google Shape;10151;g3681a448973_2_551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52" name="Google Shape;10152;g3681a448973_2_55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3" name="Google Shape;10153;g3681a448973_2_55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4" name="Google Shape;10154;g3681a448973_2_55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5" name="Google Shape;10155;g3681a448973_2_55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56" name="Google Shape;10156;g3681a448973_2_55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57" name="Google Shape;10157;g3681a448973_2_551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58" name="Google Shape;10158;g3681a448973_2_55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9" name="Google Shape;10159;g3681a448973_2_551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60" name="Google Shape;10160;g3681a448973_2_55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1" name="Google Shape;10161;g3681a448973_2_55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62" name="Google Shape;10162;g3681a448973_2_551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0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4" name="Google Shape;10164;g3681a448973_2_551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65" name="Google Shape;10165;g3681a448973_2_551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6" name="Google Shape;10166;g3681a448973_2_551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7" name="Google Shape;10167;g3681a448973_2_551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68" name="Google Shape;10168;g3681a448973_2_55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69" name="Google Shape;10169;g3681a448973_2_551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0" name="Google Shape;10170;g3681a448973_2_551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0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2" name="Google Shape;10172;g3681a448973_2_552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73" name="Google Shape;10173;g3681a448973_2_55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4" name="Google Shape;10174;g3681a448973_2_55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75" name="Google Shape;10175;g3681a448973_2_55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6" name="Google Shape;10176;g3681a448973_2_55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7" name="Google Shape;10177;g3681a448973_2_55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78" name="Google Shape;10178;g3681a448973_2_55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79" name="Google Shape;10179;g3681a448973_2_55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0" name="Google Shape;10180;g3681a448973_2_55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81" name="Google Shape;10181;g3681a448973_2_55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2" name="Google Shape;10182;g3681a448973_2_55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83" name="Google Shape;10183;g3681a448973_2_552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0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85" name="Google Shape;10185;g3681a448973_2_552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86" name="Google Shape;10186;g3681a448973_2_55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7" name="Google Shape;10187;g3681a448973_2_552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88" name="Google Shape;10188;g3681a448973_2_55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9" name="Google Shape;10189;g3681a448973_2_55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90" name="Google Shape;10190;g3681a448973_2_552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1" name="Google Shape;10191;g3681a448973_2_552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2" name="Google Shape;10192;g3681a448973_2_55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3" name="Google Shape;10193;g3681a448973_2_552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4" name="Google Shape;10194;g3681a448973_2_55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6" name="Google Shape;10196;g3681a448973_2_55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7" name="Google Shape;10197;g3681a448973_2_55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98" name="Google Shape;10198;g3681a448973_2_552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99" name="Google Shape;10199;g3681a448973_2_55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0" name="Google Shape;10200;g3681a448973_2_552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01" name="Google Shape;10201;g3681a448973_2_55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2" name="Google Shape;10202;g3681a448973_2_55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03" name="Google Shape;10203;g3681a448973_2_55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4" name="Google Shape;10204;g3681a448973_2_55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5" name="Google Shape;10205;g3681a448973_2_55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6" name="Google Shape;10206;g3681a448973_2_55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0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8" name="Google Shape;10208;g3681a448973_2_552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09" name="Google Shape;10209;g3681a448973_2_55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0" name="Google Shape;10210;g3681a448973_2_552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11" name="Google Shape;10211;g3681a448973_2_55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12" name="Google Shape;10212;g3681a448973_2_55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13" name="Google Shape;10213;g3681a448973_2_552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4" name="Google Shape;10214;g3681a448973_2_552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15" name="Google Shape;10215;g3681a448973_2_552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6" name="Google Shape;10216;g3681a448973_2_552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17" name="Google Shape;10217;g3681a448973_2_552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8" name="Google Shape;10218;g3681a448973_2_55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9" name="Google Shape;10219;g3681a448973_2_55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0" name="Google Shape;10220;g3681a448973_2_55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g3681a448973_2_5525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23" name="Google Shape;10223;g3681a448973_2_552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4" name="Google Shape;10224;g3681a448973_2_552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25" name="Google Shape;10225;g3681a448973_2_552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26" name="Google Shape;10226;g3681a448973_2_552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27" name="Google Shape;10227;g3681a448973_2_552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8" name="Google Shape;10228;g3681a448973_2_552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29" name="Google Shape;10229;g3681a448973_2_552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0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1" name="Google Shape;10231;g3681a448973_2_552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32" name="Google Shape;10232;g3681a448973_2_552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3" name="Google Shape;10233;g3681a448973_2_55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4" name="Google Shape;10234;g3681a448973_2_552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35" name="Google Shape;10235;g3681a448973_2_55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36" name="Google Shape;10236;g3681a448973_2_552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g3681a448973_2_552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0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Google Shape;10239;g3681a448973_2_552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40" name="Google Shape;10240;g3681a448973_2_552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41" name="Google Shape;10241;g3681a448973_2_552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42" name="Google Shape;10242;g3681a448973_2_552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3" name="Google Shape;10243;g3681a448973_2_552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44" name="Google Shape;10244;g3681a448973_2_552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45" name="Google Shape;10245;g3681a448973_2_55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0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7" name="Google Shape;10247;g3681a448973_2_5527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48" name="Google Shape;10248;g3681a448973_2_552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9" name="Google Shape;10249;g3681a448973_2_552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0" name="Google Shape;10250;g3681a448973_2_55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51" name="Google Shape;10251;g3681a448973_2_55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2" name="Google Shape;10252;g3681a448973_2_55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53" name="Google Shape;10253;g3681a448973_2_552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54" name="Google Shape;10254;g3681a448973_2_55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5" name="Google Shape;10255;g3681a448973_2_552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56" name="Google Shape;10256;g3681a448973_2_55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7" name="Google Shape;10257;g3681a448973_2_55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58" name="Google Shape;10258;g3681a448973_2_552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g3681a448973_2_1407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4" name="Google Shape;1104;g3681a448973_2_140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g3681a448973_2_140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6" name="Google Shape;1106;g3681a448973_2_140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" name="Google Shape;1107;g3681a448973_2_140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" name="Google Shape;1108;g3681a448973_2_140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9" name="Google Shape;1109;g3681a448973_2_140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10" name="Google Shape;1110;g3681a448973_2_14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1" name="Google Shape;1111;g3681a448973_2_140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2" name="Google Shape;1112;g3681a448973_2_140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3" name="Google Shape;1113;g3681a448973_2_140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4" name="Google Shape;1114;g3681a448973_2_140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0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0" name="Google Shape;10260;g3681a448973_2_552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61" name="Google Shape;10261;g3681a448973_2_55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2" name="Google Shape;10262;g3681a448973_2_552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63" name="Google Shape;10263;g3681a448973_2_55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4" name="Google Shape;10264;g3681a448973_2_55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65" name="Google Shape;10265;g3681a448973_2_552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6" name="Google Shape;10266;g3681a448973_2_552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67" name="Google Shape;10267;g3681a448973_2_55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8" name="Google Shape;10268;g3681a448973_2_55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9" name="Google Shape;10269;g3681a448973_2_55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0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1" name="Google Shape;10271;g3681a448973_2_553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72" name="Google Shape;10272;g3681a448973_2_553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3" name="Google Shape;10273;g3681a448973_2_553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4" name="Google Shape;10274;g3681a448973_2_553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75" name="Google Shape;10275;g3681a448973_2_55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6" name="Google Shape;10276;g3681a448973_2_553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77" name="Google Shape;10277;g3681a448973_2_553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78" name="Google Shape;10278;g3681a448973_2_55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9" name="Google Shape;10279;g3681a448973_2_553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80" name="Google Shape;10280;g3681a448973_2_55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81" name="Google Shape;10281;g3681a448973_2_55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82" name="Google Shape;10282;g3681a448973_2_553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0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4" name="Google Shape;10284;g3681a448973_2_553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85" name="Google Shape;10285;g3681a448973_2_553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86" name="Google Shape;10286;g3681a448973_2_553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87" name="Google Shape;10287;g3681a448973_2_553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8" name="Google Shape;10288;g3681a448973_2_553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89" name="Google Shape;10289;g3681a448973_2_553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90" name="Google Shape;10290;g3681a448973_2_55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0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2" name="Google Shape;10292;g3681a448973_2_553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93" name="Google Shape;10293;g3681a448973_2_553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4" name="Google Shape;10294;g3681a448973_2_553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95" name="Google Shape;10295;g3681a448973_2_5532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96" name="Google Shape;10296;g3681a448973_2_553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97" name="Google Shape;10297;g3681a448973_2_553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98" name="Google Shape;10298;g3681a448973_2_553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99" name="Google Shape;10299;g3681a448973_2_553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0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1" name="Google Shape;10301;g3681a448973_2_553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2" name="Google Shape;10302;g3681a448973_2_55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3" name="Google Shape;10303;g3681a448973_2_553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4" name="Google Shape;10304;g3681a448973_2_553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05" name="Google Shape;10305;g3681a448973_2_55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6" name="Google Shape;10306;g3681a448973_2_553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07" name="Google Shape;10307;g3681a448973_2_55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08" name="Google Shape;10308;g3681a448973_2_55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0" name="Google Shape;10310;g3681a448973_2_553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11" name="Google Shape;10311;g3681a448973_2_55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12" name="Google Shape;10312;g3681a448973_2_553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13" name="Google Shape;10313;g3681a448973_2_55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4" name="Google Shape;10314;g3681a448973_2_55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15" name="Google Shape;10315;g3681a448973_2_553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16" name="Google Shape;10316;g3681a448973_2_55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17" name="Google Shape;10317;g3681a448973_2_55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18" name="Google Shape;10318;g3681a448973_2_55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0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0" name="Google Shape;10320;g3681a448973_2_5534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1" name="Google Shape;10321;g3681a448973_2_5534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322" name="Google Shape;10322;g3681a448973_2_55349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10323" name="Google Shape;10323;g3681a448973_2_5534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4" name="Google Shape;10324;g3681a448973_2_5534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325" name="Google Shape;10325;g3681a448973_2_5534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0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7" name="Google Shape;10327;g3681a448973_2_553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28" name="Google Shape;10328;g3681a448973_2_553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9" name="Google Shape;10329;g3681a448973_2_553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0" name="Google Shape;10330;g3681a448973_2_553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31" name="Google Shape;10331;g3681a448973_2_55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32" name="Google Shape;10332;g3681a448973_2_553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3" name="Google Shape;10333;g3681a448973_2_553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0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5" name="Google Shape;10335;g3681a448973_2_553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36" name="Google Shape;10336;g3681a448973_2_5536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37" name="Google Shape;10337;g3681a448973_2_553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38" name="Google Shape;10338;g3681a448973_2_553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9" name="Google Shape;10339;g3681a448973_2_553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40" name="Google Shape;10340;g3681a448973_2_553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341" name="Google Shape;10341;g3681a448973_2_55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0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3" name="Google Shape;10343;g3681a448973_2_5537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4" name="Google Shape;10344;g3681a448973_2_55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5" name="Google Shape;10345;g3681a448973_2_55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46" name="Google Shape;10346;g3681a448973_2_55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7" name="Google Shape;10347;g3681a448973_2_55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48" name="Google Shape;10348;g3681a448973_2_55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49" name="Google Shape;10349;g3681a448973_2_553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50" name="Google Shape;10350;g3681a448973_2_55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51" name="Google Shape;10351;g3681a448973_2_553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52" name="Google Shape;10352;g3681a448973_2_55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3" name="Google Shape;10353;g3681a448973_2_55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4" name="Google Shape;10354;g3681a448973_2_553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g3681a448973_2_1408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7" name="Google Shape;1117;g3681a448973_2_1408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" name="Google Shape;1118;g3681a448973_2_1408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9" name="Google Shape;1119;g3681a448973_2_140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20" name="Google Shape;1120;g3681a448973_2_140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21" name="Google Shape;1121;g3681a448973_2_140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" name="Google Shape;1122;g3681a448973_2_140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3" name="Google Shape;1123;g3681a448973_2_14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0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6" name="Google Shape;10356;g3681a448973_2_553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57" name="Google Shape;10357;g3681a448973_2_55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8" name="Google Shape;10358;g3681a448973_2_55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9" name="Google Shape;10359;g3681a448973_2_55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0" name="Google Shape;10360;g3681a448973_2_55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1" name="Google Shape;10361;g3681a448973_2_55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62" name="Google Shape;10362;g3681a448973_2_553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63" name="Google Shape;10363;g3681a448973_2_55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4" name="Google Shape;10364;g3681a448973_2_553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65" name="Google Shape;10365;g3681a448973_2_55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6" name="Google Shape;10366;g3681a448973_2_55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67" name="Google Shape;10367;g3681a448973_2_553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69" name="Google Shape;10369;g3681a448973_2_553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70" name="Google Shape;10370;g3681a448973_2_55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1" name="Google Shape;10371;g3681a448973_2_553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72" name="Google Shape;10372;g3681a448973_2_55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73" name="Google Shape;10373;g3681a448973_2_55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4" name="Google Shape;10374;g3681a448973_2_553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5" name="Google Shape;10375;g3681a448973_2_553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6" name="Google Shape;10376;g3681a448973_2_55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77" name="Google Shape;10377;g3681a448973_2_55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78" name="Google Shape;10378;g3681a448973_2_55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0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0" name="Google Shape;10380;g3681a448973_2_554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1" name="Google Shape;10381;g3681a448973_2_554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82" name="Google Shape;10382;g3681a448973_2_554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83" name="Google Shape;10383;g3681a448973_2_55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4" name="Google Shape;10384;g3681a448973_2_554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85" name="Google Shape;10385;g3681a448973_2_554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6" name="Google Shape;10386;g3681a448973_2_554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87" name="Google Shape;10387;g3681a448973_2_554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88" name="Google Shape;10388;g3681a448973_2_554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89" name="Google Shape;10389;g3681a448973_2_554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0" name="Google Shape;10390;g3681a448973_2_554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0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2" name="Google Shape;10392;g3681a448973_2_554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93" name="Google Shape;10393;g3681a448973_2_55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4" name="Google Shape;10394;g3681a448973_2_55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95" name="Google Shape;10395;g3681a448973_2_55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96" name="Google Shape;10396;g3681a448973_2_55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97" name="Google Shape;10397;g3681a448973_2_55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8" name="Google Shape;10398;g3681a448973_2_55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9" name="Google Shape;10399;g3681a448973_2_55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0" name="Google Shape;10400;g3681a448973_2_55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01" name="Google Shape;10401;g3681a448973_2_55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2" name="Google Shape;10402;g3681a448973_2_55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3" name="Google Shape;10403;g3681a448973_2_55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04" name="Google Shape;10404;g3681a448973_2_55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0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06" name="Google Shape;10406;g3681a448973_2_554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07" name="Google Shape;10407;g3681a448973_2_55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08" name="Google Shape;10408;g3681a448973_2_554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09" name="Google Shape;10409;g3681a448973_2_55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10" name="Google Shape;10410;g3681a448973_2_55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11" name="Google Shape;10411;g3681a448973_2_554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2" name="Google Shape;10412;g3681a448973_2_554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3" name="Google Shape;10413;g3681a448973_2_55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4" name="Google Shape;10414;g3681a448973_2_55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0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6" name="Google Shape;10416;g3681a448973_2_554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17" name="Google Shape;10417;g3681a448973_2_554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8" name="Google Shape;10418;g3681a448973_2_554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19" name="Google Shape;10419;g3681a448973_2_554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0" name="Google Shape;10420;g3681a448973_2_554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1" name="Google Shape;10421;g3681a448973_2_554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22" name="Google Shape;10422;g3681a448973_2_55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23" name="Google Shape;10423;g3681a448973_2_55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0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5" name="Google Shape;10425;g3681a448973_2_55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26" name="Google Shape;10426;g3681a448973_2_55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7" name="Google Shape;10427;g3681a448973_2_55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28" name="Google Shape;10428;g3681a448973_2_554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29" name="Google Shape;10429;g3681a448973_2_55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30" name="Google Shape;10430;g3681a448973_2_554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31" name="Google Shape;10431;g3681a448973_2_55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32" name="Google Shape;10432;g3681a448973_2_55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0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" name="Google Shape;10434;g3681a448973_2_5546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35" name="Google Shape;10435;g3681a448973_2_554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6" name="Google Shape;10436;g3681a448973_2_554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37" name="Google Shape;10437;g3681a448973_2_554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38" name="Google Shape;10438;g3681a448973_2_554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39" name="Google Shape;10439;g3681a448973_2_55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0" name="Google Shape;10440;g3681a448973_2_554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41" name="Google Shape;10441;g3681a448973_2_55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3" name="Google Shape;10443;g3681a448973_2_5547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44" name="Google Shape;10444;g3681a448973_2_554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5" name="Google Shape;10445;g3681a448973_2_554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6" name="Google Shape;10446;g3681a448973_2_554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47" name="Google Shape;10447;g3681a448973_2_55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48" name="Google Shape;10448;g3681a448973_2_5547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9" name="Google Shape;10449;g3681a448973_2_5547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0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1" name="Google Shape;10451;g3681a448973_2_554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52" name="Google Shape;10452;g3681a448973_2_554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3" name="Google Shape;10453;g3681a448973_2_554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4" name="Google Shape;10454;g3681a448973_2_554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5" name="Google Shape;10455;g3681a448973_2_55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56" name="Google Shape;10456;g3681a448973_2_55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57" name="Google Shape;10457;g3681a448973_2_554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58" name="Google Shape;10458;g3681a448973_2_55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9" name="Google Shape;10459;g3681a448973_2_554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60" name="Google Shape;10460;g3681a448973_2_55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61" name="Google Shape;10461;g3681a448973_2_55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62" name="Google Shape;10462;g3681a448973_2_554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" name="Google Shape;1125;g3681a448973_2_1409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26" name="Google Shape;1126;g3681a448973_2_140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7" name="Google Shape;1127;g3681a448973_2_140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" name="Google Shape;1128;g3681a448973_2_140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9" name="Google Shape;1129;g3681a448973_2_14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0" name="Google Shape;1130;g3681a448973_2_1409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" name="Google Shape;1131;g3681a448973_2_1409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0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4" name="Google Shape;10464;g3681a448973_2_554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65" name="Google Shape;10465;g3681a448973_2_55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6" name="Google Shape;10466;g3681a448973_2_554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67" name="Google Shape;10467;g3681a448973_2_55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68" name="Google Shape;10468;g3681a448973_2_55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69" name="Google Shape;10469;g3681a448973_2_55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0" name="Google Shape;10470;g3681a448973_2_554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71" name="Google Shape;10471;g3681a448973_2_55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72" name="Google Shape;10472;g3681a448973_2_55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73" name="Google Shape;10473;g3681a448973_2_55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0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" name="Google Shape;10475;g3681a448973_2_555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6" name="Google Shape;10476;g3681a448973_2_555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77" name="Google Shape;10477;g3681a448973_2_555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78" name="Google Shape;10478;g3681a448973_2_55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79" name="Google Shape;10479;g3681a448973_2_555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80" name="Google Shape;10480;g3681a448973_2_55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1" name="Google Shape;10481;g3681a448973_2_55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82" name="Google Shape;10482;g3681a448973_2_555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3" name="Google Shape;10483;g3681a448973_2_555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4" name="Google Shape;10484;g3681a448973_2_55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85" name="Google Shape;10485;g3681a448973_2_55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0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7" name="Google Shape;10487;g3681a448973_2_555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88" name="Google Shape;10488;g3681a448973_2_55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9" name="Google Shape;10489;g3681a448973_2_55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90" name="Google Shape;10490;g3681a448973_2_55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91" name="Google Shape;10491;g3681a448973_2_55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92" name="Google Shape;10492;g3681a448973_2_55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3" name="Google Shape;10493;g3681a448973_2_5551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94" name="Google Shape;10494;g3681a448973_2_5551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5" name="Google Shape;10495;g3681a448973_2_5551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96" name="Google Shape;10496;g3681a448973_2_5551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7" name="Google Shape;10497;g3681a448973_2_555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8" name="Google Shape;10498;g3681a448973_2_55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9" name="Google Shape;10499;g3681a448973_2_55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0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1" name="Google Shape;10501;g3681a448973_2_555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02" name="Google Shape;10502;g3681a448973_2_5553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03" name="Google Shape;10503;g3681a448973_2_555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04" name="Google Shape;10504;g3681a448973_2_555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5" name="Google Shape;10505;g3681a448973_2_555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06" name="Google Shape;10506;g3681a448973_2_555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507" name="Google Shape;10507;g3681a448973_2_55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9" name="Google Shape;10509;g3681a448973_2_555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10" name="Google Shape;10510;g3681a448973_2_555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1" name="Google Shape;10511;g3681a448973_2_555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12" name="Google Shape;10512;g3681a448973_2_555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3" name="Google Shape;10513;g3681a448973_2_555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4" name="Google Shape;10514;g3681a448973_2_555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15" name="Google Shape;10515;g3681a448973_2_55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16" name="Google Shape;10516;g3681a448973_2_555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0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" name="Google Shape;10518;g3681a448973_2_55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19" name="Google Shape;10519;g3681a448973_2_55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0" name="Google Shape;10520;g3681a448973_2_55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1" name="Google Shape;10521;g3681a448973_2_555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22" name="Google Shape;10522;g3681a448973_2_55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3" name="Google Shape;10523;g3681a448973_2_555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24" name="Google Shape;10524;g3681a448973_2_55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5" name="Google Shape;10525;g3681a448973_2_55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0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27" name="Google Shape;10527;g3681a448973_2_555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28" name="Google Shape;10528;g3681a448973_2_55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9" name="Google Shape;10529;g3681a448973_2_55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30" name="Google Shape;10530;g3681a448973_2_55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31" name="Google Shape;10531;g3681a448973_2_55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32" name="Google Shape;10532;g3681a448973_2_55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3" name="Google Shape;10533;g3681a448973_2_55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4" name="Google Shape;10534;g3681a448973_2_55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35" name="Google Shape;10535;g3681a448973_2_55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0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" name="Google Shape;10537;g3681a448973_2_5556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8" name="Google Shape;10538;g3681a448973_2_5556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9" name="Google Shape;10539;g3681a448973_2_5556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540" name="Google Shape;10540;g3681a448973_2_555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41" name="Google Shape;10541;g3681a448973_2_555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542" name="Google Shape;10542;g3681a448973_2_555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3" name="Google Shape;10543;g3681a448973_2_555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44" name="Google Shape;10544;g3681a448973_2_55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0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6" name="Google Shape;10546;g3681a448973_2_555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547" name="Google Shape;10547;g3681a448973_2_555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8" name="Google Shape;10548;g3681a448973_2_555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9" name="Google Shape;10549;g3681a448973_2_555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50" name="Google Shape;10550;g3681a448973_2_55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51" name="Google Shape;10551;g3681a448973_2_555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2" name="Google Shape;10552;g3681a448973_2_555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0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4" name="Google Shape;10554;g3681a448973_2_5558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5" name="Google Shape;10555;g3681a448973_2_555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6" name="Google Shape;10556;g3681a448973_2_555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57" name="Google Shape;10557;g3681a448973_2_55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8" name="Google Shape;10558;g3681a448973_2_55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9" name="Google Shape;10559;g3681a448973_2_55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0" name="Google Shape;10560;g3681a448973_2_555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61" name="Google Shape;10561;g3681a448973_2_55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62" name="Google Shape;10562;g3681a448973_2_555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63" name="Google Shape;10563;g3681a448973_2_55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64" name="Google Shape;10564;g3681a448973_2_55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65" name="Google Shape;10565;g3681a448973_2_555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g3681a448973_2_1410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4" name="Google Shape;1134;g3681a448973_2_1410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35" name="Google Shape;1135;g3681a448973_2_1410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36" name="Google Shape;1136;g3681a448973_2_14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1137;g3681a448973_2_14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8" name="Google Shape;1138;g3681a448973_2_14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39" name="Google Shape;1139;g3681a448973_2_14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0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7" name="Google Shape;10567;g3681a448973_2_555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68" name="Google Shape;10568;g3681a448973_2_55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69" name="Google Shape;10569;g3681a448973_2_55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70" name="Google Shape;10570;g3681a448973_2_55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1" name="Google Shape;10571;g3681a448973_2_55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72" name="Google Shape;10572;g3681a448973_2_555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3" name="Google Shape;10573;g3681a448973_2_555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4" name="Google Shape;10574;g3681a448973_2_555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5" name="Google Shape;10575;g3681a448973_2_55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6" name="Google Shape;10576;g3681a448973_2_55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g3681a448973_2_55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9" name="Google Shape;10579;g3681a448973_2_55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80" name="Google Shape;10580;g3681a448973_2_556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81" name="Google Shape;10581;g3681a448973_2_55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82" name="Google Shape;10582;g3681a448973_2_55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83" name="Google Shape;10583;g3681a448973_2_55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84" name="Google Shape;10584;g3681a448973_2_55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85" name="Google Shape;10585;g3681a448973_2_5560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6" name="Google Shape;10586;g3681a448973_2_5560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87" name="Google Shape;10587;g3681a448973_2_55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8" name="Google Shape;10588;g3681a448973_2_55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0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90" name="Google Shape;10590;g3681a448973_2_556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91" name="Google Shape;10591;g3681a448973_2_55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92" name="Google Shape;10592;g3681a448973_2_55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93" name="Google Shape;10593;g3681a448973_2_55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94" name="Google Shape;10594;g3681a448973_2_55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95" name="Google Shape;10595;g3681a448973_2_556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6" name="Google Shape;10596;g3681a448973_2_556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97" name="Google Shape;10597;g3681a448973_2_556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8" name="Google Shape;10598;g3681a448973_2_556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99" name="Google Shape;10599;g3681a448973_2_556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0" name="Google Shape;10600;g3681a448973_2_55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1" name="Google Shape;10601;g3681a448973_2_55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2" name="Google Shape;10602;g3681a448973_2_55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0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4" name="Google Shape;10604;g3681a448973_2_556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05" name="Google Shape;10605;g3681a448973_2_5563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06" name="Google Shape;10606;g3681a448973_2_556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07" name="Google Shape;10607;g3681a448973_2_556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8" name="Google Shape;10608;g3681a448973_2_556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09" name="Google Shape;10609;g3681a448973_2_556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610" name="Google Shape;10610;g3681a448973_2_55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10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2" name="Google Shape;10612;g3681a448973_2_5564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3" name="Google Shape;10613;g3681a448973_2_556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4" name="Google Shape;10614;g3681a448973_2_556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5" name="Google Shape;10615;g3681a448973_2_55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6" name="Google Shape;10616;g3681a448973_2_55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17" name="Google Shape;10617;g3681a448973_2_55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18" name="Google Shape;10618;g3681a448973_2_556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19" name="Google Shape;10619;g3681a448973_2_55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0" name="Google Shape;10620;g3681a448973_2_556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21" name="Google Shape;10621;g3681a448973_2_55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22" name="Google Shape;10622;g3681a448973_2_55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23" name="Google Shape;10623;g3681a448973_2_556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0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5" name="Google Shape;10625;g3681a448973_2_556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26" name="Google Shape;10626;g3681a448973_2_556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7" name="Google Shape;10627;g3681a448973_2_556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28" name="Google Shape;10628;g3681a448973_2_556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9" name="Google Shape;10629;g3681a448973_2_556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0" name="Google Shape;10630;g3681a448973_2_556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31" name="Google Shape;10631;g3681a448973_2_55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2" name="Google Shape;10632;g3681a448973_2_556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0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4" name="Google Shape;10634;g3681a448973_2_55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5" name="Google Shape;10635;g3681a448973_2_55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36" name="Google Shape;10636;g3681a448973_2_55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7" name="Google Shape;10637;g3681a448973_2_556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38" name="Google Shape;10638;g3681a448973_2_55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9" name="Google Shape;10639;g3681a448973_2_55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40" name="Google Shape;10640;g3681a448973_2_55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1" name="Google Shape;10641;g3681a448973_2_55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0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3" name="Google Shape;10643;g3681a448973_2_55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44" name="Google Shape;10644;g3681a448973_2_55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45" name="Google Shape;10645;g3681a448973_2_55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46" name="Google Shape;10646;g3681a448973_2_55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7" name="Google Shape;10647;g3681a448973_2_55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48" name="Google Shape;10648;g3681a448973_2_55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9" name="Google Shape;10649;g3681a448973_2_55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0" name="Google Shape;10650;g3681a448973_2_55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1" name="Google Shape;10651;g3681a448973_2_55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0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3" name="Google Shape;10653;g3681a448973_2_556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54" name="Google Shape;10654;g3681a448973_2_5568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55" name="Google Shape;10655;g3681a448973_2_556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56" name="Google Shape;10656;g3681a448973_2_556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7" name="Google Shape;10657;g3681a448973_2_556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58" name="Google Shape;10658;g3681a448973_2_556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659" name="Google Shape;10659;g3681a448973_2_55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0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1" name="Google Shape;10661;g3681a448973_2_5569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62" name="Google Shape;10662;g3681a448973_2_55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3" name="Google Shape;10663;g3681a448973_2_55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64" name="Google Shape;10664;g3681a448973_2_55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5" name="Google Shape;10665;g3681a448973_2_55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66" name="Google Shape;10666;g3681a448973_2_55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67" name="Google Shape;10667;g3681a448973_2_556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68" name="Google Shape;10668;g3681a448973_2_55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9" name="Google Shape;10669;g3681a448973_2_556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70" name="Google Shape;10670;g3681a448973_2_55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71" name="Google Shape;10671;g3681a448973_2_55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72" name="Google Shape;10672;g3681a448973_2_5569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g3681a448973_2_1308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g3681a448973_2_130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g3681a448973_2_130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" name="Google Shape;118;g3681a448973_2_130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" name="Google Shape;119;g3681a448973_2_13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" name="Google Shape;120;g3681a448973_2_13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" name="Google Shape;121;g3681a448973_2_130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" name="Google Shape;122;g3681a448973_2_13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" name="Google Shape;123;g3681a448973_2_130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" name="Google Shape;124;g3681a448973_2_13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" name="Google Shape;125;g3681a448973_2_13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6" name="Google Shape;126;g3681a448973_2_130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" name="Google Shape;1141;g3681a448973_2_141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" name="Google Shape;1142;g3681a448973_2_141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g3681a448973_2_141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" name="Google Shape;1144;g3681a448973_2_141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" name="Google Shape;1145;g3681a448973_2_14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6" name="Google Shape;1146;g3681a448973_2_141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7" name="Google Shape;1147;g3681a448973_2_141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48" name="Google Shape;1148;g3681a448973_2_14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g3681a448973_2_141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0" name="Google Shape;1150;g3681a448973_2_14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g3681a448973_2_14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2" name="Google Shape;1152;g3681a448973_2_141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0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4" name="Google Shape;10674;g3681a448973_2_557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75" name="Google Shape;10675;g3681a448973_2_55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6" name="Google Shape;10676;g3681a448973_2_55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77" name="Google Shape;10677;g3681a448973_2_55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78" name="Google Shape;10678;g3681a448973_2_55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79" name="Google Shape;10679;g3681a448973_2_557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0" name="Google Shape;10680;g3681a448973_2_557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1" name="Google Shape;10681;g3681a448973_2_55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82" name="Google Shape;10682;g3681a448973_2_55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83" name="Google Shape;10683;g3681a448973_2_55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0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5" name="Google Shape;10685;g3681a448973_2_557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6" name="Google Shape;10686;g3681a448973_2_557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687" name="Google Shape;10687;g3681a448973_2_557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88" name="Google Shape;10688;g3681a448973_2_55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89" name="Google Shape;10689;g3681a448973_2_557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90" name="Google Shape;10690;g3681a448973_2_55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1" name="Google Shape;10691;g3681a448973_2_55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92" name="Google Shape;10692;g3681a448973_2_557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3" name="Google Shape;10693;g3681a448973_2_557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4" name="Google Shape;10694;g3681a448973_2_55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5" name="Google Shape;10695;g3681a448973_2_55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0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7" name="Google Shape;10697;g3681a448973_2_557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98" name="Google Shape;10698;g3681a448973_2_55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99" name="Google Shape;10699;g3681a448973_2_557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00" name="Google Shape;10700;g3681a448973_2_55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1" name="Google Shape;10701;g3681a448973_2_55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02" name="Google Shape;10702;g3681a448973_2_557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3" name="Google Shape;10703;g3681a448973_2_557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04" name="Google Shape;10704;g3681a448973_2_557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5" name="Google Shape;10705;g3681a448973_2_557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06" name="Google Shape;10706;g3681a448973_2_557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7" name="Google Shape;10707;g3681a448973_2_55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08" name="Google Shape;10708;g3681a448973_2_55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09" name="Google Shape;10709;g3681a448973_2_55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0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1" name="Google Shape;10711;g3681a448973_2_557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12" name="Google Shape;10712;g3681a448973_2_55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13" name="Google Shape;10713;g3681a448973_2_557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14" name="Google Shape;10714;g3681a448973_2_557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15" name="Google Shape;10715;g3681a448973_2_557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16" name="Google Shape;10716;g3681a448973_2_557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g3681a448973_2_55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8" name="Google Shape;10718;g3681a448973_2_557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9" name="Google Shape;10719;g3681a448973_2_557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0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1" name="Google Shape;10721;g3681a448973_2_557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22" name="Google Shape;10722;g3681a448973_2_557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3" name="Google Shape;10723;g3681a448973_2_557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24" name="Google Shape;10724;g3681a448973_2_5575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5" name="Google Shape;10725;g3681a448973_2_557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6" name="Google Shape;10726;g3681a448973_2_557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27" name="Google Shape;10727;g3681a448973_2_55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28" name="Google Shape;10728;g3681a448973_2_557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0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0" name="Google Shape;10730;g3681a448973_2_55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1" name="Google Shape;10731;g3681a448973_2_55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32" name="Google Shape;10732;g3681a448973_2_55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33" name="Google Shape;10733;g3681a448973_2_557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34" name="Google Shape;10734;g3681a448973_2_55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5" name="Google Shape;10735;g3681a448973_2_557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36" name="Google Shape;10736;g3681a448973_2_55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37" name="Google Shape;10737;g3681a448973_2_55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0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9" name="Google Shape;10739;g3681a448973_2_557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40" name="Google Shape;10740;g3681a448973_2_557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1" name="Google Shape;10741;g3681a448973_2_557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42" name="Google Shape;10742;g3681a448973_2_55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3" name="Google Shape;10743;g3681a448973_2_55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4" name="Google Shape;10744;g3681a448973_2_55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45" name="Google Shape;10745;g3681a448973_2_557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46" name="Google Shape;10746;g3681a448973_2_55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7" name="Google Shape;10747;g3681a448973_2_55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48" name="Google Shape;10748;g3681a448973_2_55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49" name="Google Shape;10749;g3681a448973_2_55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50" name="Google Shape;10750;g3681a448973_2_557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0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" name="Google Shape;10752;g3681a448973_2_5578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3" name="Google Shape;10753;g3681a448973_2_557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4" name="Google Shape;10754;g3681a448973_2_557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55" name="Google Shape;10755;g3681a448973_2_557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56" name="Google Shape;10756;g3681a448973_2_557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57" name="Google Shape;10757;g3681a448973_2_557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8" name="Google Shape;10758;g3681a448973_2_557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59" name="Google Shape;10759;g3681a448973_2_55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61" name="Google Shape;10761;g3681a448973_2_557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62" name="Google Shape;10762;g3681a448973_2_557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3" name="Google Shape;10763;g3681a448973_2_557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4" name="Google Shape;10764;g3681a448973_2_557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65" name="Google Shape;10765;g3681a448973_2_55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66" name="Google Shape;10766;g3681a448973_2_557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7" name="Google Shape;10767;g3681a448973_2_557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0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9" name="Google Shape;10769;g3681a448973_2_557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70" name="Google Shape;10770;g3681a448973_2_557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71" name="Google Shape;10771;g3681a448973_2_557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72" name="Google Shape;10772;g3681a448973_2_557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3" name="Google Shape;10773;g3681a448973_2_557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74" name="Google Shape;10774;g3681a448973_2_557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775" name="Google Shape;10775;g3681a448973_2_557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4" name="Google Shape;1154;g3681a448973_2_141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55" name="Google Shape;1155;g3681a448973_2_14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" name="Google Shape;1156;g3681a448973_2_141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7" name="Google Shape;1157;g3681a448973_2_14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" name="Google Shape;1158;g3681a448973_2_14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9" name="Google Shape;1159;g3681a448973_2_14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g3681a448973_2_14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" name="Google Shape;1161;g3681a448973_2_141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" name="Google Shape;1162;g3681a448973_2_14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" name="Google Shape;1163;g3681a448973_2_14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0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7" name="Google Shape;10777;g3681a448973_2_5580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8" name="Google Shape;10778;g3681a448973_2_55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g3681a448973_2_55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80" name="Google Shape;10780;g3681a448973_2_55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1" name="Google Shape;10781;g3681a448973_2_55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82" name="Google Shape;10782;g3681a448973_2_55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3" name="Google Shape;10783;g3681a448973_2_558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84" name="Google Shape;10784;g3681a448973_2_55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85" name="Google Shape;10785;g3681a448973_2_55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86" name="Google Shape;10786;g3681a448973_2_55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7" name="Google Shape;10787;g3681a448973_2_55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88" name="Google Shape;10788;g3681a448973_2_558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0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90" name="Google Shape;10790;g3681a448973_2_558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91" name="Google Shape;10791;g3681a448973_2_55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92" name="Google Shape;10792;g3681a448973_2_558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93" name="Google Shape;10793;g3681a448973_2_55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94" name="Google Shape;10794;g3681a448973_2_55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5" name="Google Shape;10795;g3681a448973_2_558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6" name="Google Shape;10796;g3681a448973_2_558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7" name="Google Shape;10797;g3681a448973_2_55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8" name="Google Shape;10798;g3681a448973_2_55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9" name="Google Shape;10799;g3681a448973_2_55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0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1" name="Google Shape;10801;g3681a448973_2_558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2" name="Google Shape;10802;g3681a448973_2_558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03" name="Google Shape;10803;g3681a448973_2_558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04" name="Google Shape;10804;g3681a448973_2_55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5" name="Google Shape;10805;g3681a448973_2_558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06" name="Google Shape;10806;g3681a448973_2_55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07" name="Google Shape;10807;g3681a448973_2_55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08" name="Google Shape;10808;g3681a448973_2_558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09" name="Google Shape;10809;g3681a448973_2_558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0" name="Google Shape;10810;g3681a448973_2_55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1" name="Google Shape;10811;g3681a448973_2_55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0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3" name="Google Shape;10813;g3681a448973_2_558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14" name="Google Shape;10814;g3681a448973_2_55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5" name="Google Shape;10815;g3681a448973_2_558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16" name="Google Shape;10816;g3681a448973_2_55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17" name="Google Shape;10817;g3681a448973_2_55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18" name="Google Shape;10818;g3681a448973_2_558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9" name="Google Shape;10819;g3681a448973_2_558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20" name="Google Shape;10820;g3681a448973_2_558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1" name="Google Shape;10821;g3681a448973_2_558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22" name="Google Shape;10822;g3681a448973_2_558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3" name="Google Shape;10823;g3681a448973_2_55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4" name="Google Shape;10824;g3681a448973_2_55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5" name="Google Shape;10825;g3681a448973_2_55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7" name="Google Shape;10827;g3681a448973_2_558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28" name="Google Shape;10828;g3681a448973_2_55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9" name="Google Shape;10829;g3681a448973_2_558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30" name="Google Shape;10830;g3681a448973_2_55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31" name="Google Shape;10831;g3681a448973_2_55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32" name="Google Shape;10832;g3681a448973_2_55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3" name="Google Shape;10833;g3681a448973_2_55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34" name="Google Shape;10834;g3681a448973_2_55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35" name="Google Shape;10835;g3681a448973_2_55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0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7" name="Google Shape;10837;g3681a448973_2_558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38" name="Google Shape;10838;g3681a448973_2_558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9" name="Google Shape;10839;g3681a448973_2_558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40" name="Google Shape;10840;g3681a448973_2_5586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1" name="Google Shape;10841;g3681a448973_2_5586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2" name="Google Shape;10842;g3681a448973_2_558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43" name="Google Shape;10843;g3681a448973_2_55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44" name="Google Shape;10844;g3681a448973_2_558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6" name="Google Shape;10846;g3681a448973_2_558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7" name="Google Shape;10847;g3681a448973_2_558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8" name="Google Shape;10848;g3681a448973_2_558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49" name="Google Shape;10849;g3681a448973_2_558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50" name="Google Shape;10850;g3681a448973_2_55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1" name="Google Shape;10851;g3681a448973_2_558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52" name="Google Shape;10852;g3681a448973_2_558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53" name="Google Shape;10853;g3681a448973_2_558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0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5" name="Google Shape;10855;g3681a448973_2_5588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56" name="Google Shape;10856;g3681a448973_2_5588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7" name="Google Shape;10857;g3681a448973_2_5588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58" name="Google Shape;10858;g3681a448973_2_558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59" name="Google Shape;10859;g3681a448973_2_558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860" name="Google Shape;10860;g3681a448973_2_55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1" name="Google Shape;10861;g3681a448973_2_558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62" name="Google Shape;10862;g3681a448973_2_55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0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64" name="Google Shape;10864;g3681a448973_2_558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865" name="Google Shape;10865;g3681a448973_2_558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6" name="Google Shape;10866;g3681a448973_2_558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7" name="Google Shape;10867;g3681a448973_2_558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68" name="Google Shape;10868;g3681a448973_2_55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69" name="Google Shape;10869;g3681a448973_2_558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0" name="Google Shape;10870;g3681a448973_2_558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0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2" name="Google Shape;10872;g3681a448973_2_559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3" name="Google Shape;10873;g3681a448973_2_559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4" name="Google Shape;10874;g3681a448973_2_559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5" name="Google Shape;10875;g3681a448973_2_559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6" name="Google Shape;10876;g3681a448973_2_559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7" name="Google Shape;10877;g3681a448973_2_559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78" name="Google Shape;10878;g3681a448973_2_559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79" name="Google Shape;10879;g3681a448973_2_55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0" name="Google Shape;10880;g3681a448973_2_559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81" name="Google Shape;10881;g3681a448973_2_559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82" name="Google Shape;10882;g3681a448973_2_559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83" name="Google Shape;10883;g3681a448973_2_559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g3681a448973_2_141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g3681a448973_2_141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7" name="Google Shape;1167;g3681a448973_2_141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68" name="Google Shape;1168;g3681a448973_2_14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" name="Google Shape;1169;g3681a448973_2_141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0" name="Google Shape;1170;g3681a448973_2_14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" name="Google Shape;1171;g3681a448973_2_14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2" name="Google Shape;1172;g3681a448973_2_141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" name="Google Shape;1173;g3681a448973_2_141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" name="Google Shape;1174;g3681a448973_2_14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" name="Google Shape;1175;g3681a448973_2_14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0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5" name="Google Shape;10885;g3681a448973_2_559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86" name="Google Shape;10886;g3681a448973_2_559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887" name="Google Shape;10887;g3681a448973_2_559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888" name="Google Shape;10888;g3681a448973_2_559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9" name="Google Shape;10889;g3681a448973_2_559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90" name="Google Shape;10890;g3681a448973_2_559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891" name="Google Shape;10891;g3681a448973_2_55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0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3" name="Google Shape;10893;g3681a448973_2_559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94" name="Google Shape;10894;g3681a448973_2_559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5" name="Google Shape;10895;g3681a448973_2_559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6" name="Google Shape;10896;g3681a448973_2_55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7" name="Google Shape;10897;g3681a448973_2_55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8" name="Google Shape;10898;g3681a448973_2_55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99" name="Google Shape;10899;g3681a448973_2_559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00" name="Google Shape;10900;g3681a448973_2_55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1" name="Google Shape;10901;g3681a448973_2_55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02" name="Google Shape;10902;g3681a448973_2_55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03" name="Google Shape;10903;g3681a448973_2_55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904" name="Google Shape;10904;g3681a448973_2_559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0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06" name="Google Shape;10906;g3681a448973_2_559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07" name="Google Shape;10907;g3681a448973_2_55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8" name="Google Shape;10908;g3681a448973_2_55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09" name="Google Shape;10909;g3681a448973_2_55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10" name="Google Shape;10910;g3681a448973_2_55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11" name="Google Shape;10911;g3681a448973_2_55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2" name="Google Shape;10912;g3681a448973_2_55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13" name="Google Shape;10913;g3681a448973_2_55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14" name="Google Shape;10914;g3681a448973_2_55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15" name="Google Shape;10915;g3681a448973_2_55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0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7" name="Google Shape;10917;g3681a448973_2_559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8" name="Google Shape;10918;g3681a448973_2_559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19" name="Google Shape;10919;g3681a448973_2_559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20" name="Google Shape;10920;g3681a448973_2_55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21" name="Google Shape;10921;g3681a448973_2_559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22" name="Google Shape;10922;g3681a448973_2_55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23" name="Google Shape;10923;g3681a448973_2_55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24" name="Google Shape;10924;g3681a448973_2_559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5" name="Google Shape;10925;g3681a448973_2_559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26" name="Google Shape;10926;g3681a448973_2_55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27" name="Google Shape;10927;g3681a448973_2_55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9" name="Google Shape;10929;g3681a448973_2_559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30" name="Google Shape;10930;g3681a448973_2_55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31" name="Google Shape;10931;g3681a448973_2_559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32" name="Google Shape;10932;g3681a448973_2_55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33" name="Google Shape;10933;g3681a448973_2_55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34" name="Google Shape;10934;g3681a448973_2_559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5" name="Google Shape;10935;g3681a448973_2_559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36" name="Google Shape;10936;g3681a448973_2_559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7" name="Google Shape;10937;g3681a448973_2_559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38" name="Google Shape;10938;g3681a448973_2_559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9" name="Google Shape;10939;g3681a448973_2_55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0" name="Google Shape;10940;g3681a448973_2_55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1" name="Google Shape;10941;g3681a448973_2_55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0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3" name="Google Shape;10943;g3681a448973_2_559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44" name="Google Shape;10944;g3681a448973_2_559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5" name="Google Shape;10945;g3681a448973_2_55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46" name="Google Shape;10946;g3681a448973_2_55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47" name="Google Shape;10947;g3681a448973_2_55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48" name="Google Shape;10948;g3681a448973_2_559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9" name="Google Shape;10949;g3681a448973_2_55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0" name="Google Shape;10950;g3681a448973_2_559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1" name="Google Shape;10951;g3681a448973_2_55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0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3" name="Google Shape;10953;g3681a448973_2_559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54" name="Google Shape;10954;g3681a448973_2_559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5" name="Google Shape;10955;g3681a448973_2_559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56" name="Google Shape;10956;g3681a448973_2_559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57" name="Google Shape;10957;g3681a448973_2_559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8" name="Google Shape;10958;g3681a448973_2_559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59" name="Google Shape;10959;g3681a448973_2_55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60" name="Google Shape;10960;g3681a448973_2_559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2" name="Google Shape;10962;g3681a448973_2_55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63" name="Google Shape;10963;g3681a448973_2_55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64" name="Google Shape;10964;g3681a448973_2_55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5" name="Google Shape;10965;g3681a448973_2_559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66" name="Google Shape;10966;g3681a448973_2_55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7" name="Google Shape;10967;g3681a448973_2_559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68" name="Google Shape;10968;g3681a448973_2_55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69" name="Google Shape;10969;g3681a448973_2_55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0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1" name="Google Shape;10971;g3681a448973_2_5600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2" name="Google Shape;10972;g3681a448973_2_560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3" name="Google Shape;10973;g3681a448973_2_560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74" name="Google Shape;10974;g3681a448973_2_560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75" name="Google Shape;10975;g3681a448973_2_560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76" name="Google Shape;10976;g3681a448973_2_560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7" name="Google Shape;10977;g3681a448973_2_560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78" name="Google Shape;10978;g3681a448973_2_56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0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0" name="Google Shape;10980;g3681a448973_2_5600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1" name="Google Shape;10981;g3681a448973_2_5600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2" name="Google Shape;10982;g3681a448973_2_5600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3" name="Google Shape;10983;g3681a448973_2_5600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84" name="Google Shape;10984;g3681a448973_2_560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" name="Google Shape;1177;g3681a448973_2_141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78" name="Google Shape;1178;g3681a448973_2_14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g3681a448973_2_141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0" name="Google Shape;1180;g3681a448973_2_14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g3681a448973_2_14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2" name="Google Shape;1182;g3681a448973_2_141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" name="Google Shape;1183;g3681a448973_2_1414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84" name="Google Shape;1184;g3681a448973_2_1414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" name="Google Shape;1185;g3681a448973_2_141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86" name="Google Shape;1186;g3681a448973_2_141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" name="Google Shape;1187;g3681a448973_2_141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8" name="Google Shape;1188;g3681a448973_2_14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9" name="Google Shape;1189;g3681a448973_2_14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6" name="Google Shape;10986;g3681a448973_2_560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87" name="Google Shape;10987;g3681a448973_2_560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88" name="Google Shape;10988;g3681a448973_2_560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9" name="Google Shape;10989;g3681a448973_2_5601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0" name="Google Shape;10990;g3681a448973_2_5601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0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2" name="Google Shape;10992;g3681a448973_2_560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3" name="Google Shape;10993;g3681a448973_2_560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4" name="Google Shape;10994;g3681a448973_2_5602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5" name="Google Shape;10995;g3681a448973_2_5602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6" name="Google Shape;10996;g3681a448973_2_5602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97" name="Google Shape;10997;g3681a448973_2_56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0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9" name="Google Shape;10999;g3681a448973_2_56028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0" name="Google Shape;11000;g3681a448973_2_56028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1" name="Google Shape;11001;g3681a448973_2_56028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02" name="Google Shape;11002;g3681a448973_2_56028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03" name="Google Shape;11003;g3681a448973_2_56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004" name="Google Shape;11004;g3681a448973_2_5602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6" name="Google Shape;11006;g3681a448973_2_56035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7" name="Google Shape;11007;g3681a448973_2_56035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008" name="Google Shape;11008;g3681a448973_2_560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009" name="Google Shape;11009;g3681a448973_2_560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0" name="Google Shape;11010;g3681a448973_2_560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2" name="Google Shape;11012;g3681a448973_2_56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3" name="Google Shape;11013;g3681a448973_2_56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014" name="Google Shape;11014;g3681a448973_2_56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015" name="Google Shape;11015;g3681a448973_2_56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016" name="Google Shape;11016;g3681a448973_2_56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7" name="Google Shape;11017;g3681a448973_2_56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9" name="Google Shape;11019;g3681a448973_2_5604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20" name="Google Shape;11020;g3681a448973_2_5604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021" name="Google Shape;11021;g3681a448973_2_5604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22" name="Google Shape;11022;g3681a448973_2_5604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023" name="Google Shape;11023;g3681a448973_2_5604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4" name="Google Shape;11024;g3681a448973_2_5604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25" name="Google Shape;11025;g3681a448973_2_56048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6" name="Google Shape;11026;g3681a448973_2_5604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027" name="Google Shape;11027;g3681a448973_2_560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1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29" name="Google Shape;11029;g3681a448973_2_560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30" name="Google Shape;11030;g3681a448973_2_56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31" name="Google Shape;11031;g3681a448973_2_560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32" name="Google Shape;11032;g3681a448973_2_560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33" name="Google Shape;11033;g3681a448973_2_560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34" name="Google Shape;11034;g3681a448973_2_560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5" name="Google Shape;11035;g3681a448973_2_560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36" name="Google Shape;11036;g3681a448973_2_560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37" name="Google Shape;11037;g3681a448973_2_560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38" name="Google Shape;11038;g3681a448973_2_560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0" name="Google Shape;11040;g3681a448973_2_560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1" name="Google Shape;11041;g3681a448973_2_5606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2" name="Google Shape;11042;g3681a448973_2_560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3" name="Google Shape;11043;g3681a448973_2_560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4" name="Google Shape;11044;g3681a448973_2_560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45" name="Google Shape;11045;g3681a448973_2_560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46" name="Google Shape;11046;g3681a448973_2_560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1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8" name="Google Shape;11048;g3681a448973_2_560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9" name="Google Shape;11049;g3681a448973_2_560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50" name="Google Shape;11050;g3681a448973_2_560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51" name="Google Shape;11051;g3681a448973_2_560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2" name="Google Shape;11052;g3681a448973_2_560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53" name="Google Shape;11053;g3681a448973_2_560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54" name="Google Shape;11054;g3681a448973_2_560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6" name="Google Shape;11056;g3681a448973_2_5608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57" name="Google Shape;11057;g3681a448973_2_5608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8" name="Google Shape;11058;g3681a448973_2_5608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59" name="Google Shape;11059;g3681a448973_2_560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60" name="Google Shape;11060;g3681a448973_2_5608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61" name="Google Shape;11061;g3681a448973_2_560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2" name="Google Shape;11062;g3681a448973_2_560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63" name="Google Shape;11063;g3681a448973_2_56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1" name="Google Shape;1191;g3681a448973_2_141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92" name="Google Shape;1192;g3681a448973_2_14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3" name="Google Shape;1193;g3681a448973_2_141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4" name="Google Shape;1194;g3681a448973_2_14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5" name="Google Shape;1195;g3681a448973_2_14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96" name="Google Shape;1196;g3681a448973_2_141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g3681a448973_2_141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8" name="Google Shape;1198;g3681a448973_2_14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9" name="Google Shape;1199;g3681a448973_2_14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65" name="Google Shape;11065;g3681a448973_2_560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6" name="Google Shape;11066;g3681a448973_2_560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7" name="Google Shape;11067;g3681a448973_2_560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8" name="Google Shape;11068;g3681a448973_2_560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69" name="Google Shape;11069;g3681a448973_2_56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70" name="Google Shape;11070;g3681a448973_2_560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1" name="Google Shape;11071;g3681a448973_2_560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11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3" name="Google Shape;11073;g3681a448973_2_561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74" name="Google Shape;11074;g3681a448973_2_5610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75" name="Google Shape;11075;g3681a448973_2_561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76" name="Google Shape;11076;g3681a448973_2_561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7" name="Google Shape;11077;g3681a448973_2_561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78" name="Google Shape;11078;g3681a448973_2_561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79" name="Google Shape;11079;g3681a448973_2_56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1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1" name="Google Shape;11081;g3681a448973_2_5611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82" name="Google Shape;11082;g3681a448973_2_561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83" name="Google Shape;11083;g3681a448973_2_561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4" name="Google Shape;11084;g3681a448973_2_56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85" name="Google Shape;11085;g3681a448973_2_56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6" name="Google Shape;11086;g3681a448973_2_56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87" name="Google Shape;11087;g3681a448973_2_561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88" name="Google Shape;11088;g3681a448973_2_56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9" name="Google Shape;11089;g3681a448973_2_561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90" name="Google Shape;11090;g3681a448973_2_56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91" name="Google Shape;11091;g3681a448973_2_56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92" name="Google Shape;11092;g3681a448973_2_561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94" name="Google Shape;11094;g3681a448973_2_561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95" name="Google Shape;11095;g3681a448973_2_56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6" name="Google Shape;11096;g3681a448973_2_561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97" name="Google Shape;11097;g3681a448973_2_56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98" name="Google Shape;11098;g3681a448973_2_56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99" name="Google Shape;11099;g3681a448973_2_56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0" name="Google Shape;11100;g3681a448973_2_561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01" name="Google Shape;11101;g3681a448973_2_56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2" name="Google Shape;11102;g3681a448973_2_56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3" name="Google Shape;11103;g3681a448973_2_56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5" name="Google Shape;11105;g3681a448973_2_561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6" name="Google Shape;11106;g3681a448973_2_561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07" name="Google Shape;11107;g3681a448973_2_561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08" name="Google Shape;11108;g3681a448973_2_56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9" name="Google Shape;11109;g3681a448973_2_561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10" name="Google Shape;11110;g3681a448973_2_56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1" name="Google Shape;11111;g3681a448973_2_56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12" name="Google Shape;11112;g3681a448973_2_561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3" name="Google Shape;11113;g3681a448973_2_561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4" name="Google Shape;11114;g3681a448973_2_56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5" name="Google Shape;11115;g3681a448973_2_56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7" name="Google Shape;11117;g3681a448973_2_561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18" name="Google Shape;11118;g3681a448973_2_56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19" name="Google Shape;11119;g3681a448973_2_561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20" name="Google Shape;11120;g3681a448973_2_56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21" name="Google Shape;11121;g3681a448973_2_56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22" name="Google Shape;11122;g3681a448973_2_56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23" name="Google Shape;11123;g3681a448973_2_561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24" name="Google Shape;11124;g3681a448973_2_561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25" name="Google Shape;11125;g3681a448973_2_56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26" name="Google Shape;11126;g3681a448973_2_56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27" name="Google Shape;11127;g3681a448973_2_56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8" name="Google Shape;11128;g3681a448973_2_56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9" name="Google Shape;11129;g3681a448973_2_56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31" name="Google Shape;11131;g3681a448973_2_561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32" name="Google Shape;11132;g3681a448973_2_56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33" name="Google Shape;11133;g3681a448973_2_561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34" name="Google Shape;11134;g3681a448973_2_56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35" name="Google Shape;11135;g3681a448973_2_56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36" name="Google Shape;11136;g3681a448973_2_561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7" name="Google Shape;11137;g3681a448973_2_56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38" name="Google Shape;11138;g3681a448973_2_56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9" name="Google Shape;11139;g3681a448973_2_56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1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41" name="Google Shape;11141;g3681a448973_2_561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42" name="Google Shape;11142;g3681a448973_2_561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3" name="Google Shape;11143;g3681a448973_2_561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44" name="Google Shape;11144;g3681a448973_2_5617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45" name="Google Shape;11145;g3681a448973_2_561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6" name="Google Shape;11146;g3681a448973_2_561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47" name="Google Shape;11147;g3681a448973_2_561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48" name="Google Shape;11148;g3681a448973_2_561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0" name="Google Shape;11150;g3681a448973_2_56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1" name="Google Shape;11151;g3681a448973_2_56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52" name="Google Shape;11152;g3681a448973_2_56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53" name="Google Shape;11153;g3681a448973_2_561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54" name="Google Shape;11154;g3681a448973_2_56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55" name="Google Shape;11155;g3681a448973_2_561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56" name="Google Shape;11156;g3681a448973_2_56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57" name="Google Shape;11157;g3681a448973_2_56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9" name="Google Shape;11159;g3681a448973_2_5618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60" name="Google Shape;11160;g3681a448973_2_561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1" name="Google Shape;11161;g3681a448973_2_561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62" name="Google Shape;11162;g3681a448973_2_561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163" name="Google Shape;11163;g3681a448973_2_561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164" name="Google Shape;11164;g3681a448973_2_561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5" name="Google Shape;11165;g3681a448973_2_561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66" name="Google Shape;11166;g3681a448973_2_56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1" name="Google Shape;1201;g3681a448973_2_141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02" name="Google Shape;1202;g3681a448973_2_141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1203;g3681a448973_2_141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4" name="Google Shape;1204;g3681a448973_2_1416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5" name="Google Shape;1205;g3681a448973_2_141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g3681a448973_2_141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7" name="Google Shape;1207;g3681a448973_2_14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08" name="Google Shape;1208;g3681a448973_2_14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1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8" name="Google Shape;11168;g3681a448973_2_5619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69" name="Google Shape;11169;g3681a448973_2_561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0" name="Google Shape;11170;g3681a448973_2_56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1" name="Google Shape;11171;g3681a448973_2_561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72" name="Google Shape;11172;g3681a448973_2_56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73" name="Google Shape;11173;g3681a448973_2_5619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4" name="Google Shape;11174;g3681a448973_2_5619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6" name="Google Shape;11176;g3681a448973_2_56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77" name="Google Shape;11177;g3681a448973_2_562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78" name="Google Shape;11178;g3681a448973_2_56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79" name="Google Shape;11179;g3681a448973_2_56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0" name="Google Shape;11180;g3681a448973_2_56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1" name="Google Shape;11181;g3681a448973_2_56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182" name="Google Shape;11182;g3681a448973_2_56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4" name="Google Shape;11184;g3681a448973_2_562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85" name="Google Shape;11185;g3681a448973_2_56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6" name="Google Shape;11186;g3681a448973_2_56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7" name="Google Shape;11187;g3681a448973_2_56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88" name="Google Shape;11188;g3681a448973_2_56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89" name="Google Shape;11189;g3681a448973_2_56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90" name="Google Shape;11190;g3681a448973_2_562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91" name="Google Shape;11191;g3681a448973_2_56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92" name="Google Shape;11192;g3681a448973_2_562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93" name="Google Shape;11193;g3681a448973_2_56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4" name="Google Shape;11194;g3681a448973_2_56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95" name="Google Shape;11195;g3681a448973_2_562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97" name="Google Shape;11197;g3681a448973_2_562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98" name="Google Shape;11198;g3681a448973_2_56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99" name="Google Shape;11199;g3681a448973_2_56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00" name="Google Shape;11200;g3681a448973_2_56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1" name="Google Shape;11201;g3681a448973_2_56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02" name="Google Shape;11202;g3681a448973_2_56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3" name="Google Shape;11203;g3681a448973_2_562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04" name="Google Shape;11204;g3681a448973_2_56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05" name="Google Shape;11205;g3681a448973_2_56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06" name="Google Shape;11206;g3681a448973_2_56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g3681a448973_2_562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9" name="Google Shape;11209;g3681a448973_2_562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10" name="Google Shape;11210;g3681a448973_2_562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11" name="Google Shape;11211;g3681a448973_2_56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12" name="Google Shape;11212;g3681a448973_2_562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13" name="Google Shape;11213;g3681a448973_2_56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4" name="Google Shape;11214;g3681a448973_2_56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15" name="Google Shape;11215;g3681a448973_2_562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16" name="Google Shape;11216;g3681a448973_2_562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17" name="Google Shape;11217;g3681a448973_2_56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18" name="Google Shape;11218;g3681a448973_2_56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20" name="Google Shape;11220;g3681a448973_2_562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21" name="Google Shape;11221;g3681a448973_2_56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22" name="Google Shape;11222;g3681a448973_2_562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23" name="Google Shape;11223;g3681a448973_2_56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24" name="Google Shape;11224;g3681a448973_2_56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25" name="Google Shape;11225;g3681a448973_2_562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6" name="Google Shape;11226;g3681a448973_2_562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27" name="Google Shape;11227;g3681a448973_2_562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8" name="Google Shape;11228;g3681a448973_2_562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29" name="Google Shape;11229;g3681a448973_2_562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0" name="Google Shape;11230;g3681a448973_2_56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31" name="Google Shape;11231;g3681a448973_2_56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32" name="Google Shape;11232;g3681a448973_2_56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34" name="Google Shape;11234;g3681a448973_2_562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35" name="Google Shape;11235;g3681a448973_2_56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36" name="Google Shape;11236;g3681a448973_2_562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37" name="Google Shape;11237;g3681a448973_2_56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38" name="Google Shape;11238;g3681a448973_2_56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39" name="Google Shape;11239;g3681a448973_2_562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0" name="Google Shape;11240;g3681a448973_2_56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41" name="Google Shape;11241;g3681a448973_2_56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42" name="Google Shape;11242;g3681a448973_2_56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44" name="Google Shape;11244;g3681a448973_2_562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245" name="Google Shape;11245;g3681a448973_2_562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6" name="Google Shape;11246;g3681a448973_2_562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47" name="Google Shape;11247;g3681a448973_2_5627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48" name="Google Shape;11248;g3681a448973_2_562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9" name="Google Shape;11249;g3681a448973_2_562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50" name="Google Shape;11250;g3681a448973_2_562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251" name="Google Shape;11251;g3681a448973_2_562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" name="Google Shape;11253;g3681a448973_2_56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4" name="Google Shape;11254;g3681a448973_2_56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55" name="Google Shape;11255;g3681a448973_2_56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56" name="Google Shape;11256;g3681a448973_2_562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57" name="Google Shape;11257;g3681a448973_2_56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58" name="Google Shape;11258;g3681a448973_2_562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59" name="Google Shape;11259;g3681a448973_2_56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60" name="Google Shape;11260;g3681a448973_2_56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2" name="Google Shape;11262;g3681a448973_2_5629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63" name="Google Shape;11263;g3681a448973_2_56291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64" name="Google Shape;11264;g3681a448973_2_56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65" name="Google Shape;11265;g3681a448973_2_5629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66" name="Google Shape;11266;g3681a448973_2_562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267" name="Google Shape;11267;g3681a448973_2_5629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68" name="Google Shape;11268;g3681a448973_2_5629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9" name="Google Shape;11269;g3681a448973_2_5629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0" name="Google Shape;11270;g3681a448973_2_56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1" name="Google Shape;11271;g3681a448973_2_562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272" name="Google Shape;11272;g3681a448973_2_562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" name="Google Shape;1210;g3681a448973_2_141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1" name="Google Shape;1211;g3681a448973_2_14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2" name="Google Shape;1212;g3681a448973_2_14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3" name="Google Shape;1213;g3681a448973_2_141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14" name="Google Shape;1214;g3681a448973_2_14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5" name="Google Shape;1215;g3681a448973_2_141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6" name="Google Shape;1216;g3681a448973_2_14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g3681a448973_2_14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" name="Google Shape;11274;g3681a448973_2_563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5" name="Google Shape;11275;g3681a448973_2_563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6" name="Google Shape;11276;g3681a448973_2_563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7" name="Google Shape;11277;g3681a448973_2_56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78" name="Google Shape;11278;g3681a448973_2_56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79" name="Google Shape;11279;g3681a448973_2_56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80" name="Google Shape;11280;g3681a448973_2_563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81" name="Google Shape;11281;g3681a448973_2_56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82" name="Google Shape;11282;g3681a448973_2_563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83" name="Google Shape;11283;g3681a448973_2_56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4" name="Google Shape;11284;g3681a448973_2_56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285" name="Google Shape;11285;g3681a448973_2_563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7" name="Google Shape;11287;g3681a448973_2_563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8" name="Google Shape;11288;g3681a448973_2_563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89" name="Google Shape;11289;g3681a448973_2_563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90" name="Google Shape;11290;g3681a448973_2_56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1" name="Google Shape;11291;g3681a448973_2_563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92" name="Google Shape;11292;g3681a448973_2_56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3" name="Google Shape;11293;g3681a448973_2_56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94" name="Google Shape;11294;g3681a448973_2_563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5" name="Google Shape;11295;g3681a448973_2_563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96" name="Google Shape;11296;g3681a448973_2_56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97" name="Google Shape;11297;g3681a448973_2_56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99" name="Google Shape;11299;g3681a448973_2_563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00" name="Google Shape;11300;g3681a448973_2_56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01" name="Google Shape;11301;g3681a448973_2_56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02" name="Google Shape;11302;g3681a448973_2_56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3" name="Google Shape;11303;g3681a448973_2_56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04" name="Google Shape;11304;g3681a448973_2_563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5" name="Google Shape;11305;g3681a448973_2_563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06" name="Google Shape;11306;g3681a448973_2_563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7" name="Google Shape;11307;g3681a448973_2_563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08" name="Google Shape;11308;g3681a448973_2_563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9" name="Google Shape;11309;g3681a448973_2_56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0" name="Google Shape;11310;g3681a448973_2_56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1" name="Google Shape;11311;g3681a448973_2_56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13" name="Google Shape;11313;g3681a448973_2_563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14" name="Google Shape;11314;g3681a448973_2_56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15" name="Google Shape;11315;g3681a448973_2_563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16" name="Google Shape;11316;g3681a448973_2_56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7" name="Google Shape;11317;g3681a448973_2_56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18" name="Google Shape;11318;g3681a448973_2_563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9" name="Google Shape;11319;g3681a448973_2_56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20" name="Google Shape;11320;g3681a448973_2_56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1" name="Google Shape;11321;g3681a448973_2_56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23" name="Google Shape;11323;g3681a448973_2_563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324" name="Google Shape;11324;g3681a448973_2_563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5" name="Google Shape;11325;g3681a448973_2_563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26" name="Google Shape;11326;g3681a448973_2_5635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27" name="Google Shape;11327;g3681a448973_2_563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28" name="Google Shape;11328;g3681a448973_2_563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29" name="Google Shape;11329;g3681a448973_2_56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330" name="Google Shape;11330;g3681a448973_2_563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2" name="Google Shape;11332;g3681a448973_2_563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33" name="Google Shape;11333;g3681a448973_2_56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34" name="Google Shape;11334;g3681a448973_2_56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35" name="Google Shape;11335;g3681a448973_2_563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36" name="Google Shape;11336;g3681a448973_2_56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37" name="Google Shape;11337;g3681a448973_2_563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38" name="Google Shape;11338;g3681a448973_2_56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9" name="Google Shape;11339;g3681a448973_2_56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1" name="Google Shape;11341;g3681a448973_2_5637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2" name="Google Shape;11342;g3681a448973_2_5637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3" name="Google Shape;11343;g3681a448973_2_5637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44" name="Google Shape;11344;g3681a448973_2_56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45" name="Google Shape;11345;g3681a448973_2_563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46" name="Google Shape;11346;g3681a448973_2_563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7" name="Google Shape;11347;g3681a448973_2_563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48" name="Google Shape;11348;g3681a448973_2_56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50" name="Google Shape;11350;g3681a448973_2_563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351" name="Google Shape;11351;g3681a448973_2_563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2" name="Google Shape;11352;g3681a448973_2_56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3" name="Google Shape;11353;g3681a448973_2_563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54" name="Google Shape;11354;g3681a448973_2_56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55" name="Google Shape;11355;g3681a448973_2_563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6" name="Google Shape;11356;g3681a448973_2_563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8" name="Google Shape;11358;g3681a448973_2_5638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9" name="Google Shape;11359;g3681a448973_2_56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0" name="Google Shape;11360;g3681a448973_2_56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1" name="Google Shape;11361;g3681a448973_2_56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62" name="Google Shape;11362;g3681a448973_2_56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63" name="Google Shape;11363;g3681a448973_2_56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64" name="Google Shape;11364;g3681a448973_2_563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65" name="Google Shape;11365;g3681a448973_2_56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6" name="Google Shape;11366;g3681a448973_2_56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67" name="Google Shape;11367;g3681a448973_2_56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8" name="Google Shape;11368;g3681a448973_2_56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69" name="Google Shape;11369;g3681a448973_2_563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1" name="Google Shape;11371;g3681a448973_2_564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2" name="Google Shape;11372;g3681a448973_2_56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3" name="Google Shape;11373;g3681a448973_2_56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4" name="Google Shape;11374;g3681a448973_2_56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5" name="Google Shape;11375;g3681a448973_2_56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6" name="Google Shape;11376;g3681a448973_2_56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77" name="Google Shape;11377;g3681a448973_2_564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78" name="Google Shape;11378;g3681a448973_2_56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79" name="Google Shape;11379;g3681a448973_2_564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80" name="Google Shape;11380;g3681a448973_2_56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1" name="Google Shape;11381;g3681a448973_2_56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2" name="Google Shape;11382;g3681a448973_2_564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g3681a448973_2_1418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g3681a448973_2_141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" name="Google Shape;1221;g3681a448973_2_141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" name="Google Shape;1222;g3681a448973_2_141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3" name="Google Shape;1223;g3681a448973_2_14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4" name="Google Shape;1224;g3681a448973_2_14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g3681a448973_2_141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6" name="Google Shape;1226;g3681a448973_2_14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7" name="Google Shape;1227;g3681a448973_2_141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28" name="Google Shape;1228;g3681a448973_2_14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1229;g3681a448973_2_14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0" name="Google Shape;1230;g3681a448973_2_141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4" name="Google Shape;11384;g3681a448973_2_564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5" name="Google Shape;11385;g3681a448973_2_564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6" name="Google Shape;11386;g3681a448973_2_564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87" name="Google Shape;11387;g3681a448973_2_56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8" name="Google Shape;11388;g3681a448973_2_56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89" name="Google Shape;11389;g3681a448973_2_56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90" name="Google Shape;11390;g3681a448973_2_564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91" name="Google Shape;11391;g3681a448973_2_56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92" name="Google Shape;11392;g3681a448973_2_564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93" name="Google Shape;11393;g3681a448973_2_56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4" name="Google Shape;11394;g3681a448973_2_56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95" name="Google Shape;11395;g3681a448973_2_564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7" name="Google Shape;11397;g3681a448973_2_5642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8" name="Google Shape;11398;g3681a448973_2_564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9" name="Google Shape;11399;g3681a448973_2_564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00" name="Google Shape;11400;g3681a448973_2_564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01" name="Google Shape;11401;g3681a448973_2_564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02" name="Google Shape;11402;g3681a448973_2_56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3" name="Google Shape;11403;g3681a448973_2_564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04" name="Google Shape;11404;g3681a448973_2_56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1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6" name="Google Shape;11406;g3681a448973_2_5643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07" name="Google Shape;11407;g3681a448973_2_564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8" name="Google Shape;11408;g3681a448973_2_564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9" name="Google Shape;11409;g3681a448973_2_564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10" name="Google Shape;11410;g3681a448973_2_56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11" name="Google Shape;11411;g3681a448973_2_5643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2" name="Google Shape;11412;g3681a448973_2_5643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4" name="Google Shape;11414;g3681a448973_2_564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15" name="Google Shape;11415;g3681a448973_2_5644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16" name="Google Shape;11416;g3681a448973_2_564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17" name="Google Shape;11417;g3681a448973_2_564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8" name="Google Shape;11418;g3681a448973_2_564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19" name="Google Shape;11419;g3681a448973_2_564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420" name="Google Shape;11420;g3681a448973_2_56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2" name="Google Shape;11422;g3681a448973_2_564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3" name="Google Shape;11423;g3681a448973_2_564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4" name="Google Shape;11424;g3681a448973_2_56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5" name="Google Shape;11425;g3681a448973_2_56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26" name="Google Shape;11426;g3681a448973_2_56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7" name="Google Shape;11427;g3681a448973_2_56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28" name="Google Shape;11428;g3681a448973_2_564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29" name="Google Shape;11429;g3681a448973_2_56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0" name="Google Shape;11430;g3681a448973_2_564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31" name="Google Shape;11431;g3681a448973_2_56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2" name="Google Shape;11432;g3681a448973_2_56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33" name="Google Shape;11433;g3681a448973_2_564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5" name="Google Shape;11435;g3681a448973_2_564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6" name="Google Shape;11436;g3681a448973_2_56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7" name="Google Shape;11437;g3681a448973_2_56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38" name="Google Shape;11438;g3681a448973_2_56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39" name="Google Shape;11439;g3681a448973_2_56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0" name="Google Shape;11440;g3681a448973_2_56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41" name="Google Shape;11441;g3681a448973_2_564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42" name="Google Shape;11442;g3681a448973_2_56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43" name="Google Shape;11443;g3681a448973_2_56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44" name="Google Shape;11444;g3681a448973_2_56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5" name="Google Shape;11445;g3681a448973_2_56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46" name="Google Shape;11446;g3681a448973_2_564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48" name="Google Shape;11448;g3681a448973_2_564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49" name="Google Shape;11449;g3681a448973_2_56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0" name="Google Shape;11450;g3681a448973_2_56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51" name="Google Shape;11451;g3681a448973_2_56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2" name="Google Shape;11452;g3681a448973_2_56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3" name="Google Shape;11453;g3681a448973_2_56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4" name="Google Shape;11454;g3681a448973_2_564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5" name="Google Shape;11455;g3681a448973_2_56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6" name="Google Shape;11456;g3681a448973_2_56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7" name="Google Shape;11457;g3681a448973_2_56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9" name="Google Shape;11459;g3681a448973_2_564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0" name="Google Shape;11460;g3681a448973_2_564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61" name="Google Shape;11461;g3681a448973_2_564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62" name="Google Shape;11462;g3681a448973_2_56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3" name="Google Shape;11463;g3681a448973_2_564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64" name="Google Shape;11464;g3681a448973_2_56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5" name="Google Shape;11465;g3681a448973_2_56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66" name="Google Shape;11466;g3681a448973_2_564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67" name="Google Shape;11467;g3681a448973_2_564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68" name="Google Shape;11468;g3681a448973_2_56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69" name="Google Shape;11469;g3681a448973_2_56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1" name="Google Shape;11471;g3681a448973_2_565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72" name="Google Shape;11472;g3681a448973_2_56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3" name="Google Shape;11473;g3681a448973_2_565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74" name="Google Shape;11474;g3681a448973_2_56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5" name="Google Shape;11475;g3681a448973_2_56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76" name="Google Shape;11476;g3681a448973_2_56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77" name="Google Shape;11477;g3681a448973_2_565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78" name="Google Shape;11478;g3681a448973_2_565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9" name="Google Shape;11479;g3681a448973_2_565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80" name="Google Shape;11480;g3681a448973_2_565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81" name="Google Shape;11481;g3681a448973_2_56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2" name="Google Shape;11482;g3681a448973_2_56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3" name="Google Shape;11483;g3681a448973_2_56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1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5" name="Google Shape;11485;g3681a448973_2_565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86" name="Google Shape;11486;g3681a448973_2_56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87" name="Google Shape;11487;g3681a448973_2_565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88" name="Google Shape;11488;g3681a448973_2_56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9" name="Google Shape;11489;g3681a448973_2_56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90" name="Google Shape;11490;g3681a448973_2_56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91" name="Google Shape;11491;g3681a448973_2_56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2" name="Google Shape;11492;g3681a448973_2_56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3" name="Google Shape;11493;g3681a448973_2_56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Google Shape;1232;g3681a448973_2_1419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" name="Google Shape;1233;g3681a448973_2_141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g3681a448973_2_141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5" name="Google Shape;1235;g3681a448973_2_14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6" name="Google Shape;1236;g3681a448973_2_14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7" name="Google Shape;1237;g3681a448973_2_14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8" name="Google Shape;1238;g3681a448973_2_141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9" name="Google Shape;1239;g3681a448973_2_14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0" name="Google Shape;1240;g3681a448973_2_141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1" name="Google Shape;1241;g3681a448973_2_14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" name="Google Shape;1242;g3681a448973_2_14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3" name="Google Shape;1243;g3681a448973_2_141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95" name="Google Shape;11495;g3681a448973_2_565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96" name="Google Shape;11496;g3681a448973_2_565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7" name="Google Shape;11497;g3681a448973_2_565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98" name="Google Shape;11498;g3681a448973_2_5652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99" name="Google Shape;11499;g3681a448973_2_565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00" name="Google Shape;11500;g3681a448973_2_565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01" name="Google Shape;11501;g3681a448973_2_56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02" name="Google Shape;11502;g3681a448973_2_565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4" name="Google Shape;11504;g3681a448973_2_565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05" name="Google Shape;11505;g3681a448973_2_56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06" name="Google Shape;11506;g3681a448973_2_56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07" name="Google Shape;11507;g3681a448973_2_565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08" name="Google Shape;11508;g3681a448973_2_56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9" name="Google Shape;11509;g3681a448973_2_565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10" name="Google Shape;11510;g3681a448973_2_56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1" name="Google Shape;11511;g3681a448973_2_56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3" name="Google Shape;11513;g3681a448973_2_5654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14" name="Google Shape;11514;g3681a448973_2_565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5" name="Google Shape;11515;g3681a448973_2_565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16" name="Google Shape;11516;g3681a448973_2_565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17" name="Google Shape;11517;g3681a448973_2_56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18" name="Google Shape;11518;g3681a448973_2_56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19" name="Google Shape;11519;g3681a448973_2_565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20" name="Google Shape;11520;g3681a448973_2_56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21" name="Google Shape;11521;g3681a448973_2_565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22" name="Google Shape;11522;g3681a448973_2_56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3" name="Google Shape;11523;g3681a448973_2_56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24" name="Google Shape;11524;g3681a448973_2_565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6" name="Google Shape;11526;g3681a448973_2_5655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27" name="Google Shape;11527;g3681a448973_2_56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8" name="Google Shape;11528;g3681a448973_2_56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29" name="Google Shape;11529;g3681a448973_2_56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0" name="Google Shape;11530;g3681a448973_2_56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1" name="Google Shape;11531;g3681a448973_2_56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2" name="Google Shape;11532;g3681a448973_2_565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33" name="Google Shape;11533;g3681a448973_2_56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4" name="Google Shape;11534;g3681a448973_2_565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35" name="Google Shape;11535;g3681a448973_2_56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6" name="Google Shape;11536;g3681a448973_2_56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37" name="Google Shape;11537;g3681a448973_2_565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9" name="Google Shape;11539;g3681a448973_2_565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0" name="Google Shape;11540;g3681a448973_2_565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1" name="Google Shape;11541;g3681a448973_2_56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2" name="Google Shape;11542;g3681a448973_2_56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43" name="Google Shape;11543;g3681a448973_2_56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44" name="Google Shape;11544;g3681a448973_2_56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45" name="Google Shape;11545;g3681a448973_2_565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46" name="Google Shape;11546;g3681a448973_2_56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7" name="Google Shape;11547;g3681a448973_2_565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48" name="Google Shape;11548;g3681a448973_2_56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9" name="Google Shape;11549;g3681a448973_2_56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50" name="Google Shape;11550;g3681a448973_2_565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2" name="Google Shape;11552;g3681a448973_2_5658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53" name="Google Shape;11553;g3681a448973_2_565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4" name="Google Shape;11554;g3681a448973_2_565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55" name="Google Shape;11555;g3681a448973_2_56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6" name="Google Shape;11556;g3681a448973_2_56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7" name="Google Shape;11557;g3681a448973_2_56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58" name="Google Shape;11558;g3681a448973_2_565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59" name="Google Shape;11559;g3681a448973_2_56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0" name="Google Shape;11560;g3681a448973_2_565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61" name="Google Shape;11561;g3681a448973_2_56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62" name="Google Shape;11562;g3681a448973_2_56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63" name="Google Shape;11563;g3681a448973_2_565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5" name="Google Shape;11565;g3681a448973_2_5659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66" name="Google Shape;11566;g3681a448973_2_565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7" name="Google Shape;11567;g3681a448973_2_565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68" name="Google Shape;11568;g3681a448973_2_565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69" name="Google Shape;11569;g3681a448973_2_565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70" name="Google Shape;11570;g3681a448973_2_565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1" name="Google Shape;11571;g3681a448973_2_565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72" name="Google Shape;11572;g3681a448973_2_56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4" name="Google Shape;11574;g3681a448973_2_5660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75" name="Google Shape;11575;g3681a448973_2_566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6" name="Google Shape;11576;g3681a448973_2_566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7" name="Google Shape;11577;g3681a448973_2_566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78" name="Google Shape;11578;g3681a448973_2_56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79" name="Google Shape;11579;g3681a448973_2_5660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0" name="Google Shape;11580;g3681a448973_2_5660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2" name="Google Shape;11582;g3681a448973_2_56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83" name="Google Shape;11583;g3681a448973_2_5661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84" name="Google Shape;11584;g3681a448973_2_56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85" name="Google Shape;11585;g3681a448973_2_56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6" name="Google Shape;11586;g3681a448973_2_56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87" name="Google Shape;11587;g3681a448973_2_56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588" name="Google Shape;11588;g3681a448973_2_56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1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0" name="Google Shape;11590;g3681a448973_2_5661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1" name="Google Shape;11591;g3681a448973_2_566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2" name="Google Shape;11592;g3681a448973_2_566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3" name="Google Shape;11593;g3681a448973_2_56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4" name="Google Shape;11594;g3681a448973_2_56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5" name="Google Shape;11595;g3681a448973_2_56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96" name="Google Shape;11596;g3681a448973_2_566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97" name="Google Shape;11597;g3681a448973_2_56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98" name="Google Shape;11598;g3681a448973_2_56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99" name="Google Shape;11599;g3681a448973_2_56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0" name="Google Shape;11600;g3681a448973_2_56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01" name="Google Shape;11601;g3681a448973_2_566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g3681a448973_2_1421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6" name="Google Shape;1246;g3681a448973_2_142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7" name="Google Shape;1247;g3681a448973_2_142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" name="Google Shape;1248;g3681a448973_2_142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9" name="Google Shape;1249;g3681a448973_2_14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0" name="Google Shape;1250;g3681a448973_2_14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1" name="Google Shape;1251;g3681a448973_2_142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52" name="Google Shape;1252;g3681a448973_2_14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3" name="Google Shape;1253;g3681a448973_2_142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4" name="Google Shape;1254;g3681a448973_2_14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5" name="Google Shape;1255;g3681a448973_2_14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6" name="Google Shape;1256;g3681a448973_2_142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03" name="Google Shape;11603;g3681a448973_2_5663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04" name="Google Shape;11604;g3681a448973_2_56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5" name="Google Shape;11605;g3681a448973_2_566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06" name="Google Shape;11606;g3681a448973_2_56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7" name="Google Shape;11607;g3681a448973_2_56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08" name="Google Shape;11608;g3681a448973_2_566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09" name="Google Shape;11609;g3681a448973_2_566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0" name="Google Shape;11610;g3681a448973_2_56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11" name="Google Shape;11611;g3681a448973_2_56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2" name="Google Shape;11612;g3681a448973_2_56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4" name="Google Shape;11614;g3681a448973_2_566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5" name="Google Shape;11615;g3681a448973_2_566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16" name="Google Shape;11616;g3681a448973_2_566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17" name="Google Shape;11617;g3681a448973_2_56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18" name="Google Shape;11618;g3681a448973_2_566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19" name="Google Shape;11619;g3681a448973_2_56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0" name="Google Shape;11620;g3681a448973_2_56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1" name="Google Shape;11621;g3681a448973_2_5664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2" name="Google Shape;11622;g3681a448973_2_5664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3" name="Google Shape;11623;g3681a448973_2_56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24" name="Google Shape;11624;g3681a448973_2_566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6" name="Google Shape;11626;g3681a448973_2_566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27" name="Google Shape;11627;g3681a448973_2_56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8" name="Google Shape;11628;g3681a448973_2_566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29" name="Google Shape;11629;g3681a448973_2_56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0" name="Google Shape;11630;g3681a448973_2_56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31" name="Google Shape;11631;g3681a448973_2_566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2" name="Google Shape;11632;g3681a448973_2_5665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33" name="Google Shape;11633;g3681a448973_2_5665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4" name="Google Shape;11634;g3681a448973_2_566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35" name="Google Shape;11635;g3681a448973_2_566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6" name="Google Shape;11636;g3681a448973_2_56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7" name="Google Shape;11637;g3681a448973_2_56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8" name="Google Shape;11638;g3681a448973_2_56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1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0" name="Google Shape;11640;g3681a448973_2_566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41" name="Google Shape;11641;g3681a448973_2_56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2" name="Google Shape;11642;g3681a448973_2_566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43" name="Google Shape;11643;g3681a448973_2_56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4" name="Google Shape;11644;g3681a448973_2_56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45" name="Google Shape;11645;g3681a448973_2_56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6" name="Google Shape;11646;g3681a448973_2_56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47" name="Google Shape;11647;g3681a448973_2_56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48" name="Google Shape;11648;g3681a448973_2_56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1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50" name="Google Shape;11650;g3681a448973_2_5667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51" name="Google Shape;11651;g3681a448973_2_5667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2" name="Google Shape;11652;g3681a448973_2_5667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53" name="Google Shape;11653;g3681a448973_2_5667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54" name="Google Shape;11654;g3681a448973_2_5667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5" name="Google Shape;11655;g3681a448973_2_5667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656" name="Google Shape;11656;g3681a448973_2_566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657" name="Google Shape;11657;g3681a448973_2_566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1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9" name="Google Shape;11659;g3681a448973_2_56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60" name="Google Shape;11660;g3681a448973_2_56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61" name="Google Shape;11661;g3681a448973_2_56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62" name="Google Shape;11662;g3681a448973_2_566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63" name="Google Shape;11663;g3681a448973_2_56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64" name="Google Shape;11664;g3681a448973_2_56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65" name="Google Shape;11665;g3681a448973_2_56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6" name="Google Shape;11666;g3681a448973_2_56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8" name="Google Shape;11668;g3681a448973_2_5669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9" name="Google Shape;11669;g3681a448973_2_566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0" name="Google Shape;11670;g3681a448973_2_566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671" name="Google Shape;11671;g3681a448973_2_566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672" name="Google Shape;11672;g3681a448973_2_566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673" name="Google Shape;11673;g3681a448973_2_566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4" name="Google Shape;11674;g3681a448973_2_566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75" name="Google Shape;11675;g3681a448973_2_56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7" name="Google Shape;11677;g3681a448973_2_567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678" name="Google Shape;11678;g3681a448973_2_567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9" name="Google Shape;11679;g3681a448973_2_567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0" name="Google Shape;11680;g3681a448973_2_567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81" name="Google Shape;11681;g3681a448973_2_56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682" name="Google Shape;11682;g3681a448973_2_567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3" name="Google Shape;11683;g3681a448973_2_567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5" name="Google Shape;11685;g3681a448973_2_567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86" name="Google Shape;11686;g3681a448973_2_567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87" name="Google Shape;11687;g3681a448973_2_567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88" name="Google Shape;11688;g3681a448973_2_567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9" name="Google Shape;11689;g3681a448973_2_567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90" name="Google Shape;11690;g3681a448973_2_567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691" name="Google Shape;11691;g3681a448973_2_56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1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3" name="Google Shape;11693;g3681a448973_2_567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94" name="Google Shape;11694;g3681a448973_2_567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5" name="Google Shape;11695;g3681a448973_2_567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6" name="Google Shape;11696;g3681a448973_2_567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97" name="Google Shape;11697;g3681a448973_2_56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8" name="Google Shape;11698;g3681a448973_2_56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99" name="Google Shape;11699;g3681a448973_2_567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00" name="Google Shape;11700;g3681a448973_2_56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01" name="Google Shape;11701;g3681a448973_2_567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02" name="Google Shape;11702;g3681a448973_2_56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3" name="Google Shape;11703;g3681a448973_2_56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04" name="Google Shape;11704;g3681a448973_2_567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Google Shape;128;g3681a448973_2_130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9" name="Google Shape;129;g3681a448973_2_13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" name="Google Shape;130;g3681a448973_2_130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" name="Google Shape;131;g3681a448973_2_13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g3681a448973_2_13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" name="Google Shape;133;g3681a448973_2_13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g3681a448973_2_130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" name="Google Shape;135;g3681a448973_2_130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" name="Google Shape;136;g3681a448973_2_13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" name="Google Shape;137;g3681a448973_2_13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g3681a448973_2_1422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9" name="Google Shape;1259;g3681a448973_2_1422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0" name="Google Shape;1260;g3681a448973_2_1422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61" name="Google Shape;1261;g3681a448973_2_142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62" name="Google Shape;1262;g3681a448973_2_1422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63" name="Google Shape;1263;g3681a448973_2_142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g3681a448973_2_142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65" name="Google Shape;1265;g3681a448973_2_14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6" name="Google Shape;11706;g3681a448973_2_567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07" name="Google Shape;11707;g3681a448973_2_56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08" name="Google Shape;11708;g3681a448973_2_567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09" name="Google Shape;11709;g3681a448973_2_56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0" name="Google Shape;11710;g3681a448973_2_56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11" name="Google Shape;11711;g3681a448973_2_56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2" name="Google Shape;11712;g3681a448973_2_567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3" name="Google Shape;11713;g3681a448973_2_56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14" name="Google Shape;11714;g3681a448973_2_56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15" name="Google Shape;11715;g3681a448973_2_56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7" name="Google Shape;11717;g3681a448973_2_56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8" name="Google Shape;11718;g3681a448973_2_567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719" name="Google Shape;11719;g3681a448973_2_567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20" name="Google Shape;11720;g3681a448973_2_56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1" name="Google Shape;11721;g3681a448973_2_567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22" name="Google Shape;11722;g3681a448973_2_56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3" name="Google Shape;11723;g3681a448973_2_56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24" name="Google Shape;11724;g3681a448973_2_567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5" name="Google Shape;11725;g3681a448973_2_567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26" name="Google Shape;11726;g3681a448973_2_56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27" name="Google Shape;11727;g3681a448973_2_56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29" name="Google Shape;11729;g3681a448973_2_567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30" name="Google Shape;11730;g3681a448973_2_567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31" name="Google Shape;11731;g3681a448973_2_567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32" name="Google Shape;11732;g3681a448973_2_567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3" name="Google Shape;11733;g3681a448973_2_567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34" name="Google Shape;11734;g3681a448973_2_567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5" name="Google Shape;11735;g3681a448973_2_567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36" name="Google Shape;11736;g3681a448973_2_567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7" name="Google Shape;11737;g3681a448973_2_567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38" name="Google Shape;11738;g3681a448973_2_567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9" name="Google Shape;11739;g3681a448973_2_567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0" name="Google Shape;11740;g3681a448973_2_567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41" name="Google Shape;11741;g3681a448973_2_567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3" name="Google Shape;11743;g3681a448973_2_567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44" name="Google Shape;11744;g3681a448973_2_56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45" name="Google Shape;11745;g3681a448973_2_567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46" name="Google Shape;11746;g3681a448973_2_56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7" name="Google Shape;11747;g3681a448973_2_56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48" name="Google Shape;11748;g3681a448973_2_567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9" name="Google Shape;11749;g3681a448973_2_56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0" name="Google Shape;11750;g3681a448973_2_56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1" name="Google Shape;11751;g3681a448973_2_56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3" name="Google Shape;11753;g3681a448973_2_567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54" name="Google Shape;11754;g3681a448973_2_567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5" name="Google Shape;11755;g3681a448973_2_567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56" name="Google Shape;11756;g3681a448973_2_567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57" name="Google Shape;11757;g3681a448973_2_567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58" name="Google Shape;11758;g3681a448973_2_567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59" name="Google Shape;11759;g3681a448973_2_567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60" name="Google Shape;11760;g3681a448973_2_567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2" name="Google Shape;11762;g3681a448973_2_56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3" name="Google Shape;11763;g3681a448973_2_56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4" name="Google Shape;11764;g3681a448973_2_56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5" name="Google Shape;11765;g3681a448973_2_567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66" name="Google Shape;11766;g3681a448973_2_56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67" name="Google Shape;11767;g3681a448973_2_56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68" name="Google Shape;11768;g3681a448973_2_56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9" name="Google Shape;11769;g3681a448973_2_56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Quotation">
  <p:cSld name="58_Quotation">
    <p:spTree>
      <p:nvGrpSpPr>
        <p:cNvPr id="1" name="Shape 1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1" name="Google Shape;11771;g3681a448973_2_568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72" name="Google Shape;11772;g3681a448973_2_568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3" name="Google Shape;11773;g3681a448973_2_568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74" name="Google Shape;11774;g3681a448973_2_568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5" name="Google Shape;11775;g3681a448973_2_568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6" name="Google Shape;11776;g3681a448973_2_568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7" name="Google Shape;11777;g3681a448973_2_568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78" name="Google Shape;11778;g3681a448973_2_56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9" name="Google Shape;11779;g3681a448973_2_568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80" name="Google Shape;11780;g3681a448973_2_568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1" name="Google Shape;11781;g3681a448973_2_568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82" name="Google Shape;11782;g3681a448973_2_568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84" name="Google Shape;11784;g3681a448973_2_568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85" name="Google Shape;11785;g3681a448973_2_56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86" name="Google Shape;11786;g3681a448973_2_56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87" name="Google Shape;11787;g3681a448973_2_56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8" name="Google Shape;11788;g3681a448973_2_56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89" name="Google Shape;11789;g3681a448973_2_568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0" name="Google Shape;11790;g3681a448973_2_568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1" name="Google Shape;11791;g3681a448973_2_56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2" name="Google Shape;11792;g3681a448973_2_56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3" name="Google Shape;11793;g3681a448973_2_56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5" name="Google Shape;11795;g3681a448973_2_5682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6" name="Google Shape;11796;g3681a448973_2_5682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797" name="Google Shape;11797;g3681a448973_2_568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98" name="Google Shape;11798;g3681a448973_2_56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9" name="Google Shape;11799;g3681a448973_2_568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1" name="Google Shape;11801;g3681a448973_2_568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2" name="Google Shape;11802;g3681a448973_2_568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3" name="Google Shape;11803;g3681a448973_2_568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04" name="Google Shape;11804;g3681a448973_2_56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5" name="Google Shape;11805;g3681a448973_2_56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06" name="Google Shape;11806;g3681a448973_2_5683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7" name="Google Shape;11807;g3681a448973_2_5683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8" name="Google Shape;11808;g3681a448973_2_568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09" name="Google Shape;11809;g3681a448973_2_56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g3681a448973_2_142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68" name="Google Shape;1268;g3681a448973_2_142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g3681a448973_2_142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g3681a448973_2_142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1" name="Google Shape;1271;g3681a448973_2_142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72" name="Google Shape;1272;g3681a448973_2_1423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" name="Google Shape;1273;g3681a448973_2_1423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1" name="Google Shape;11811;g3681a448973_2_568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12" name="Google Shape;11812;g3681a448973_2_568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3" name="Google Shape;11813;g3681a448973_2_568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14" name="Google Shape;11814;g3681a448973_2_56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5" name="Google Shape;11815;g3681a448973_2_56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16" name="Google Shape;11816;g3681a448973_2_5684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7" name="Google Shape;11817;g3681a448973_2_5684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8" name="Google Shape;11818;g3681a448973_2_568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19" name="Google Shape;11819;g3681a448973_2_568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1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1" name="Google Shape;11821;g3681a448973_2_5685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2" name="Google Shape;11822;g3681a448973_2_5685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3" name="Google Shape;11823;g3681a448973_2_5685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4" name="Google Shape;11824;g3681a448973_2_5685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25" name="Google Shape;11825;g3681a448973_2_568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11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7" name="Google Shape;11827;g3681a448973_2_5685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28" name="Google Shape;11828;g3681a448973_2_568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29" name="Google Shape;11829;g3681a448973_2_5685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0" name="Google Shape;11830;g3681a448973_2_568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1" name="Google Shape;11831;g3681a448973_2_568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1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3" name="Google Shape;11833;g3681a448973_2_5686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4" name="Google Shape;11834;g3681a448973_2_5686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5" name="Google Shape;11835;g3681a448973_2_568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6" name="Google Shape;11836;g3681a448973_2_568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7" name="Google Shape;11837;g3681a448973_2_568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38" name="Google Shape;11838;g3681a448973_2_5686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0" name="Google Shape;11840;g3681a448973_2_568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1" name="Google Shape;11841;g3681a448973_2_568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2" name="Google Shape;11842;g3681a448973_2_568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43" name="Google Shape;11843;g3681a448973_2_56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4" name="Google Shape;11844;g3681a448973_2_56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45" name="Google Shape;11845;g3681a448973_2_5686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6" name="Google Shape;11846;g3681a448973_2_5686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7" name="Google Shape;11847;g3681a448973_2_568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48" name="Google Shape;11848;g3681a448973_2_56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1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0" name="Google Shape;11850;g3681a448973_2_568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51" name="Google Shape;11851;g3681a448973_2_5687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2" name="Google Shape;11852;g3681a448973_2_5687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3" name="Google Shape;11853;g3681a448973_2_568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54" name="Google Shape;11854;g3681a448973_2_56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1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6" name="Google Shape;11856;g3681a448973_2_5688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57" name="Google Shape;11857;g3681a448973_2_56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58" name="Google Shape;11858;g3681a448973_2_5688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9" name="Google Shape;11859;g3681a448973_2_568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g3681a448973_2_568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2" name="Google Shape;11862;g3681a448973_2_5689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3" name="Google Shape;11863;g3681a448973_2_5689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4" name="Google Shape;11864;g3681a448973_2_568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5" name="Google Shape;11865;g3681a448973_2_568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6" name="Google Shape;11866;g3681a448973_2_568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67" name="Google Shape;11867;g3681a448973_2_56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9" name="Google Shape;11869;g3681a448973_2_568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0" name="Google Shape;11870;g3681a448973_2_568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1" name="Google Shape;11871;g3681a448973_2_568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72" name="Google Shape;11872;g3681a448973_2_56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3" name="Google Shape;11873;g3681a448973_2_568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74" name="Google Shape;11874;g3681a448973_2_5689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5" name="Google Shape;11875;g3681a448973_2_5689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6" name="Google Shape;11876;g3681a448973_2_568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77" name="Google Shape;11877;g3681a448973_2_56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9" name="Google Shape;11879;g3681a448973_2_5690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80" name="Google Shape;11880;g3681a448973_2_5690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1" name="Google Shape;11881;g3681a448973_2_569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82" name="Google Shape;11882;g3681a448973_2_56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3" name="Google Shape;11883;g3681a448973_2_56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84" name="Google Shape;11884;g3681a448973_2_5690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5" name="Google Shape;11885;g3681a448973_2_5690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6" name="Google Shape;11886;g3681a448973_2_5690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87" name="Google Shape;11887;g3681a448973_2_56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g3681a448973_2_142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76" name="Google Shape;1276;g3681a448973_2_142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77" name="Google Shape;1277;g3681a448973_2_142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78" name="Google Shape;1278;g3681a448973_2_142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9" name="Google Shape;1279;g3681a448973_2_142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0" name="Google Shape;1280;g3681a448973_2_142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81" name="Google Shape;1281;g3681a448973_2_14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9" name="Google Shape;11889;g3681a448973_2_5691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0" name="Google Shape;11890;g3681a448973_2_5691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91" name="Google Shape;11891;g3681a448973_2_569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92" name="Google Shape;11892;g3681a448973_2_56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93" name="Google Shape;11893;g3681a448973_2_56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94" name="Google Shape;11894;g3681a448973_2_5691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5" name="Google Shape;11895;g3681a448973_2_5691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6" name="Google Shape;11896;g3681a448973_2_5691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97" name="Google Shape;11897;g3681a448973_2_56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9" name="Google Shape;11899;g3681a448973_2_5692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0" name="Google Shape;11900;g3681a448973_2_569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1" name="Google Shape;11901;g3681a448973_2_5692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2" name="Google Shape;11902;g3681a448973_2_5692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03" name="Google Shape;11903;g3681a448973_2_56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Google Shape;11905;g3681a448973_2_569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06" name="Google Shape;11906;g3681a448973_2_56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07" name="Google Shape;11907;g3681a448973_2_569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8" name="Google Shape;11908;g3681a448973_2_569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9" name="Google Shape;11909;g3681a448973_2_569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1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1" name="Google Shape;11911;g3681a448973_2_5694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2" name="Google Shape;11912;g3681a448973_2_5694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3" name="Google Shape;11913;g3681a448973_2_569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14" name="Google Shape;11914;g3681a448973_2_569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15" name="Google Shape;11915;g3681a448973_2_569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16" name="Google Shape;11916;g3681a448973_2_56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8" name="Google Shape;11918;g3681a448973_2_56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19" name="Google Shape;11919;g3681a448973_2_56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0" name="Google Shape;11920;g3681a448973_2_56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21" name="Google Shape;11921;g3681a448973_2_56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2" name="Google Shape;11922;g3681a448973_2_56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23" name="Google Shape;11923;g3681a448973_2_56947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4" name="Google Shape;11924;g3681a448973_2_5694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5" name="Google Shape;11925;g3681a448973_2_56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26" name="Google Shape;11926;g3681a448973_2_56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8" name="Google Shape;11928;g3681a448973_2_569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9" name="Google Shape;11929;g3681a448973_2_5695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0" name="Google Shape;11930;g3681a448973_2_5695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1" name="Google Shape;11931;g3681a448973_2_569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32" name="Google Shape;11932;g3681a448973_2_56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4" name="Google Shape;11934;g3681a448973_2_5696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35" name="Google Shape;11935;g3681a448973_2_56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36" name="Google Shape;11936;g3681a448973_2_5696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7" name="Google Shape;11937;g3681a448973_2_5696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8" name="Google Shape;11938;g3681a448973_2_5696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0" name="Google Shape;11940;g3681a448973_2_5696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1" name="Google Shape;11941;g3681a448973_2_5696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2" name="Google Shape;11942;g3681a448973_2_5696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43" name="Google Shape;11943;g3681a448973_2_5696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44" name="Google Shape;11944;g3681a448973_2_5696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45" name="Google Shape;11945;g3681a448973_2_56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1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7" name="Google Shape;11947;g3681a448973_2_5697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48" name="Google Shape;11948;g3681a448973_2_5697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9" name="Google Shape;11949;g3681a448973_2_569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50" name="Google Shape;11950;g3681a448973_2_569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1" name="Google Shape;11951;g3681a448973_2_569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52" name="Google Shape;11952;g3681a448973_2_56976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3" name="Google Shape;11953;g3681a448973_2_56976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4" name="Google Shape;11954;g3681a448973_2_5697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55" name="Google Shape;11955;g3681a448973_2_56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7" name="Google Shape;11957;g3681a448973_2_569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8" name="Google Shape;11958;g3681a448973_2_5698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9" name="Google Shape;11959;g3681a448973_2_5698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0" name="Google Shape;11960;g3681a448973_2_569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61" name="Google Shape;11961;g3681a448973_2_569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g3681a448973_2_142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84" name="Google Shape;1284;g3681a448973_2_14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5" name="Google Shape;1285;g3681a448973_2_142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86" name="Google Shape;1286;g3681a448973_2_142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" name="Google Shape;1287;g3681a448973_2_142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8" name="Google Shape;1288;g3681a448973_2_142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9" name="Google Shape;1289;g3681a448973_2_142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0" name="Google Shape;1290;g3681a448973_2_142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1" name="Google Shape;1291;g3681a448973_2_142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2" name="Google Shape;1292;g3681a448973_2_142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3" name="Google Shape;11963;g3681a448973_2_5699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64" name="Google Shape;11964;g3681a448973_2_56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65" name="Google Shape;11965;g3681a448973_2_5699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6" name="Google Shape;11966;g3681a448973_2_5699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7" name="Google Shape;11967;g3681a448973_2_5699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1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9" name="Google Shape;11969;g3681a448973_2_5699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0" name="Google Shape;11970;g3681a448973_2_5699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1" name="Google Shape;11971;g3681a448973_2_569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72" name="Google Shape;11972;g3681a448973_2_569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73" name="Google Shape;11973;g3681a448973_2_569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74" name="Google Shape;11974;g3681a448973_2_569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6" name="Google Shape;11976;g3681a448973_2_5700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77" name="Google Shape;11977;g3681a448973_2_5700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8" name="Google Shape;11978;g3681a448973_2_570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79" name="Google Shape;11979;g3681a448973_2_57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0" name="Google Shape;11980;g3681a448973_2_57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81" name="Google Shape;11981;g3681a448973_2_5700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2" name="Google Shape;11982;g3681a448973_2_5700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3" name="Google Shape;11983;g3681a448973_2_5700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84" name="Google Shape;11984;g3681a448973_2_570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1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6" name="Google Shape;11986;g3681a448973_2_5701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7" name="Google Shape;11987;g3681a448973_2_570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8" name="Google Shape;11988;g3681a448973_2_570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9" name="Google Shape;11989;g3681a448973_2_5701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90" name="Google Shape;11990;g3681a448973_2_570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1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2" name="Google Shape;11992;g3681a448973_2_570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93" name="Google Shape;11993;g3681a448973_2_57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94" name="Google Shape;11994;g3681a448973_2_570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95" name="Google Shape;11995;g3681a448973_2_5702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6" name="Google Shape;11996;g3681a448973_2_5702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1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8" name="Google Shape;11998;g3681a448973_2_5702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99" name="Google Shape;11999;g3681a448973_2_5702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0" name="Google Shape;12000;g3681a448973_2_5702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1" name="Google Shape;12001;g3681a448973_2_5702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2" name="Google Shape;12002;g3681a448973_2_5702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03" name="Google Shape;12003;g3681a448973_2_570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5" name="Google Shape;12005;g3681a448973_2_570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6" name="Google Shape;12006;g3681a448973_2_570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7" name="Google Shape;12007;g3681a448973_2_570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8" name="Google Shape;12008;g3681a448973_2_570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009" name="Google Shape;12009;g3681a448973_2_57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2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1" name="Google Shape;12011;g3681a448973_2_5704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012" name="Google Shape;12012;g3681a448973_2_570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013" name="Google Shape;12013;g3681a448973_2_5704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14" name="Google Shape;12014;g3681a448973_2_570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5" name="Google Shape;12015;g3681a448973_2_570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7" name="Google Shape;12017;g3681a448973_2_5704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18" name="Google Shape;12018;g3681a448973_2_5704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19" name="Google Shape;12019;g3681a448973_2_5704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20" name="Google Shape;12020;g3681a448973_2_5704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21" name="Google Shape;12021;g3681a448973_2_5704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22" name="Google Shape;12022;g3681a448973_2_57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2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4" name="Google Shape;12024;g3681a448973_2_5705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25" name="Google Shape;12025;g3681a448973_2_5705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6" name="Google Shape;12026;g3681a448973_2_5705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027" name="Google Shape;12027;g3681a448973_2_570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028" name="Google Shape;12028;g3681a448973_2_570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029" name="Google Shape;12029;g3681a448973_2_57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0" name="Google Shape;12030;g3681a448973_2_570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31" name="Google Shape;12031;g3681a448973_2_57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g3681a448973_2_142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5" name="Google Shape;1295;g3681a448973_2_142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96" name="Google Shape;1296;g3681a448973_2_142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97" name="Google Shape;1297;g3681a448973_2_14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8" name="Google Shape;1298;g3681a448973_2_142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9" name="Google Shape;1299;g3681a448973_2_142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" name="Google Shape;1300;g3681a448973_2_142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1" name="Google Shape;1301;g3681a448973_2_142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" name="Google Shape;1302;g3681a448973_2_142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3" name="Google Shape;1303;g3681a448973_2_142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4" name="Google Shape;1304;g3681a448973_2_142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33" name="Google Shape;12033;g3681a448973_2_570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034" name="Google Shape;12034;g3681a448973_2_570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5" name="Google Shape;12035;g3681a448973_2_570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6" name="Google Shape;12036;g3681a448973_2_570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37" name="Google Shape;12037;g3681a448973_2_57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38" name="Google Shape;12038;g3681a448973_2_570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39" name="Google Shape;12039;g3681a448973_2_570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g3681a448973_2_570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042" name="Google Shape;12042;g3681a448973_2_5707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043" name="Google Shape;12043;g3681a448973_2_570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044" name="Google Shape;12044;g3681a448973_2_570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45" name="Google Shape;12045;g3681a448973_2_570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46" name="Google Shape;12046;g3681a448973_2_570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047" name="Google Shape;12047;g3681a448973_2_570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9" name="Google Shape;12049;g3681a448973_2_5707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50" name="Google Shape;12050;g3681a448973_2_570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1" name="Google Shape;12051;g3681a448973_2_570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52" name="Google Shape;12052;g3681a448973_2_570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53" name="Google Shape;12053;g3681a448973_2_57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54" name="Google Shape;12054;g3681a448973_2_57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55" name="Google Shape;12055;g3681a448973_2_570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56" name="Google Shape;12056;g3681a448973_2_57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57" name="Google Shape;12057;g3681a448973_2_570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58" name="Google Shape;12058;g3681a448973_2_57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9" name="Google Shape;12059;g3681a448973_2_57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060" name="Google Shape;12060;g3681a448973_2_570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62" name="Google Shape;12062;g3681a448973_2_570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63" name="Google Shape;12063;g3681a448973_2_57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4" name="Google Shape;12064;g3681a448973_2_57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65" name="Google Shape;12065;g3681a448973_2_57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6" name="Google Shape;12066;g3681a448973_2_57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67" name="Google Shape;12067;g3681a448973_2_57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8" name="Google Shape;12068;g3681a448973_2_570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9" name="Google Shape;12069;g3681a448973_2_570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0" name="Google Shape;12070;g3681a448973_2_57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71" name="Google Shape;12071;g3681a448973_2_57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3" name="Google Shape;12073;g3681a448973_2_57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4" name="Google Shape;12074;g3681a448973_2_57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075" name="Google Shape;12075;g3681a448973_2_571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76" name="Google Shape;12076;g3681a448973_2_57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77" name="Google Shape;12077;g3681a448973_2_571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78" name="Google Shape;12078;g3681a448973_2_57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9" name="Google Shape;12079;g3681a448973_2_57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80" name="Google Shape;12080;g3681a448973_2_57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1" name="Google Shape;12081;g3681a448973_2_57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82" name="Google Shape;12082;g3681a448973_2_57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3" name="Google Shape;12083;g3681a448973_2_57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5" name="Google Shape;12085;g3681a448973_2_571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86" name="Google Shape;12086;g3681a448973_2_57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87" name="Google Shape;12087;g3681a448973_2_571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88" name="Google Shape;12088;g3681a448973_2_57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9" name="Google Shape;12089;g3681a448973_2_57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90" name="Google Shape;12090;g3681a448973_2_57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1" name="Google Shape;12091;g3681a448973_2_57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92" name="Google Shape;12092;g3681a448973_2_57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3" name="Google Shape;12093;g3681a448973_2_57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94" name="Google Shape;12094;g3681a448973_2_57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5" name="Google Shape;12095;g3681a448973_2_57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6" name="Google Shape;12096;g3681a448973_2_57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97" name="Google Shape;12097;g3681a448973_2_57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99" name="Google Shape;12099;g3681a448973_2_571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00" name="Google Shape;12100;g3681a448973_2_57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01" name="Google Shape;12101;g3681a448973_2_571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02" name="Google Shape;12102;g3681a448973_2_57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3" name="Google Shape;12103;g3681a448973_2_57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04" name="Google Shape;12104;g3681a448973_2_57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5" name="Google Shape;12105;g3681a448973_2_57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06" name="Google Shape;12106;g3681a448973_2_57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7" name="Google Shape;12107;g3681a448973_2_57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2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09" name="Google Shape;12109;g3681a448973_2_571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10" name="Google Shape;12110;g3681a448973_2_571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1" name="Google Shape;12111;g3681a448973_2_571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12" name="Google Shape;12112;g3681a448973_2_571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13" name="Google Shape;12113;g3681a448973_2_571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14" name="Google Shape;12114;g3681a448973_2_571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115" name="Google Shape;12115;g3681a448973_2_57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116" name="Google Shape;12116;g3681a448973_2_571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2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8" name="Google Shape;12118;g3681a448973_2_57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19" name="Google Shape;12119;g3681a448973_2_57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20" name="Google Shape;12120;g3681a448973_2_57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21" name="Google Shape;12121;g3681a448973_2_571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22" name="Google Shape;12122;g3681a448973_2_57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23" name="Google Shape;12123;g3681a448973_2_571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24" name="Google Shape;12124;g3681a448973_2_57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5" name="Google Shape;12125;g3681a448973_2_57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2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7" name="Google Shape;12127;g3681a448973_2_57156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128" name="Google Shape;12128;g3681a448973_2_57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29" name="Google Shape;12129;g3681a448973_2_57156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12130" name="Google Shape;12130;g3681a448973_2_57156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131" name="Google Shape;12131;g3681a448973_2_57156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2132" name="Google Shape;12132;g3681a448973_2_5715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33" name="Google Shape;12133;g3681a448973_2_5715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4" name="Google Shape;12134;g3681a448973_2_5715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35" name="Google Shape;12135;g3681a448973_2_5715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6" name="Google Shape;1306;g3681a448973_2_142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07" name="Google Shape;1307;g3681a448973_2_14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8" name="Google Shape;1308;g3681a448973_2_142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09" name="Google Shape;1309;g3681a448973_2_14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" name="Google Shape;1310;g3681a448973_2_14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1" name="Google Shape;1311;g3681a448973_2_1427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2" name="Google Shape;1312;g3681a448973_2_1427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3" name="Google Shape;1313;g3681a448973_2_1427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g3681a448973_2_142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5" name="Google Shape;1315;g3681a448973_2_142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6" name="Google Shape;1316;g3681a448973_2_142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7" name="Google Shape;1317;g3681a448973_2_14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8" name="Google Shape;1318;g3681a448973_2_14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7" name="Google Shape;12137;g3681a448973_2_57166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38" name="Google Shape;12138;g3681a448973_2_5716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9" name="Google Shape;12139;g3681a448973_2_5716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40" name="Google Shape;12140;g3681a448973_2_5716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41" name="Google Shape;12141;g3681a448973_2_571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142" name="Google Shape;12142;g3681a448973_2_5716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1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4" name="Google Shape;12144;g3681a448973_2_571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45" name="Google Shape;12145;g3681a448973_2_57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46" name="Google Shape;12146;g3681a448973_2_571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47" name="Google Shape;12147;g3681a448973_2_57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8" name="Google Shape;12148;g3681a448973_2_57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49" name="Google Shape;12149;g3681a448973_2_571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0" name="Google Shape;12150;g3681a448973_2_571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51" name="Google Shape;12151;g3681a448973_2_57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52" name="Google Shape;12152;g3681a448973_2_57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53" name="Google Shape;12153;g3681a448973_2_57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5" name="Google Shape;12155;g3681a448973_2_571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156" name="Google Shape;12156;g3681a448973_2_571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157" name="Google Shape;12157;g3681a448973_2_571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158" name="Google Shape;12158;g3681a448973_2_571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9" name="Google Shape;12159;g3681a448973_2_571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60" name="Google Shape;12160;g3681a448973_2_571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161" name="Google Shape;12161;g3681a448973_2_571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3" name="Google Shape;12163;g3681a448973_2_57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64" name="Google Shape;12164;g3681a448973_2_57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165" name="Google Shape;12165;g3681a448973_2_571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66" name="Google Shape;12166;g3681a448973_2_571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1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8" name="Google Shape;12168;g3681a448973_2_57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169" name="Google Shape;12169;g3681a448973_2_57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0" name="Google Shape;12170;g3681a448973_2_57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71" name="Google Shape;12171;g3681a448973_2_5719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73" name="Google Shape;12173;g3681a448973_2_5720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2174" name="Google Shape;12174;g3681a448973_2_57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5" name="Google Shape;12175;g3681a448973_2_57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76" name="Google Shape;12176;g3681a448973_2_57202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2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78" name="Google Shape;12178;g3681a448973_2_57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179" name="Google Shape;12179;g3681a448973_2_57207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0" name="Google Shape;12180;g3681a448973_2_57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81" name="Google Shape;12181;g3681a448973_2_57207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2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3" name="Google Shape;12183;g3681a448973_2_57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84" name="Google Shape;12184;g3681a448973_2_572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85" name="Google Shape;12185;g3681a448973_2_5721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86" name="Google Shape;12186;g3681a448973_2_5721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8" name="Google Shape;12188;g3681a448973_2_5721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89" name="Google Shape;12189;g3681a448973_2_5721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90" name="Google Shape;12190;g3681a448973_2_57217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91" name="Google Shape;12191;g3681a448973_2_57217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2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93" name="Google Shape;12193;g3681a448973_2_572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4" name="Google Shape;12194;g3681a448973_2_572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95" name="Google Shape;12195;g3681a448973_2_5722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96" name="Google Shape;12196;g3681a448973_2_572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" name="Google Shape;1320;g3681a448973_2_142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21" name="Google Shape;1321;g3681a448973_2_14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2" name="Google Shape;1322;g3681a448973_2_142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3" name="Google Shape;1323;g3681a448973_2_142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" name="Google Shape;1324;g3681a448973_2_142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25" name="Google Shape;1325;g3681a448973_2_14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g3681a448973_2_142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7" name="Google Shape;1327;g3681a448973_2_142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8" name="Google Shape;1328;g3681a448973_2_142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98" name="Google Shape;12198;g3681a448973_2_572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199" name="Google Shape;12199;g3681a448973_2_57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0" name="Google Shape;12200;g3681a448973_2_57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01" name="Google Shape;12201;g3681a448973_2_5722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03" name="Google Shape;12203;g3681a448973_2_57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04" name="Google Shape;12204;g3681a448973_2_572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5" name="Google Shape;12205;g3681a448973_2_572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06" name="Google Shape;12206;g3681a448973_2_572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08" name="Google Shape;12208;g3681a448973_2_57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9" name="Google Shape;12209;g3681a448973_2_5723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12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1" name="Google Shape;12211;g3681a448973_2_5724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12" name="Google Shape;12212;g3681a448973_2_572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13" name="Google Shape;12213;g3681a448973_2_572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14" name="Google Shape;12214;g3681a448973_2_572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5" name="Google Shape;12215;g3681a448973_2_572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16" name="Google Shape;12216;g3681a448973_2_572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17" name="Google Shape;12217;g3681a448973_2_57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9" name="Google Shape;12219;g3681a448973_2_5724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0" name="Google Shape;12220;g3681a448973_2_5724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1" name="Google Shape;12221;g3681a448973_2_5724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2" name="Google Shape;12222;g3681a448973_2_5724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23" name="Google Shape;12223;g3681a448973_2_57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5" name="Google Shape;12225;g3681a448973_2_5725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26" name="Google Shape;12226;g3681a448973_2_57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227" name="Google Shape;12227;g3681a448973_2_572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8" name="Google Shape;12228;g3681a448973_2_5725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9" name="Google Shape;12229;g3681a448973_2_5725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1" name="Google Shape;12231;g3681a448973_2_572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2" name="Google Shape;12232;g3681a448973_2_572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3" name="Google Shape;12233;g3681a448973_2_5726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4" name="Google Shape;12234;g3681a448973_2_5726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5" name="Google Shape;12235;g3681a448973_2_5726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36" name="Google Shape;12236;g3681a448973_2_572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2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8" name="Google Shape;12238;g3681a448973_2_57267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9" name="Google Shape;12239;g3681a448973_2_5726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0" name="Google Shape;12240;g3681a448973_2_5726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41" name="Google Shape;12241;g3681a448973_2_5726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42" name="Google Shape;12242;g3681a448973_2_572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43" name="Google Shape;12243;g3681a448973_2_5726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5" name="Google Shape;12245;g3681a448973_2_57274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6" name="Google Shape;12246;g3681a448973_2_57274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2247" name="Google Shape;12247;g3681a448973_2_572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48" name="Google Shape;12248;g3681a448973_2_57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9" name="Google Shape;12249;g3681a448973_2_57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1" name="Google Shape;12251;g3681a448973_2_57280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2" name="Google Shape;12252;g3681a448973_2_57280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253" name="Google Shape;12253;g3681a448973_2_57280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2254" name="Google Shape;12254;g3681a448973_2_572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55" name="Google Shape;12255;g3681a448973_2_57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6" name="Google Shape;12256;g3681a448973_2_57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0" name="Google Shape;1330;g3681a448973_2_142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31" name="Google Shape;1331;g3681a448973_2_142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" name="Google Shape;1332;g3681a448973_2_142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3" name="Google Shape;1333;g3681a448973_2_1429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g3681a448973_2_1429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5" name="Google Shape;1335;g3681a448973_2_142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36" name="Google Shape;1336;g3681a448973_2_14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37" name="Google Shape;1337;g3681a448973_2_142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2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8" name="Google Shape;12258;g3681a448973_2_5728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59" name="Google Shape;12259;g3681a448973_2_5728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60" name="Google Shape;12260;g3681a448973_2_5728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61" name="Google Shape;12261;g3681a448973_2_5728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62" name="Google Shape;12262;g3681a448973_2_5728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3" name="Google Shape;12263;g3681a448973_2_5728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64" name="Google Shape;12264;g3681a448973_2_5728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65" name="Google Shape;12265;g3681a448973_2_5728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66" name="Google Shape;12266;g3681a448973_2_57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1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68" name="Google Shape;12268;g3681a448973_2_572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69" name="Google Shape;12269;g3681a448973_2_57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70" name="Google Shape;12270;g3681a448973_2_572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271" name="Google Shape;12271;g3681a448973_2_57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2" name="Google Shape;12272;g3681a448973_2_57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73" name="Google Shape;12273;g3681a448973_2_5729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4" name="Google Shape;12274;g3681a448973_2_5729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75" name="Google Shape;12275;g3681a448973_2_57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76" name="Google Shape;12276;g3681a448973_2_57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7" name="Google Shape;12277;g3681a448973_2_5729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12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9" name="Google Shape;12279;g3681a448973_2_5730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80" name="Google Shape;12280;g3681a448973_2_5730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81" name="Google Shape;12281;g3681a448973_2_5730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82" name="Google Shape;12282;g3681a448973_2_573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3" name="Google Shape;12283;g3681a448973_2_573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84" name="Google Shape;12284;g3681a448973_2_573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85" name="Google Shape;12285;g3681a448973_2_57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12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7" name="Google Shape;12287;g3681a448973_2_5731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88" name="Google Shape;12288;g3681a448973_2_5731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89" name="Google Shape;12289;g3681a448973_2_5731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90" name="Google Shape;12290;g3681a448973_2_573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1" name="Google Shape;12291;g3681a448973_2_573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92" name="Google Shape;12292;g3681a448973_2_573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93" name="Google Shape;12293;g3681a448973_2_57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5" name="Google Shape;12295;g3681a448973_2_5732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96" name="Google Shape;12296;g3681a448973_2_5732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97" name="Google Shape;12297;g3681a448973_2_5732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98" name="Google Shape;12298;g3681a448973_2_5732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99" name="Google Shape;12299;g3681a448973_2_5732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0" name="Google Shape;12300;g3681a448973_2_5732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01" name="Google Shape;12301;g3681a448973_2_5732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02" name="Google Shape;12302;g3681a448973_2_5732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303" name="Google Shape;12303;g3681a448973_2_573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5" name="Google Shape;12305;g3681a448973_2_5733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6" name="Google Shape;12306;g3681a448973_2_5733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307" name="Google Shape;12307;g3681a448973_2_5733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08" name="Google Shape;12308;g3681a448973_2_5733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309" name="Google Shape;12309;g3681a448973_2_5733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0" name="Google Shape;12310;g3681a448973_2_5733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11" name="Google Shape;12311;g3681a448973_2_5733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12" name="Google Shape;12312;g3681a448973_2_5733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313" name="Google Shape;12313;g3681a448973_2_57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5" name="Google Shape;12315;g3681a448973_2_5734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6" name="Google Shape;12316;g3681a448973_2_5734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7" name="Google Shape;12317;g3681a448973_2_573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18" name="Google Shape;12318;g3681a448973_2_573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19" name="Google Shape;12319;g3681a448973_2_57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20" name="Google Shape;12320;g3681a448973_2_57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21" name="Google Shape;12321;g3681a448973_2_573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22" name="Google Shape;12322;g3681a448973_2_57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23" name="Google Shape;12323;g3681a448973_2_573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24" name="Google Shape;12324;g3681a448973_2_57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5" name="Google Shape;12325;g3681a448973_2_57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26" name="Google Shape;12326;g3681a448973_2_5734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8" name="Google Shape;12328;g3681a448973_2_573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29" name="Google Shape;12329;g3681a448973_2_573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0" name="Google Shape;12330;g3681a448973_2_573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31" name="Google Shape;12331;g3681a448973_2_573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32" name="Google Shape;12332;g3681a448973_2_57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33" name="Google Shape;12333;g3681a448973_2_57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34" name="Google Shape;12334;g3681a448973_2_573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35" name="Google Shape;12335;g3681a448973_2_57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36" name="Google Shape;12336;g3681a448973_2_573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37" name="Google Shape;12337;g3681a448973_2_57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8" name="Google Shape;12338;g3681a448973_2_57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39" name="Google Shape;12339;g3681a448973_2_573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1" name="Google Shape;12341;g3681a448973_2_5737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42" name="Google Shape;12342;g3681a448973_2_5737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3" name="Google Shape;12343;g3681a448973_2_5737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44" name="Google Shape;12344;g3681a448973_2_57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345" name="Google Shape;12345;g3681a448973_2_5737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346" name="Google Shape;12346;g3681a448973_2_573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7" name="Google Shape;12347;g3681a448973_2_573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48" name="Google Shape;12348;g3681a448973_2_57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50" name="Google Shape;12350;g3681a448973_2_573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351" name="Google Shape;12351;g3681a448973_2_573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2" name="Google Shape;12352;g3681a448973_2_57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3" name="Google Shape;12353;g3681a448973_2_573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54" name="Google Shape;12354;g3681a448973_2_57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55" name="Google Shape;12355;g3681a448973_2_5737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6" name="Google Shape;12356;g3681a448973_2_5737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g3681a448973_2_143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0" name="Google Shape;1340;g3681a448973_2_14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1" name="Google Shape;1341;g3681a448973_2_14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2" name="Google Shape;1342;g3681a448973_2_143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43" name="Google Shape;1343;g3681a448973_2_14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4" name="Google Shape;1344;g3681a448973_2_143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45" name="Google Shape;1345;g3681a448973_2_14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" name="Google Shape;1346;g3681a448973_2_14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1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8" name="Google Shape;12358;g3681a448973_2_5738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59" name="Google Shape;12359;g3681a448973_2_5738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360" name="Google Shape;12360;g3681a448973_2_5738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361" name="Google Shape;12361;g3681a448973_2_573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2" name="Google Shape;12362;g3681a448973_2_573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363" name="Google Shape;12363;g3681a448973_2_573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364" name="Google Shape;12364;g3681a448973_2_57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6" name="Google Shape;12366;g3681a448973_2_573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67" name="Google Shape;12367;g3681a448973_2_573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8" name="Google Shape;12368;g3681a448973_2_573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69" name="Google Shape;12369;g3681a448973_2_573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70" name="Google Shape;12370;g3681a448973_2_57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71" name="Google Shape;12371;g3681a448973_2_57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2" name="Google Shape;12372;g3681a448973_2_573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73" name="Google Shape;12373;g3681a448973_2_57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74" name="Google Shape;12374;g3681a448973_2_573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75" name="Google Shape;12375;g3681a448973_2_57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6" name="Google Shape;12376;g3681a448973_2_57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77" name="Google Shape;12377;g3681a448973_2_573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2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9" name="Google Shape;12379;g3681a448973_2_574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0" name="Google Shape;12380;g3681a448973_2_574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1" name="Google Shape;12381;g3681a448973_2_57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82" name="Google Shape;12382;g3681a448973_2_57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3" name="Google Shape;12383;g3681a448973_2_57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84" name="Google Shape;12384;g3681a448973_2_57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85" name="Google Shape;12385;g3681a448973_2_574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86" name="Google Shape;12386;g3681a448973_2_57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87" name="Google Shape;12387;g3681a448973_2_574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88" name="Google Shape;12388;g3681a448973_2_57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9" name="Google Shape;12389;g3681a448973_2_57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90" name="Google Shape;12390;g3681a448973_2_574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1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2" name="Google Shape;12392;g3681a448973_2_574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93" name="Google Shape;12393;g3681a448973_2_57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94" name="Google Shape;12394;g3681a448973_2_57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95" name="Google Shape;12395;g3681a448973_2_57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6" name="Google Shape;12396;g3681a448973_2_57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397" name="Google Shape;12397;g3681a448973_2_57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8" name="Google Shape;12398;g3681a448973_2_574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99" name="Google Shape;12399;g3681a448973_2_574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00" name="Google Shape;12400;g3681a448973_2_57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01" name="Google Shape;12401;g3681a448973_2_57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3681a448973_2_574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04" name="Google Shape;12404;g3681a448973_2_574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05" name="Google Shape;12405;g3681a448973_2_574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06" name="Google Shape;12406;g3681a448973_2_57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07" name="Google Shape;12407;g3681a448973_2_574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08" name="Google Shape;12408;g3681a448973_2_57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9" name="Google Shape;12409;g3681a448973_2_57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10" name="Google Shape;12410;g3681a448973_2_574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11" name="Google Shape;12411;g3681a448973_2_574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12" name="Google Shape;12412;g3681a448973_2_57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13" name="Google Shape;12413;g3681a448973_2_57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5" name="Google Shape;12415;g3681a448973_2_574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16" name="Google Shape;12416;g3681a448973_2_57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17" name="Google Shape;12417;g3681a448973_2_574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18" name="Google Shape;12418;g3681a448973_2_57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9" name="Google Shape;12419;g3681a448973_2_57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20" name="Google Shape;12420;g3681a448973_2_574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21" name="Google Shape;12421;g3681a448973_2_5744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22" name="Google Shape;12422;g3681a448973_2_5744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3" name="Google Shape;12423;g3681a448973_2_574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24" name="Google Shape;12424;g3681a448973_2_574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5" name="Google Shape;12425;g3681a448973_2_574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26" name="Google Shape;12426;g3681a448973_2_57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27" name="Google Shape;12427;g3681a448973_2_57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29" name="Google Shape;12429;g3681a448973_2_574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30" name="Google Shape;12430;g3681a448973_2_57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31" name="Google Shape;12431;g3681a448973_2_574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32" name="Google Shape;12432;g3681a448973_2_57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3" name="Google Shape;12433;g3681a448973_2_57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34" name="Google Shape;12434;g3681a448973_2_57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5" name="Google Shape;12435;g3681a448973_2_574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36" name="Google Shape;12436;g3681a448973_2_57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37" name="Google Shape;12437;g3681a448973_2_57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39" name="Google Shape;12439;g3681a448973_2_574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440" name="Google Shape;12440;g3681a448973_2_574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1" name="Google Shape;12441;g3681a448973_2_574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42" name="Google Shape;12442;g3681a448973_2_5746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43" name="Google Shape;12443;g3681a448973_2_574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4" name="Google Shape;12444;g3681a448973_2_574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45" name="Google Shape;12445;g3681a448973_2_57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446" name="Google Shape;12446;g3681a448973_2_574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8" name="Google Shape;12448;g3681a448973_2_57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49" name="Google Shape;12449;g3681a448973_2_57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50" name="Google Shape;12450;g3681a448973_2_57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51" name="Google Shape;12451;g3681a448973_2_574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52" name="Google Shape;12452;g3681a448973_2_57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53" name="Google Shape;12453;g3681a448973_2_57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54" name="Google Shape;12454;g3681a448973_2_57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55" name="Google Shape;12455;g3681a448973_2_57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7" name="Google Shape;12457;g3681a448973_2_57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8" name="Google Shape;12458;g3681a448973_2_574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459" name="Google Shape;12459;g3681a448973_2_5748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0" name="Google Shape;12460;g3681a448973_2_574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g3681a448973_2_1431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9" name="Google Shape;1349;g3681a448973_2_1431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g3681a448973_2_1431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51" name="Google Shape;1351;g3681a448973_2_14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52" name="Google Shape;1352;g3681a448973_2_1431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53" name="Google Shape;1353;g3681a448973_2_14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" name="Google Shape;1354;g3681a448973_2_14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5" name="Google Shape;1355;g3681a448973_2_14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2" name="Google Shape;12462;g3681a448973_2_574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463" name="Google Shape;12463;g3681a448973_2_5749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4" name="Google Shape;12464;g3681a448973_2_57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5" name="Google Shape;12465;g3681a448973_2_5749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7" name="Google Shape;12467;g3681a448973_2_57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68" name="Google Shape;12468;g3681a448973_2_5749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469" name="Google Shape;12469;g3681a448973_2_5749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70" name="Google Shape;12470;g3681a448973_2_5749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2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2" name="Google Shape;12472;g3681a448973_2_575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73" name="Google Shape;12473;g3681a448973_2_57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74" name="Google Shape;12474;g3681a448973_2_575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75" name="Google Shape;12475;g3681a448973_2_5750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7" name="Google Shape;12477;g3681a448973_2_57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78" name="Google Shape;12478;g3681a448973_2_5750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79" name="Google Shape;12479;g3681a448973_2_5750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0" name="Google Shape;12480;g3681a448973_2_5750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82" name="Google Shape;12482;g3681a448973_2_575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83" name="Google Shape;12483;g3681a448973_2_57511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85" name="Google Shape;12485;g3681a448973_2_57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86" name="Google Shape;12486;g3681a448973_2_575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487" name="Google Shape;12487;g3681a448973_2_5751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8" name="Google Shape;12488;g3681a448973_2_5751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0" name="Google Shape;12490;g3681a448973_2_5751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91" name="Google Shape;12491;g3681a448973_2_5751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92" name="Google Shape;12492;g3681a448973_2_5751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93" name="Google Shape;12493;g3681a448973_2_5751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94" name="Google Shape;12494;g3681a448973_2_5751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5" name="Google Shape;12495;g3681a448973_2_5751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96" name="Google Shape;12496;g3681a448973_2_5751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97" name="Google Shape;12497;g3681a448973_2_5751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498" name="Google Shape;12498;g3681a448973_2_57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0" name="Google Shape;12500;g3681a448973_2_5752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01" name="Google Shape;12501;g3681a448973_2_5752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502" name="Google Shape;12502;g3681a448973_2_5752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3" name="Google Shape;12503;g3681a448973_2_5752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504" name="Google Shape;12504;g3681a448973_2_5752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05" name="Google Shape;12505;g3681a448973_2_5752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06" name="Google Shape;12506;g3681a448973_2_5752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07" name="Google Shape;12507;g3681a448973_2_5752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508" name="Google Shape;12508;g3681a448973_2_57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0" name="Google Shape;12510;g3681a448973_2_5753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11" name="Google Shape;12511;g3681a448973_2_575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2" name="Google Shape;12512;g3681a448973_2_575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13" name="Google Shape;12513;g3681a448973_2_575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4" name="Google Shape;12514;g3681a448973_2_575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15" name="Google Shape;12515;g3681a448973_2_57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16" name="Google Shape;12516;g3681a448973_2_575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17" name="Google Shape;12517;g3681a448973_2_57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18" name="Google Shape;12518;g3681a448973_2_575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19" name="Google Shape;12519;g3681a448973_2_57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0" name="Google Shape;12520;g3681a448973_2_57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21" name="Google Shape;12521;g3681a448973_2_575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g3681a448973_2_5755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24" name="Google Shape;12524;g3681a448973_2_575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5" name="Google Shape;12525;g3681a448973_2_575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26" name="Google Shape;12526;g3681a448973_2_575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27" name="Google Shape;12527;g3681a448973_2_57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8" name="Google Shape;12528;g3681a448973_2_57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29" name="Google Shape;12529;g3681a448973_2_575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30" name="Google Shape;12530;g3681a448973_2_57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31" name="Google Shape;12531;g3681a448973_2_575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32" name="Google Shape;12532;g3681a448973_2_57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33" name="Google Shape;12533;g3681a448973_2_57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34" name="Google Shape;12534;g3681a448973_2_575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g3681a448973_2_1310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g3681a448973_2_131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g3681a448973_2_131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" name="Google Shape;142;g3681a448973_2_131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" name="Google Shape;143;g3681a448973_2_13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" name="Google Shape;144;g3681a448973_2_13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5" name="Google Shape;145;g3681a448973_2_131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" name="Google Shape;146;g3681a448973_2_13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" name="Google Shape;147;g3681a448973_2_131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8" name="Google Shape;148;g3681a448973_2_13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" name="Google Shape;149;g3681a448973_2_13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0" name="Google Shape;150;g3681a448973_2_131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7" name="Google Shape;1357;g3681a448973_2_143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58" name="Google Shape;1358;g3681a448973_2_14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" name="Google Shape;1359;g3681a448973_2_14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0" name="Google Shape;1360;g3681a448973_2_14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61" name="Google Shape;1361;g3681a448973_2_14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62" name="Google Shape;1362;g3681a448973_2_143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" name="Google Shape;1363;g3681a448973_2_143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2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6" name="Google Shape;12536;g3681a448973_2_5756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7" name="Google Shape;12537;g3681a448973_2_575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38" name="Google Shape;12538;g3681a448973_2_575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539" name="Google Shape;12539;g3681a448973_2_575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540" name="Google Shape;12540;g3681a448973_2_575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541" name="Google Shape;12541;g3681a448973_2_575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2" name="Google Shape;12542;g3681a448973_2_575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43" name="Google Shape;12543;g3681a448973_2_57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45" name="Google Shape;12545;g3681a448973_2_5757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546" name="Google Shape;12546;g3681a448973_2_575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7" name="Google Shape;12547;g3681a448973_2_575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8" name="Google Shape;12548;g3681a448973_2_575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49" name="Google Shape;12549;g3681a448973_2_57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550" name="Google Shape;12550;g3681a448973_2_5757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1" name="Google Shape;12551;g3681a448973_2_5757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2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3" name="Google Shape;12553;g3681a448973_2_575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54" name="Google Shape;12554;g3681a448973_2_5758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555" name="Google Shape;12555;g3681a448973_2_575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556" name="Google Shape;12556;g3681a448973_2_575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7" name="Google Shape;12557;g3681a448973_2_575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58" name="Google Shape;12558;g3681a448973_2_575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559" name="Google Shape;12559;g3681a448973_2_57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1" name="Google Shape;12561;g3681a448973_2_5759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62" name="Google Shape;12562;g3681a448973_2_575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3" name="Google Shape;12563;g3681a448973_2_575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64" name="Google Shape;12564;g3681a448973_2_57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65" name="Google Shape;12565;g3681a448973_2_57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66" name="Google Shape;12566;g3681a448973_2_57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67" name="Google Shape;12567;g3681a448973_2_575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68" name="Google Shape;12568;g3681a448973_2_57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69" name="Google Shape;12569;g3681a448973_2_575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70" name="Google Shape;12570;g3681a448973_2_57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1" name="Google Shape;12571;g3681a448973_2_57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72" name="Google Shape;12572;g3681a448973_2_5759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2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4" name="Google Shape;12574;g3681a448973_2_576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75" name="Google Shape;12575;g3681a448973_2_576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76" name="Google Shape;12576;g3681a448973_2_576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77" name="Google Shape;12577;g3681a448973_2_57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78" name="Google Shape;12578;g3681a448973_2_57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79" name="Google Shape;12579;g3681a448973_2_57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80" name="Google Shape;12580;g3681a448973_2_576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81" name="Google Shape;12581;g3681a448973_2_57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82" name="Google Shape;12582;g3681a448973_2_576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83" name="Google Shape;12583;g3681a448973_2_57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84" name="Google Shape;12584;g3681a448973_2_57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5" name="Google Shape;12585;g3681a448973_2_576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87" name="Google Shape;12587;g3681a448973_2_576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88" name="Google Shape;12588;g3681a448973_2_57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89" name="Google Shape;12589;g3681a448973_2_576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90" name="Google Shape;12590;g3681a448973_2_57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91" name="Google Shape;12591;g3681a448973_2_57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92" name="Google Shape;12592;g3681a448973_2_57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93" name="Google Shape;12593;g3681a448973_2_576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94" name="Google Shape;12594;g3681a448973_2_57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95" name="Google Shape;12595;g3681a448973_2_57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96" name="Google Shape;12596;g3681a448973_2_57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2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8" name="Google Shape;12598;g3681a448973_2_576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99" name="Google Shape;12599;g3681a448973_2_576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600" name="Google Shape;12600;g3681a448973_2_576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01" name="Google Shape;12601;g3681a448973_2_57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02" name="Google Shape;12602;g3681a448973_2_576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03" name="Google Shape;12603;g3681a448973_2_57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4" name="Google Shape;12604;g3681a448973_2_57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05" name="Google Shape;12605;g3681a448973_2_576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6" name="Google Shape;12606;g3681a448973_2_576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07" name="Google Shape;12607;g3681a448973_2_57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08" name="Google Shape;12608;g3681a448973_2_57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2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10" name="Google Shape;12610;g3681a448973_2_576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11" name="Google Shape;12611;g3681a448973_2_57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12" name="Google Shape;12612;g3681a448973_2_576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13" name="Google Shape;12613;g3681a448973_2_57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4" name="Google Shape;12614;g3681a448973_2_57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15" name="Google Shape;12615;g3681a448973_2_57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6" name="Google Shape;12616;g3681a448973_2_5763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17" name="Google Shape;12617;g3681a448973_2_5763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18" name="Google Shape;12618;g3681a448973_2_5763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19" name="Google Shape;12619;g3681a448973_2_5763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20" name="Google Shape;12620;g3681a448973_2_576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21" name="Google Shape;12621;g3681a448973_2_57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2" name="Google Shape;12622;g3681a448973_2_57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2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24" name="Google Shape;12624;g3681a448973_2_576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25" name="Google Shape;12625;g3681a448973_2_57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26" name="Google Shape;12626;g3681a448973_2_57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27" name="Google Shape;12627;g3681a448973_2_57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8" name="Google Shape;12628;g3681a448973_2_57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29" name="Google Shape;12629;g3681a448973_2_576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30" name="Google Shape;12630;g3681a448973_2_576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31" name="Google Shape;12631;g3681a448973_2_57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32" name="Google Shape;12632;g3681a448973_2_57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2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4" name="Google Shape;12634;g3681a448973_2_5766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635" name="Google Shape;12635;g3681a448973_2_576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6" name="Google Shape;12636;g3681a448973_2_576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637" name="Google Shape;12637;g3681a448973_2_5766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38" name="Google Shape;12638;g3681a448973_2_5766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39" name="Google Shape;12639;g3681a448973_2_5766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40" name="Google Shape;12640;g3681a448973_2_57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641" name="Google Shape;12641;g3681a448973_2_576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3681a448973_2_143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66" name="Google Shape;1366;g3681a448973_2_143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67" name="Google Shape;1367;g3681a448973_2_143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68" name="Google Shape;1368;g3681a448973_2_143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g3681a448973_2_143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70" name="Google Shape;1370;g3681a448973_2_143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71" name="Google Shape;1371;g3681a448973_2_143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2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3" name="Google Shape;12643;g3681a448973_2_57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44" name="Google Shape;12644;g3681a448973_2_57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45" name="Google Shape;12645;g3681a448973_2_57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46" name="Google Shape;12646;g3681a448973_2_57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47" name="Google Shape;12647;g3681a448973_2_57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48" name="Google Shape;12648;g3681a448973_2_57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49" name="Google Shape;12649;g3681a448973_2_57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50" name="Google Shape;12650;g3681a448973_2_57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1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2" name="Google Shape;12652;g3681a448973_2_57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53" name="Google Shape;12653;g3681a448973_2_57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654" name="Google Shape;12654;g3681a448973_2_576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55" name="Google Shape;12655;g3681a448973_2_57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56" name="Google Shape;12656;g3681a448973_2_576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57" name="Google Shape;12657;g3681a448973_2_57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58" name="Google Shape;12658;g3681a448973_2_57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59" name="Google Shape;12659;g3681a448973_2_57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0" name="Google Shape;12660;g3681a448973_2_57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61" name="Google Shape;12661;g3681a448973_2_57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62" name="Google Shape;12662;g3681a448973_2_57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664" name="Google Shape;12664;g3681a448973_2_57693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665" name="Google Shape;12665;g3681a448973_2_57693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6" name="Google Shape;12666;g3681a448973_2_57693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7" name="Google Shape;12667;g3681a448973_2_57693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68" name="Google Shape;12668;g3681a448973_2_57693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670" name="Google Shape;12670;g3681a448973_2_57699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671" name="Google Shape;12671;g3681a448973_2_57699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2" name="Google Shape;12672;g3681a448973_2_57699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73" name="Google Shape;12673;g3681a448973_2_57699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5" name="Google Shape;12685;g3681a448973_2_25727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6" name="Google Shape;12686;g3681a448973_2_25727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105156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7" name="Google Shape;12687;g3681a448973_2_25727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8" name="Google Shape;12688;g3681a448973_2_25727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9" name="Google Shape;12689;g3681a448973_2_25727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1" name="Google Shape;12691;g3681a448973_2_25733"/>
          <p:cNvSpPr txBox="1">
            <a:spLocks noGrp="1"/>
          </p:cNvSpPr>
          <p:nvPr>
            <p:ph type="ctrTitle"/>
          </p:nvPr>
        </p:nvSpPr>
        <p:spPr>
          <a:xfrm>
            <a:off x="1490472" y="1463557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2" name="Google Shape;12692;g3681a448973_2_25733"/>
          <p:cNvSpPr txBox="1">
            <a:spLocks noGrp="1"/>
          </p:cNvSpPr>
          <p:nvPr>
            <p:ph type="subTitle" idx="1"/>
          </p:nvPr>
        </p:nvSpPr>
        <p:spPr>
          <a:xfrm>
            <a:off x="1490472" y="3943232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693" name="Google Shape;12693;g3681a448973_2_2573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4" name="Google Shape;12694;g3681a448973_2_2573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5" name="Google Shape;12695;g3681a448973_2_2573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" name="Google Shape;12697;g3681a448973_2_25739"/>
          <p:cNvSpPr txBox="1">
            <a:spLocks noGrp="1"/>
          </p:cNvSpPr>
          <p:nvPr>
            <p:ph type="title"/>
          </p:nvPr>
        </p:nvSpPr>
        <p:spPr>
          <a:xfrm>
            <a:off x="420624" y="1081941"/>
            <a:ext cx="105156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Open Sans Light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8" name="Google Shape;12698;g3681a448973_2_25739"/>
          <p:cNvSpPr txBox="1">
            <a:spLocks noGrp="1"/>
          </p:cNvSpPr>
          <p:nvPr>
            <p:ph type="body" idx="1"/>
          </p:nvPr>
        </p:nvSpPr>
        <p:spPr>
          <a:xfrm>
            <a:off x="420624" y="3961666"/>
            <a:ext cx="105156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699" name="Google Shape;12699;g3681a448973_2_25739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0" name="Google Shape;12700;g3681a448973_2_25739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1" name="Google Shape;12701;g3681a448973_2_25739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3" name="Google Shape;12703;g3681a448973_2_25745"/>
          <p:cNvSpPr/>
          <p:nvPr/>
        </p:nvSpPr>
        <p:spPr>
          <a:xfrm>
            <a:off x="0" y="685800"/>
            <a:ext cx="114939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04" name="Google Shape;12704;g3681a448973_2_25745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5" name="Google Shape;12705;g3681a448973_2_25745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51816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Char char="⬩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Char char="⬩"/>
              <a:defRPr/>
            </a:lvl3pPr>
            <a:lvl4pPr marL="1828800" lvl="3" indent="-3048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Char char="⬩"/>
              <a:defRPr/>
            </a:lvl4pPr>
            <a:lvl5pPr marL="2286000" lvl="4" indent="-2984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1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06" name="Google Shape;12706;g3681a448973_2_25745"/>
          <p:cNvSpPr txBox="1">
            <a:spLocks noGrp="1"/>
          </p:cNvSpPr>
          <p:nvPr>
            <p:ph type="body" idx="2"/>
          </p:nvPr>
        </p:nvSpPr>
        <p:spPr>
          <a:xfrm>
            <a:off x="5756178" y="1825625"/>
            <a:ext cx="51801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Noto Sans Symbols"/>
              <a:buChar char="⬩"/>
              <a:defRPr/>
            </a:lvl1pPr>
            <a:lvl2pPr marL="914400" lvl="1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Noto Sans Symbols"/>
              <a:buChar char="⬩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Font typeface="Noto Sans Symbols"/>
              <a:buChar char="⬩"/>
              <a:defRPr/>
            </a:lvl3pPr>
            <a:lvl4pPr marL="1828800" lvl="3" indent="-3048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Font typeface="Noto Sans Symbols"/>
              <a:buChar char="⬩"/>
              <a:defRPr/>
            </a:lvl4pPr>
            <a:lvl5pPr marL="2286000" lvl="4" indent="-2984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100"/>
              <a:buFont typeface="Noto Sans Symbols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07" name="Google Shape;12707;g3681a448973_2_25745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8" name="Google Shape;12708;g3681a448973_2_25745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9" name="Google Shape;12709;g3681a448973_2_25745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1" name="Google Shape;12711;g3681a448973_2_25753"/>
          <p:cNvSpPr/>
          <p:nvPr/>
        </p:nvSpPr>
        <p:spPr>
          <a:xfrm>
            <a:off x="0" y="685800"/>
            <a:ext cx="114939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12" name="Google Shape;12712;g3681a448973_2_25753"/>
          <p:cNvSpPr txBox="1">
            <a:spLocks noGrp="1"/>
          </p:cNvSpPr>
          <p:nvPr>
            <p:ph type="title"/>
          </p:nvPr>
        </p:nvSpPr>
        <p:spPr>
          <a:xfrm>
            <a:off x="422178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3" name="Google Shape;12713;g3681a448973_2_25753"/>
          <p:cNvSpPr txBox="1">
            <a:spLocks noGrp="1"/>
          </p:cNvSpPr>
          <p:nvPr>
            <p:ph type="body" idx="1"/>
          </p:nvPr>
        </p:nvSpPr>
        <p:spPr>
          <a:xfrm>
            <a:off x="422178" y="1681163"/>
            <a:ext cx="51579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14" name="Google Shape;12714;g3681a448973_2_25753"/>
          <p:cNvSpPr txBox="1">
            <a:spLocks noGrp="1"/>
          </p:cNvSpPr>
          <p:nvPr>
            <p:ph type="body" idx="2"/>
          </p:nvPr>
        </p:nvSpPr>
        <p:spPr>
          <a:xfrm>
            <a:off x="422178" y="2505075"/>
            <a:ext cx="5157900" cy="3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5" name="Google Shape;12715;g3681a448973_2_25753"/>
          <p:cNvSpPr txBox="1">
            <a:spLocks noGrp="1"/>
          </p:cNvSpPr>
          <p:nvPr>
            <p:ph type="body" idx="3"/>
          </p:nvPr>
        </p:nvSpPr>
        <p:spPr>
          <a:xfrm>
            <a:off x="5754590" y="1681163"/>
            <a:ext cx="51831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16" name="Google Shape;12716;g3681a448973_2_25753"/>
          <p:cNvSpPr txBox="1">
            <a:spLocks noGrp="1"/>
          </p:cNvSpPr>
          <p:nvPr>
            <p:ph type="body" idx="4"/>
          </p:nvPr>
        </p:nvSpPr>
        <p:spPr>
          <a:xfrm>
            <a:off x="5754590" y="2505075"/>
            <a:ext cx="5183100" cy="3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7" name="Google Shape;12717;g3681a448973_2_2575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8" name="Google Shape;12718;g3681a448973_2_2575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9" name="Google Shape;12719;g3681a448973_2_2575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1" name="Google Shape;12721;g3681a448973_2_25763"/>
          <p:cNvSpPr txBox="1">
            <a:spLocks noGrp="1"/>
          </p:cNvSpPr>
          <p:nvPr>
            <p:ph type="title"/>
          </p:nvPr>
        </p:nvSpPr>
        <p:spPr>
          <a:xfrm>
            <a:off x="420624" y="938306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2" name="Google Shape;12722;g3681a448973_2_2576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3" name="Google Shape;12723;g3681a448973_2_2576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4" name="Google Shape;12724;g3681a448973_2_2576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3" name="Google Shape;1373;g3681a448973_2_143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4" name="Google Shape;1374;g3681a448973_2_14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5" name="Google Shape;1375;g3681a448973_2_143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6" name="Google Shape;1376;g3681a448973_2_14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7" name="Google Shape;1377;g3681a448973_2_14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8" name="Google Shape;1378;g3681a448973_2_143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9" name="Google Shape;1379;g3681a448973_2_143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0" name="Google Shape;1380;g3681a448973_2_143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1" name="Google Shape;1381;g3681a448973_2_143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2" name="Google Shape;1382;g3681a448973_2_14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6" name="Google Shape;12726;g3681a448973_2_25768"/>
          <p:cNvSpPr/>
          <p:nvPr/>
        </p:nvSpPr>
        <p:spPr>
          <a:xfrm>
            <a:off x="0" y="0"/>
            <a:ext cx="12189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27" name="Google Shape;12727;g3681a448973_2_25768"/>
          <p:cNvSpPr/>
          <p:nvPr/>
        </p:nvSpPr>
        <p:spPr>
          <a:xfrm>
            <a:off x="0" y="0"/>
            <a:ext cx="12189000" cy="6858000"/>
          </a:xfrm>
          <a:prstGeom prst="rect">
            <a:avLst/>
          </a:prstGeom>
          <a:solidFill>
            <a:schemeClr val="lt2">
              <a:alpha val="44705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28" name="Google Shape;12728;g3681a448973_2_25768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9" name="Google Shape;12729;g3681a448973_2_25768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0" name="Google Shape;12730;g3681a448973_2_25768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2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2" name="Google Shape;12732;g3681a448973_2_25774"/>
          <p:cNvSpPr txBox="1">
            <a:spLocks noGrp="1"/>
          </p:cNvSpPr>
          <p:nvPr>
            <p:ph type="title"/>
          </p:nvPr>
        </p:nvSpPr>
        <p:spPr>
          <a:xfrm>
            <a:off x="420624" y="457200"/>
            <a:ext cx="105123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3" name="Google Shape;12733;g3681a448973_2_25774"/>
          <p:cNvSpPr txBox="1">
            <a:spLocks noGrp="1"/>
          </p:cNvSpPr>
          <p:nvPr>
            <p:ph type="body" idx="1"/>
          </p:nvPr>
        </p:nvSpPr>
        <p:spPr>
          <a:xfrm>
            <a:off x="4782830" y="2199340"/>
            <a:ext cx="6172200" cy="36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55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 sz="1800"/>
            </a:lvl4pPr>
            <a:lvl5pPr marL="2286000" lvl="4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Char char="⬩"/>
              <a:defRPr sz="16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734" name="Google Shape;12734;g3681a448973_2_25774"/>
          <p:cNvSpPr txBox="1">
            <a:spLocks noGrp="1"/>
          </p:cNvSpPr>
          <p:nvPr>
            <p:ph type="body" idx="2"/>
          </p:nvPr>
        </p:nvSpPr>
        <p:spPr>
          <a:xfrm>
            <a:off x="420624" y="2199340"/>
            <a:ext cx="3932100" cy="3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35" name="Google Shape;12735;g3681a448973_2_25774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6" name="Google Shape;12736;g3681a448973_2_25774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7" name="Google Shape;12737;g3681a448973_2_25774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9" name="Google Shape;12739;g3681a448973_2_25781"/>
          <p:cNvSpPr txBox="1">
            <a:spLocks noGrp="1"/>
          </p:cNvSpPr>
          <p:nvPr>
            <p:ph type="title"/>
          </p:nvPr>
        </p:nvSpPr>
        <p:spPr>
          <a:xfrm>
            <a:off x="420624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Open Sans Light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0" name="Google Shape;12740;g3681a448973_2_25781"/>
          <p:cNvSpPr>
            <a:spLocks noGrp="1"/>
          </p:cNvSpPr>
          <p:nvPr>
            <p:ph type="pic" idx="2"/>
          </p:nvPr>
        </p:nvSpPr>
        <p:spPr>
          <a:xfrm>
            <a:off x="4781276" y="987425"/>
            <a:ext cx="6172200" cy="4873500"/>
          </a:xfrm>
          <a:prstGeom prst="rect">
            <a:avLst/>
          </a:prstGeom>
          <a:noFill/>
          <a:ln>
            <a:noFill/>
          </a:ln>
        </p:spPr>
      </p:sp>
      <p:sp>
        <p:nvSpPr>
          <p:cNvPr id="12741" name="Google Shape;12741;g3681a448973_2_25781"/>
          <p:cNvSpPr txBox="1">
            <a:spLocks noGrp="1"/>
          </p:cNvSpPr>
          <p:nvPr>
            <p:ph type="body" idx="1"/>
          </p:nvPr>
        </p:nvSpPr>
        <p:spPr>
          <a:xfrm>
            <a:off x="420624" y="2199340"/>
            <a:ext cx="3932100" cy="3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42" name="Google Shape;12742;g3681a448973_2_25781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3" name="Google Shape;12743;g3681a448973_2_25781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4" name="Google Shape;12744;g3681a448973_2_25781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6" name="Google Shape;12746;g3681a448973_2_25788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7" name="Google Shape;12747;g3681a448973_2_25788"/>
          <p:cNvSpPr txBox="1">
            <a:spLocks noGrp="1"/>
          </p:cNvSpPr>
          <p:nvPr>
            <p:ph type="body" idx="1"/>
          </p:nvPr>
        </p:nvSpPr>
        <p:spPr>
          <a:xfrm rot="5400000">
            <a:off x="3502824" y="-1256575"/>
            <a:ext cx="4351200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8" name="Google Shape;12748;g3681a448973_2_25788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9" name="Google Shape;12749;g3681a448973_2_25788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0" name="Google Shape;12750;g3681a448973_2_25788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2" name="Google Shape;12752;g3681a448973_2_25794"/>
          <p:cNvSpPr txBox="1">
            <a:spLocks noGrp="1"/>
          </p:cNvSpPr>
          <p:nvPr>
            <p:ph type="title"/>
          </p:nvPr>
        </p:nvSpPr>
        <p:spPr>
          <a:xfrm rot="5400000">
            <a:off x="673463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3" name="Google Shape;12753;g3681a448973_2_25794"/>
          <p:cNvSpPr txBox="1">
            <a:spLocks noGrp="1"/>
          </p:cNvSpPr>
          <p:nvPr>
            <p:ph type="body" idx="1"/>
          </p:nvPr>
        </p:nvSpPr>
        <p:spPr>
          <a:xfrm rot="5400000">
            <a:off x="140063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4" name="Google Shape;12754;g3681a448973_2_25794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5" name="Google Shape;12755;g3681a448973_2_25794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6" name="Google Shape;12756;g3681a448973_2_25794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4" name="Google Shape;12764;p4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5" name="Google Shape;12765;p4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6" name="Google Shape;12766;p4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2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8" name="Google Shape;12768;p4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9" name="Google Shape;12769;p4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0" name="Google Shape;12770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1" name="Google Shape;12771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2" name="Google Shape;12772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4" name="Google Shape;12774;p4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5" name="Google Shape;12775;p46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776" name="Google Shape;12776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7" name="Google Shape;12777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8" name="Google Shape;12778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0" name="Google Shape;12780;p55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1" name="Google Shape;12781;p55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57575"/>
              </a:buClr>
              <a:buSzPts val="2400"/>
              <a:buNone/>
              <a:defRPr sz="2400">
                <a:solidFill>
                  <a:srgbClr val="757575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2000"/>
              <a:buNone/>
              <a:defRPr sz="2000">
                <a:solidFill>
                  <a:srgbClr val="757575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800"/>
              <a:buNone/>
              <a:defRPr sz="1800">
                <a:solidFill>
                  <a:srgbClr val="757575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9pPr>
          </a:lstStyle>
          <a:p>
            <a:endParaRPr/>
          </a:p>
        </p:txBody>
      </p:sp>
      <p:sp>
        <p:nvSpPr>
          <p:cNvPr id="12782" name="Google Shape;12782;p5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3" name="Google Shape;12783;p5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4" name="Google Shape;12784;p5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6" name="Google Shape;12786;p5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7" name="Google Shape;12787;p5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88" name="Google Shape;12788;p56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89" name="Google Shape;12789;p5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0" name="Google Shape;12790;p5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1" name="Google Shape;12791;p5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" name="Google Shape;1384;g3681a448973_2_14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" name="Google Shape;1385;g3681a448973_2_1435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6" name="Google Shape;1386;g3681a448973_2_143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87" name="Google Shape;1387;g3681a448973_2_14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8" name="Google Shape;1388;g3681a448973_2_143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9" name="Google Shape;1389;g3681a448973_2_14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" name="Google Shape;1390;g3681a448973_2_14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1" name="Google Shape;1391;g3681a448973_2_1435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2" name="Google Shape;1392;g3681a448973_2_1435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3" name="Google Shape;1393;g3681a448973_2_14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4" name="Google Shape;1394;g3681a448973_2_14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3" name="Google Shape;12793;p57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4" name="Google Shape;12794;p57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95" name="Google Shape;12795;p57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96" name="Google Shape;12796;p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97" name="Google Shape;12797;p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98" name="Google Shape;12798;p5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9" name="Google Shape;12799;p5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0" name="Google Shape;12800;p5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2" name="Google Shape;12802;p5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3" name="Google Shape;12803;p5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4" name="Google Shape;12804;p5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5" name="Google Shape;12805;p5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7" name="Google Shape;12807;p59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8" name="Google Shape;12808;p59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809" name="Google Shape;12809;p59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810" name="Google Shape;12810;p5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1" name="Google Shape;12811;p5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2" name="Google Shape;12812;p5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2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4" name="Google Shape;12814;p6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5" name="Google Shape;12815;p60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12816" name="Google Shape;12816;p60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817" name="Google Shape;12817;p6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8" name="Google Shape;12818;p6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9" name="Google Shape;12819;p6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2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1" name="Google Shape;12821;p6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2" name="Google Shape;12822;p61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23" name="Google Shape;12823;p6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4" name="Google Shape;12824;p6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5" name="Google Shape;12825;p6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2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7" name="Google Shape;12827;p62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8" name="Google Shape;12828;p62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29" name="Google Shape;12829;p6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30" name="Google Shape;12830;p6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31" name="Google Shape;12831;p6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2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8" name="Google Shape;12838;p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839" name="Google Shape;12839;p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0" name="Google Shape;12840;p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1" name="Google Shape;12841;p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842" name="Google Shape;12842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843" name="Google Shape;12843;p4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4" name="Google Shape;12844;p4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2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6" name="Google Shape;12846;p8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47" name="Google Shape;12847;p8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8" name="Google Shape;12848;p8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849" name="Google Shape;12849;p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850" name="Google Shape;12850;p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851" name="Google Shape;12851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2" name="Google Shape;12852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853" name="Google Shape;12853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1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5" name="Google Shape;12855;p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56" name="Google Shape;12856;p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57" name="Google Shape;12857;p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58" name="Google Shape;12858;p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59" name="Google Shape;12859;p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60" name="Google Shape;12860;p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61" name="Google Shape;12861;p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62" name="Google Shape;12862;p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63" name="Google Shape;12863;p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64" name="Google Shape;12864;p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5" name="Google Shape;12865;p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66" name="Google Shape;12866;p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8" name="Google Shape;12868;p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9" name="Google Shape;12869;p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0" name="Google Shape;12870;p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71" name="Google Shape;12871;p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72" name="Google Shape;12872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73" name="Google Shape;12873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74" name="Google Shape;12874;p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75" name="Google Shape;12875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76" name="Google Shape;12876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77" name="Google Shape;12877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8" name="Google Shape;12878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79" name="Google Shape;12879;p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6" name="Google Shape;1396;g3681a448973_2_143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7" name="Google Shape;1397;g3681a448973_2_14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" name="Google Shape;1398;g3681a448973_2_143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9" name="Google Shape;1399;g3681a448973_2_14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g3681a448973_2_14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1" name="Google Shape;1401;g3681a448973_2_1436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2" name="Google Shape;1402;g3681a448973_2_1436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3" name="Google Shape;1403;g3681a448973_2_1436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4" name="Google Shape;1404;g3681a448973_2_1436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g3681a448973_2_1436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g3681a448973_2_143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7" name="Google Shape;1407;g3681a448973_2_14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8" name="Google Shape;1408;g3681a448973_2_14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2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1" name="Google Shape;12881;p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82" name="Google Shape;12882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83" name="Google Shape;12883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84" name="Google Shape;12884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5" name="Google Shape;12885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86" name="Google Shape;12886;p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87" name="Google Shape;12887;p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8" name="Google Shape;12888;p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89" name="Google Shape;12889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90" name="Google Shape;12890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2" name="Google Shape;12892;p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93" name="Google Shape;12893;p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894" name="Google Shape;12894;p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95" name="Google Shape;12895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96" name="Google Shape;12896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97" name="Google Shape;12897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8" name="Google Shape;12898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99" name="Google Shape;12899;p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00" name="Google Shape;12900;p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01" name="Google Shape;12901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2" name="Google Shape;12902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4" name="Google Shape;12904;p8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905" name="Google Shape;12905;p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906" name="Google Shape;12906;p8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907" name="Google Shape;12907;p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8" name="Google Shape;12908;p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909" name="Google Shape;12909;p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910" name="Google Shape;12910;p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12" name="Google Shape;12912;p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13" name="Google Shape;12913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14" name="Google Shape;12914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15" name="Google Shape;12915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6" name="Google Shape;12916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17" name="Google Shape;12917;p8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18" name="Google Shape;12918;p8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19" name="Google Shape;12919;p8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20" name="Google Shape;12920;p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21" name="Google Shape;12921;p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22" name="Google Shape;12922;p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23" name="Google Shape;12923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24" name="Google Shape;12924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1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6" name="Google Shape;12926;p9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27" name="Google Shape;12927;p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28" name="Google Shape;12928;p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929" name="Google Shape;12929;p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930" name="Google Shape;12930;p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931" name="Google Shape;12931;p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2" name="Google Shape;12932;p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933" name="Google Shape;12933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12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5" name="Google Shape;12935;p9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936" name="Google Shape;12936;p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7" name="Google Shape;12937;p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8" name="Google Shape;12938;p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939" name="Google Shape;1293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940" name="Google Shape;12940;p9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41" name="Google Shape;12941;p9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1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3" name="Google Shape;12943;p9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944" name="Google Shape;12944;p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945" name="Google Shape;12945;p9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946" name="Google Shape;12946;p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7" name="Google Shape;12947;p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948" name="Google Shape;12948;p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949" name="Google Shape;12949;p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1" name="Google Shape;12951;p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52" name="Google Shape;12952;p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53" name="Google Shape;12953;p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4" name="Google Shape;12954;p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55" name="Google Shape;12955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56" name="Google Shape;12956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57" name="Google Shape;12957;p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58" name="Google Shape;1295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59" name="Google Shape;1295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60" name="Google Shape;1296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1" name="Google Shape;1296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2" name="Google Shape;12962;p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64" name="Google Shape;12964;p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65" name="Google Shape;12965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66" name="Google Shape;12966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67" name="Google Shape;12967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8" name="Google Shape;12968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69" name="Google Shape;12969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70" name="Google Shape;12970;p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1" name="Google Shape;12971;p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72" name="Google Shape;12972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73" name="Google Shape;12973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2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5" name="Google Shape;12975;p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76" name="Google Shape;12976;p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77" name="Google Shape;12977;p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8" name="Google Shape;12978;p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79" name="Google Shape;12979;p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80" name="Google Shape;12980;p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81" name="Google Shape;12981;p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82" name="Google Shape;12982;p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83" name="Google Shape;12983;p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84" name="Google Shape;12984;p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5" name="Google Shape;12985;p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86" name="Google Shape;12986;p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0" name="Google Shape;1410;g3681a448973_2_143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1" name="Google Shape;1411;g3681a448973_2_14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2" name="Google Shape;1412;g3681a448973_2_143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3" name="Google Shape;1413;g3681a448973_2_14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" name="Google Shape;1414;g3681a448973_2_14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5" name="Google Shape;1415;g3681a448973_2_143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6" name="Google Shape;1416;g3681a448973_2_143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7" name="Google Shape;1417;g3681a448973_2_14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8" name="Google Shape;1418;g3681a448973_2_14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8" name="Google Shape;12988;p96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89" name="Google Shape;12989;p96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990" name="Google Shape;12990;p96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12991" name="Google Shape;12991;p9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2" name="Google Shape;12992;p9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2993" name="Google Shape;12993;p9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5" name="Google Shape;12995;p9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6" name="Google Shape;12996;p9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97" name="Google Shape;12997;p9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998" name="Google Shape;12998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999" name="Google Shape;12999;p9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000" name="Google Shape;13000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1" name="Google Shape;13001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002" name="Google Shape;13002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3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" name="Google Shape;13004;p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005" name="Google Shape;13005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6" name="Google Shape;13006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7" name="Google Shape;13007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008" name="Google Shape;13008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009" name="Google Shape;13009;p9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0" name="Google Shape;13010;p9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2" name="Google Shape;13012;p9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013" name="Google Shape;13013;p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014" name="Google Shape;13014;p9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015" name="Google Shape;13015;p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6" name="Google Shape;13016;p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017" name="Google Shape;13017;p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018" name="Google Shape;13018;p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3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0" name="Google Shape;13020;p1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21" name="Google Shape;13021;p1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2" name="Google Shape;13022;p1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3" name="Google Shape;13023;p1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4" name="Google Shape;13024;p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25" name="Google Shape;13025;p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26" name="Google Shape;13026;p1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27" name="Google Shape;13027;p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28" name="Google Shape;13028;p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29" name="Google Shape;13029;p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0" name="Google Shape;13030;p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31" name="Google Shape;13031;p1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3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3" name="Google Shape;13033;p10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34" name="Google Shape;13034;p1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5" name="Google Shape;13035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36" name="Google Shape;13036;p1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37" name="Google Shape;13037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8" name="Google Shape;13038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39" name="Google Shape;13039;p1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40" name="Google Shape;13040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1" name="Google Shape;13041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42" name="Google Shape;13042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3" name="Google Shape;13043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44" name="Google Shape;13044;p1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46" name="Google Shape;13046;p1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47" name="Google Shape;13047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8" name="Google Shape;13048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49" name="Google Shape;13049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0" name="Google Shape;13050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51" name="Google Shape;13051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2" name="Google Shape;13052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53" name="Google Shape;13053;p1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54" name="Google Shape;13054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55" name="Google Shape;13055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3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7" name="Google Shape;1305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8" name="Google Shape;13058;p1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059" name="Google Shape;13059;p1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60" name="Google Shape;13060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1" name="Google Shape;13061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62" name="Google Shape;13062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3" name="Google Shape;13063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64" name="Google Shape;13064;p1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65" name="Google Shape;13065;p1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66" name="Google Shape;13066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67" name="Google Shape;13067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69" name="Google Shape;13069;p1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70" name="Google Shape;13070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71" name="Google Shape;13071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2" name="Google Shape;13072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3" name="Google Shape;13073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74" name="Google Shape;13074;p10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5" name="Google Shape;13075;p10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76" name="Google Shape;13076;p10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77" name="Google Shape;13077;p10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78" name="Google Shape;13078;p10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79" name="Google Shape;13079;p1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80" name="Google Shape;13080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81" name="Google Shape;13081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83" name="Google Shape;13083;p1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84" name="Google Shape;13084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85" name="Google Shape;13085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86" name="Google Shape;13086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7" name="Google Shape;13087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88" name="Google Shape;13088;p1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89" name="Google Shape;13089;p1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90" name="Google Shape;13090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91" name="Google Shape;13091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g3681a448973_2_143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1" name="Google Shape;1421;g3681a448973_2_143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g3681a448973_2_143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3" name="Google Shape;1423;g3681a448973_2_1438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4" name="Google Shape;1424;g3681a448973_2_1438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" name="Google Shape;1425;g3681a448973_2_143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6" name="Google Shape;1426;g3681a448973_2_14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7" name="Google Shape;1427;g3681a448973_2_143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3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93" name="Google Shape;13093;p1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094" name="Google Shape;13094;p1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5" name="Google Shape;13095;p1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096" name="Google Shape;13096;p10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97" name="Google Shape;13097;p1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98" name="Google Shape;13098;p1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099" name="Google Shape;13099;p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100" name="Google Shape;13100;p1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3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2" name="Google Shape;13102;p1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03" name="Google Shape;13103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04" name="Google Shape;13104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05" name="Google Shape;13105;p1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06" name="Google Shape;13106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07" name="Google Shape;13107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08" name="Google Shape;13108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9" name="Google Shape;13109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13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1" name="Google Shape;13111;p1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2" name="Google Shape;13112;p1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3" name="Google Shape;13113;p1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114" name="Google Shape;13114;p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115" name="Google Shape;13115;p1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116" name="Google Shape;13116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7" name="Google Shape;13117;p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118" name="Google Shape;13118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13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20" name="Google Shape;13120;p1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121" name="Google Shape;13121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2" name="Google Shape;13122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3" name="Google Shape;13123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124" name="Google Shape;13124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125" name="Google Shape;13125;p1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26" name="Google Shape;13126;p1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8" name="Google Shape;13128;p11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129" name="Google Shape;13129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130" name="Google Shape;13130;p11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131" name="Google Shape;13131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2" name="Google Shape;13132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33" name="Google Shape;13133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134" name="Google Shape;13134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6" name="Google Shape;13136;p1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37" name="Google Shape;13137;p1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8" name="Google Shape;13138;p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39" name="Google Shape;13139;p1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40" name="Google Shape;13140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41" name="Google Shape;13141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42" name="Google Shape;13142;p1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43" name="Google Shape;13143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44" name="Google Shape;13144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45" name="Google Shape;13145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46" name="Google Shape;13146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147" name="Google Shape;13147;p1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3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49" name="Google Shape;13149;p1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50" name="Google Shape;1315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51" name="Google Shape;1315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52" name="Google Shape;1315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53" name="Google Shape;1315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54" name="Google Shape;13154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5" name="Google Shape;13155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56" name="Google Shape;13156;p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7" name="Google Shape;13157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58" name="Google Shape;13158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0" name="Google Shape;13160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61" name="Google Shape;13161;p1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162" name="Google Shape;13162;p1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63" name="Google Shape;13163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64" name="Google Shape;13164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65" name="Google Shape;13165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66" name="Google Shape;13166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67" name="Google Shape;13167;p1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68" name="Google Shape;13168;p1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69" name="Google Shape;13169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70" name="Google Shape;13170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72" name="Google Shape;13172;p1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73" name="Google Shape;13173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74" name="Google Shape;13174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75" name="Google Shape;13175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6" name="Google Shape;13176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77" name="Google Shape;13177;p11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8" name="Google Shape;13178;p11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79" name="Google Shape;13179;p11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0" name="Google Shape;13180;p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81" name="Google Shape;13181;p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2" name="Google Shape;13182;p1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83" name="Google Shape;13183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84" name="Google Shape;13184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3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86" name="Google Shape;13186;p1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87" name="Google Shape;13187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88" name="Google Shape;13188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89" name="Google Shape;13189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0" name="Google Shape;13190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91" name="Google Shape;13191;p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2" name="Google Shape;13192;p1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93" name="Google Shape;13193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94" name="Google Shape;13194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g3681a448973_2_14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0" name="Google Shape;1430;g3681a448973_2_14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1" name="Google Shape;1431;g3681a448973_2_14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g3681a448973_2_143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3" name="Google Shape;1433;g3681a448973_2_14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4" name="Google Shape;1434;g3681a448973_2_143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5" name="Google Shape;1435;g3681a448973_2_14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" name="Google Shape;1436;g3681a448973_2_14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3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96" name="Google Shape;13196;p1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197" name="Google Shape;13197;p1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98" name="Google Shape;13198;p1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99" name="Google Shape;13199;p11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00" name="Google Shape;13200;p11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01" name="Google Shape;13201;p1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02" name="Google Shape;13202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203" name="Google Shape;13203;p1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5" name="Google Shape;13205;p1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06" name="Google Shape;13206;p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07" name="Google Shape;13207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08" name="Google Shape;13208;p1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09" name="Google Shape;13209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10" name="Google Shape;13210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11" name="Google Shape;13211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2" name="Google Shape;13212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4" name="Google Shape;13214;p11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15" name="Google Shape;13215;p1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6" name="Google Shape;13216;p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17" name="Google Shape;13217;p1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18" name="Google Shape;13218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19" name="Google Shape;13219;p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20" name="Google Shape;13220;p1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21" name="Google Shape;13221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22" name="Google Shape;13222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23" name="Google Shape;13223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4" name="Google Shape;13224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5" name="Google Shape;13225;p1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7" name="Google Shape;13227;p1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8" name="Google Shape;13228;p119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229" name="Google Shape;13229;p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30" name="Google Shape;13230;p1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231" name="Google Shape;13231;p1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3232" name="Google Shape;13232;p11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33" name="Google Shape;13233;p11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4" name="Google Shape;13234;p11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35" name="Google Shape;13235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6" name="Google Shape;13236;p1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237" name="Google Shape;13237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9" name="Google Shape;13239;p12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40" name="Google Shape;13240;p1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1" name="Google Shape;13241;p1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2" name="Google Shape;13242;p1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43" name="Google Shape;13243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44" name="Google Shape;13244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45" name="Google Shape;13245;p1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46" name="Google Shape;13246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47" name="Google Shape;13247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48" name="Google Shape;13248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9" name="Google Shape;13249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50" name="Google Shape;13250;p1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1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2" name="Google Shape;13252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53" name="Google Shape;13253;p12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254" name="Google Shape;13254;p1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55" name="Google Shape;13255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56" name="Google Shape;13256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57" name="Google Shape;13257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8" name="Google Shape;13258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259" name="Google Shape;13259;p12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60" name="Google Shape;13260;p12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61" name="Google Shape;13261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62" name="Google Shape;13262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13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64" name="Google Shape;13264;p1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65" name="Google Shape;13265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66" name="Google Shape;13266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67" name="Google Shape;13267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8" name="Google Shape;13268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269" name="Google Shape;13269;p12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0" name="Google Shape;13270;p12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71" name="Google Shape;13271;p12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2" name="Google Shape;13272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73" name="Google Shape;13273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4" name="Google Shape;13274;p1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75" name="Google Shape;13275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76" name="Google Shape;13276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8" name="Google Shape;13278;p1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79" name="Google Shape;13279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80" name="Google Shape;13280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81" name="Google Shape;13281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2" name="Google Shape;13282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283" name="Google Shape;13283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84" name="Google Shape;13284;p1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5" name="Google Shape;13285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86" name="Google Shape;13286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1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88" name="Google Shape;13288;p1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289" name="Google Shape;13289;p1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0" name="Google Shape;13290;p1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291" name="Google Shape;13291;p12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92" name="Google Shape;13292;p12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3" name="Google Shape;13293;p1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94" name="Google Shape;13294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295" name="Google Shape;13295;p1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7" name="Google Shape;13297;p1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98" name="Google Shape;13298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9" name="Google Shape;1329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0" name="Google Shape;13300;p1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01" name="Google Shape;13301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02" name="Google Shape;13302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03" name="Google Shape;13303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4" name="Google Shape;13304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g3681a448973_2_14405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" name="Google Shape;1439;g3681a448973_2_14405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0" name="Google Shape;1440;g3681a448973_2_144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1" name="Google Shape;1441;g3681a448973_2_14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g3681a448973_2_144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3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6" name="Google Shape;13306;p12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07" name="Google Shape;13307;p12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8" name="Google Shape;13308;p12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09" name="Google Shape;13309;p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10" name="Google Shape;13310;p12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311" name="Google Shape;13311;p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2" name="Google Shape;13312;p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13" name="Google Shape;13313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13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5" name="Google Shape;13315;p1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316" name="Google Shape;13316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7" name="Google Shape;13317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8" name="Google Shape;13318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19" name="Google Shape;13319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20" name="Google Shape;13320;p12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1" name="Google Shape;13321;p12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3" name="Google Shape;13323;p12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24" name="Google Shape;13324;p1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5" name="Google Shape;13325;p1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26" name="Google Shape;13326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27" name="Google Shape;13327;p1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328" name="Google Shape;13328;p1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9" name="Google Shape;13329;p1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30" name="Google Shape;13330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3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32" name="Google Shape;13332;p1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33" name="Google Shape;13333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34" name="Google Shape;13334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5" name="Google Shape;13335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6" name="Google Shape;13336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37" name="Google Shape;13337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8" name="Google Shape;13338;p1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39" name="Google Shape;13339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40" name="Google Shape;13340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13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42" name="Google Shape;13342;p1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343" name="Google Shape;13343;p1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44" name="Google Shape;13344;p1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45" name="Google Shape;13345;p13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6" name="Google Shape;13346;p13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47" name="Google Shape;13347;p1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348" name="Google Shape;13348;p1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349" name="Google Shape;13349;p1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13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51" name="Google Shape;13351;p13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352" name="Google Shape;13352;p1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3" name="Google Shape;13353;p1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4" name="Google Shape;13354;p1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55" name="Google Shape;13355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56" name="Google Shape;13356;p13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7" name="Google Shape;13357;p13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3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9" name="Google Shape;13359;p1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360" name="Google Shape;13360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361" name="Google Shape;13361;p1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362" name="Google Shape;13362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3" name="Google Shape;13363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64" name="Google Shape;13364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365" name="Google Shape;13365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3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Google Shape;13367;p1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68" name="Google Shape;13368;p1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9" name="Google Shape;13369;p1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70" name="Google Shape;13370;p1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71" name="Google Shape;13371;p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72" name="Google Shape;13372;p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73" name="Google Shape;13373;p1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74" name="Google Shape;13374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75" name="Google Shape;13375;p1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76" name="Google Shape;13376;p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77" name="Google Shape;13377;p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78" name="Google Shape;13378;p1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0" name="Google Shape;13380;p1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1" name="Google Shape;13381;p1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2" name="Google Shape;13382;p1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83" name="Google Shape;13383;p1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84" name="Google Shape;13384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85" name="Google Shape;13385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86" name="Google Shape;13386;p1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87" name="Google Shape;13387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88" name="Google Shape;13388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89" name="Google Shape;13389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0" name="Google Shape;13390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91" name="Google Shape;13391;p1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3" name="Google Shape;13393;p1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94" name="Google Shape;13394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95" name="Google Shape;13395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96" name="Google Shape;13396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7" name="Google Shape;13397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98" name="Google Shape;13398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9" name="Google Shape;13399;p1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00" name="Google Shape;13400;p1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01" name="Google Shape;13401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02" name="Google Shape;13402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" name="Google Shape;1444;g3681a448973_2_1441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5" name="Google Shape;1445;g3681a448973_2_1441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g3681a448973_2_144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7" name="Google Shape;1447;g3681a448973_2_144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g3681a448973_2_144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9" name="Google Shape;1449;g3681a448973_2_1441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0" name="Google Shape;1450;g3681a448973_2_1441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" name="Google Shape;1451;g3681a448973_2_1441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2" name="Google Shape;1452;g3681a448973_2_14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3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4" name="Google Shape;13404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5" name="Google Shape;13405;p13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406" name="Google Shape;13406;p1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07" name="Google Shape;13407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08" name="Google Shape;13408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09" name="Google Shape;13409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0" name="Google Shape;13410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11" name="Google Shape;13411;p13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12" name="Google Shape;13412;p13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13" name="Google Shape;13413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14" name="Google Shape;13414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3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6" name="Google Shape;13416;p1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17" name="Google Shape;13417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18" name="Google Shape;13418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19" name="Google Shape;13419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0" name="Google Shape;13420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21" name="Google Shape;13421;p13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2" name="Google Shape;13422;p13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23" name="Google Shape;13423;p13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24" name="Google Shape;13424;p1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25" name="Google Shape;13425;p1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26" name="Google Shape;13426;p1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27" name="Google Shape;13427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28" name="Google Shape;13428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3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0" name="Google Shape;13430;p1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31" name="Google Shape;13431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32" name="Google Shape;13432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33" name="Google Shape;13433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4" name="Google Shape;13434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35" name="Google Shape;13435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6" name="Google Shape;13436;p1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37" name="Google Shape;13437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38" name="Google Shape;13438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40" name="Google Shape;13440;p1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441" name="Google Shape;13441;p1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2" name="Google Shape;13442;p1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443" name="Google Shape;13443;p13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4" name="Google Shape;13444;p1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45" name="Google Shape;13445;p1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446" name="Google Shape;13446;p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447" name="Google Shape;13447;p1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3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9" name="Google Shape;13449;p1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50" name="Google Shape;13450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51" name="Google Shape;13451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52" name="Google Shape;13452;p1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53" name="Google Shape;13453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54" name="Google Shape;13454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55" name="Google Shape;13455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6" name="Google Shape;13456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3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8" name="Google Shape;13458;p14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9" name="Google Shape;13459;p1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60" name="Google Shape;13460;p1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61" name="Google Shape;13461;p1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62" name="Google Shape;13462;p1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463" name="Google Shape;13463;p1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4" name="Google Shape;13464;p1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65" name="Google Shape;13465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13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7" name="Google Shape;13467;p1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468" name="Google Shape;13468;p1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9" name="Google Shape;13469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0" name="Google Shape;13470;p1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71" name="Google Shape;13471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72" name="Google Shape;13472;p14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3" name="Google Shape;13473;p14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3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5" name="Google Shape;13475;p1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76" name="Google Shape;13476;p1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7" name="Google Shape;13477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78" name="Google Shape;13478;p1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79" name="Google Shape;13479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80" name="Google Shape;13480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81" name="Google Shape;13481;p1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82" name="Google Shape;13482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83" name="Google Shape;13483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84" name="Google Shape;13484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5" name="Google Shape;13485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486" name="Google Shape;13486;p1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3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88" name="Google Shape;13488;p1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89" name="Google Shape;13489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90" name="Google Shape;13490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91" name="Google Shape;13491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2" name="Google Shape;13492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93" name="Google Shape;13493;p1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4" name="Google Shape;13494;p1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95" name="Google Shape;13495;p1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6" name="Google Shape;13496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97" name="Google Shape;13497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3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9" name="Google Shape;13499;p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0" name="Google Shape;13500;p14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501" name="Google Shape;13501;p1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02" name="Google Shape;13502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03" name="Google Shape;13503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04" name="Google Shape;13504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5" name="Google Shape;13505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06" name="Google Shape;13506;p14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07" name="Google Shape;13507;p14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08" name="Google Shape;13508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09" name="Google Shape;13509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g3681a448973_2_13119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g3681a448973_2_13119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54" name="Google Shape;154;g3681a448973_2_13119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155" name="Google Shape;155;g3681a448973_2_1311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g3681a448973_2_1311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57" name="Google Shape;157;g3681a448973_2_1311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g3681a448973_2_1442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5" name="Google Shape;1455;g3681a448973_2_1442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g3681a448973_2_144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7" name="Google Shape;1457;g3681a448973_2_14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g3681a448973_2_14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59" name="Google Shape;1459;g3681a448973_2_1442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0" name="Google Shape;1460;g3681a448973_2_1442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" name="Google Shape;1461;g3681a448973_2_1442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62" name="Google Shape;1462;g3681a448973_2_14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3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1" name="Google Shape;13511;p1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12" name="Google Shape;13512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13" name="Google Shape;13513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14" name="Google Shape;13514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15" name="Google Shape;13515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16" name="Google Shape;13516;p14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7" name="Google Shape;13517;p14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518" name="Google Shape;13518;p14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19" name="Google Shape;13519;p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520" name="Google Shape;13520;p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21" name="Google Shape;13521;p1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22" name="Google Shape;13522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23" name="Google Shape;13523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5" name="Google Shape;13525;p14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26" name="Google Shape;13526;p1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27" name="Google Shape;13527;p14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528" name="Google Shape;13528;p1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9" name="Google Shape;13529;p1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30" name="Google Shape;13530;p1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531" name="Google Shape;13531;p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3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33" name="Google Shape;13533;p1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534" name="Google Shape;13534;p1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35" name="Google Shape;13535;p1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36" name="Google Shape;13536;p1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37" name="Google Shape;13537;p1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38" name="Google Shape;13538;p1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539" name="Google Shape;13539;p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540" name="Google Shape;13540;p1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2" name="Google Shape;13542;p1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43" name="Google Shape;13543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44" name="Google Shape;13544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45" name="Google Shape;13545;p1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46" name="Google Shape;13546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47" name="Google Shape;13547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48" name="Google Shape;13548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9" name="Google Shape;13549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3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1" name="Google Shape;13551;p1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52" name="Google Shape;13552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53" name="Google Shape;13553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54" name="Google Shape;13554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5" name="Google Shape;13555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56" name="Google Shape;13556;p1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7" name="Google Shape;13557;p1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58" name="Google Shape;13558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59" name="Google Shape;13559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1" name="Google Shape;13561;p15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62" name="Google Shape;13562;p15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3" name="Google Shape;13563;p15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564" name="Google Shape;13564;p1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565" name="Google Shape;13565;p15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566" name="Google Shape;13566;p1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7" name="Google Shape;13567;p1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68" name="Google Shape;13568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13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70" name="Google Shape;13570;p1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571" name="Google Shape;13571;p1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2" name="Google Shape;13572;p1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3" name="Google Shape;13573;p1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74" name="Google Shape;13574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75" name="Google Shape;13575;p15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6" name="Google Shape;13576;p15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3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8" name="Google Shape;13578;p1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9" name="Google Shape;13579;p1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0" name="Google Shape;13580;p1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81" name="Google Shape;13581;p1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82" name="Google Shape;13582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83" name="Google Shape;13583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84" name="Google Shape;13584;p1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85" name="Google Shape;13585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86" name="Google Shape;13586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87" name="Google Shape;13587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8" name="Google Shape;13588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589" name="Google Shape;13589;p1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3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91" name="Google Shape;13591;p1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92" name="Google Shape;13592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93" name="Google Shape;13593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94" name="Google Shape;13594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5" name="Google Shape;13595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96" name="Google Shape;13596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7" name="Google Shape;13597;p1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98" name="Google Shape;13598;p1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99" name="Google Shape;13599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00" name="Google Shape;13600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3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2" name="Google Shape;13602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3" name="Google Shape;13603;p15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604" name="Google Shape;13604;p1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05" name="Google Shape;13605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06" name="Google Shape;13606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07" name="Google Shape;13607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8" name="Google Shape;13608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09" name="Google Shape;13609;p15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10" name="Google Shape;13610;p15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11" name="Google Shape;13611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12" name="Google Shape;13612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g3681a448973_2_1443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" name="Google Shape;1465;g3681a448973_2_1443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g3681a448973_2_1443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7" name="Google Shape;1467;g3681a448973_2_1443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68" name="Google Shape;1468;g3681a448973_2_144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3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4" name="Google Shape;13614;p1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15" name="Google Shape;13615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16" name="Google Shape;13616;p1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17" name="Google Shape;13617;p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8" name="Google Shape;13618;p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19" name="Google Shape;13619;p15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0" name="Google Shape;13620;p15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21" name="Google Shape;13621;p15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22" name="Google Shape;13622;p1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23" name="Google Shape;13623;p1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24" name="Google Shape;13624;p1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25" name="Google Shape;13625;p1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26" name="Google Shape;13626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3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8" name="Google Shape;13628;p15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629" name="Google Shape;13629;p1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630" name="Google Shape;13630;p15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631" name="Google Shape;13631;p1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2" name="Google Shape;13632;p1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633" name="Google Shape;13633;p1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34" name="Google Shape;13634;p1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6" name="Google Shape;13636;p1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7" name="Google Shape;13637;p1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8" name="Google Shape;13638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9" name="Google Shape;13639;p1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40" name="Google Shape;13640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41" name="Google Shape;13641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42" name="Google Shape;13642;p1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43" name="Google Shape;13643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44" name="Google Shape;13644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45" name="Google Shape;13645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6" name="Google Shape;13646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647" name="Google Shape;13647;p1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13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9" name="Google Shape;13649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650" name="Google Shape;13650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1" name="Google Shape;13651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652" name="Google Shape;13652;p15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53" name="Google Shape;13653;p15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4" name="Google Shape;13654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55" name="Google Shape;13655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656" name="Google Shape;13656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8" name="Google Shape;13658;p1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59" name="Google Shape;13659;p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60" name="Google Shape;13660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61" name="Google Shape;13661;p1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62" name="Google Shape;13662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63" name="Google Shape;13663;p1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64" name="Google Shape;13664;p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5" name="Google Shape;13665;p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3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67" name="Google Shape;13667;p1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68" name="Google Shape;13668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69" name="Google Shape;13669;p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70" name="Google Shape;13670;p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1" name="Google Shape;13671;p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72" name="Google Shape;13672;p1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73" name="Google Shape;13673;p1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74" name="Google Shape;13674;p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5" name="Google Shape;13675;p1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7" name="Google Shape;13677;p16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678" name="Google Shape;13678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679" name="Google Shape;13679;p16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680" name="Google Shape;13680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1" name="Google Shape;13681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682" name="Google Shape;13682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83" name="Google Shape;13683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3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5" name="Google Shape;13685;p1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86" name="Google Shape;13686;p1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7" name="Google Shape;13687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88" name="Google Shape;13688;p1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89" name="Google Shape;13689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90" name="Google Shape;13690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91" name="Google Shape;13691;p1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92" name="Google Shape;13692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93" name="Google Shape;13693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94" name="Google Shape;13694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5" name="Google Shape;13695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696" name="Google Shape;13696;p1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13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98" name="Google Shape;13698;p1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99" name="Google Shape;13699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0" name="Google Shape;13700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01" name="Google Shape;13701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2" name="Google Shape;13702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03" name="Google Shape;13703;p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04" name="Google Shape;13704;p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05" name="Google Shape;13705;p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06" name="Google Shape;13706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07" name="Google Shape;13707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9" name="Google Shape;13709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0" name="Google Shape;13710;p16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711" name="Google Shape;13711;p1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12" name="Google Shape;13712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13" name="Google Shape;13713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4" name="Google Shape;13714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5" name="Google Shape;13715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16" name="Google Shape;13716;p16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17" name="Google Shape;13717;p16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18" name="Google Shape;13718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19" name="Google Shape;13719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0" name="Google Shape;1470;g3681a448973_2_1443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71" name="Google Shape;1471;g3681a448973_2_1443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72" name="Google Shape;1472;g3681a448973_2_1443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3" name="Google Shape;1473;g3681a448973_2_1443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4" name="Google Shape;1474;g3681a448973_2_1443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" name="Google Shape;13721;p1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22" name="Google Shape;13722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23" name="Google Shape;13723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24" name="Google Shape;13724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5" name="Google Shape;13725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26" name="Google Shape;13726;p1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27" name="Google Shape;13727;p16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28" name="Google Shape;13728;p16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9" name="Google Shape;13729;p1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30" name="Google Shape;13730;p1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31" name="Google Shape;13731;p1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32" name="Google Shape;13732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33" name="Google Shape;13733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3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35" name="Google Shape;13735;p1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36" name="Google Shape;13736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37" name="Google Shape;13737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38" name="Google Shape;13738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39" name="Google Shape;13739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40" name="Google Shape;13740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1" name="Google Shape;13741;p1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2" name="Google Shape;13742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43" name="Google Shape;13743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45" name="Google Shape;13745;p1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746" name="Google Shape;13746;p1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7" name="Google Shape;13747;p1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748" name="Google Shape;13748;p16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49" name="Google Shape;13749;p1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50" name="Google Shape;13750;p1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751" name="Google Shape;13751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752" name="Google Shape;13752;p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4" name="Google Shape;13754;p1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55" name="Google Shape;1375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56" name="Google Shape;1375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57" name="Google Shape;13757;p1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58" name="Google Shape;1375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59" name="Google Shape;1375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60" name="Google Shape;1376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61" name="Google Shape;1376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3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3" name="Google Shape;13763;p1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64" name="Google Shape;13764;p1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5" name="Google Shape;1376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66" name="Google Shape;13766;p1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67" name="Google Shape;1376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68" name="Google Shape;1376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69" name="Google Shape;13769;p1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70" name="Google Shape;1377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1" name="Google Shape;1377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72" name="Google Shape;1377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73" name="Google Shape;1377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74" name="Google Shape;13774;p1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3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6" name="Google Shape;13776;p17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77" name="Google Shape;13777;p17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78" name="Google Shape;13778;p17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79" name="Google Shape;13779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780" name="Google Shape;13780;p17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781" name="Google Shape;13781;p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2" name="Google Shape;13782;p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783" name="Google Shape;13783;p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13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85" name="Google Shape;13785;p1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786" name="Google Shape;13786;p1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7" name="Google Shape;13787;p1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8" name="Google Shape;13788;p1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789" name="Google Shape;1378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790" name="Google Shape;13790;p17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91" name="Google Shape;13791;p17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3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3" name="Google Shape;13793;p17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794" name="Google Shape;13794;p17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795" name="Google Shape;13795;p17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796" name="Google Shape;13796;p17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7" name="Google Shape;13797;p17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798" name="Google Shape;13798;p17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799" name="Google Shape;13799;p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01" name="Google Shape;13801;p1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02" name="Google Shape;13802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03" name="Google Shape;13803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04" name="Google Shape;13804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05" name="Google Shape;13805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6" name="Google Shape;13806;p1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07" name="Google Shape;13807;p1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08" name="Google Shape;13808;p1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09" name="Google Shape;13809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10" name="Google Shape;13810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3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2" name="Google Shape;13812;p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3" name="Google Shape;13813;p17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14" name="Google Shape;13814;p1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15" name="Google Shape;13815;p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16" name="Google Shape;13816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17" name="Google Shape;13817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18" name="Google Shape;13818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19" name="Google Shape;13819;p17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0" name="Google Shape;13820;p17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21" name="Google Shape;13821;p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22" name="Google Shape;13822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" name="Google Shape;1476;g3681a448973_2_1444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7" name="Google Shape;1477;g3681a448973_2_1444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8" name="Google Shape;1478;g3681a448973_2_1444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9" name="Google Shape;1479;g3681a448973_2_1444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0" name="Google Shape;1480;g3681a448973_2_1444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1" name="Google Shape;1481;g3681a448973_2_1444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3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" name="Google Shape;13824;p1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25" name="Google Shape;13825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26" name="Google Shape;13826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27" name="Google Shape;13827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28" name="Google Shape;13828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29" name="Google Shape;13829;p1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0" name="Google Shape;13830;p1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31" name="Google Shape;13831;p1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2" name="Google Shape;13832;p1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33" name="Google Shape;13833;p1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4" name="Google Shape;13834;p1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5" name="Google Shape;13835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36" name="Google Shape;13836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3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38" name="Google Shape;13838;p1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39" name="Google Shape;13839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40" name="Google Shape;13840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41" name="Google Shape;13841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42" name="Google Shape;13842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43" name="Google Shape;13843;p1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4" name="Google Shape;13844;p1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45" name="Google Shape;13845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6" name="Google Shape;13846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3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48" name="Google Shape;13848;p1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849" name="Google Shape;13849;p1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0" name="Google Shape;13850;p1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851" name="Google Shape;13851;p1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52" name="Google Shape;13852;p1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53" name="Google Shape;13853;p1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854" name="Google Shape;13854;p1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855" name="Google Shape;13855;p1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3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7" name="Google Shape;13857;p1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58" name="Google Shape;13858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59" name="Google Shape;13859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60" name="Google Shape;13860;p1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61" name="Google Shape;13861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62" name="Google Shape;13862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63" name="Google Shape;13863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64" name="Google Shape;13864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3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6" name="Google Shape;13866;p18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67" name="Google Shape;13867;p18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8" name="Google Shape;13868;p18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869" name="Google Shape;13869;p1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70" name="Google Shape;13870;p18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871" name="Google Shape;13871;p1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2" name="Google Shape;13872;p1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873" name="Google Shape;13873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75" name="Google Shape;13875;p1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876" name="Google Shape;13876;p1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7" name="Google Shape;13877;p1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8" name="Google Shape;13878;p1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879" name="Google Shape;13879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880" name="Google Shape;13880;p18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1" name="Google Shape;13881;p18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3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3" name="Google Shape;13883;p1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84" name="Google Shape;13884;p1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5" name="Google Shape;13885;p1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6" name="Google Shape;13886;p1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87" name="Google Shape;13887;p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88" name="Google Shape;13888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89" name="Google Shape;13889;p1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90" name="Google Shape;13890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91" name="Google Shape;13891;p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92" name="Google Shape;13892;p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93" name="Google Shape;13893;p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894" name="Google Shape;13894;p1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3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6" name="Google Shape;13896;p1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97" name="Google Shape;13897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898" name="Google Shape;13898;p1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899" name="Google Shape;13899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0" name="Google Shape;13900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901" name="Google Shape;13901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902" name="Google Shape;13902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4" name="Google Shape;13904;p1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05" name="Google Shape;13905;p1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06" name="Google Shape;13906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07" name="Google Shape;13907;p1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08" name="Google Shape;13908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09" name="Google Shape;13909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10" name="Google Shape;13910;p1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11" name="Google Shape;13911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12" name="Google Shape;13912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3" name="Google Shape;13913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4" name="Google Shape;13914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915" name="Google Shape;13915;p1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7" name="Google Shape;13917;p1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18" name="Google Shape;13918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19" name="Google Shape;13919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20" name="Google Shape;13920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1" name="Google Shape;13921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22" name="Google Shape;13922;p1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3" name="Google Shape;13923;p1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24" name="Google Shape;13924;p1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25" name="Google Shape;13925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26" name="Google Shape;13926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g3681a448973_2_144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4" name="Google Shape;1484;g3681a448973_2_1445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5" name="Google Shape;1485;g3681a448973_2_144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6" name="Google Shape;1486;g3681a448973_2_14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" name="Google Shape;1487;g3681a448973_2_144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88" name="Google Shape;1488;g3681a448973_2_1445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9" name="Google Shape;1489;g3681a448973_2_1445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0" name="Google Shape;1490;g3681a448973_2_1445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91" name="Google Shape;1491;g3681a448973_2_144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3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8" name="Google Shape;13928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9" name="Google Shape;13929;p18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930" name="Google Shape;13930;p1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31" name="Google Shape;13931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32" name="Google Shape;13932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33" name="Google Shape;13933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34" name="Google Shape;13934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5" name="Google Shape;13935;p18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6" name="Google Shape;13936;p18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37" name="Google Shape;13937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38" name="Google Shape;13938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3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40" name="Google Shape;13940;p1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41" name="Google Shape;13941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42" name="Google Shape;13942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43" name="Google Shape;13943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44" name="Google Shape;13944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45" name="Google Shape;13945;p18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6" name="Google Shape;13946;p18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47" name="Google Shape;13947;p18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8" name="Google Shape;13948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49" name="Google Shape;13949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50" name="Google Shape;13950;p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1" name="Google Shape;13951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52" name="Google Shape;13952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3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4" name="Google Shape;13954;p1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55" name="Google Shape;13955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56" name="Google Shape;13956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57" name="Google Shape;13957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8" name="Google Shape;13958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59" name="Google Shape;13959;p1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60" name="Google Shape;13960;p1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61" name="Google Shape;13961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2" name="Google Shape;13962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3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64" name="Google Shape;13964;p1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965" name="Google Shape;13965;p1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6" name="Google Shape;13966;p1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967" name="Google Shape;13967;p18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68" name="Google Shape;13968;p18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69" name="Google Shape;13969;p1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70" name="Google Shape;13970;p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971" name="Google Shape;13971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3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3" name="Google Shape;13973;p1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74" name="Google Shape;13974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75" name="Google Shape;13975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76" name="Google Shape;13976;p1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77" name="Google Shape;13977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78" name="Google Shape;13978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79" name="Google Shape;13979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0" name="Google Shape;13980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3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2" name="Google Shape;13982;p1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83" name="Google Shape;13983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84" name="Google Shape;13984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85" name="Google Shape;13985;p1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86" name="Google Shape;13986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7" name="Google Shape;13987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88" name="Google Shape;13988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9" name="Google Shape;13989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1" name="Google Shape;13991;p19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92" name="Google Shape;13992;p1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93" name="Google Shape;13993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94" name="Google Shape;13994;p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95" name="Google Shape;13995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96" name="Google Shape;13996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97" name="Google Shape;13997;p1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98" name="Google Shape;13998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99" name="Google Shape;13999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00" name="Google Shape;14000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1" name="Google Shape;14001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02" name="Google Shape;14002;p1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4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4" name="Google Shape;14004;p1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05" name="Google Shape;14005;p1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06" name="Google Shape;14006;p1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07" name="Google Shape;14007;p1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08" name="Google Shape;14008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09" name="Google Shape;14009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10" name="Google Shape;14010;p1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11" name="Google Shape;14011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12" name="Google Shape;14012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3" name="Google Shape;14013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4" name="Google Shape;14014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15" name="Google Shape;14015;p1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4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7" name="Google Shape;14017;p19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18" name="Google Shape;14018;p19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19" name="Google Shape;14019;p19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020" name="Google Shape;14020;p1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021" name="Google Shape;14021;p19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022" name="Google Shape;14022;p1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3" name="Google Shape;14023;p1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024" name="Google Shape;14024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6" name="Google Shape;14026;p1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027" name="Google Shape;14027;p1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8" name="Google Shape;14028;p1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9" name="Google Shape;14029;p1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030" name="Google Shape;14030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31" name="Google Shape;14031;p19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32" name="Google Shape;14032;p19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" name="Google Shape;1493;g3681a448973_2_1446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4" name="Google Shape;1494;g3681a448973_2_144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5" name="Google Shape;1495;g3681a448973_2_144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6" name="Google Shape;1496;g3681a448973_2_1446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97" name="Google Shape;1497;g3681a448973_2_14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4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4" name="Google Shape;14034;p1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35" name="Google Shape;14035;p1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036" name="Google Shape;14036;p1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037" name="Google Shape;14037;p1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8" name="Google Shape;14038;p1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39" name="Google Shape;14039;p1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040" name="Google Shape;14040;p1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4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2" name="Google Shape;14042;p1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3" name="Google Shape;14043;p1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4" name="Google Shape;14044;p1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45" name="Google Shape;14045;p1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46" name="Google Shape;14046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47" name="Google Shape;14047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48" name="Google Shape;14048;p1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49" name="Google Shape;14049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50" name="Google Shape;14050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51" name="Google Shape;14051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2" name="Google Shape;14052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53" name="Google Shape;14053;p1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14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5" name="Google Shape;14055;p1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56" name="Google Shape;14056;p1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57" name="Google Shape;14057;p1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58" name="Google Shape;14058;p1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59" name="Google Shape;14059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60" name="Google Shape;14060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61" name="Google Shape;14061;p1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62" name="Google Shape;14062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63" name="Google Shape;14063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64" name="Google Shape;14064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65" name="Google Shape;14065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66" name="Google Shape;14066;p1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4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68" name="Google Shape;14068;p1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69" name="Google Shape;14069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70" name="Google Shape;14070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71" name="Google Shape;14071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2" name="Google Shape;14072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73" name="Google Shape;14073;p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74" name="Google Shape;14074;p1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75" name="Google Shape;14075;p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76" name="Google Shape;14076;p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77" name="Google Shape;14077;p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4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9" name="Google Shape;14079;p2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0" name="Google Shape;14080;p2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081" name="Google Shape;14081;p2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82" name="Google Shape;14082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83" name="Google Shape;14083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84" name="Google Shape;14084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85" name="Google Shape;14085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86" name="Google Shape;14086;p2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7" name="Google Shape;14087;p2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88" name="Google Shape;14088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89" name="Google Shape;14089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4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91" name="Google Shape;14091;p2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92" name="Google Shape;14092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93" name="Google Shape;14093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94" name="Google Shape;14094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95" name="Google Shape;14095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96" name="Google Shape;14096;p20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97" name="Google Shape;14097;p20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98" name="Google Shape;14098;p20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99" name="Google Shape;14099;p2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00" name="Google Shape;14100;p2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01" name="Google Shape;14101;p2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02" name="Google Shape;14102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3" name="Google Shape;14103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05" name="Google Shape;14105;p2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06" name="Google Shape;14106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07" name="Google Shape;14107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08" name="Google Shape;14108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09" name="Google Shape;14109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10" name="Google Shape;14110;p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11" name="Google Shape;14111;p2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12" name="Google Shape;14112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13" name="Google Shape;14113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4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15" name="Google Shape;14115;p2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116" name="Google Shape;14116;p2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7" name="Google Shape;14117;p2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18" name="Google Shape;14118;p20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19" name="Google Shape;14119;p20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20" name="Google Shape;14120;p2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121" name="Google Shape;14121;p2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122" name="Google Shape;1412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4" name="Google Shape;14124;p2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25" name="Google Shape;14125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26" name="Google Shape;14126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27" name="Google Shape;14127;p2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28" name="Google Shape;14128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29" name="Google Shape;14129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30" name="Google Shape;14130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1" name="Google Shape;14131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4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3" name="Google Shape;14133;p2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34" name="Google Shape;14134;p2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5" name="Google Shape;14135;p2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36" name="Google Shape;14136;p2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37" name="Google Shape;14137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38" name="Google Shape;14138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39" name="Google Shape;14139;p2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40" name="Google Shape;14140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1" name="Google Shape;14141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42" name="Google Shape;14142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3" name="Google Shape;14143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144" name="Google Shape;14144;p2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" name="Google Shape;1499;g3681a448973_2_144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0" name="Google Shape;1500;g3681a448973_2_144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1" name="Google Shape;1501;g3681a448973_2_144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2" name="Google Shape;1502;g3681a448973_2_144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3" name="Google Shape;1503;g3681a448973_2_144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04" name="Google Shape;1504;g3681a448973_2_144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4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6" name="Google Shape;14146;p2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47" name="Google Shape;14147;p2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8" name="Google Shape;14148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9" name="Google Shape;14149;p2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50" name="Google Shape;14150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51" name="Google Shape;14151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52" name="Google Shape;14152;p2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53" name="Google Shape;14153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54" name="Google Shape;14154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5" name="Google Shape;14155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6" name="Google Shape;14156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157" name="Google Shape;14157;p2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1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9" name="Google Shape;14159;p2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60" name="Google Shape;14160;p2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61" name="Google Shape;14161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62" name="Google Shape;14162;p2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63" name="Google Shape;14163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64" name="Google Shape;14164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65" name="Google Shape;14165;p2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66" name="Google Shape;14166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67" name="Google Shape;14167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68" name="Google Shape;14168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9" name="Google Shape;14169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170" name="Google Shape;14170;p2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2" name="Google Shape;14172;p2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73" name="Google Shape;14173;p2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4" name="Google Shape;14174;p2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5" name="Google Shape;14175;p2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76" name="Google Shape;14176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77" name="Google Shape;14177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78" name="Google Shape;14178;p2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79" name="Google Shape;14179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80" name="Google Shape;14180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81" name="Google Shape;14181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2" name="Google Shape;14182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183" name="Google Shape;14183;p2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4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5" name="Google Shape;14185;p20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86" name="Google Shape;14186;p20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7" name="Google Shape;14187;p20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188" name="Google Shape;14188;p2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189" name="Google Shape;14189;p20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190" name="Google Shape;14190;p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1" name="Google Shape;14191;p2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92" name="Google Shape;14192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94" name="Google Shape;14194;p21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195" name="Google Shape;14195;p2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6" name="Google Shape;14196;p2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7" name="Google Shape;14197;p2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98" name="Google Shape;14198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199" name="Google Shape;14199;p21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00" name="Google Shape;14200;p21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2" name="Google Shape;14202;p2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203" name="Google Shape;14203;p2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204" name="Google Shape;14204;p2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205" name="Google Shape;14205;p2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6" name="Google Shape;14206;p2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07" name="Google Shape;14207;p2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208" name="Google Shape;14208;p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1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0" name="Google Shape;14210;p2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11" name="Google Shape;14211;p2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12" name="Google Shape;14212;p2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13" name="Google Shape;14213;p2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14" name="Google Shape;14214;p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15" name="Google Shape;14215;p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16" name="Google Shape;14216;p2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17" name="Google Shape;14217;p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18" name="Google Shape;14218;p2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19" name="Google Shape;14219;p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0" name="Google Shape;14220;p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221" name="Google Shape;14221;p2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4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3" name="Google Shape;14223;p2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24" name="Google Shape;14224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25" name="Google Shape;14225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26" name="Google Shape;14226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7" name="Google Shape;14227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28" name="Google Shape;14228;p2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29" name="Google Shape;14229;p2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30" name="Google Shape;14230;p2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31" name="Google Shape;14231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32" name="Google Shape;14232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4" name="Google Shape;14234;p2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5" name="Google Shape;14235;p21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236" name="Google Shape;14236;p2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37" name="Google Shape;14237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38" name="Google Shape;14238;p2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39" name="Google Shape;14239;p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0" name="Google Shape;14240;p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41" name="Google Shape;14241;p21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42" name="Google Shape;14242;p21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43" name="Google Shape;14243;p2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44" name="Google Shape;14244;p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4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46" name="Google Shape;14246;p2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47" name="Google Shape;14247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48" name="Google Shape;14248;p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49" name="Google Shape;14249;p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0" name="Google Shape;14250;p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51" name="Google Shape;14251;p2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52" name="Google Shape;14252;p2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253" name="Google Shape;14253;p2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4" name="Google Shape;14254;p2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255" name="Google Shape;14255;p2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6" name="Google Shape;14256;p2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57" name="Google Shape;14257;p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58" name="Google Shape;14258;p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506;g3681a448973_2_144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7" name="Google Shape;1507;g3681a448973_2_144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8" name="Google Shape;1508;g3681a448973_2_144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09" name="Google Shape;1509;g3681a448973_2_14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0" name="Google Shape;1510;g3681a448973_2_14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11" name="Google Shape;1511;g3681a448973_2_1447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2" name="Google Shape;1512;g3681a448973_2_1447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3" name="Google Shape;1513;g3681a448973_2_144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14" name="Google Shape;1514;g3681a448973_2_14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4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60" name="Google Shape;14260;p2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61" name="Google Shape;14261;p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62" name="Google Shape;14262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63" name="Google Shape;14263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4" name="Google Shape;14264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65" name="Google Shape;14265;p2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6" name="Google Shape;14266;p2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67" name="Google Shape;14267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68" name="Google Shape;14268;p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4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70" name="Google Shape;14270;p2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71" name="Google Shape;14271;p2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2" name="Google Shape;14272;p2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73" name="Google Shape;14273;p21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74" name="Google Shape;14274;p21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5" name="Google Shape;14275;p2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76" name="Google Shape;14276;p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77" name="Google Shape;14277;p2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9" name="Google Shape;14279;p2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80" name="Google Shape;14280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81" name="Google Shape;14281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82" name="Google Shape;14282;p2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83" name="Google Shape;14283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84" name="Google Shape;14284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85" name="Google Shape;14285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86" name="Google Shape;14286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8" name="Google Shape;14288;p21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89" name="Google Shape;14289;p21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90" name="Google Shape;14290;p21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91" name="Google Shape;14291;p2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292" name="Google Shape;14292;p21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293" name="Google Shape;14293;p2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4" name="Google Shape;14294;p2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295" name="Google Shape;14295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97" name="Google Shape;14297;p2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298" name="Google Shape;14298;p2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9" name="Google Shape;14299;p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0" name="Google Shape;14300;p2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301" name="Google Shape;14301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302" name="Google Shape;14302;p22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3" name="Google Shape;14303;p22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4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" name="Google Shape;14305;p22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306" name="Google Shape;14306;p2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307" name="Google Shape;14307;p22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308" name="Google Shape;14308;p2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9" name="Google Shape;14309;p2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310" name="Google Shape;14310;p2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311" name="Google Shape;14311;p2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14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3" name="Google Shape;14313;p22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14" name="Google Shape;14314;p2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15" name="Google Shape;14315;p2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16" name="Google Shape;14316;p2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17" name="Google Shape;14317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18" name="Google Shape;14318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19" name="Google Shape;14319;p2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20" name="Google Shape;14320;p2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21" name="Google Shape;14321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22" name="Google Shape;14322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3" name="Google Shape;14323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324" name="Google Shape;14324;p2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4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6" name="Google Shape;14326;p2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27" name="Google Shape;14327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28" name="Google Shape;14328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29" name="Google Shape;14329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0" name="Google Shape;14330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31" name="Google Shape;14331;p2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2" name="Google Shape;14332;p2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33" name="Google Shape;14333;p2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34" name="Google Shape;14334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5" name="Google Shape;14335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4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Google Shape;14337;p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8" name="Google Shape;14338;p22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339" name="Google Shape;14339;p22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40" name="Google Shape;14340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41" name="Google Shape;14341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42" name="Google Shape;14342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3" name="Google Shape;14343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44" name="Google Shape;14344;p22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45" name="Google Shape;14345;p22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46" name="Google Shape;14346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47" name="Google Shape;14347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4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9" name="Google Shape;14349;p2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50" name="Google Shape;14350;p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51" name="Google Shape;14351;p2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52" name="Google Shape;14352;p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53" name="Google Shape;14353;p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54" name="Google Shape;14354;p22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5" name="Google Shape;14355;p22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356" name="Google Shape;14356;p22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57" name="Google Shape;14357;p2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358" name="Google Shape;14358;p2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59" name="Google Shape;14359;p2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60" name="Google Shape;14360;p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61" name="Google Shape;14361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6" name="Google Shape;1516;g3681a448973_2_1448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7" name="Google Shape;1517;g3681a448973_2_1448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" name="Google Shape;1518;g3681a448973_2_144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19" name="Google Shape;1519;g3681a448973_2_14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" name="Google Shape;1520;g3681a448973_2_144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21" name="Google Shape;1521;g3681a448973_2_1448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2" name="Google Shape;1522;g3681a448973_2_1448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3" name="Google Shape;1523;g3681a448973_2_1448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24" name="Google Shape;1524;g3681a448973_2_14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4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63" name="Google Shape;14363;p2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64" name="Google Shape;14364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5" name="Google Shape;14365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66" name="Google Shape;14366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7" name="Google Shape;14367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68" name="Google Shape;14368;p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9" name="Google Shape;14369;p2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70" name="Google Shape;14370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71" name="Google Shape;14371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4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73" name="Google Shape;14373;p2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374" name="Google Shape;14374;p2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75" name="Google Shape;14375;p2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376" name="Google Shape;14376;p22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7" name="Google Shape;14377;p22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78" name="Google Shape;14378;p2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379" name="Google Shape;14379;p2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380" name="Google Shape;14380;p2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2" name="Google Shape;14382;p2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83" name="Google Shape;14383;p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84" name="Google Shape;14384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85" name="Google Shape;14385;p2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86" name="Google Shape;14386;p2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87" name="Google Shape;14387;p2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88" name="Google Shape;14388;p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9" name="Google Shape;14389;p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1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1" name="Google Shape;14391;p2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92" name="Google Shape;14392;p2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3" name="Google Shape;14393;p2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4" name="Google Shape;14394;p2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95" name="Google Shape;14395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96" name="Google Shape;14396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97" name="Google Shape;14397;p2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98" name="Google Shape;14398;p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99" name="Google Shape;14399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00" name="Google Shape;14400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1" name="Google Shape;14401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402" name="Google Shape;14402;p2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4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4" name="Google Shape;14404;p230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5" name="Google Shape;14405;p230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06" name="Google Shape;14406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07" name="Google Shape;14407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8" name="Google Shape;14408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4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0" name="Google Shape;14410;p23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11" name="Google Shape;14411;p23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12" name="Google Shape;14412;p2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13" name="Google Shape;14413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14" name="Google Shape;14414;p2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15" name="Google Shape;14415;p23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6" name="Google Shape;14416;p23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7" name="Google Shape;14417;p23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18" name="Google Shape;14418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4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0" name="Google Shape;14420;p23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21" name="Google Shape;14421;p23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2" name="Google Shape;14422;p2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23" name="Google Shape;14423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4" name="Google Shape;14424;p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25" name="Google Shape;14425;p23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26" name="Google Shape;14426;p23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27" name="Google Shape;14427;p23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28" name="Google Shape;14428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4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0" name="Google Shape;14430;p23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1" name="Google Shape;14431;p23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32" name="Google Shape;14432;p23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33" name="Google Shape;14433;p23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34" name="Google Shape;14434;p23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4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6" name="Google Shape;14436;p23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37" name="Google Shape;14437;p2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438" name="Google Shape;14438;p23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39" name="Google Shape;14439;p23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0" name="Google Shape;14440;p23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4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2" name="Google Shape;14442;p23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3" name="Google Shape;14443;p2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4" name="Google Shape;14444;p23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45" name="Google Shape;14445;p23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46" name="Google Shape;14446;p23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47" name="Google Shape;14447;p23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6" name="Google Shape;1526;g3681a448973_2_1449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7" name="Google Shape;1527;g3681a448973_2_1449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8" name="Google Shape;1528;g3681a448973_2_144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29" name="Google Shape;1529;g3681a448973_2_14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0" name="Google Shape;1530;g3681a448973_2_14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1" name="Google Shape;1531;g3681a448973_2_1449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2" name="Google Shape;1532;g3681a448973_2_1449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3" name="Google Shape;1533;g3681a448973_2_1449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4" name="Google Shape;1534;g3681a448973_2_14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4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9" name="Google Shape;14449;p2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50" name="Google Shape;14450;p23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1" name="Google Shape;14451;p2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52" name="Google Shape;14452;p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3" name="Google Shape;14453;p2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54" name="Google Shape;14454;p236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55" name="Google Shape;14455;p23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56" name="Google Shape;14456;p23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57" name="Google Shape;14457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4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9" name="Google Shape;14459;p23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0" name="Google Shape;14460;p23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61" name="Google Shape;14461;p23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62" name="Google Shape;14462;p23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63" name="Google Shape;14463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4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5" name="Google Shape;14465;p23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66" name="Google Shape;14466;p23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67" name="Google Shape;14467;p2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68" name="Google Shape;14468;p2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69" name="Google Shape;14469;p2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70" name="Google Shape;14470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2" name="Google Shape;14472;p23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73" name="Google Shape;14473;p23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4" name="Google Shape;14474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75" name="Google Shape;14475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6" name="Google Shape;14476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77" name="Google Shape;14477;p23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8" name="Google Shape;14478;p23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9" name="Google Shape;14479;p23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80" name="Google Shape;14480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4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2" name="Google Shape;14482;p24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83" name="Google Shape;14483;p24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4" name="Google Shape;14484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85" name="Google Shape;14485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6" name="Google Shape;14486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87" name="Google Shape;14487;p240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8" name="Google Shape;14488;p24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9" name="Google Shape;14489;p24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90" name="Google Shape;14490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2" name="Google Shape;14492;p24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93" name="Google Shape;14493;p24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4" name="Google Shape;14494;p2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95" name="Google Shape;14495;p2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6" name="Google Shape;14496;p2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97" name="Google Shape;14497;p24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8" name="Google Shape;14498;p24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9" name="Google Shape;14499;p24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0" name="Google Shape;14500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2" name="Google Shape;14502;p24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3" name="Google Shape;14503;p24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04" name="Google Shape;14504;p24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05" name="Google Shape;14505;p24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6" name="Google Shape;14506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4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8" name="Google Shape;14508;p24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09" name="Google Shape;14509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10" name="Google Shape;14510;p24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1" name="Google Shape;14511;p243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2" name="Google Shape;14512;p243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4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14" name="Google Shape;14514;p24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5" name="Google Shape;14515;p24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6" name="Google Shape;14516;p24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7" name="Google Shape;14517;p24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8" name="Google Shape;14518;p24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19" name="Google Shape;14519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4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1" name="Google Shape;14521;p2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22" name="Google Shape;14522;p24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3" name="Google Shape;14523;p2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24" name="Google Shape;14524;p2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5" name="Google Shape;14525;p2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526" name="Google Shape;14526;p24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27" name="Google Shape;14527;p24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28" name="Google Shape;14528;p2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29" name="Google Shape;14529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3681a448973_2_1312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g3681a448973_2_1312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g3681a448973_2_1312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2" name="Google Shape;162;g3681a448973_2_13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3" name="Google Shape;163;g3681a448973_2_1312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4" name="Google Shape;164;g3681a448973_2_13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g3681a448973_2_13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6" name="Google Shape;166;g3681a448973_2_13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g3681a448973_2_1450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7" name="Google Shape;1537;g3681a448973_2_1450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8" name="Google Shape;1538;g3681a448973_2_1450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9" name="Google Shape;1539;g3681a448973_2_1450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0" name="Google Shape;1540;g3681a448973_2_14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4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1" name="Google Shape;14531;p24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2" name="Google Shape;14532;p24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33" name="Google Shape;14533;p24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34" name="Google Shape;14534;p24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35" name="Google Shape;14535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4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7" name="Google Shape;14537;p24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38" name="Google Shape;14538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39" name="Google Shape;14539;p24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0" name="Google Shape;14540;p24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41" name="Google Shape;14541;p24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4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3" name="Google Shape;14543;p24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4" name="Google Shape;14544;p24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5" name="Google Shape;14545;p24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46" name="Google Shape;14546;p24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47" name="Google Shape;14547;p24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48" name="Google Shape;14548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0" name="Google Shape;14550;p24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51" name="Google Shape;14551;p24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2" name="Google Shape;14552;p2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53" name="Google Shape;14553;p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4" name="Google Shape;14554;p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555" name="Google Shape;14555;p24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56" name="Google Shape;14556;p24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57" name="Google Shape;14557;p24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58" name="Google Shape;1455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4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0" name="Google Shape;14560;p25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1" name="Google Shape;14561;p25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62" name="Google Shape;14562;p25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63" name="Google Shape;14563;p25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64" name="Google Shape;14564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6" name="Google Shape;14566;p25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67" name="Google Shape;14567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68" name="Google Shape;14568;p25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69" name="Google Shape;14569;p25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70" name="Google Shape;14570;p25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4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2" name="Google Shape;14572;p25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73" name="Google Shape;14573;p25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74" name="Google Shape;14574;p25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75" name="Google Shape;14575;p25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76" name="Google Shape;14576;p25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77" name="Google Shape;14577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9" name="Google Shape;14579;p25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80" name="Google Shape;14580;p25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1" name="Google Shape;14581;p25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82" name="Google Shape;14582;p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3" name="Google Shape;14583;p2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584" name="Google Shape;14584;p25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85" name="Google Shape;14585;p25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86" name="Google Shape;14586;p25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87" name="Google Shape;14587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9" name="Google Shape;14589;p25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0" name="Google Shape;14590;p25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91" name="Google Shape;14591;p25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92" name="Google Shape;14592;p25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93" name="Google Shape;14593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4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5" name="Google Shape;14595;p25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96" name="Google Shape;14596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97" name="Google Shape;14597;p25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98" name="Google Shape;14598;p25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9" name="Google Shape;14599;p25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" name="Google Shape;1542;g3681a448973_2_1450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43" name="Google Shape;1543;g3681a448973_2_14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44" name="Google Shape;1544;g3681a448973_2_1450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5" name="Google Shape;1545;g3681a448973_2_1450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6" name="Google Shape;1546;g3681a448973_2_1450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4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1" name="Google Shape;14601;p25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02" name="Google Shape;14602;p25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03" name="Google Shape;14603;p25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04" name="Google Shape;14604;p25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05" name="Google Shape;14605;p25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06" name="Google Shape;14606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4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8" name="Google Shape;14608;p25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09" name="Google Shape;14609;p25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0" name="Google Shape;14610;p25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1" name="Google Shape;14611;p25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612" name="Google Shape;14612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4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4" name="Google Shape;14614;p25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5" name="Google Shape;14615;p25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6" name="Google Shape;14616;p25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7" name="Google Shape;14617;p25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8" name="Google Shape;14618;p25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19" name="Google Shape;14619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4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1" name="Google Shape;14621;p25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622" name="Google Shape;14622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623" name="Google Shape;14623;p25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24" name="Google Shape;14624;p25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5" name="Google Shape;14625;p25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4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7" name="Google Shape;14627;p26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28" name="Google Shape;14628;p26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9" name="Google Shape;14629;p26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630" name="Google Shape;14630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631" name="Google Shape;14631;p26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632" name="Google Shape;14632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3" name="Google Shape;14633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34" name="Google Shape;14634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4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36" name="Google Shape;14636;p2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637" name="Google Shape;14637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8" name="Google Shape;14638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9" name="Google Shape;14639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40" name="Google Shape;14640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641" name="Google Shape;14641;p26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42" name="Google Shape;14642;p26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4" name="Google Shape;14644;p26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645" name="Google Shape;14645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646" name="Google Shape;14646;p26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647" name="Google Shape;14647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48" name="Google Shape;14648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49" name="Google Shape;14649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50" name="Google Shape;14650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2" name="Google Shape;14652;p2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53" name="Google Shape;14653;p2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4" name="Google Shape;14654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55" name="Google Shape;14655;p2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56" name="Google Shape;14656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57" name="Google Shape;14657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58" name="Google Shape;14658;p2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59" name="Google Shape;14659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60" name="Google Shape;14660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61" name="Google Shape;14661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62" name="Google Shape;14662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663" name="Google Shape;14663;p2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4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5" name="Google Shape;14665;p2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66" name="Google Shape;14666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67" name="Google Shape;14667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68" name="Google Shape;14668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69" name="Google Shape;14669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70" name="Google Shape;14670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1" name="Google Shape;14671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2" name="Google Shape;14672;p2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73" name="Google Shape;14673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74" name="Google Shape;14674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6" name="Google Shape;14676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7" name="Google Shape;14677;p26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678" name="Google Shape;14678;p2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79" name="Google Shape;1467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80" name="Google Shape;1468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81" name="Google Shape;1468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82" name="Google Shape;1468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83" name="Google Shape;14683;p26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4" name="Google Shape;14684;p26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85" name="Google Shape;14685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86" name="Google Shape;14686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8" name="Google Shape;1548;g3681a448973_2_1451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9" name="Google Shape;1549;g3681a448973_2_1451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0" name="Google Shape;1550;g3681a448973_2_145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1" name="Google Shape;1551;g3681a448973_2_1451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2" name="Google Shape;1552;g3681a448973_2_1451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53" name="Google Shape;1553;g3681a448973_2_14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4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88" name="Google Shape;14688;p2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89" name="Google Shape;14689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90" name="Google Shape;14690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91" name="Google Shape;14691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92" name="Google Shape;14692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93" name="Google Shape;14693;p2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4" name="Google Shape;14694;p26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95" name="Google Shape;14695;p26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96" name="Google Shape;14696;p2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97" name="Google Shape;14697;p2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98" name="Google Shape;14698;p2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9" name="Google Shape;1469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0" name="Google Shape;1470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4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2" name="Google Shape;14702;p2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703" name="Google Shape;14703;p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04" name="Google Shape;14704;p2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05" name="Google Shape;14705;p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06" name="Google Shape;14706;p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07" name="Google Shape;14707;p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8" name="Google Shape;14708;p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09" name="Google Shape;14709;p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10" name="Google Shape;14710;p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12" name="Google Shape;14712;p2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713" name="Google Shape;14713;p2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4" name="Google Shape;14714;p2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715" name="Google Shape;14715;p26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16" name="Google Shape;14716;p2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17" name="Google Shape;14717;p2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718" name="Google Shape;14718;p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719" name="Google Shape;14719;p2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1" name="Google Shape;14721;p2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22" name="Google Shape;14722;p2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23" name="Google Shape;14723;p2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24" name="Google Shape;14724;p2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725" name="Google Shape;14725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26" name="Google Shape;14726;p2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27" name="Google Shape;14727;p2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28" name="Google Shape;14728;p2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4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0" name="Google Shape;14730;p270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731" name="Google Shape;14731;p27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732" name="Google Shape;14732;p27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4733" name="Google Shape;14733;p27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34" name="Google Shape;14734;p27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4735" name="Google Shape;14735;p27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36" name="Google Shape;14736;p270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37" name="Google Shape;14737;p27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38" name="Google Shape;14738;p27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4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0" name="Google Shape;14740;p271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1" name="Google Shape;14741;p271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42" name="Google Shape;14742;p27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43" name="Google Shape;14743;p27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44" name="Google Shape;14744;p2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745" name="Google Shape;14745;p27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4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7" name="Google Shape;14747;p2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8" name="Google Shape;14748;p2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49" name="Google Shape;14749;p2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750" name="Google Shape;14750;p2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751" name="Google Shape;14751;p2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752" name="Google Shape;14752;p2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3" name="Google Shape;14753;p2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54" name="Google Shape;14754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6" name="Google Shape;14756;p2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57" name="Google Shape;14757;p2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58" name="Google Shape;14758;p2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59" name="Google Shape;14759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60" name="Google Shape;14760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61" name="Google Shape;14761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62" name="Google Shape;14762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63" name="Google Shape;14763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64" name="Google Shape;14764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65" name="Google Shape;14765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66" name="Google Shape;14766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7" name="Google Shape;14767;p2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69" name="Google Shape;14769;p27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770" name="Google Shape;14770;p2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1" name="Google Shape;14771;p2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2" name="Google Shape;14772;p2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73" name="Google Shape;14773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774" name="Google Shape;14774;p27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5" name="Google Shape;14775;p27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4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7" name="Google Shape;14777;p2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78" name="Google Shape;14778;p2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9" name="Google Shape;14779;p2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80" name="Google Shape;14780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81" name="Google Shape;14781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82" name="Google Shape;14782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83" name="Google Shape;14783;p2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84" name="Google Shape;14784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85" name="Google Shape;14785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86" name="Google Shape;14786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87" name="Google Shape;14787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88" name="Google Shape;14788;p2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g3681a448973_2_1452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6" name="Google Shape;1556;g3681a448973_2_1452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" name="Google Shape;1557;g3681a448973_2_145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58" name="Google Shape;1558;g3681a448973_2_14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9" name="Google Shape;1559;g3681a448973_2_14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60" name="Google Shape;1560;g3681a448973_2_1452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1" name="Google Shape;1561;g3681a448973_2_1452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2" name="Google Shape;1562;g3681a448973_2_1452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63" name="Google Shape;1563;g3681a448973_2_145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4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90" name="Google Shape;14790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1" name="Google Shape;14791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2" name="Google Shape;14792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93" name="Google Shape;14793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94" name="Google Shape;14794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95" name="Google Shape;14795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96" name="Google Shape;14796;p2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97" name="Google Shape;14797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98" name="Google Shape;14798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99" name="Google Shape;14799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1" name="Google Shape;14801;p2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02" name="Google Shape;14802;p2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803" name="Google Shape;14803;p2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04" name="Google Shape;14804;p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5" name="Google Shape;14805;p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06" name="Google Shape;14806;p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07" name="Google Shape;14807;p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08" name="Google Shape;14808;p27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09" name="Google Shape;14809;p27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10" name="Google Shape;14810;p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11" name="Google Shape;14811;p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13" name="Google Shape;14813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14" name="Google Shape;14814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15" name="Google Shape;14815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6" name="Google Shape;14816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7" name="Google Shape;14817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18" name="Google Shape;14818;p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9" name="Google Shape;14819;p27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0" name="Google Shape;14820;p27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21" name="Google Shape;14821;p2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2" name="Google Shape;14822;p2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23" name="Google Shape;14823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24" name="Google Shape;14824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25" name="Google Shape;14825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7" name="Google Shape;14827;p2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28" name="Google Shape;14828;p2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29" name="Google Shape;14829;p2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830" name="Google Shape;14830;p2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31" name="Google Shape;14831;p2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832" name="Google Shape;14832;p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3" name="Google Shape;14833;p2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834" name="Google Shape;14834;p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4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36" name="Google Shape;14836;p28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837" name="Google Shape;14837;p28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8" name="Google Shape;14838;p2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9" name="Google Shape;14839;p28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840" name="Google Shape;14840;p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41" name="Google Shape;14841;p28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2" name="Google Shape;14842;p28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4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4" name="Google Shape;14844;p2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45" name="Google Shape;14845;p2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846" name="Google Shape;14846;p2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847" name="Google Shape;14847;p2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8" name="Google Shape;14848;p2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849" name="Google Shape;14849;p2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850" name="Google Shape;14850;p2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4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2" name="Google Shape;14852;p2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3" name="Google Shape;14853;p2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54" name="Google Shape;14854;p2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5" name="Google Shape;14855;p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56" name="Google Shape;14856;p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57" name="Google Shape;14857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58" name="Google Shape;14858;p2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59" name="Google Shape;14859;p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60" name="Google Shape;14860;p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61" name="Google Shape;14861;p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62" name="Google Shape;14862;p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863" name="Google Shape;14863;p2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4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65" name="Google Shape;14865;p2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66" name="Google Shape;14866;p2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67" name="Google Shape;14867;p2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68" name="Google Shape;14868;p2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69" name="Google Shape;14869;p2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70" name="Google Shape;14870;p2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1" name="Google Shape;14871;p2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2" name="Google Shape;14872;p2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73" name="Google Shape;14873;p2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4" name="Google Shape;14874;p2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4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6" name="Google Shape;14876;p2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77" name="Google Shape;14877;p2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8" name="Google Shape;14878;p2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9" name="Google Shape;14879;p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80" name="Google Shape;14880;p2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81" name="Google Shape;14881;p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82" name="Google Shape;14882;p2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83" name="Google Shape;14883;p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84" name="Google Shape;14884;p2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85" name="Google Shape;14885;p2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86" name="Google Shape;14886;p2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887" name="Google Shape;14887;p2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4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9" name="Google Shape;14889;p2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90" name="Google Shape;14890;p2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891" name="Google Shape;14891;p2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892" name="Google Shape;14892;p2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3" name="Google Shape;14893;p2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894" name="Google Shape;14894;p2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895" name="Google Shape;14895;p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g3681a448973_2_1453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6" name="Google Shape;1566;g3681a448973_2_145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7" name="Google Shape;1567;g3681a448973_2_145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8" name="Google Shape;1568;g3681a448973_2_1453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69" name="Google Shape;1569;g3681a448973_2_14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97" name="Google Shape;14897;p28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898" name="Google Shape;14898;p28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9" name="Google Shape;14899;p28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00" name="Google Shape;14900;p28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01" name="Google Shape;14901;p28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02" name="Google Shape;14902;p28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903" name="Google Shape;14903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904" name="Google Shape;14904;p2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4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6" name="Google Shape;14906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07" name="Google Shape;14907;p2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08" name="Google Shape;14908;p2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09" name="Google Shape;14909;p2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10" name="Google Shape;14910;p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11" name="Google Shape;14911;p2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12" name="Google Shape;14912;p2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3" name="Google Shape;14913;p2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4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15" name="Google Shape;14915;p2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16" name="Google Shape;14916;p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17" name="Google Shape;14917;p2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18" name="Google Shape;14918;p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9" name="Google Shape;14919;p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20" name="Google Shape;14920;p2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1" name="Google Shape;14921;p2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22" name="Google Shape;14922;p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23" name="Google Shape;14923;p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4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5" name="Google Shape;14925;p28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6" name="Google Shape;14926;p28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4927" name="Google Shape;14927;p289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4928" name="Google Shape;14928;p28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9" name="Google Shape;14929;p28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4930" name="Google Shape;14930;p28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4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32" name="Google Shape;14932;p2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933" name="Google Shape;14933;p2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4" name="Google Shape;14934;p2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5" name="Google Shape;14935;p2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36" name="Google Shape;14936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937" name="Google Shape;14937;p2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8" name="Google Shape;14938;p2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4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0" name="Google Shape;14940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941" name="Google Shape;14941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42" name="Google Shape;14942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943" name="Google Shape;14943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44" name="Google Shape;14944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45" name="Google Shape;14945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946" name="Google Shape;14946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4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8" name="Google Shape;14948;p2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49" name="Google Shape;14949;p2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0" name="Google Shape;14950;p2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51" name="Google Shape;14951;p2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52" name="Google Shape;14952;p2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53" name="Google Shape;14953;p2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54" name="Google Shape;14954;p2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55" name="Google Shape;14955;p2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56" name="Google Shape;14956;p2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57" name="Google Shape;14957;p2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8" name="Google Shape;14958;p2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959" name="Google Shape;14959;p2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4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1" name="Google Shape;14961;p2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62" name="Google Shape;14962;p2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3" name="Google Shape;14963;p2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64" name="Google Shape;14964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65" name="Google Shape;14965;p2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66" name="Google Shape;14966;p2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67" name="Google Shape;14967;p2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68" name="Google Shape;14968;p2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69" name="Google Shape;14969;p2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70" name="Google Shape;14970;p2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71" name="Google Shape;14971;p2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972" name="Google Shape;14972;p2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4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74" name="Google Shape;14974;p2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75" name="Google Shape;14975;p2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76" name="Google Shape;14976;p2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77" name="Google Shape;14977;p2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78" name="Google Shape;14978;p2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79" name="Google Shape;14979;p2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80" name="Google Shape;14980;p2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81" name="Google Shape;14981;p2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2" name="Google Shape;14982;p2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83" name="Google Shape;14983;p2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5" name="Google Shape;14985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86" name="Google Shape;14986;p2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87" name="Google Shape;14987;p2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88" name="Google Shape;14988;p2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89" name="Google Shape;14989;p2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90" name="Google Shape;14990;p2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91" name="Google Shape;14991;p2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92" name="Google Shape;14992;p29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93" name="Google Shape;14993;p29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94" name="Google Shape;14994;p2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5" name="Google Shape;14995;p2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g3681a448973_2_145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72" name="Google Shape;1572;g3681a448973_2_14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73" name="Google Shape;1573;g3681a448973_2_145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4" name="Google Shape;1574;g3681a448973_2_1453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5" name="Google Shape;1575;g3681a448973_2_1453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4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7" name="Google Shape;14997;p2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98" name="Google Shape;14998;p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99" name="Google Shape;14999;p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00" name="Google Shape;15000;p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01" name="Google Shape;15001;p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02" name="Google Shape;15002;p2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03" name="Google Shape;15003;p29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04" name="Google Shape;15004;p29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05" name="Google Shape;15005;p2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06" name="Google Shape;15006;p2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07" name="Google Shape;15007;p2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08" name="Google Shape;15008;p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09" name="Google Shape;15009;p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5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1" name="Google Shape;15011;p2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12" name="Google Shape;15012;p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13" name="Google Shape;15013;p2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14" name="Google Shape;15014;p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15" name="Google Shape;15015;p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16" name="Google Shape;15016;p2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17" name="Google Shape;15017;p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18" name="Google Shape;15018;p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19" name="Google Shape;15019;p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5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21" name="Google Shape;15021;p2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022" name="Google Shape;15022;p2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3" name="Google Shape;15023;p2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24" name="Google Shape;15024;p29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25" name="Google Shape;15025;p29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26" name="Google Shape;15026;p2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027" name="Google Shape;1502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028" name="Google Shape;15028;p2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5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30" name="Google Shape;15030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31" name="Google Shape;15031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32" name="Google Shape;15032;p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33" name="Google Shape;15033;p2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34" name="Google Shape;15034;p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5" name="Google Shape;15035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36" name="Google Shape;15036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37" name="Google Shape;15037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5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39" name="Google Shape;15039;p3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40" name="Google Shape;15040;p3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41" name="Google Shape;15041;p3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042" name="Google Shape;15042;p3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043" name="Google Shape;15043;p3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044" name="Google Shape;15044;p3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45" name="Google Shape;15045;p3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46" name="Google Shape;15046;p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48" name="Google Shape;15048;p3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49" name="Google Shape;15049;p3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0" name="Google Shape;15050;p3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1" name="Google Shape;15051;p3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52" name="Google Shape;15052;p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53" name="Google Shape;15053;p3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4" name="Google Shape;15054;p3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6" name="Google Shape;15056;p3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57" name="Google Shape;15057;p3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8" name="Google Shape;15058;p3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59" name="Google Shape;15059;p3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60" name="Google Shape;15060;p3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61" name="Google Shape;15061;p3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62" name="Google Shape;15062;p3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63" name="Google Shape;15063;p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64" name="Google Shape;15064;p3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65" name="Google Shape;15065;p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66" name="Google Shape;15066;p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067" name="Google Shape;15067;p3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5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69" name="Google Shape;15069;p3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70" name="Google Shape;15070;p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71" name="Google Shape;15071;p3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72" name="Google Shape;15072;p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73" name="Google Shape;15073;p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74" name="Google Shape;15074;p3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5" name="Google Shape;15075;p3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76" name="Google Shape;15076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77" name="Google Shape;15077;p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78" name="Google Shape;1507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5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0" name="Google Shape;15080;p3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81" name="Google Shape;15081;p3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082" name="Google Shape;15082;p3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83" name="Google Shape;15083;p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84" name="Google Shape;15084;p3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85" name="Google Shape;15085;p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86" name="Google Shape;15086;p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87" name="Google Shape;15087;p3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88" name="Google Shape;15088;p3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89" name="Google Shape;15089;p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90" name="Google Shape;15090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5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92" name="Google Shape;15092;p3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93" name="Google Shape;15093;p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94" name="Google Shape;15094;p3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95" name="Google Shape;15095;p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6" name="Google Shape;15096;p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97" name="Google Shape;15097;p3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98" name="Google Shape;15098;p3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99" name="Google Shape;15099;p3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0" name="Google Shape;15100;p3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1" name="Google Shape;15101;p3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2" name="Google Shape;15102;p3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03" name="Google Shape;15103;p3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04" name="Google Shape;15104;p3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" name="Google Shape;1577;g3681a448973_2_1454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8" name="Google Shape;1578;g3681a448973_2_1454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g3681a448973_2_1454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g3681a448973_2_1454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" name="Google Shape;1581;g3681a448973_2_1454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2" name="Google Shape;1582;g3681a448973_2_14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5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6" name="Google Shape;15106;p30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107" name="Google Shape;15107;p3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108" name="Google Shape;15108;p3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09" name="Google Shape;15109;p3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0" name="Google Shape;15110;p3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11" name="Google Shape;15111;p3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12" name="Google Shape;15112;p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5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14" name="Google Shape;15114;p3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115" name="Google Shape;15115;p3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6" name="Google Shape;15116;p3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17" name="Google Shape;15117;p3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18" name="Google Shape;15118;p3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9" name="Google Shape;15119;p3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120" name="Google Shape;15120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121" name="Google Shape;15121;p3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23" name="Google Shape;15123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4" name="Google Shape;15124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25" name="Google Shape;15125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26" name="Google Shape;15126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27" name="Google Shape;15127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28" name="Google Shape;15128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29" name="Google Shape;15129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30" name="Google Shape;15130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32" name="Google Shape;15132;p3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33" name="Google Shape;15133;p3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34" name="Google Shape;15134;p3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35" name="Google Shape;15135;p3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36" name="Google Shape;15136;p3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37" name="Google Shape;15137;p3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38" name="Google Shape;15138;p3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39" name="Google Shape;15139;p3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40" name="Google Shape;15140;p3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5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2" name="Google Shape;15142;p3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43" name="Google Shape;15143;p3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44" name="Google Shape;15144;p3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145" name="Google Shape;15145;p3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146" name="Google Shape;15146;p3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147" name="Google Shape;15147;p3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8" name="Google Shape;15148;p3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149" name="Google Shape;15149;p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5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1" name="Google Shape;15151;p31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152" name="Google Shape;15152;p3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3" name="Google Shape;15153;p3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4" name="Google Shape;15154;p3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155" name="Google Shape;15155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156" name="Google Shape;15156;p31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57" name="Google Shape;15157;p31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5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9" name="Google Shape;15159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60" name="Google Shape;15160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1" name="Google Shape;15161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62" name="Google Shape;15162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63" name="Google Shape;15163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64" name="Google Shape;15164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65" name="Google Shape;15165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6" name="Google Shape;15166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67" name="Google Shape;15167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68" name="Google Shape;15168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69" name="Google Shape;15169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170" name="Google Shape;15170;p3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2" name="Google Shape;1517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73" name="Google Shape;1517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4" name="Google Shape;1517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75" name="Google Shape;1517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76" name="Google Shape;1517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77" name="Google Shape;15177;p3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8" name="Google Shape;15178;p3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79" name="Google Shape;1517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80" name="Google Shape;1518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81" name="Google Shape;1518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5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83" name="Google Shape;15183;p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4" name="Google Shape;15184;p3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185" name="Google Shape;1518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86" name="Google Shape;1518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87" name="Google Shape;1518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8" name="Google Shape;1518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89" name="Google Shape;1518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90" name="Google Shape;15190;p3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91" name="Google Shape;15191;p3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2" name="Google Shape;15192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93" name="Google Shape;15193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5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95" name="Google Shape;15195;p3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96" name="Google Shape;15196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97" name="Google Shape;15197;p3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98" name="Google Shape;15198;p3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9" name="Google Shape;15199;p3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0" name="Google Shape;15200;p3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1" name="Google Shape;15201;p3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02" name="Google Shape;15202;p3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03" name="Google Shape;15203;p3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04" name="Google Shape;15204;p3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05" name="Google Shape;15205;p3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06" name="Google Shape;15206;p3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7" name="Google Shape;15207;p3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g3681a448973_2_1455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5" name="Google Shape;1585;g3681a448973_2_1455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6" name="Google Shape;1586;g3681a448973_2_145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87" name="Google Shape;1587;g3681a448973_2_14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8" name="Google Shape;1588;g3681a448973_2_14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89" name="Google Shape;1589;g3681a448973_2_1455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0" name="Google Shape;1590;g3681a448973_2_1455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1" name="Google Shape;1591;g3681a448973_2_1455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2" name="Google Shape;1592;g3681a448973_2_14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09" name="Google Shape;15209;p3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10" name="Google Shape;15210;p3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211" name="Google Shape;15211;p3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212" name="Google Shape;15212;p3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3" name="Google Shape;15213;p3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14" name="Google Shape;15214;p3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215" name="Google Shape;15215;p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1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7" name="Google Shape;15217;p3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18" name="Google Shape;15218;p3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9" name="Google Shape;15219;p3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20" name="Google Shape;15220;p3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1" name="Google Shape;15221;p3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22" name="Google Shape;15222;p3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23" name="Google Shape;15223;p3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4" name="Google Shape;15224;p3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25" name="Google Shape;15225;p3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26" name="Google Shape;15226;p3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27" name="Google Shape;15227;p3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28" name="Google Shape;15228;p3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5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30" name="Google Shape;15230;p31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31" name="Google Shape;15231;p31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32" name="Google Shape;15232;p31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33" name="Google Shape;15233;p31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34" name="Google Shape;15234;p31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35" name="Google Shape;15235;p31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236" name="Google Shape;15236;p3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237" name="Google Shape;15237;p3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5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9" name="Google Shape;15239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40" name="Google Shape;15240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41" name="Google Shape;15241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42" name="Google Shape;15242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43" name="Google Shape;15243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44" name="Google Shape;15244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5" name="Google Shape;15245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46" name="Google Shape;15246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5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48" name="Google Shape;15248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49" name="Google Shape;15249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50" name="Google Shape;15250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51" name="Google Shape;15251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2" name="Google Shape;15252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53" name="Google Shape;15253;p3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54" name="Google Shape;15254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55" name="Google Shape;15255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56" name="Google Shape;15256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8" name="Google Shape;15258;p3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59" name="Google Shape;15259;p3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260" name="Google Shape;15260;p3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261" name="Google Shape;15261;p3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62" name="Google Shape;15262;p3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63" name="Google Shape;15263;p3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264" name="Google Shape;15264;p3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66" name="Google Shape;15266;p3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67" name="Google Shape;15267;p3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8" name="Google Shape;15268;p3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69" name="Google Shape;15269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70" name="Google Shape;15270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71" name="Google Shape;15271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72" name="Google Shape;15272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73" name="Google Shape;15273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74" name="Google Shape;15274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75" name="Google Shape;15275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76" name="Google Shape;15276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77" name="Google Shape;15277;p3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5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79" name="Google Shape;15279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80" name="Google Shape;15280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81" name="Google Shape;15281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82" name="Google Shape;15282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3" name="Google Shape;15283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84" name="Google Shape;15284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85" name="Google Shape;15285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86" name="Google Shape;15286;p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87" name="Google Shape;15287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88" name="Google Shape;15288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0" name="Google Shape;15290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1" name="Google Shape;15291;p3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292" name="Google Shape;1529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93" name="Google Shape;1529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94" name="Google Shape;1529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95" name="Google Shape;1529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6" name="Google Shape;1529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97" name="Google Shape;15297;p3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98" name="Google Shape;15298;p3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99" name="Google Shape;15299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00" name="Google Shape;15300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5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02" name="Google Shape;15302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03" name="Google Shape;15303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4" name="Google Shape;15304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05" name="Google Shape;15305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06" name="Google Shape;15306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07" name="Google Shape;15307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08" name="Google Shape;15308;p3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309" name="Google Shape;15309;p3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10" name="Google Shape;15310;p3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311" name="Google Shape;15311;p3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12" name="Google Shape;1531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13" name="Google Shape;1531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14" name="Google Shape;1531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g3681a448973_2_1456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g3681a448973_2_1456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6" name="Google Shape;1596;g3681a448973_2_1456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7" name="Google Shape;1597;g3681a448973_2_1456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8" name="Google Shape;1598;g3681a448973_2_14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5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16" name="Google Shape;15316;p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17" name="Google Shape;15317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18" name="Google Shape;15318;p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9" name="Google Shape;15319;p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0" name="Google Shape;15320;p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21" name="Google Shape;15321;p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22" name="Google Shape;15322;p3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23" name="Google Shape;15323;p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24" name="Google Shape;15324;p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26" name="Google Shape;15326;p3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327" name="Google Shape;15327;p3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8" name="Google Shape;15328;p3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329" name="Google Shape;15329;p3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30" name="Google Shape;15330;p3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1" name="Google Shape;15331;p3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32" name="Google Shape;15332;p3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33" name="Google Shape;15333;p3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5" name="Google Shape;15335;p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36" name="Google Shape;15336;p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37" name="Google Shape;15337;p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38" name="Google Shape;15338;p3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39" name="Google Shape;15339;p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40" name="Google Shape;15340;p3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41" name="Google Shape;15341;p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42" name="Google Shape;15342;p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5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4" name="Google Shape;15344;p3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45" name="Google Shape;15345;p3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6" name="Google Shape;15346;p3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7" name="Google Shape;15347;p3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48" name="Google Shape;15348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49" name="Google Shape;15349;p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50" name="Google Shape;15350;p3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51" name="Google Shape;15351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52" name="Google Shape;15352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53" name="Google Shape;15353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4" name="Google Shape;15354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355" name="Google Shape;15355;p3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5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7" name="Google Shape;15357;p33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58" name="Google Shape;15358;p33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59" name="Google Shape;15359;p33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360" name="Google Shape;15360;p3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361" name="Google Shape;15361;p33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362" name="Google Shape;15362;p3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3" name="Google Shape;15363;p3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364" name="Google Shape;15364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5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6" name="Google Shape;15366;p33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367" name="Google Shape;15367;p3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8" name="Google Shape;15368;p3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9" name="Google Shape;15369;p3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370" name="Google Shape;15370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371" name="Google Shape;15371;p33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72" name="Google Shape;15372;p3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74" name="Google Shape;15374;p3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375" name="Google Shape;15375;p3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76" name="Google Shape;15376;p3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377" name="Google Shape;15377;p3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8" name="Google Shape;15378;p3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379" name="Google Shape;15379;p3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380" name="Google Shape;15380;p3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5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2" name="Google Shape;15382;p3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83" name="Google Shape;15383;p3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84" name="Google Shape;15384;p3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85" name="Google Shape;15385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86" name="Google Shape;15386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87" name="Google Shape;15387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88" name="Google Shape;15388;p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9" name="Google Shape;15389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0" name="Google Shape;15390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91" name="Google Shape;15391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92" name="Google Shape;15392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393" name="Google Shape;15393;p3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5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95" name="Google Shape;15395;p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96" name="Google Shape;15396;p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7" name="Google Shape;15397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98" name="Google Shape;15398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99" name="Google Shape;15399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00" name="Google Shape;15400;p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1" name="Google Shape;15401;p3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02" name="Google Shape;15402;p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03" name="Google Shape;15403;p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04" name="Google Shape;15404;p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6" name="Google Shape;15406;p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7" name="Google Shape;15407;p3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408" name="Google Shape;15408;p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09" name="Google Shape;15409;p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10" name="Google Shape;15410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11" name="Google Shape;15411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2" name="Google Shape;15412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13" name="Google Shape;15413;p3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4" name="Google Shape;15414;p3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15" name="Google Shape;15415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16" name="Google Shape;15416;p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Google Shape;1600;g3681a448973_2_1456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01" name="Google Shape;1601;g3681a448973_2_145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02" name="Google Shape;1602;g3681a448973_2_1456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3" name="Google Shape;1603;g3681a448973_2_1456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4" name="Google Shape;1604;g3681a448973_2_1456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5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18" name="Google Shape;15418;p3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19" name="Google Shape;15419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20" name="Google Shape;15420;p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21" name="Google Shape;15421;p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22" name="Google Shape;15422;p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23" name="Google Shape;15423;p3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24" name="Google Shape;15424;p3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425" name="Google Shape;15425;p3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26" name="Google Shape;15426;p3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427" name="Google Shape;15427;p3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28" name="Google Shape;15428;p3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29" name="Google Shape;15429;p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30" name="Google Shape;15430;p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5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32" name="Google Shape;15432;p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33" name="Google Shape;15433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34" name="Google Shape;15434;p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35" name="Google Shape;15435;p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36" name="Google Shape;15436;p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37" name="Google Shape;15437;p3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8" name="Google Shape;15438;p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39" name="Google Shape;15439;p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40" name="Google Shape;15440;p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5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42" name="Google Shape;15442;p3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443" name="Google Shape;15443;p3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44" name="Google Shape;15444;p3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445" name="Google Shape;15445;p3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6" name="Google Shape;15446;p3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47" name="Google Shape;15447;p3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48" name="Google Shape;15448;p3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449" name="Google Shape;15449;p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5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1" name="Google Shape;15451;p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52" name="Google Shape;15452;p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53" name="Google Shape;15453;p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54" name="Google Shape;15454;p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55" name="Google Shape;15455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56" name="Google Shape;15456;p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57" name="Google Shape;15457;p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8" name="Google Shape;15458;p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5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0" name="Google Shape;15460;p3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61" name="Google Shape;15461;p3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62" name="Google Shape;15462;p3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63" name="Google Shape;15463;p3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464" name="Google Shape;15464;p3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465" name="Google Shape;15465;p3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66" name="Google Shape;15466;p3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67" name="Google Shape;15467;p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9" name="Google Shape;15469;p3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470" name="Google Shape;15470;p3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1" name="Google Shape;15471;p3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2" name="Google Shape;15472;p3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73" name="Google Shape;15473;p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474" name="Google Shape;15474;p3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75" name="Google Shape;15475;p3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5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77" name="Google Shape;15477;p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78" name="Google Shape;15478;p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79" name="Google Shape;15479;p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80" name="Google Shape;15480;p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1" name="Google Shape;15481;p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2" name="Google Shape;15482;p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83" name="Google Shape;15483;p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84" name="Google Shape;15484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85" name="Google Shape;15485;p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86" name="Google Shape;15486;p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87" name="Google Shape;15487;p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488" name="Google Shape;15488;p3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5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0" name="Google Shape;15490;p3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491" name="Google Shape;15491;p3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492" name="Google Shape;15492;p3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93" name="Google Shape;15493;p3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94" name="Google Shape;15494;p3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495" name="Google Shape;15495;p3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496" name="Google Shape;15496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5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8" name="Google Shape;15498;p3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99" name="Google Shape;15499;p3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0" name="Google Shape;15500;p3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01" name="Google Shape;15501;p3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02" name="Google Shape;15502;p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03" name="Google Shape;15503;p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504" name="Google Shape;15504;p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5" name="Google Shape;15505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06" name="Google Shape;15506;p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07" name="Google Shape;15507;p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08" name="Google Shape;15508;p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09" name="Google Shape;15509;p34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5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11" name="Google Shape;15511;p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12" name="Google Shape;15512;p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3" name="Google Shape;15513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14" name="Google Shape;15514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15" name="Google Shape;15515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16" name="Google Shape;15516;p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17" name="Google Shape;15517;p3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18" name="Google Shape;15518;p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19" name="Google Shape;15519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20" name="Google Shape;15520;p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" name="Google Shape;168;g3681a448973_2_1313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" name="Google Shape;169;g3681a448973_2_131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g3681a448973_2_131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g3681a448973_2_131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" name="Google Shape;172;g3681a448973_2_13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3" name="Google Shape;173;g3681a448973_2_1313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g3681a448973_2_1313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" name="Google Shape;1606;g3681a448973_2_1457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7" name="Google Shape;1607;g3681a448973_2_1457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g3681a448973_2_1457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9" name="Google Shape;1609;g3681a448973_2_1457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g3681a448973_2_1457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1" name="Google Shape;1611;g3681a448973_2_145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5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2" name="Google Shape;15522;p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23" name="Google Shape;15523;p3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524" name="Google Shape;15524;p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25" name="Google Shape;15525;p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26" name="Google Shape;15526;p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7" name="Google Shape;15527;p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28" name="Google Shape;15528;p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29" name="Google Shape;15529;p3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30" name="Google Shape;15530;p3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31" name="Google Shape;15531;p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32" name="Google Shape;15532;p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5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34" name="Google Shape;15534;p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35" name="Google Shape;15535;p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6" name="Google Shape;15536;p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37" name="Google Shape;15537;p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8" name="Google Shape;15538;p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39" name="Google Shape;15539;p3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40" name="Google Shape;15540;p3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41" name="Google Shape;15541;p3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42" name="Google Shape;15542;p3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43" name="Google Shape;15543;p3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44" name="Google Shape;15544;p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45" name="Google Shape;15545;p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46" name="Google Shape;15546;p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8" name="Google Shape;15548;p3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49" name="Google Shape;15549;p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50" name="Google Shape;15550;p3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51" name="Google Shape;15551;p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2" name="Google Shape;15552;p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53" name="Google Shape;15553;p3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54" name="Google Shape;15554;p3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55" name="Google Shape;15555;p3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56" name="Google Shape;15556;p3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5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58" name="Google Shape;15558;p3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559" name="Google Shape;15559;p3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0" name="Google Shape;15560;p3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561" name="Google Shape;15561;p34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62" name="Google Shape;15562;p34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63" name="Google Shape;15563;p3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564" name="Google Shape;15564;p3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565" name="Google Shape;15565;p3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5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7" name="Google Shape;15567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68" name="Google Shape;15568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69" name="Google Shape;15569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570" name="Google Shape;15570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71" name="Google Shape;15571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72" name="Google Shape;15572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73" name="Google Shape;15573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74" name="Google Shape;15574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5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6" name="Google Shape;15576;p3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7" name="Google Shape;15577;p3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8" name="Google Shape;15578;p3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79" name="Google Shape;15579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580" name="Google Shape;15580;p3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581" name="Google Shape;15581;p3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2" name="Google Shape;15582;p3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83" name="Google Shape;15583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5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85" name="Google Shape;15585;p3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6" name="Google Shape;15586;p3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87" name="Google Shape;15587;p3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88" name="Google Shape;15588;p3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589" name="Google Shape;15589;p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5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1" name="Google Shape;15591;p3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592" name="Google Shape;15592;p3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593" name="Google Shape;15593;p3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4" name="Google Shape;15594;p3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95" name="Google Shape;15595;p3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7" name="Google Shape;15597;p3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8" name="Google Shape;15598;p3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9" name="Google Shape;15599;p3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00" name="Google Shape;15600;p3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01" name="Google Shape;15601;p3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02" name="Google Shape;15602;p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5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04" name="Google Shape;15604;p35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05" name="Google Shape;15605;p35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6" name="Google Shape;15606;p35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07" name="Google Shape;15607;p35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08" name="Google Shape;15608;p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609" name="Google Shape;15609;p3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" name="Google Shape;1613;g3681a448973_2_1458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4" name="Google Shape;1614;g3681a448973_2_1458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" name="Google Shape;1615;g3681a448973_2_145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16" name="Google Shape;1616;g3681a448973_2_14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7" name="Google Shape;1617;g3681a448973_2_145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8" name="Google Shape;1618;g3681a448973_2_1458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9" name="Google Shape;1619;g3681a448973_2_1458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0" name="Google Shape;1620;g3681a448973_2_1458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21" name="Google Shape;1621;g3681a448973_2_14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1" name="Google Shape;15611;p35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12" name="Google Shape;15612;p35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5613" name="Google Shape;15613;p3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614" name="Google Shape;15614;p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15" name="Google Shape;15615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5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7" name="Google Shape;15617;p35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18" name="Google Shape;15618;p35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5619" name="Google Shape;15619;p35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5620" name="Google Shape;15620;p3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621" name="Google Shape;15621;p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22" name="Google Shape;15622;p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5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4" name="Google Shape;15624;p35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25" name="Google Shape;15625;p35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626" name="Google Shape;15626;p35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27" name="Google Shape;15627;p35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628" name="Google Shape;15628;p35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29" name="Google Shape;15629;p35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30" name="Google Shape;15630;p35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1" name="Google Shape;15631;p35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632" name="Google Shape;15632;p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15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34" name="Google Shape;15634;p3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5" name="Google Shape;15635;p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36" name="Google Shape;15636;p3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37" name="Google Shape;15637;p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8" name="Google Shape;15638;p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39" name="Google Shape;15639;p3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40" name="Google Shape;15640;p3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41" name="Google Shape;15641;p3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42" name="Google Shape;15642;p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43" name="Google Shape;15643;p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5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45" name="Google Shape;15645;p3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46" name="Google Shape;15646;p36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47" name="Google Shape;15647;p3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48" name="Google Shape;15648;p3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49" name="Google Shape;15649;p3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50" name="Google Shape;15650;p3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51" name="Google Shape;15651;p3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15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3" name="Google Shape;15653;p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54" name="Google Shape;15654;p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55" name="Google Shape;15655;p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56" name="Google Shape;15656;p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57" name="Google Shape;15657;p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58" name="Google Shape;15658;p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59" name="Google Shape;15659;p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5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1" name="Google Shape;15661;p3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62" name="Google Shape;15662;p3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63" name="Google Shape;15663;p3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664" name="Google Shape;15664;p3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665" name="Google Shape;15665;p3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666" name="Google Shape;15666;p3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7" name="Google Shape;15667;p3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668" name="Google Shape;15668;p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5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70" name="Google Shape;15670;p3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671" name="Google Shape;15671;p3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2" name="Google Shape;15672;p3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3" name="Google Shape;15673;p3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674" name="Google Shape;15674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675" name="Google Shape;15675;p3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76" name="Google Shape;15676;p3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15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8" name="Google Shape;15678;p3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79" name="Google Shape;15679;p3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80" name="Google Shape;15680;p3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81" name="Google Shape;15681;p3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2" name="Google Shape;15682;p3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83" name="Google Shape;15683;p3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84" name="Google Shape;15684;p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15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86" name="Google Shape;15686;p3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87" name="Google Shape;15687;p3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88" name="Google Shape;15688;p3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89" name="Google Shape;15689;p3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90" name="Google Shape;15690;p3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91" name="Google Shape;15691;p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92" name="Google Shape;15692;p3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93" name="Google Shape;15693;p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94" name="Google Shape;15694;p3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95" name="Google Shape;15695;p3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6" name="Google Shape;15696;p3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97" name="Google Shape;15697;p36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" name="Google Shape;1623;g3681a448973_2_1459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g3681a448973_2_1459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5" name="Google Shape;1625;g3681a448973_2_145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6" name="Google Shape;1626;g3681a448973_2_1459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27" name="Google Shape;1627;g3681a448973_2_14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15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99" name="Google Shape;15699;p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00" name="Google Shape;15700;p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01" name="Google Shape;15701;p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02" name="Google Shape;15702;p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3" name="Google Shape;15703;p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04" name="Google Shape;15704;p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05" name="Google Shape;15705;p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06" name="Google Shape;15706;p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07" name="Google Shape;15707;p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08" name="Google Shape;15708;p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5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0" name="Google Shape;15710;p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1" name="Google Shape;15711;p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712" name="Google Shape;15712;p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13" name="Google Shape;15713;p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14" name="Google Shape;15714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15" name="Google Shape;15715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6" name="Google Shape;15716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17" name="Google Shape;15717;p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18" name="Google Shape;15718;p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19" name="Google Shape;15719;p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20" name="Google Shape;15720;p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5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22" name="Google Shape;15722;p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23" name="Google Shape;15723;p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24" name="Google Shape;15724;p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25" name="Google Shape;15725;p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6" name="Google Shape;15726;p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27" name="Google Shape;15727;p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8" name="Google Shape;15728;p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729" name="Google Shape;15729;p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0" name="Google Shape;15730;p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731" name="Google Shape;15731;p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2" name="Google Shape;15732;p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33" name="Google Shape;15733;p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34" name="Google Shape;15734;p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5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36" name="Google Shape;15736;p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37" name="Google Shape;15737;p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38" name="Google Shape;15738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39" name="Google Shape;15739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0" name="Google Shape;15740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41" name="Google Shape;15741;p3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42" name="Google Shape;15742;p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43" name="Google Shape;15743;p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44" name="Google Shape;15744;p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5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46" name="Google Shape;15746;p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47" name="Google Shape;15747;p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8" name="Google Shape;15748;p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49" name="Google Shape;15749;p3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50" name="Google Shape;15750;p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51" name="Google Shape;15751;p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52" name="Google Shape;15752;p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753" name="Google Shape;15753;p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5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55" name="Google Shape;15755;p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56" name="Google Shape;15756;p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57" name="Google Shape;15757;p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58" name="Google Shape;15758;p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59" name="Google Shape;15759;p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60" name="Google Shape;15760;p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61" name="Google Shape;15761;p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2" name="Google Shape;15762;p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5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4" name="Google Shape;15764;p3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65" name="Google Shape;15765;p3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6" name="Google Shape;15766;p3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67" name="Google Shape;15767;p3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68" name="Google Shape;15768;p3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69" name="Google Shape;15769;p3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0" name="Google Shape;15770;p3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71" name="Google Shape;15771;p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73" name="Google Shape;15773;p3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74" name="Google Shape;15774;p3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5" name="Google Shape;15775;p3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6" name="Google Shape;15776;p3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77" name="Google Shape;15777;p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778" name="Google Shape;15778;p3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79" name="Google Shape;15779;p3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5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1" name="Google Shape;15781;p3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782" name="Google Shape;15782;p3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783" name="Google Shape;15783;p3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784" name="Google Shape;15784;p3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85" name="Google Shape;15785;p3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86" name="Google Shape;15786;p3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87" name="Google Shape;15787;p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9" name="Google Shape;15789;p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0" name="Google Shape;15790;p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1" name="Google Shape;15791;p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92" name="Google Shape;15792;p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93" name="Google Shape;15793;p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94" name="Google Shape;15794;p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95" name="Google Shape;15795;p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96" name="Google Shape;15796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97" name="Google Shape;15797;p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98" name="Google Shape;15798;p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9" name="Google Shape;15799;p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800" name="Google Shape;15800;p3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g3681a448973_2_1459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30" name="Google Shape;1630;g3681a448973_2_14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31" name="Google Shape;1631;g3681a448973_2_145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2" name="Google Shape;1632;g3681a448973_2_1459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3" name="Google Shape;1633;g3681a448973_2_1459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5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02" name="Google Shape;15802;p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03" name="Google Shape;15803;p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04" name="Google Shape;15804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05" name="Google Shape;15805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6" name="Google Shape;15806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07" name="Google Shape;15807;p3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08" name="Google Shape;15808;p3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9" name="Google Shape;15809;p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10" name="Google Shape;15810;p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11" name="Google Shape;15811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5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13" name="Google Shape;15813;p3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14" name="Google Shape;15814;p3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815" name="Google Shape;15815;p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16" name="Google Shape;15816;p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17" name="Google Shape;15817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18" name="Google Shape;15818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9" name="Google Shape;15819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20" name="Google Shape;15820;p37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21" name="Google Shape;15821;p37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22" name="Google Shape;15822;p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23" name="Google Shape;15823;p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5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25" name="Google Shape;15825;p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26" name="Google Shape;15826;p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27" name="Google Shape;15827;p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28" name="Google Shape;15828;p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9" name="Google Shape;15829;p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30" name="Google Shape;15830;p3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31" name="Google Shape;15831;p37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32" name="Google Shape;15832;p37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33" name="Google Shape;15833;p3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34" name="Google Shape;15834;p3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35" name="Google Shape;15835;p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36" name="Google Shape;15836;p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37" name="Google Shape;15837;p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5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39" name="Google Shape;15839;p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40" name="Google Shape;15840;p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41" name="Google Shape;15841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42" name="Google Shape;15842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3" name="Google Shape;15843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44" name="Google Shape;15844;p3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5" name="Google Shape;15845;p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46" name="Google Shape;15846;p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47" name="Google Shape;15847;p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5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9" name="Google Shape;15849;p3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850" name="Google Shape;15850;p3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51" name="Google Shape;15851;p3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852" name="Google Shape;15852;p3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53" name="Google Shape;15853;p3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54" name="Google Shape;15854;p3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55" name="Google Shape;15855;p3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856" name="Google Shape;15856;p3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5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8" name="Google Shape;15858;p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59" name="Google Shape;15859;p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60" name="Google Shape;15860;p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61" name="Google Shape;15861;p3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62" name="Google Shape;15862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63" name="Google Shape;15863;p3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64" name="Google Shape;15864;p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5" name="Google Shape;15865;p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5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7" name="Google Shape;15867;p38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68" name="Google Shape;15868;p38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869" name="Google Shape;15869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5870" name="Google Shape;15870;p38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871" name="Google Shape;15871;p3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5872" name="Google Shape;15872;p38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73" name="Google Shape;15873;p38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4" name="Google Shape;15874;p38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75" name="Google Shape;15875;p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6" name="Google Shape;15876;p3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877" name="Google Shape;15877;p3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9" name="Google Shape;15879;p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80" name="Google Shape;15880;p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81" name="Google Shape;15881;p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82" name="Google Shape;15882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83" name="Google Shape;15883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84" name="Google Shape;15884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85" name="Google Shape;15885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6" name="Google Shape;15886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87" name="Google Shape;15887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88" name="Google Shape;15888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9" name="Google Shape;15889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890" name="Google Shape;15890;p3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5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92" name="Google Shape;15892;p3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93" name="Google Shape;15893;p3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894" name="Google Shape;15894;p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95" name="Google Shape;15895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6" name="Google Shape;15896;p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97" name="Google Shape;15897;p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8" name="Google Shape;15898;p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99" name="Google Shape;15899;p3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00" name="Google Shape;15900;p3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01" name="Google Shape;15901;p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02" name="Google Shape;15902;p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5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04" name="Google Shape;15904;p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05" name="Google Shape;15905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06" name="Google Shape;15906;p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07" name="Google Shape;15907;p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8" name="Google Shape;15908;p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09" name="Google Shape;15909;p3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10" name="Google Shape;15910;p3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11" name="Google Shape;15911;p3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12" name="Google Shape;15912;p3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13" name="Google Shape;15913;p3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14" name="Google Shape;15914;p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15" name="Google Shape;15915;p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16" name="Google Shape;15916;p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g3681a448973_2_1460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6" name="Google Shape;1636;g3681a448973_2_1460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" name="Google Shape;1637;g3681a448973_2_1460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" name="Google Shape;1638;g3681a448973_2_1460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g3681a448973_2_1460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0" name="Google Shape;1640;g3681a448973_2_14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5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18" name="Google Shape;15918;p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19" name="Google Shape;15919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20" name="Google Shape;15920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21" name="Google Shape;15921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22" name="Google Shape;15922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23" name="Google Shape;15923;p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24" name="Google Shape;15924;p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25" name="Google Shape;15925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26" name="Google Shape;15926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28" name="Google Shape;15928;p3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929" name="Google Shape;15929;p3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0" name="Google Shape;15930;p3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31" name="Google Shape;15931;p3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32" name="Google Shape;15932;p3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33" name="Google Shape;15933;p3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934" name="Google Shape;15934;p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935" name="Google Shape;15935;p3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7" name="Google Shape;15937;p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38" name="Google Shape;15938;p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39" name="Google Shape;15939;p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40" name="Google Shape;15940;p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41" name="Google Shape;15941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42" name="Google Shape;15942;p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43" name="Google Shape;15943;p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44" name="Google Shape;15944;p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5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6" name="Google Shape;15946;p3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47" name="Google Shape;15947;p3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8" name="Google Shape;15948;p3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49" name="Google Shape;15949;p3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50" name="Google Shape;15950;p3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51" name="Google Shape;15951;p3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2" name="Google Shape;15952;p3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53" name="Google Shape;15953;p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5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55" name="Google Shape;15955;p3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956" name="Google Shape;15956;p3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7" name="Google Shape;15957;p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8" name="Google Shape;15958;p3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59" name="Google Shape;15959;p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960" name="Google Shape;15960;p3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1" name="Google Shape;15961;p3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5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3" name="Google Shape;15963;p3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64" name="Google Shape;15964;p3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5" name="Google Shape;15965;p3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66" name="Google Shape;15966;p3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67" name="Google Shape;15967;p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68" name="Google Shape;15968;p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69" name="Google Shape;15969;p3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70" name="Google Shape;15970;p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71" name="Google Shape;15971;p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72" name="Google Shape;15972;p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3" name="Google Shape;15973;p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74" name="Google Shape;15974;p3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5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6" name="Google Shape;15976;p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77" name="Google Shape;15977;p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78" name="Google Shape;15978;p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9" name="Google Shape;15979;p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0" name="Google Shape;15980;p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81" name="Google Shape;15981;p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82" name="Google Shape;15982;p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83" name="Google Shape;15983;p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84" name="Google Shape;15984;p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85" name="Google Shape;15985;p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6" name="Google Shape;15986;p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87" name="Google Shape;15987;p3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5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9" name="Google Shape;15989;p3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90" name="Google Shape;15990;p3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91" name="Google Shape;15991;p3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2" name="Google Shape;15992;p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93" name="Google Shape;15993;p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4" name="Google Shape;15994;p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95" name="Google Shape;15995;p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96" name="Google Shape;15996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97" name="Google Shape;15997;p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98" name="Google Shape;15998;p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9" name="Google Shape;15999;p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00" name="Google Shape;16000;p3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6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2" name="Google Shape;16002;p3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03" name="Google Shape;16003;p3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04" name="Google Shape;16004;p3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005" name="Google Shape;16005;p3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006" name="Google Shape;16006;p3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007" name="Google Shape;16007;p3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08" name="Google Shape;16008;p3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09" name="Google Shape;16009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16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11" name="Google Shape;16011;p3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012" name="Google Shape;16012;p3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13" name="Google Shape;16013;p3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14" name="Google Shape;16014;p3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15" name="Google Shape;16015;p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016" name="Google Shape;16016;p3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17" name="Google Shape;16017;p3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" name="Google Shape;1642;g3681a448973_2_1460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" name="Google Shape;1643;g3681a448973_2_1460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" name="Google Shape;1644;g3681a448973_2_1460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" name="Google Shape;1645;g3681a448973_2_1460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6" name="Google Shape;1646;g3681a448973_2_14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6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9" name="Google Shape;16019;p3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020" name="Google Shape;16020;p3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021" name="Google Shape;16021;p3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022" name="Google Shape;16022;p3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23" name="Google Shape;16023;p3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024" name="Google Shape;16024;p3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025" name="Google Shape;16025;p3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6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27" name="Google Shape;16027;p3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28" name="Google Shape;16028;p3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29" name="Google Shape;16029;p3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30" name="Google Shape;16030;p3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31" name="Google Shape;16031;p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32" name="Google Shape;16032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33" name="Google Shape;16033;p3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34" name="Google Shape;16034;p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35" name="Google Shape;16035;p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6" name="Google Shape;16036;p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37" name="Google Shape;16037;p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38" name="Google Shape;16038;p3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6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0" name="Google Shape;16040;p3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41" name="Google Shape;16041;p3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42" name="Google Shape;16042;p3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43" name="Google Shape;16043;p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44" name="Google Shape;16044;p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45" name="Google Shape;16045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46" name="Google Shape;16046;p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47" name="Google Shape;16047;p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48" name="Google Shape;16048;p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49" name="Google Shape;16049;p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0" name="Google Shape;16050;p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1" name="Google Shape;16051;p3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6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53" name="Google Shape;16053;p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54" name="Google Shape;16054;p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55" name="Google Shape;16055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56" name="Google Shape;16056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7" name="Google Shape;16057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58" name="Google Shape;16058;p3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59" name="Google Shape;16059;p3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60" name="Google Shape;16060;p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61" name="Google Shape;16061;p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62" name="Google Shape;16062;p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6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4" name="Google Shape;16064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65" name="Google Shape;16065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066" name="Google Shape;16066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67" name="Google Shape;16067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68" name="Google Shape;16068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69" name="Google Shape;16069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70" name="Google Shape;16070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71" name="Google Shape;16071;p40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72" name="Google Shape;16072;p40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73" name="Google Shape;16073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74" name="Google Shape;16074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6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6" name="Google Shape;16076;p4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77" name="Google Shape;16077;p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78" name="Google Shape;16078;p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79" name="Google Shape;16079;p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80" name="Google Shape;16080;p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81" name="Google Shape;16081;p4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2" name="Google Shape;16082;p4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83" name="Google Shape;16083;p4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84" name="Google Shape;16084;p4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85" name="Google Shape;16085;p4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86" name="Google Shape;16086;p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87" name="Google Shape;16087;p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88" name="Google Shape;16088;p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6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90" name="Google Shape;16090;p4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91" name="Google Shape;16091;p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92" name="Google Shape;16092;p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93" name="Google Shape;16093;p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94" name="Google Shape;16094;p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95" name="Google Shape;16095;p4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6" name="Google Shape;16096;p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97" name="Google Shape;16097;p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98" name="Google Shape;16098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6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00" name="Google Shape;16100;p4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101" name="Google Shape;16101;p4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2" name="Google Shape;16102;p4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03" name="Google Shape;16103;p40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04" name="Google Shape;16104;p4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5" name="Google Shape;16105;p4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06" name="Google Shape;16106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107" name="Google Shape;16107;p4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9" name="Google Shape;16109;p4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0" name="Google Shape;16110;p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11" name="Google Shape;16111;p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12" name="Google Shape;16112;p4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13" name="Google Shape;16113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14" name="Google Shape;16114;p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15" name="Google Shape;16115;p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16" name="Google Shape;16116;p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6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8" name="Google Shape;16118;p4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19" name="Google Shape;16119;p4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20" name="Google Shape;16120;p4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21" name="Google Shape;16121;p4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22" name="Google Shape;16122;p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3" name="Google Shape;16123;p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24" name="Google Shape;16124;p4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25" name="Google Shape;16125;p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26" name="Google Shape;16126;p4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27" name="Google Shape;16127;p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28" name="Google Shape;16128;p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29" name="Google Shape;16129;p4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" name="Google Shape;1648;g3681a448973_2_1461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9" name="Google Shape;1649;g3681a448973_2_1461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" name="Google Shape;1650;g3681a448973_2_146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g3681a448973_2_1461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" name="Google Shape;1652;g3681a448973_2_1461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3" name="Google Shape;1653;g3681a448973_2_14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6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1" name="Google Shape;16131;p4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32" name="Google Shape;16132;p4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33" name="Google Shape;16133;p4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34" name="Google Shape;16134;p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35" name="Google Shape;16135;p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6" name="Google Shape;16136;p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7" name="Google Shape;16137;p4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38" name="Google Shape;16138;p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39" name="Google Shape;16139;p4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40" name="Google Shape;16140;p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41" name="Google Shape;16141;p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42" name="Google Shape;16142;p4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4" name="Google Shape;16144;p4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45" name="Google Shape;16145;p4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46" name="Google Shape;16146;p4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47" name="Google Shape;16147;p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48" name="Google Shape;16148;p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49" name="Google Shape;16149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50" name="Google Shape;16150;p4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51" name="Google Shape;16151;p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2" name="Google Shape;16152;p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53" name="Google Shape;16153;p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54" name="Google Shape;16154;p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55" name="Google Shape;16155;p4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6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7" name="Google Shape;16157;p4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58" name="Google Shape;16158;p4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9" name="Google Shape;16159;p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60" name="Google Shape;16160;p4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61" name="Google Shape;16161;p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62" name="Google Shape;16162;p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63" name="Google Shape;16163;p4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64" name="Google Shape;16164;p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65" name="Google Shape;16165;p4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6" name="Google Shape;16166;p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7" name="Google Shape;16167;p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68" name="Google Shape;16168;p4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6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0" name="Google Shape;16170;p4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71" name="Google Shape;16171;p4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72" name="Google Shape;16172;p4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173" name="Google Shape;16173;p4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174" name="Google Shape;16174;p4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175" name="Google Shape;16175;p4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6" name="Google Shape;16176;p4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177" name="Google Shape;16177;p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6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" name="Google Shape;16179;p4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180" name="Google Shape;16180;p4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1" name="Google Shape;16181;p4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2" name="Google Shape;16182;p4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183" name="Google Shape;16183;p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184" name="Google Shape;16184;p4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5" name="Google Shape;16185;p4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6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7" name="Google Shape;16187;p4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88" name="Google Shape;16188;p4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89" name="Google Shape;16189;p4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190" name="Google Shape;16190;p4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1" name="Google Shape;16191;p4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92" name="Google Shape;16192;p4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93" name="Google Shape;16193;p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1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5" name="Google Shape;16195;p4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96" name="Google Shape;16196;p4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97" name="Google Shape;16197;p4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8" name="Google Shape;16198;p4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99" name="Google Shape;16199;p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00" name="Google Shape;16200;p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01" name="Google Shape;16201;p4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02" name="Google Shape;16202;p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03" name="Google Shape;16203;p4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04" name="Google Shape;16204;p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05" name="Google Shape;16205;p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206" name="Google Shape;16206;p4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6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8" name="Google Shape;16208;p4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09" name="Google Shape;16209;p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10" name="Google Shape;16210;p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11" name="Google Shape;16211;p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12" name="Google Shape;16212;p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13" name="Google Shape;16213;p4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4" name="Google Shape;16214;p4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5" name="Google Shape;16215;p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16" name="Google Shape;16216;p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17" name="Google Shape;16217;p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6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9" name="Google Shape;16219;p4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20" name="Google Shape;16220;p4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221" name="Google Shape;16221;p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22" name="Google Shape;16222;p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3" name="Google Shape;16223;p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24" name="Google Shape;16224;p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25" name="Google Shape;16225;p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26" name="Google Shape;16226;p4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27" name="Google Shape;16227;p4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28" name="Google Shape;16228;p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29" name="Google Shape;16229;p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6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31" name="Google Shape;16231;p4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32" name="Google Shape;16232;p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33" name="Google Shape;16233;p4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4" name="Google Shape;16234;p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35" name="Google Shape;16235;p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36" name="Google Shape;16236;p4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37" name="Google Shape;16237;p4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238" name="Google Shape;16238;p4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39" name="Google Shape;16239;p4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240" name="Google Shape;16240;p4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41" name="Google Shape;16241;p4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42" name="Google Shape;16242;p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43" name="Google Shape;16243;p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" name="Google Shape;1655;g3681a448973_2_1462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6" name="Google Shape;1656;g3681a448973_2_146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7" name="Google Shape;1657;g3681a448973_2_1462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8" name="Google Shape;1658;g3681a448973_2_1462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" name="Google Shape;1659;g3681a448973_2_1462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45" name="Google Shape;16245;p4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46" name="Google Shape;16246;p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47" name="Google Shape;16247;p4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48" name="Google Shape;16248;p4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9" name="Google Shape;16249;p4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0" name="Google Shape;16250;p4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51" name="Google Shape;16251;p4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52" name="Google Shape;16252;p4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53" name="Google Shape;16253;p4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55" name="Google Shape;16255;p4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256" name="Google Shape;16256;p4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57" name="Google Shape;16257;p4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58" name="Google Shape;16258;p4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59" name="Google Shape;16259;p4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60" name="Google Shape;16260;p4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261" name="Google Shape;16261;p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262" name="Google Shape;16262;p4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6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4" name="Google Shape;16264;p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65" name="Google Shape;16265;p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66" name="Google Shape;16266;p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67" name="Google Shape;16267;p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68" name="Google Shape;16268;p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9" name="Google Shape;16269;p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70" name="Google Shape;16270;p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71" name="Google Shape;16271;p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6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3" name="Google Shape;16273;p41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74" name="Google Shape;16274;p41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75" name="Google Shape;16275;p41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276" name="Google Shape;16276;p4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277" name="Google Shape;16277;p4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278" name="Google Shape;16278;p4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9" name="Google Shape;16279;p4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280" name="Google Shape;16280;p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6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2" name="Google Shape;16282;p4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283" name="Google Shape;16283;p4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4" name="Google Shape;16284;p4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5" name="Google Shape;16285;p4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286" name="Google Shape;16286;p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287" name="Google Shape;16287;p4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88" name="Google Shape;16288;p4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6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0" name="Google Shape;16290;p4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91" name="Google Shape;16291;p4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292" name="Google Shape;16292;p4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293" name="Google Shape;16293;p4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94" name="Google Shape;16294;p4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95" name="Google Shape;16295;p4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296" name="Google Shape;16296;p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6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8" name="Google Shape;16298;p4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99" name="Google Shape;16299;p4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00" name="Google Shape;16300;p4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01" name="Google Shape;16301;p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02" name="Google Shape;16302;p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03" name="Google Shape;16303;p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04" name="Google Shape;16304;p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05" name="Google Shape;16305;p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06" name="Google Shape;16306;p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07" name="Google Shape;16307;p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8" name="Google Shape;16308;p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309" name="Google Shape;16309;p4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6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11" name="Google Shape;16311;p4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12" name="Google Shape;16312;p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13" name="Google Shape;16313;p4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14" name="Google Shape;16314;p4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5" name="Google Shape;16315;p4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16" name="Google Shape;16316;p4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17" name="Google Shape;16317;p4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18" name="Google Shape;16318;p4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19" name="Google Shape;16319;p4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20" name="Google Shape;16320;p4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2" name="Google Shape;16322;p4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3" name="Google Shape;16323;p4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24" name="Google Shape;16324;p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25" name="Google Shape;16325;p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26" name="Google Shape;16326;p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27" name="Google Shape;16327;p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8" name="Google Shape;16328;p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29" name="Google Shape;16329;p4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30" name="Google Shape;16330;p4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31" name="Google Shape;16331;p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32" name="Google Shape;16332;p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6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34" name="Google Shape;16334;p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35" name="Google Shape;16335;p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6" name="Google Shape;16336;p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37" name="Google Shape;16337;p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8" name="Google Shape;16338;p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39" name="Google Shape;16339;p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40" name="Google Shape;16340;p4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41" name="Google Shape;16341;p4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42" name="Google Shape;16342;p4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43" name="Google Shape;16343;p4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44" name="Google Shape;16344;p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45" name="Google Shape;16345;p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46" name="Google Shape;16346;p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" name="Google Shape;1661;g3681a448973_2_1462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2" name="Google Shape;1662;g3681a448973_2_146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g3681a448973_2_146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64" name="Google Shape;1664;g3681a448973_2_146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65" name="Google Shape;1665;g3681a448973_2_146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66" name="Google Shape;1666;g3681a448973_2_146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7" name="Google Shape;1667;g3681a448973_2_146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68" name="Google Shape;1668;g3681a448973_2_14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6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48" name="Google Shape;16348;p4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9" name="Google Shape;16349;p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0" name="Google Shape;16350;p4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51" name="Google Shape;16351;p4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2" name="Google Shape;16352;p4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53" name="Google Shape;16353;p4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4" name="Google Shape;16354;p4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55" name="Google Shape;16355;p4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56" name="Google Shape;16356;p4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6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58" name="Google Shape;16358;p4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359" name="Google Shape;16359;p4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0" name="Google Shape;16360;p4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361" name="Google Shape;16361;p4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62" name="Google Shape;16362;p4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63" name="Google Shape;16363;p4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364" name="Google Shape;16364;p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365" name="Google Shape;16365;p4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6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7" name="Google Shape;16367;p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68" name="Google Shape;16368;p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69" name="Google Shape;16369;p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70" name="Google Shape;16370;p4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71" name="Google Shape;16371;p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72" name="Google Shape;16372;p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73" name="Google Shape;16373;p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4" name="Google Shape;16374;p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Quotation">
  <p:cSld name="58_Quotation">
    <p:spTree>
      <p:nvGrpSpPr>
        <p:cNvPr id="1" name="Shape 16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6" name="Google Shape;16376;p4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7" name="Google Shape;16377;p4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8" name="Google Shape;16378;p4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79" name="Google Shape;16379;p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80" name="Google Shape;16380;p4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81" name="Google Shape;16381;p4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82" name="Google Shape;16382;p4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83" name="Google Shape;16383;p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84" name="Google Shape;16384;p4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85" name="Google Shape;16385;p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86" name="Google Shape;16386;p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387" name="Google Shape;16387;p4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1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9" name="Google Shape;16389;p4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90" name="Google Shape;16390;p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91" name="Google Shape;16391;p4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92" name="Google Shape;16392;p4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93" name="Google Shape;16393;p4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94" name="Google Shape;16394;p4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95" name="Google Shape;16395;p4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6" name="Google Shape;16396;p4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97" name="Google Shape;16397;p4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98" name="Google Shape;16398;p4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6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00" name="Google Shape;16400;p43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1" name="Google Shape;16401;p43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402" name="Google Shape;16402;p4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03" name="Google Shape;16403;p4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4" name="Google Shape;16404;p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6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06" name="Google Shape;16406;p43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07" name="Google Shape;16407;p43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8" name="Google Shape;16408;p4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09" name="Google Shape;16409;p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10" name="Google Shape;16410;p4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11" name="Google Shape;16411;p43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12" name="Google Shape;16412;p43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13" name="Google Shape;16413;p43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14" name="Google Shape;16414;p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6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6" name="Google Shape;16416;p4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17" name="Google Shape;16417;p4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18" name="Google Shape;16418;p4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19" name="Google Shape;16419;p4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0" name="Google Shape;16420;p4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21" name="Google Shape;16421;p4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2" name="Google Shape;16422;p4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3" name="Google Shape;16423;p4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24" name="Google Shape;16424;p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6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6" name="Google Shape;16426;p4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7" name="Google Shape;16427;p4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8" name="Google Shape;16428;p4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9" name="Google Shape;16429;p4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30" name="Google Shape;16430;p4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16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2" name="Google Shape;16432;p4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33" name="Google Shape;16433;p43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34" name="Google Shape;16434;p4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5" name="Google Shape;16435;p4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6" name="Google Shape;16436;p4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" name="Google Shape;1670;g3681a448973_2_146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71" name="Google Shape;1671;g3681a448973_2_146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2" name="Google Shape;1672;g3681a448973_2_146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3" name="Google Shape;1673;g3681a448973_2_146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74" name="Google Shape;1674;g3681a448973_2_14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75" name="Google Shape;1675;g3681a448973_2_1463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g3681a448973_2_1463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6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8" name="Google Shape;16438;p4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9" name="Google Shape;16439;p4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0" name="Google Shape;16440;p4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41" name="Google Shape;16441;p4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42" name="Google Shape;16442;p4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43" name="Google Shape;16443;p43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6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5" name="Google Shape;16445;p4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46" name="Google Shape;16446;p4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7" name="Google Shape;16447;p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48" name="Google Shape;16448;p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9" name="Google Shape;16449;p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50" name="Google Shape;16450;p43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1" name="Google Shape;16451;p43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2" name="Google Shape;16452;p4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53" name="Google Shape;16453;p4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6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5" name="Google Shape;16455;p43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6" name="Google Shape;16456;p4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7" name="Google Shape;16457;p4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8" name="Google Shape;16458;p43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59" name="Google Shape;16459;p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6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1" name="Google Shape;16461;p4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62" name="Google Shape;16462;p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63" name="Google Shape;16463;p4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4" name="Google Shape;16464;p43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65" name="Google Shape;16465;p43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6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7" name="Google Shape;16467;p4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8" name="Google Shape;16468;p4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9" name="Google Shape;16469;p4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70" name="Google Shape;16470;p4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71" name="Google Shape;16471;p4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72" name="Google Shape;16472;p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4" name="Google Shape;16474;p44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75" name="Google Shape;16475;p44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6" name="Google Shape;16476;p4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77" name="Google Shape;16477;p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8" name="Google Shape;16478;p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79" name="Google Shape;16479;p44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80" name="Google Shape;16480;p44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81" name="Google Shape;16481;p44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82" name="Google Shape;16482;p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6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4" name="Google Shape;16484;p44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85" name="Google Shape;16485;p44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86" name="Google Shape;16486;p4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87" name="Google Shape;16487;p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88" name="Google Shape;16488;p4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89" name="Google Shape;16489;p44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90" name="Google Shape;16490;p44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91" name="Google Shape;16491;p44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92" name="Google Shape;16492;p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6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" name="Google Shape;16494;p44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5" name="Google Shape;16495;p44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6" name="Google Shape;16496;p44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97" name="Google Shape;16497;p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8" name="Google Shape;16498;p4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99" name="Google Shape;16499;p44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0" name="Google Shape;16500;p44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1" name="Google Shape;16501;p44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02" name="Google Shape;16502;p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4" name="Google Shape;16504;p44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05" name="Google Shape;16505;p4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6" name="Google Shape;16506;p44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7" name="Google Shape;16507;p44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08" name="Google Shape;16508;p4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6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10" name="Google Shape;16510;p4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11" name="Google Shape;16511;p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12" name="Google Shape;16512;p4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13" name="Google Shape;16513;p44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14" name="Google Shape;16514;p44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g3681a448973_2_1314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7" name="Google Shape;177;g3681a448973_2_1314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8" name="Google Shape;178;g3681a448973_2_1314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79" name="Google Shape;179;g3681a448973_2_131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g3681a448973_2_131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" name="Google Shape;181;g3681a448973_2_131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2" name="Google Shape;182;g3681a448973_2_13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g3681a448973_2_1464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9" name="Google Shape;1679;g3681a448973_2_1464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0" name="Google Shape;1680;g3681a448973_2_1464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1" name="Google Shape;1681;g3681a448973_2_146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2" name="Google Shape;1682;g3681a448973_2_146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3" name="Google Shape;1683;g3681a448973_2_146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84" name="Google Shape;1684;g3681a448973_2_146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6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16" name="Google Shape;16516;p4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17" name="Google Shape;16517;p4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18" name="Google Shape;16518;p44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9" name="Google Shape;16519;p44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0" name="Google Shape;16520;p44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21" name="Google Shape;16521;p4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6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3" name="Google Shape;16523;p4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4" name="Google Shape;16524;p4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25" name="Google Shape;16525;p4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526" name="Google Shape;16526;p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27" name="Google Shape;16527;p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28" name="Google Shape;16528;p44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29" name="Google Shape;16529;p44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30" name="Google Shape;16530;p4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31" name="Google Shape;16531;p4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6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3" name="Google Shape;16533;p4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34" name="Google Shape;16534;p4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35" name="Google Shape;16535;p4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36" name="Google Shape;16536;p4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37" name="Google Shape;16537;p4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6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9" name="Google Shape;16539;p4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40" name="Google Shape;16540;p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41" name="Google Shape;16541;p4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2" name="Google Shape;16542;p4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43" name="Google Shape;16543;p4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6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5" name="Google Shape;16545;p4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6" name="Google Shape;16546;p4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7" name="Google Shape;16547;p4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48" name="Google Shape;16548;p4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49" name="Google Shape;16549;p4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50" name="Google Shape;16550;p4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6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2" name="Google Shape;16552;p4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53" name="Google Shape;16553;p4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54" name="Google Shape;16554;p4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555" name="Google Shape;16555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56" name="Google Shape;16556;p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57" name="Google Shape;16557;p4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58" name="Google Shape;16558;p4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59" name="Google Shape;16559;p4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60" name="Google Shape;16560;p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6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2" name="Google Shape;16562;p4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63" name="Google Shape;16563;p4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64" name="Google Shape;16564;p4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65" name="Google Shape;16565;p4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66" name="Google Shape;16566;p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8" name="Google Shape;16568;p4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69" name="Google Shape;16569;p4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70" name="Google Shape;16570;p4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71" name="Google Shape;16571;p4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72" name="Google Shape;16572;p4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6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4" name="Google Shape;16574;p4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75" name="Google Shape;16575;p4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76" name="Google Shape;16576;p4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7" name="Google Shape;16577;p4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8" name="Google Shape;16578;p4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79" name="Google Shape;16579;p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6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1" name="Google Shape;16581;p45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82" name="Google Shape;16582;p45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83" name="Google Shape;16583;p4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584" name="Google Shape;16584;p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85" name="Google Shape;16585;p4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86" name="Google Shape;16586;p45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87" name="Google Shape;16587;p45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88" name="Google Shape;16588;p45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89" name="Google Shape;16589;p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6" name="Google Shape;1686;g3681a448973_2_1465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7" name="Google Shape;1687;g3681a448973_2_146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8" name="Google Shape;1688;g3681a448973_2_146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9" name="Google Shape;1689;g3681a448973_2_146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0" name="Google Shape;1690;g3681a448973_2_14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1" name="Google Shape;1691;g3681a448973_2_14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2" name="Google Shape;1692;g3681a448973_2_146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93" name="Google Shape;1693;g3681a448973_2_14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4" name="Google Shape;1694;g3681a448973_2_14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5" name="Google Shape;1695;g3681a448973_2_14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" name="Google Shape;1696;g3681a448973_2_14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7" name="Google Shape;1697;g3681a448973_2_146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6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1" name="Google Shape;16591;p45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2" name="Google Shape;16592;p4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93" name="Google Shape;16593;p4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94" name="Google Shape;16594;p45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95" name="Google Shape;16595;p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7" name="Google Shape;16597;p4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98" name="Google Shape;16598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99" name="Google Shape;16599;p4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00" name="Google Shape;16600;p45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01" name="Google Shape;16601;p45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6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3" name="Google Shape;16603;p4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04" name="Google Shape;16604;p4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05" name="Google Shape;16605;p45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06" name="Google Shape;16606;p45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07" name="Google Shape;16607;p45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608" name="Google Shape;16608;p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6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0" name="Google Shape;16610;p45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11" name="Google Shape;16611;p4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12" name="Google Shape;16612;p4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13" name="Google Shape;16613;p45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614" name="Google Shape;16614;p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6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6" name="Google Shape;16616;p4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617" name="Google Shape;16617;p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618" name="Google Shape;16618;p46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19" name="Google Shape;16619;p46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20" name="Google Shape;16620;p46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6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2" name="Google Shape;16622;p4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23" name="Google Shape;16623;p4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24" name="Google Shape;16624;p46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5" name="Google Shape;16625;p46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6" name="Google Shape;16626;p46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627" name="Google Shape;16627;p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6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9" name="Google Shape;16629;p4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30" name="Google Shape;16630;p4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1" name="Google Shape;16631;p4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632" name="Google Shape;16632;p4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633" name="Google Shape;16633;p4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634" name="Google Shape;16634;p4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5" name="Google Shape;16635;p4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636" name="Google Shape;16636;p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6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8" name="Google Shape;16638;p4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639" name="Google Shape;16639;p4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40" name="Google Shape;16640;p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41" name="Google Shape;16641;p4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642" name="Google Shape;16642;p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643" name="Google Shape;16643;p4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44" name="Google Shape;16644;p4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6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6" name="Google Shape;16646;p4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47" name="Google Shape;16647;p4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648" name="Google Shape;16648;p4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649" name="Google Shape;16649;p4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50" name="Google Shape;16650;p4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51" name="Google Shape;16651;p4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652" name="Google Shape;16652;p4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6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4" name="Google Shape;16654;p4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55" name="Google Shape;16655;p4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56" name="Google Shape;16656;p4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7" name="Google Shape;16657;p4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8" name="Google Shape;16658;p4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9" name="Google Shape;16659;p4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60" name="Google Shape;16660;p4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61" name="Google Shape;16661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62" name="Google Shape;16662;p4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63" name="Google Shape;16663;p4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64" name="Google Shape;16664;p4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665" name="Google Shape;16665;p46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" name="Google Shape;1699;g3681a448973_2_146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00" name="Google Shape;1700;g3681a448973_2_14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1" name="Google Shape;1701;g3681a448973_2_146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02" name="Google Shape;1702;g3681a448973_2_14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" name="Google Shape;1703;g3681a448973_2_14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4" name="Google Shape;1704;g3681a448973_2_146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" name="Google Shape;1705;g3681a448973_2_146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6" name="Google Shape;1706;g3681a448973_2_146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7" name="Google Shape;1707;g3681a448973_2_14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8" name="Google Shape;1708;g3681a448973_2_14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6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67" name="Google Shape;16667;p4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68" name="Google Shape;16668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69" name="Google Shape;16669;p4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70" name="Google Shape;16670;p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71" name="Google Shape;16671;p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72" name="Google Shape;16672;p4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73" name="Google Shape;16673;p4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74" name="Google Shape;16674;p4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75" name="Google Shape;16675;p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76" name="Google Shape;16676;p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8" name="Google Shape;16678;p4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79" name="Google Shape;16679;p4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680" name="Google Shape;16680;p4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81" name="Google Shape;16681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82" name="Google Shape;16682;p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83" name="Google Shape;16683;p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84" name="Google Shape;16684;p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85" name="Google Shape;16685;p4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86" name="Google Shape;16686;p4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87" name="Google Shape;16687;p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88" name="Google Shape;16688;p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6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0" name="Google Shape;16690;p4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91" name="Google Shape;16691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92" name="Google Shape;16692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93" name="Google Shape;16693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94" name="Google Shape;16694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95" name="Google Shape;16695;p4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96" name="Google Shape;16696;p4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97" name="Google Shape;16697;p4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98" name="Google Shape;16698;p4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99" name="Google Shape;16699;p4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00" name="Google Shape;16700;p4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01" name="Google Shape;16701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02" name="Google Shape;16702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6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4" name="Google Shape;16704;p4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05" name="Google Shape;16705;p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6" name="Google Shape;16706;p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07" name="Google Shape;16707;p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08" name="Google Shape;16708;p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09" name="Google Shape;16709;p4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0" name="Google Shape;16710;p4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11" name="Google Shape;16711;p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12" name="Google Shape;16712;p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14" name="Google Shape;16714;p4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15" name="Google Shape;16715;p4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16" name="Google Shape;16716;p4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17" name="Google Shape;16717;p4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8" name="Google Shape;16718;p4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19" name="Google Shape;16719;p4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20" name="Google Shape;16720;p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21" name="Google Shape;16721;p4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6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3" name="Google Shape;16723;p4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24" name="Google Shape;16724;p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25" name="Google Shape;16725;p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26" name="Google Shape;16726;p4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27" name="Google Shape;16727;p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28" name="Google Shape;16728;p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29" name="Google Shape;16729;p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30" name="Google Shape;16730;p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2" name="Google Shape;16732;p47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733" name="Google Shape;16733;p47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34" name="Google Shape;16734;p47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735" name="Google Shape;16735;p47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736" name="Google Shape;16736;p472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737" name="Google Shape;16737;p47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38" name="Google Shape;16738;p47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9" name="Google Shape;16739;p47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40" name="Google Shape;16740;p47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6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2" name="Google Shape;16742;p47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3" name="Google Shape;16743;p47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4" name="Google Shape;16744;p47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45" name="Google Shape;16745;p47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46" name="Google Shape;16746;p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747" name="Google Shape;16747;p47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16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49" name="Google Shape;16749;p4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50" name="Google Shape;16750;p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51" name="Google Shape;16751;p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52" name="Google Shape;16752;p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53" name="Google Shape;16753;p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54" name="Google Shape;16754;p4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55" name="Google Shape;16755;p4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6" name="Google Shape;16756;p4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7" name="Google Shape;16757;p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58" name="Google Shape;16758;p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6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0" name="Google Shape;16760;p47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61" name="Google Shape;16761;p47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62" name="Google Shape;16762;p47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763" name="Google Shape;16763;p4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64" name="Google Shape;16764;p4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65" name="Google Shape;16765;p4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766" name="Google Shape;16766;p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g3681a448973_2_146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" name="Google Shape;1711;g3681a448973_2_1467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12" name="Google Shape;1712;g3681a448973_2_146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13" name="Google Shape;1713;g3681a448973_2_14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4" name="Google Shape;1714;g3681a448973_2_146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15" name="Google Shape;1715;g3681a448973_2_146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" name="Google Shape;1716;g3681a448973_2_146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7" name="Google Shape;1717;g3681a448973_2_1467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8" name="Google Shape;1718;g3681a448973_2_1467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9" name="Google Shape;1719;g3681a448973_2_146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0" name="Google Shape;1720;g3681a448973_2_146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6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68" name="Google Shape;16768;p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69" name="Google Shape;16769;p47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6770" name="Google Shape;16770;p47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71" name="Google Shape;16771;p47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1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73" name="Google Shape;16773;p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774" name="Google Shape;16774;p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5" name="Google Shape;16775;p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76" name="Google Shape;16776;p47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6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78" name="Google Shape;16778;p4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779" name="Google Shape;16779;p4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0" name="Google Shape;16780;p4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81" name="Google Shape;16781;p47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6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83" name="Google Shape;16783;p4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6784" name="Google Shape;16784;p47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5" name="Google Shape;16785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86" name="Google Shape;16786;p47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6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88" name="Google Shape;16788;p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89" name="Google Shape;16789;p4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790" name="Google Shape;16790;p48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91" name="Google Shape;16791;p48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6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" name="Google Shape;16793;p4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94" name="Google Shape;16794;p48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795" name="Google Shape;16795;p48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96" name="Google Shape;16796;p481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8" name="Google Shape;16798;p4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99" name="Google Shape;16799;p4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800" name="Google Shape;16800;p48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01" name="Google Shape;16801;p48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6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03" name="Google Shape;16803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804" name="Google Shape;16804;p4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05" name="Google Shape;16805;p4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806" name="Google Shape;16806;p48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6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08" name="Google Shape;16808;p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809" name="Google Shape;16809;p48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10" name="Google Shape;16810;p48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11" name="Google Shape;16811;p484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13" name="Google Shape;16813;p4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814" name="Google Shape;16814;p48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2" name="Google Shape;1722;g3681a448973_2_146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23" name="Google Shape;1723;g3681a448973_2_14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4" name="Google Shape;1724;g3681a448973_2_146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25" name="Google Shape;1725;g3681a448973_2_14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" name="Google Shape;1726;g3681a448973_2_14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7" name="Google Shape;1727;g3681a448973_2_1468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8" name="Google Shape;1728;g3681a448973_2_1468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9" name="Google Shape;1729;g3681a448973_2_1468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g3681a448973_2_146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31" name="Google Shape;1731;g3681a448973_2_146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2" name="Google Shape;1732;g3681a448973_2_146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3" name="Google Shape;1733;g3681a448973_2_14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4" name="Google Shape;1734;g3681a448973_2_14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16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6" name="Google Shape;16816;p48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17" name="Google Shape;16817;p4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18" name="Google Shape;16818;p4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19" name="Google Shape;16819;p4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20" name="Google Shape;16820;p4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21" name="Google Shape;16821;p4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22" name="Google Shape;16822;p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6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4" name="Google Shape;16824;p48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25" name="Google Shape;16825;p48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6" name="Google Shape;16826;p48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7" name="Google Shape;16827;p48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828" name="Google Shape;16828;p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6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0" name="Google Shape;16830;p48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831" name="Google Shape;16831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832" name="Google Shape;16832;p48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3" name="Google Shape;16833;p48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4" name="Google Shape;16834;p48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6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6" name="Google Shape;16836;p48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7" name="Google Shape;16837;p48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8" name="Google Shape;16838;p48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9" name="Google Shape;16839;p48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40" name="Google Shape;16840;p48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41" name="Google Shape;16841;p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6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3" name="Google Shape;16843;p490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44" name="Google Shape;16844;p49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45" name="Google Shape;16845;p49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46" name="Google Shape;16846;p49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47" name="Google Shape;16847;p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48" name="Google Shape;16848;p49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6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0" name="Google Shape;16850;p491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1" name="Google Shape;16851;p491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6852" name="Google Shape;16852;p4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853" name="Google Shape;16853;p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4" name="Google Shape;16854;p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6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6" name="Google Shape;16856;p492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7" name="Google Shape;16857;p492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6858" name="Google Shape;16858;p492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6859" name="Google Shape;16859;p4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860" name="Google Shape;16860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61" name="Google Shape;16861;p4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6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63" name="Google Shape;16863;p49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4" name="Google Shape;16864;p49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865" name="Google Shape;16865;p49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66" name="Google Shape;16866;p49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867" name="Google Shape;16867;p49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68" name="Google Shape;16868;p49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69" name="Google Shape;16869;p493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70" name="Google Shape;16870;p493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71" name="Google Shape;16871;p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16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73" name="Google Shape;16873;p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874" name="Google Shape;1687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75" name="Google Shape;1687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76" name="Google Shape;1687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77" name="Google Shape;1687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878" name="Google Shape;16878;p49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9" name="Google Shape;16879;p4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80" name="Google Shape;16880;p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1" name="Google Shape;16881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82" name="Google Shape;16882;p4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16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4" name="Google Shape;16884;p4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85" name="Google Shape;16885;p4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86" name="Google Shape;16886;p4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87" name="Google Shape;16887;p4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8" name="Google Shape;16888;p4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89" name="Google Shape;16889;p4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90" name="Google Shape;16890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6" name="Google Shape;1736;g3681a448973_2_147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37" name="Google Shape;1737;g3681a448973_2_14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g3681a448973_2_14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39" name="Google Shape;1739;g3681a448973_2_14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g3681a448973_2_14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g3681a448973_2_147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" name="Google Shape;1742;g3681a448973_2_147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g3681a448973_2_14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g3681a448973_2_14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16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2" name="Google Shape;16892;p4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93" name="Google Shape;16893;p4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94" name="Google Shape;16894;p4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95" name="Google Shape;16895;p4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6" name="Google Shape;16896;p4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97" name="Google Shape;16897;p4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98" name="Google Shape;16898;p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00" name="Google Shape;16900;p49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01" name="Google Shape;16901;p49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902" name="Google Shape;16902;p49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03" name="Google Shape;16903;p49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904" name="Google Shape;16904;p49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05" name="Google Shape;16905;p49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906" name="Google Shape;16906;p49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07" name="Google Shape;16907;p49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908" name="Google Shape;16908;p4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6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0" name="Google Shape;16910;p49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11" name="Google Shape;16911;p49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912" name="Google Shape;16912;p49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13" name="Google Shape;16913;p49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914" name="Google Shape;16914;p49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15" name="Google Shape;16915;p49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916" name="Google Shape;16916;p49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17" name="Google Shape;16917;p49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918" name="Google Shape;16918;p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6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0" name="Google Shape;16920;p4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21" name="Google Shape;16921;p4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22" name="Google Shape;16922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23" name="Google Shape;16923;p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24" name="Google Shape;16924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25" name="Google Shape;16925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26" name="Google Shape;16926;p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27" name="Google Shape;16927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8" name="Google Shape;16928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29" name="Google Shape;16929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30" name="Google Shape;16930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31" name="Google Shape;16931;p4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6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33" name="Google Shape;16933;p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34" name="Google Shape;16934;p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35" name="Google Shape;16935;p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36" name="Google Shape;16936;p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37" name="Google Shape;16937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38" name="Google Shape;16938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39" name="Google Shape;16939;p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40" name="Google Shape;16940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41" name="Google Shape;16941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42" name="Google Shape;16942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43" name="Google Shape;16943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44" name="Google Shape;16944;p5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6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6" name="Google Shape;16946;p50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47" name="Google Shape;16947;p5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48" name="Google Shape;16948;p5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49" name="Google Shape;16949;p5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50" name="Google Shape;16950;p5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951" name="Google Shape;16951;p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2" name="Google Shape;16952;p5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53" name="Google Shape;16953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6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55" name="Google Shape;16955;p5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56" name="Google Shape;16956;p5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7" name="Google Shape;16957;p5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8" name="Google Shape;16958;p5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59" name="Google Shape;16959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60" name="Google Shape;16960;p50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1" name="Google Shape;16961;p50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16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3" name="Google Shape;16963;p50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964" name="Google Shape;16964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965" name="Google Shape;16965;p50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966" name="Google Shape;16966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7" name="Google Shape;16967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968" name="Google Shape;16968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969" name="Google Shape;16969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1" name="Google Shape;16971;p5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72" name="Google Shape;16972;p5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73" name="Google Shape;16973;p5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74" name="Google Shape;16974;p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75" name="Google Shape;16975;p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76" name="Google Shape;16976;p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77" name="Google Shape;16977;p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78" name="Google Shape;16978;p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79" name="Google Shape;16979;p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80" name="Google Shape;16980;p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1" name="Google Shape;16981;p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82" name="Google Shape;16982;p5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6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4" name="Google Shape;16984;p5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85" name="Google Shape;16985;p5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86" name="Google Shape;16986;p5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87" name="Google Shape;16987;p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88" name="Google Shape;16988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89" name="Google Shape;16989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90" name="Google Shape;16990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91" name="Google Shape;16991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92" name="Google Shape;16992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93" name="Google Shape;16993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4" name="Google Shape;16994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95" name="Google Shape;16995;p5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g3681a448973_2_1471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47" name="Google Shape;1747;g3681a448973_2_1471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8" name="Google Shape;1748;g3681a448973_2_1471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9" name="Google Shape;1749;g3681a448973_2_1471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0" name="Google Shape;1750;g3681a448973_2_1471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" name="Google Shape;1751;g3681a448973_2_1471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2" name="Google Shape;1752;g3681a448973_2_147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53" name="Google Shape;1753;g3681a448973_2_147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16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7" name="Google Shape;16997;p5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98" name="Google Shape;16998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99" name="Google Shape;16999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00" name="Google Shape;17000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1" name="Google Shape;17001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02" name="Google Shape;17002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3" name="Google Shape;17003;p50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04" name="Google Shape;17004;p5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05" name="Google Shape;17005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06" name="Google Shape;17006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7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8" name="Google Shape;17008;p5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9" name="Google Shape;17009;p50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010" name="Google Shape;17010;p5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011" name="Google Shape;17011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12" name="Google Shape;17012;p5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13" name="Google Shape;17013;p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4" name="Google Shape;17014;p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15" name="Google Shape;17015;p50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16" name="Google Shape;17016;p50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17" name="Google Shape;17017;p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18" name="Google Shape;17018;p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7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0" name="Google Shape;17020;p5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021" name="Google Shape;17021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22" name="Google Shape;17022;p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23" name="Google Shape;17023;p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4" name="Google Shape;17024;p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25" name="Google Shape;17025;p50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26" name="Google Shape;17026;p50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027" name="Google Shape;17027;p50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8" name="Google Shape;17028;p5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029" name="Google Shape;17029;p5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30" name="Google Shape;17030;p5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31" name="Google Shape;17031;p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32" name="Google Shape;17032;p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7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34" name="Google Shape;17034;p5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035" name="Google Shape;17035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36" name="Google Shape;17036;p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37" name="Google Shape;17037;p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8" name="Google Shape;17038;p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39" name="Google Shape;17039;p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40" name="Google Shape;17040;p5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41" name="Google Shape;17041;p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42" name="Google Shape;17042;p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7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44" name="Google Shape;17044;p5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045" name="Google Shape;17045;p51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46" name="Google Shape;17046;p51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47" name="Google Shape;17047;p51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48" name="Google Shape;17048;p51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9" name="Google Shape;17049;p51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050" name="Google Shape;17050;p5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051" name="Google Shape;17051;p5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7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3" name="Google Shape;17053;p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54" name="Google Shape;17054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55" name="Google Shape;17055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56" name="Google Shape;17056;p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057" name="Google Shape;17057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58" name="Google Shape;17058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59" name="Google Shape;17059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0" name="Google Shape;17060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62" name="Google Shape;17062;p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63" name="Google Shape;17063;p5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7064" name="Google Shape;17064;p51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65" name="Google Shape;17065;p51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67" name="Google Shape;17067;p5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7068" name="Google Shape;17068;p51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69" name="Google Shape;17069;p5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70" name="Google Shape;17070;p51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7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72" name="Google Shape;17072;p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3" name="Google Shape;17073;p5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7074" name="Google Shape;17074;p51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75" name="Google Shape;17075;p51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7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77" name="Google Shape;17077;p51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078" name="Google Shape;17078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9" name="Google Shape;17079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80" name="Google Shape;17080;p51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" name="Google Shape;1755;g3681a448973_2_147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" name="Google Shape;1756;g3681a448973_2_14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7" name="Google Shape;1757;g3681a448973_2_14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8" name="Google Shape;1758;g3681a448973_2_147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59" name="Google Shape;1759;g3681a448973_2_14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0" name="Google Shape;1760;g3681a448973_2_147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61" name="Google Shape;1761;g3681a448973_2_14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" name="Google Shape;1762;g3681a448973_2_14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7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82" name="Google Shape;17082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083" name="Google Shape;17083;p51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4" name="Google Shape;17084;p51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85" name="Google Shape;17085;p51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7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87" name="Google Shape;17087;p5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88" name="Google Shape;17088;p51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7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90" name="Google Shape;17090;p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91" name="Google Shape;17091;p5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7092" name="Google Shape;17092;p518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3" name="Google Shape;17093;p51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5" name="Google Shape;17095;p51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96" name="Google Shape;17096;p51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97" name="Google Shape;17097;p51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8" name="Google Shape;17098;p51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99" name="Google Shape;17099;p51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00" name="Google Shape;17100;p51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101" name="Google Shape;17101;p519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02" name="Google Shape;17102;p51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103" name="Google Shape;17103;p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7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5" name="Google Shape;17105;p52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06" name="Google Shape;17106;p52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107" name="Google Shape;17107;p52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08" name="Google Shape;17108;p52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109" name="Google Shape;17109;p52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0" name="Google Shape;17110;p52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111" name="Google Shape;17111;p52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12" name="Google Shape;17112;p52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113" name="Google Shape;17113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7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5" name="Google Shape;17115;p5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6" name="Google Shape;17116;p5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7" name="Google Shape;17117;p5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18" name="Google Shape;17118;p5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19" name="Google Shape;17119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20" name="Google Shape;17120;p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21" name="Google Shape;17121;p5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22" name="Google Shape;17122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23" name="Google Shape;17123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24" name="Google Shape;17124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5" name="Google Shape;17125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26" name="Google Shape;17126;p5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7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28" name="Google Shape;17128;p5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29" name="Google Shape;17129;p5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30" name="Google Shape;17130;p5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1" name="Google Shape;17131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32" name="Google Shape;17132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33" name="Google Shape;17133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34" name="Google Shape;17134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35" name="Google Shape;17135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36" name="Google Shape;17136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37" name="Google Shape;17137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8" name="Google Shape;17138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39" name="Google Shape;17139;p5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1" name="Google Shape;17141;p52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42" name="Google Shape;17142;p5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43" name="Google Shape;17143;p5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144" name="Google Shape;17144;p5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145" name="Google Shape;17145;p5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146" name="Google Shape;17146;p5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47" name="Google Shape;17147;p5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48" name="Google Shape;17148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7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50" name="Google Shape;17150;p5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151" name="Google Shape;17151;p5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2" name="Google Shape;17152;p5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3" name="Google Shape;17153;p5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54" name="Google Shape;17154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155" name="Google Shape;17155;p5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6" name="Google Shape;17156;p5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7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8" name="Google Shape;17158;p52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159" name="Google Shape;17159;p5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160" name="Google Shape;17160;p52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161" name="Google Shape;17161;p5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2" name="Google Shape;17162;p5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163" name="Google Shape;17163;p5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164" name="Google Shape;17164;p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" name="Google Shape;1764;g3681a448973_2_14731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65" name="Google Shape;1765;g3681a448973_2_147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6" name="Google Shape;1766;g3681a448973_2_14731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767" name="Google Shape;1767;g3681a448973_2_14731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8" name="Google Shape;1768;g3681a448973_2_14731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69" name="Google Shape;1769;g3681a448973_2_1473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" name="Google Shape;1770;g3681a448973_2_14731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" name="Google Shape;1771;g3681a448973_2_1473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2" name="Google Shape;1772;g3681a448973_2_1473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6" name="Google Shape;17166;p5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67" name="Google Shape;17167;p5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68" name="Google Shape;17168;p5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69" name="Google Shape;17169;p5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70" name="Google Shape;17170;p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71" name="Google Shape;17171;p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72" name="Google Shape;17172;p5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3" name="Google Shape;17173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74" name="Google Shape;17174;p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75" name="Google Shape;17175;p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6" name="Google Shape;17176;p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77" name="Google Shape;17177;p5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7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9" name="Google Shape;17179;p5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80" name="Google Shape;17180;p5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81" name="Google Shape;17181;p5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82" name="Google Shape;17182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83" name="Google Shape;17183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84" name="Google Shape;17184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85" name="Google Shape;17185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86" name="Google Shape;17186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7" name="Google Shape;17187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88" name="Google Shape;17188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9" name="Google Shape;17189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90" name="Google Shape;17190;p5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92" name="Google Shape;17192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93" name="Google Shape;17193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94" name="Google Shape;17194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5" name="Google Shape;17195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6" name="Google Shape;17196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97" name="Google Shape;17197;p5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98" name="Google Shape;17198;p5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99" name="Google Shape;17199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00" name="Google Shape;17200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01" name="Google Shape;17201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7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" name="Google Shape;17203;p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4" name="Google Shape;17204;p5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205" name="Google Shape;17205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06" name="Google Shape;17206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07" name="Google Shape;17207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08" name="Google Shape;17208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9" name="Google Shape;17209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10" name="Google Shape;17210;p52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11" name="Google Shape;17211;p52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12" name="Google Shape;17212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13" name="Google Shape;17213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7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15" name="Google Shape;17215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16" name="Google Shape;17216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17" name="Google Shape;17217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18" name="Google Shape;17218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9" name="Google Shape;17219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20" name="Google Shape;17220;p5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1" name="Google Shape;17221;p5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22" name="Google Shape;17222;p5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3" name="Google Shape;17223;p5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24" name="Google Shape;17224;p5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5" name="Google Shape;17225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26" name="Google Shape;17226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27" name="Google Shape;17227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7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29" name="Google Shape;17229;p5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30" name="Google Shape;17230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31" name="Google Shape;17231;p5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32" name="Google Shape;17232;p5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3" name="Google Shape;17233;p5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34" name="Google Shape;17234;p5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5" name="Google Shape;17235;p5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36" name="Google Shape;17236;p5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37" name="Google Shape;17237;p5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7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9" name="Google Shape;17239;p53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240" name="Google Shape;17240;p53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1" name="Google Shape;17241;p53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242" name="Google Shape;17242;p53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43" name="Google Shape;17243;p53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44" name="Google Shape;17244;p53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45" name="Google Shape;17245;p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246" name="Google Shape;17246;p5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7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8" name="Google Shape;17248;p5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49" name="Google Shape;17249;p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50" name="Google Shape;17250;p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51" name="Google Shape;17251;p5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52" name="Google Shape;17252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3" name="Google Shape;17253;p5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54" name="Google Shape;17254;p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5" name="Google Shape;17255;p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17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7" name="Google Shape;17257;p5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8" name="Google Shape;17258;p5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259" name="Google Shape;17259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60" name="Google Shape;17260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61" name="Google Shape;17261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2" name="Google Shape;17262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3" name="Google Shape;17263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64" name="Google Shape;17264;p5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65" name="Google Shape;17265;p5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66" name="Google Shape;17266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67" name="Google Shape;17267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7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269" name="Google Shape;17269;p535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7270" name="Google Shape;17270;p535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71" name="Google Shape;17271;p535"/>
          <p:cNvSpPr/>
          <p:nvPr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72" name="Google Shape;17272;p535"/>
          <p:cNvSpPr/>
          <p:nvPr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273" name="Google Shape;17273;p53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" name="Google Shape;1774;g3681a448973_2_14741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5" name="Google Shape;1775;g3681a448973_2_14741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g3681a448973_2_1474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7" name="Google Shape;1777;g3681a448973_2_1474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8" name="Google Shape;1778;g3681a448973_2_147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79" name="Google Shape;1779;g3681a448973_2_1474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7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275" name="Google Shape;17275;p536"/>
          <p:cNvCxnSpPr/>
          <p:nvPr/>
        </p:nvCxnSpPr>
        <p:spPr>
          <a:xfrm>
            <a:off x="1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7276" name="Google Shape;17276;p536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77" name="Google Shape;17277;p536"/>
          <p:cNvSpPr/>
          <p:nvPr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78" name="Google Shape;17278;p536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6" name="Google Shape;17286;p5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87" name="Google Shape;17287;p5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88" name="Google Shape;17288;p5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90" name="Google Shape;17290;p63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1" name="Google Shape;17291;p63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7292" name="Google Shape;17292;p63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3" name="Google Shape;17293;p63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4" name="Google Shape;17294;p63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7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96" name="Google Shape;17296;p64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7" name="Google Shape;17297;p64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8" name="Google Shape;17298;p64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9" name="Google Shape;17299;p64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0" name="Google Shape;17300;p64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7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2" name="Google Shape;17302;p65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3" name="Google Shape;17303;p65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7304" name="Google Shape;17304;p6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5" name="Google Shape;17305;p6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6" name="Google Shape;17306;p6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8" name="Google Shape;17308;p66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9" name="Google Shape;17309;p66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7310" name="Google Shape;17310;p66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7311" name="Google Shape;17311;p66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12" name="Google Shape;17312;p66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13" name="Google Shape;17313;p66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7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5" name="Google Shape;17315;p67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16" name="Google Shape;17316;p67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7317" name="Google Shape;17317;p67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7318" name="Google Shape;17318;p67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7319" name="Google Shape;17319;p67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7320" name="Google Shape;17320;p67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1" name="Google Shape;17321;p67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2" name="Google Shape;17322;p67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7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4" name="Google Shape;17324;p68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5" name="Google Shape;17325;p68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6" name="Google Shape;17326;p68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7" name="Google Shape;17327;p68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7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9" name="Google Shape;17329;p69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0" name="Google Shape;17330;p69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7331" name="Google Shape;17331;p69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7332" name="Google Shape;17332;p69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3" name="Google Shape;17333;p69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4" name="Google Shape;17334;p69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7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6" name="Google Shape;17336;p70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7" name="Google Shape;17337;p70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7338" name="Google Shape;17338;p70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7339" name="Google Shape;17339;p7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0" name="Google Shape;17340;p7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1" name="Google Shape;17341;p7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g3681a448973_2_1315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g3681a448973_2_131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g3681a448973_2_13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" name="Google Shape;187;g3681a448973_2_131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" name="Google Shape;188;g3681a448973_2_13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" name="Google Shape;189;g3681a448973_2_13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0" name="Google Shape;190;g3681a448973_2_131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1" name="Google Shape;191;g3681a448973_2_13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" name="Google Shape;192;g3681a448973_2_131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" name="Google Shape;193;g3681a448973_2_13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" name="Google Shape;194;g3681a448973_2_13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5" name="Google Shape;195;g3681a448973_2_131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" name="Google Shape;1781;g3681a448973_2_1474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2" name="Google Shape;1782;g3681a448973_2_147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3" name="Google Shape;1783;g3681a448973_2_147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84" name="Google Shape;1784;g3681a448973_2_147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85" name="Google Shape;1785;g3681a448973_2_147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86" name="Google Shape;1786;g3681a448973_2_14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" name="Google Shape;1787;g3681a448973_2_147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8" name="Google Shape;1788;g3681a448973_2_14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7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3" name="Google Shape;17343;p7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4" name="Google Shape;17344;p71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45" name="Google Shape;17345;p7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6" name="Google Shape;17346;p7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7" name="Google Shape;17347;p7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7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9" name="Google Shape;17349;p72"/>
          <p:cNvSpPr txBox="1">
            <a:spLocks noGrp="1"/>
          </p:cNvSpPr>
          <p:nvPr>
            <p:ph type="title"/>
          </p:nvPr>
        </p:nvSpPr>
        <p:spPr>
          <a:xfrm rot="5400000">
            <a:off x="3154892" y="1447800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0" name="Google Shape;17350;p72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0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51" name="Google Shape;17351;p72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2" name="Google Shape;17352;p72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3" name="Google Shape;17353;p72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0" name="Google Shape;17360;p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61" name="Google Shape;17361;p5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62" name="Google Shape;17362;p5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63" name="Google Shape;17363;p5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64" name="Google Shape;17364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65" name="Google Shape;17365;p5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66" name="Google Shape;17366;p5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67" name="Google Shape;17367;p5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9" name="Google Shape;17369;p54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70" name="Google Shape;17370;p54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71" name="Google Shape;17371;p54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72" name="Google Shape;17372;p54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373" name="Google Shape;17373;p5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374" name="Google Shape;17374;p5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5" name="Google Shape;17375;p5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76" name="Google Shape;17376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17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8" name="Google Shape;17378;p139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79" name="Google Shape;17379;p139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0" name="Google Shape;17380;p139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81" name="Google Shape;17381;p139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82" name="Google Shape;17382;p139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83" name="Google Shape;17383;p139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84" name="Google Shape;17384;p139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85" name="Google Shape;17385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6" name="Google Shape;17386;p139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87" name="Google Shape;17387;p139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88" name="Google Shape;17388;p139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389" name="Google Shape;17389;p13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spTree>
      <p:nvGrpSpPr>
        <p:cNvPr id="1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91" name="Google Shape;17391;p139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392" name="Google Shape;17392;p139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93" name="Google Shape;17393;p139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94" name="Google Shape;17394;p139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95" name="Google Shape;17395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396" name="Google Shape;17396;p139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97" name="Google Shape;17397;p139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7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9" name="Google Shape;17399;p139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00" name="Google Shape;17400;p139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01" name="Google Shape;17401;p139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02" name="Google Shape;17402;p139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03" name="Google Shape;17403;p139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04" name="Google Shape;17404;p139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05" name="Google Shape;17405;p139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06" name="Google Shape;17406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07" name="Google Shape;17407;p139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08" name="Google Shape;17408;p139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9" name="Google Shape;17409;p139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10" name="Google Shape;17410;p13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7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2" name="Google Shape;17412;p139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13" name="Google Shape;17413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14" name="Google Shape;17414;p139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15" name="Google Shape;17415;p139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16" name="Google Shape;17416;p139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7" name="Google Shape;17417;p139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8" name="Google Shape;17418;p1396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19" name="Google Shape;17419;p139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20" name="Google Shape;17420;p139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21" name="Google Shape;17421;p139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3" name="Google Shape;17423;p139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4" name="Google Shape;17424;p1397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25" name="Google Shape;17425;p139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26" name="Google Shape;17426;p1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27" name="Google Shape;17427;p139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28" name="Google Shape;17428;p139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29" name="Google Shape;17429;p139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30" name="Google Shape;17430;p1397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31" name="Google Shape;17431;p1397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2" name="Google Shape;17432;p139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33" name="Google Shape;17433;p139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7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5" name="Google Shape;17435;p1398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36" name="Google Shape;17436;p1398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437" name="Google Shape;17437;p1398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438" name="Google Shape;17438;p1398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9" name="Google Shape;17439;p1398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40" name="Google Shape;17440;p1398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441" name="Google Shape;17441;p13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" name="Google Shape;1790;g3681a448973_2_1475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1" name="Google Shape;1791;g3681a448973_2_1475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2" name="Google Shape;1792;g3681a448973_2_147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" name="Google Shape;1793;g3681a448973_2_14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" name="Google Shape;1794;g3681a448973_2_14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5" name="Google Shape;1795;g3681a448973_2_14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6" name="Google Shape;1796;g3681a448973_2_147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7" name="Google Shape;1797;g3681a448973_2_14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8" name="Google Shape;1798;g3681a448973_2_147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9" name="Google Shape;1799;g3681a448973_2_14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" name="Google Shape;1800;g3681a448973_2_14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1" name="Google Shape;1801;g3681a448973_2_147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7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43" name="Google Shape;17443;p139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44" name="Google Shape;17444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45" name="Google Shape;17445;p139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46" name="Google Shape;17446;p139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7" name="Google Shape;17447;p139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48" name="Google Shape;17448;p139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9" name="Google Shape;17449;p1399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50" name="Google Shape;17450;p1399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51" name="Google Shape;17451;p1399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52" name="Google Shape;17452;p1399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53" name="Google Shape;17453;p139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54" name="Google Shape;17454;p139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55" name="Google Shape;17455;p139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17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7" name="Google Shape;17457;p140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58" name="Google Shape;17458;p140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59" name="Google Shape;17459;p140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60" name="Google Shape;17460;p140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461" name="Google Shape;17461;p140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462" name="Google Shape;17462;p140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3" name="Google Shape;17463;p140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64" name="Google Shape;17464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spTree>
      <p:nvGrpSpPr>
        <p:cNvPr id="1" name="Shape 17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6" name="Google Shape;17466;p140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467" name="Google Shape;17467;p140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8" name="Google Shape;17468;p140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9" name="Google Shape;17469;p140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70" name="Google Shape;17470;p1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71" name="Google Shape;17471;p140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72" name="Google Shape;17472;p140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1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4" name="Google Shape;17474;p140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75" name="Google Shape;17475;p140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476" name="Google Shape;17476;p140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477" name="Google Shape;17477;p140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78" name="Google Shape;17478;p140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79" name="Google Shape;17479;p140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480" name="Google Shape;17480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7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2" name="Google Shape;17482;p140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83" name="Google Shape;17483;p140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84" name="Google Shape;17484;p140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85" name="Google Shape;17485;p140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86" name="Google Shape;17486;p140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87" name="Google Shape;17487;p140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88" name="Google Shape;17488;p140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89" name="Google Shape;17489;p1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90" name="Google Shape;17490;p140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91" name="Google Shape;17491;p140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2" name="Google Shape;17492;p140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93" name="Google Shape;17493;p14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7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95" name="Google Shape;17495;p140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96" name="Google Shape;17496;p1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97" name="Google Shape;17497;p140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98" name="Google Shape;17498;p140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9" name="Google Shape;17499;p140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00" name="Google Shape;17500;p140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01" name="Google Shape;17501;p140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02" name="Google Shape;17502;p140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03" name="Google Shape;17503;p140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04" name="Google Shape;17504;p140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7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6" name="Google Shape;17506;p140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07" name="Google Shape;17507;p140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08" name="Google Shape;17508;p140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09" name="Google Shape;17509;p140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10" name="Google Shape;17510;p140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11" name="Google Shape;17511;p140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12" name="Google Shape;17512;p140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13" name="Google Shape;17513;p1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14" name="Google Shape;17514;p140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15" name="Google Shape;17515;p140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6" name="Google Shape;17516;p140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17" name="Google Shape;17517;p14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9" name="Google Shape;17519;p1406"/>
          <p:cNvSpPr txBox="1">
            <a:spLocks noGrp="1"/>
          </p:cNvSpPr>
          <p:nvPr>
            <p:ph type="title"/>
          </p:nvPr>
        </p:nvSpPr>
        <p:spPr>
          <a:xfrm>
            <a:off x="513353" y="2633536"/>
            <a:ext cx="5194432" cy="2387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0" name="Google Shape;17520;p1406"/>
          <p:cNvSpPr txBox="1">
            <a:spLocks noGrp="1"/>
          </p:cNvSpPr>
          <p:nvPr>
            <p:ph type="subTitle" idx="1"/>
          </p:nvPr>
        </p:nvSpPr>
        <p:spPr>
          <a:xfrm>
            <a:off x="513353" y="5400327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521" name="Google Shape;17521;p1406"/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17522" name="Google Shape;17522;p1406"/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3" name="Google Shape;17523;p1406"/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7524" name="Google Shape;17524;p140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7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6" name="Google Shape;17526;p140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27" name="Google Shape;17527;p140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8" name="Google Shape;17528;p140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29" name="Google Shape;17529;p140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530" name="Google Shape;17530;p140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531" name="Google Shape;17531;p140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2" name="Google Shape;17532;p140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533" name="Google Shape;17533;p1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spTree>
      <p:nvGrpSpPr>
        <p:cNvPr id="1" name="Shape 17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35" name="Google Shape;17535;p140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536" name="Google Shape;17536;p140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7" name="Google Shape;17537;p140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8" name="Google Shape;17538;p140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539" name="Google Shape;17539;p1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540" name="Google Shape;17540;p140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1" name="Google Shape;17541;p140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3" name="Google Shape;1803;g3681a448973_2_147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04" name="Google Shape;1804;g3681a448973_2_147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g3681a448973_2_147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g3681a448973_2_147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07" name="Google Shape;1807;g3681a448973_2_147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08" name="Google Shape;1808;g3681a448973_2_147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9" name="Google Shape;1809;g3681a448973_2_147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3" name="Google Shape;17543;p140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544" name="Google Shape;17544;p140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545" name="Google Shape;17545;p140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546" name="Google Shape;17546;p140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7" name="Google Shape;17547;p140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48" name="Google Shape;17548;p140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549" name="Google Shape;17549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7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1" name="Google Shape;17551;p141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52" name="Google Shape;17552;p141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53" name="Google Shape;17553;p141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54" name="Google Shape;17554;p141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55" name="Google Shape;17555;p141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56" name="Google Shape;17556;p141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57" name="Google Shape;17557;p141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58" name="Google Shape;17558;p1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59" name="Google Shape;17559;p141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60" name="Google Shape;17560;p141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61" name="Google Shape;17561;p141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62" name="Google Shape;17562;p14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7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4" name="Google Shape;17564;p141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65" name="Google Shape;17565;p141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66" name="Google Shape;17566;p141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7" name="Google Shape;17567;p141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8" name="Google Shape;17568;p141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69" name="Google Shape;17569;p141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70" name="Google Shape;17570;p141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71" name="Google Shape;17571;p1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2" name="Google Shape;17572;p141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73" name="Google Shape;17573;p141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74" name="Google Shape;17574;p141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75" name="Google Shape;17575;p14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7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77" name="Google Shape;17577;p141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78" name="Google Shape;17578;p1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9" name="Google Shape;17579;p141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80" name="Google Shape;17580;p141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81" name="Google Shape;17581;p141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82" name="Google Shape;17582;p141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3" name="Google Shape;17583;p141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84" name="Google Shape;17584;p141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85" name="Google Shape;17585;p141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86" name="Google Shape;17586;p141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8" name="Google Shape;17588;p141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9" name="Google Shape;17589;p141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590" name="Google Shape;17590;p141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91" name="Google Shape;17591;p1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92" name="Google Shape;17592;p141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93" name="Google Shape;17593;p141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4" name="Google Shape;17594;p141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95" name="Google Shape;17595;p141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96" name="Google Shape;17596;p141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97" name="Google Shape;17597;p141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98" name="Google Shape;17598;p141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7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0" name="Google Shape;17600;p141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01" name="Google Shape;17601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02" name="Google Shape;17602;p141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03" name="Google Shape;17603;p141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04" name="Google Shape;17604;p141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5" name="Google Shape;17605;p141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6" name="Google Shape;17606;p141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7" name="Google Shape;17607;p141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8" name="Google Shape;17608;p141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9" name="Google Shape;17609;p141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10" name="Google Shape;17610;p141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11" name="Google Shape;17611;p141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12" name="Google Shape;17612;p141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7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4" name="Google Shape;17614;p141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15" name="Google Shape;17615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6" name="Google Shape;17616;p141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17" name="Google Shape;17617;p141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8" name="Google Shape;17618;p141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19" name="Google Shape;17619;p141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20" name="Google Shape;17620;p14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21" name="Google Shape;17621;p141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22" name="Google Shape;17622;p14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7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24" name="Google Shape;17624;p141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625" name="Google Shape;17625;p141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6" name="Google Shape;17626;p141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27" name="Google Shape;17627;p141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28" name="Google Shape;17628;p141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29" name="Google Shape;17629;p141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630" name="Google Shape;17630;p1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631" name="Google Shape;17631;p141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17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33" name="Google Shape;17633;p141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34" name="Google Shape;17634;p141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35" name="Google Shape;17635;p141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36" name="Google Shape;17636;p141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37" name="Google Shape;17637;p141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638" name="Google Shape;17638;p141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9" name="Google Shape;17639;p141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40" name="Google Shape;17640;p1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spTree>
      <p:nvGrpSpPr>
        <p:cNvPr id="1" name="Shape 17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2" name="Google Shape;17642;p141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643" name="Google Shape;17643;p141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4" name="Google Shape;17644;p141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5" name="Google Shape;17645;p141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46" name="Google Shape;17646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647" name="Google Shape;17647;p141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48" name="Google Shape;17648;p141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1" name="Google Shape;1811;g3681a448973_2_147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12" name="Google Shape;1812;g3681a448973_2_14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3" name="Google Shape;1813;g3681a448973_2_147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14" name="Google Shape;1814;g3681a448973_2_14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" name="Google Shape;1815;g3681a448973_2_14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6" name="Google Shape;1816;g3681a448973_2_147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7" name="Google Shape;1817;g3681a448973_2_147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8" name="Google Shape;1818;g3681a448973_2_14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9" name="Google Shape;1819;g3681a448973_2_14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0" name="Google Shape;1820;g3681a448973_2_14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0" name="Google Shape;17650;p141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651" name="Google Shape;17651;p141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652" name="Google Shape;17652;p141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653" name="Google Shape;17653;p141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4" name="Google Shape;17654;p141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55" name="Google Shape;17655;p141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656" name="Google Shape;17656;p1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7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8" name="Google Shape;17658;p142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59" name="Google Shape;17659;p142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0" name="Google Shape;17660;p142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61" name="Google Shape;17661;p142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62" name="Google Shape;17662;p142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63" name="Google Shape;17663;p142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64" name="Google Shape;17664;p142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65" name="Google Shape;17665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66" name="Google Shape;17666;p142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67" name="Google Shape;17667;p142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68" name="Google Shape;17668;p142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669" name="Google Shape;17669;p14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7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1" name="Google Shape;17671;p142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72" name="Google Shape;17672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73" name="Google Shape;17673;p142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74" name="Google Shape;17674;p142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75" name="Google Shape;17675;p142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76" name="Google Shape;17676;p1421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7" name="Google Shape;17677;p1421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78" name="Google Shape;17678;p142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9" name="Google Shape;17679;p142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80" name="Google Shape;17680;p142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7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2" name="Google Shape;17682;p142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3" name="Google Shape;17683;p142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684" name="Google Shape;17684;p142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85" name="Google Shape;17685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86" name="Google Shape;17686;p142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87" name="Google Shape;17687;p142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88" name="Google Shape;17688;p142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89" name="Google Shape;17689;p1422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90" name="Google Shape;17690;p1422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91" name="Google Shape;17691;p142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92" name="Google Shape;17692;p142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7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4" name="Google Shape;17694;p142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95" name="Google Shape;17695;p1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96" name="Google Shape;17696;p142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97" name="Google Shape;17697;p142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98" name="Google Shape;17698;p142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99" name="Google Shape;17699;p142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0" name="Google Shape;17700;p1423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1" name="Google Shape;17701;p1423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2" name="Google Shape;17702;p1423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3" name="Google Shape;17703;p1423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4" name="Google Shape;17704;p142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05" name="Google Shape;17705;p142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06" name="Google Shape;17706;p142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7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8" name="Google Shape;17708;p142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09" name="Google Shape;17709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10" name="Google Shape;17710;p142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11" name="Google Shape;17711;p142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2" name="Google Shape;17712;p142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13" name="Google Shape;17713;p142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4" name="Google Shape;17714;p14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15" name="Google Shape;17715;p142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16" name="Google Shape;17716;p14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8" name="Google Shape;17718;p1425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719" name="Google Shape;17719;p1425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0" name="Google Shape;17720;p1425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21" name="Google Shape;17721;p1425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22" name="Google Shape;17722;p1425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23" name="Google Shape;17723;p1425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24" name="Google Shape;17724;p14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25" name="Google Shape;17725;p1425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7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7" name="Google Shape;17727;p142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28" name="Google Shape;17728;p142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29" name="Google Shape;17729;p142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30" name="Google Shape;17730;p142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31" name="Google Shape;17731;p1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2" name="Google Shape;17732;p142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33" name="Google Shape;17733;p142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34" name="Google Shape;17734;p142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7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6" name="Google Shape;17736;p142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37" name="Google Shape;17737;p142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38" name="Google Shape;17738;p142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39" name="Google Shape;17739;p142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40" name="Google Shape;17740;p142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41" name="Google Shape;17741;p142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42" name="Google Shape;17742;p142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43" name="Google Shape;17743;p1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44" name="Google Shape;17744;p142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45" name="Google Shape;17745;p142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46" name="Google Shape;17746;p142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47" name="Google Shape;17747;p14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7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9" name="Google Shape;17749;p1428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50" name="Google Shape;17750;p1428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751" name="Google Shape;17751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17752" name="Google Shape;17752;p1428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753" name="Google Shape;17753;p14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17754" name="Google Shape;17754;p1428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55" name="Google Shape;17755;p1428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56" name="Google Shape;17756;p142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369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7" name="Google Shape;17757;p142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58" name="Google Shape;17758;p14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759" name="Google Shape;17759;p142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" name="Google Shape;1822;g3681a448973_2_147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g3681a448973_2_147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24" name="Google Shape;1824;g3681a448973_2_147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5" name="Google Shape;1825;g3681a448973_2_14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6" name="Google Shape;1826;g3681a448973_2_147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7" name="Google Shape;1827;g3681a448973_2_14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" name="Google Shape;1828;g3681a448973_2_14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9" name="Google Shape;1829;g3681a448973_2_1478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0" name="Google Shape;1830;g3681a448973_2_1478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1" name="Google Shape;1831;g3681a448973_2_14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2" name="Google Shape;1832;g3681a448973_2_14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7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1" name="Google Shape;17761;p142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62" name="Google Shape;17762;p142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3" name="Google Shape;17763;p142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64" name="Google Shape;17764;p142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65" name="Google Shape;17765;p142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66" name="Google Shape;17766;p142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67" name="Google Shape;17767;p142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68" name="Google Shape;17768;p1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69" name="Google Shape;17769;p142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70" name="Google Shape;17770;p142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71" name="Google Shape;17771;p142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72" name="Google Shape;17772;p14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17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4" name="Google Shape;17774;p143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75" name="Google Shape;17775;p1430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776" name="Google Shape;17776;p143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77" name="Google Shape;17777;p1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78" name="Google Shape;17778;p143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79" name="Google Shape;17779;p143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0" name="Google Shape;17780;p143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81" name="Google Shape;17781;p1430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82" name="Google Shape;17782;p1430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83" name="Google Shape;17783;p143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84" name="Google Shape;17784;p143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17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6" name="Google Shape;17786;p143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87" name="Google Shape;17787;p1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88" name="Google Shape;17788;p143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89" name="Google Shape;17789;p143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0" name="Google Shape;17790;p143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91" name="Google Shape;17791;p1431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2" name="Google Shape;17792;p1431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3" name="Google Shape;17793;p1431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4" name="Google Shape;17794;p1431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5" name="Google Shape;17795;p1431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6" name="Google Shape;17796;p143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97" name="Google Shape;17797;p143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98" name="Google Shape;17798;p143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7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00" name="Google Shape;17800;p143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01" name="Google Shape;17801;p1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02" name="Google Shape;17802;p143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03" name="Google Shape;17803;p143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4" name="Google Shape;17804;p143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05" name="Google Shape;17805;p143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06" name="Google Shape;17806;p143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7" name="Google Shape;17807;p143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08" name="Google Shape;17808;p143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17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0" name="Google Shape;17810;p1433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811" name="Google Shape;17811;p1433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12" name="Google Shape;17812;p1433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13" name="Google Shape;17813;p1433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14" name="Google Shape;17814;p1433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5" name="Google Shape;17815;p1433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816" name="Google Shape;17816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817" name="Google Shape;17817;p143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7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9" name="Google Shape;17819;p143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20" name="Google Shape;17820;p143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21" name="Google Shape;17821;p143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2" name="Google Shape;17822;p143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23" name="Google Shape;17823;p1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4" name="Google Shape;17824;p143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25" name="Google Shape;17825;p143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6" name="Google Shape;17826;p143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7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8" name="Google Shape;17828;p1435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29" name="Google Shape;17829;p1435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30" name="Google Shape;17830;p1435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31" name="Google Shape;17831;p1435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832" name="Google Shape;17832;p1435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833" name="Google Shape;17833;p1435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4" name="Google Shape;17834;p1435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35" name="Google Shape;17835;p1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spTree>
      <p:nvGrpSpPr>
        <p:cNvPr id="1" name="Shape 17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37" name="Google Shape;17837;p143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838" name="Google Shape;17838;p1436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9" name="Google Shape;17839;p143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0" name="Google Shape;17840;p143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41" name="Google Shape;17841;p1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42" name="Google Shape;17842;p1436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43" name="Google Shape;17843;p1436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7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45" name="Google Shape;17845;p143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46" name="Google Shape;17846;p143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47" name="Google Shape;17847;p143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48" name="Google Shape;17848;p143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849" name="Google Shape;17849;p143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850" name="Google Shape;17850;p143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51" name="Google Shape;17851;p143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52" name="Google Shape;17852;p1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7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54" name="Google Shape;17854;p143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55" name="Google Shape;17855;p1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56" name="Google Shape;17856;p143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57" name="Google Shape;17857;p143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58" name="Google Shape;17858;p143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59" name="Google Shape;17859;p1438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60" name="Google Shape;17860;p143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61" name="Google Shape;17861;p143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62" name="Google Shape;17862;p143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" name="Google Shape;1834;g3681a448973_2_148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5" name="Google Shape;1835;g3681a448973_2_14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" name="Google Shape;1836;g3681a448973_2_148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7" name="Google Shape;1837;g3681a448973_2_14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" name="Google Shape;1838;g3681a448973_2_14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9" name="Google Shape;1839;g3681a448973_2_14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g3681a448973_2_148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41" name="Google Shape;1841;g3681a448973_2_148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2" name="Google Shape;1842;g3681a448973_2_148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43" name="Google Shape;1843;g3681a448973_2_148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4" name="Google Shape;1844;g3681a448973_2_14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5" name="Google Shape;1845;g3681a448973_2_14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6" name="Google Shape;1846;g3681a448973_2_14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17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64" name="Google Shape;17864;p1439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865" name="Google Shape;17865;p1439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6" name="Google Shape;17866;p1439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67" name="Google Shape;17867;p1439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68" name="Google Shape;17868;p1439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9" name="Google Shape;17869;p1439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870" name="Google Shape;17870;p1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871" name="Google Shape;17871;p1439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spTree>
      <p:nvGrpSpPr>
        <p:cNvPr id="1" name="Shape 1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73" name="Google Shape;17873;p144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874" name="Google Shape;17874;p144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5" name="Google Shape;17875;p144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6" name="Google Shape;17876;p144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77" name="Google Shape;17877;p1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78" name="Google Shape;17878;p144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79" name="Google Shape;17879;p144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7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1" name="Google Shape;17881;p144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882" name="Google Shape;17882;p144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883" name="Google Shape;17883;p144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884" name="Google Shape;17884;p144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5" name="Google Shape;17885;p144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86" name="Google Shape;17886;p1441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887" name="Google Shape;17887;p1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7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9" name="Google Shape;17889;p144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0" name="Google Shape;17890;p144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91" name="Google Shape;17891;p144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92" name="Google Shape;17892;p144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93" name="Google Shape;17893;p144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94" name="Google Shape;17894;p144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95" name="Google Shape;17895;p144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96" name="Google Shape;17896;p1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97" name="Google Shape;17897;p144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98" name="Google Shape;17898;p144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9" name="Google Shape;17899;p144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00" name="Google Shape;17900;p14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2" name="Google Shape;17902;p144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03" name="Google Shape;17903;p144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4" name="Google Shape;17904;p144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05" name="Google Shape;17905;p144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06" name="Google Shape;17906;p144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07" name="Google Shape;17907;p144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08" name="Google Shape;17908;p144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09" name="Google Shape;17909;p1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10" name="Google Shape;17910;p144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11" name="Google Shape;17911;p144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2" name="Google Shape;17912;p144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13" name="Google Shape;17913;p14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7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15" name="Google Shape;17915;p144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16" name="Google Shape;17916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17" name="Google Shape;17917;p144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18" name="Google Shape;17918;p144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9" name="Google Shape;17919;p144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20" name="Google Shape;17920;p144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21" name="Google Shape;17921;p144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22" name="Google Shape;17922;p144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3" name="Google Shape;17923;p144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24" name="Google Shape;17924;p144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7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6" name="Google Shape;17926;p144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27" name="Google Shape;17927;p1445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928" name="Google Shape;17928;p144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29" name="Google Shape;17929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30" name="Google Shape;17930;p144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31" name="Google Shape;17931;p144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32" name="Google Shape;17932;p144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33" name="Google Shape;17933;p1445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4" name="Google Shape;17934;p1445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35" name="Google Shape;17935;p144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36" name="Google Shape;17936;p144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7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38" name="Google Shape;17938;p144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39" name="Google Shape;17939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40" name="Google Shape;17940;p144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41" name="Google Shape;17941;p144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2" name="Google Shape;17942;p144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43" name="Google Shape;17943;p144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44" name="Google Shape;17944;p1446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5" name="Google Shape;17945;p1446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6" name="Google Shape;17946;p1446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7" name="Google Shape;17947;p1446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8" name="Google Shape;17948;p144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9" name="Google Shape;17949;p144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50" name="Google Shape;17950;p144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52" name="Google Shape;17952;p144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53" name="Google Shape;17953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54" name="Google Shape;17954;p144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55" name="Google Shape;17955;p144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56" name="Google Shape;17956;p144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57" name="Google Shape;17957;p144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58" name="Google Shape;17958;p144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59" name="Google Shape;17959;p144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60" name="Google Shape;17960;p144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7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2" name="Google Shape;17962;p1448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963" name="Google Shape;17963;p1448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4" name="Google Shape;17964;p1448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65" name="Google Shape;17965;p1448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66" name="Google Shape;17966;p1448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67" name="Google Shape;17967;p1448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968" name="Google Shape;17968;p14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969" name="Google Shape;17969;p144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" name="Google Shape;1848;g3681a448973_2_1481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9" name="Google Shape;1849;g3681a448973_2_148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0" name="Google Shape;1850;g3681a448973_2_148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1" name="Google Shape;1851;g3681a448973_2_148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2" name="Google Shape;1852;g3681a448973_2_148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53" name="Google Shape;1853;g3681a448973_2_148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g3681a448973_2_148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5" name="Google Shape;1855;g3681a448973_2_14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7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1" name="Google Shape;17971;p14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72" name="Google Shape;17972;p144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73" name="Google Shape;17973;p144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74" name="Google Shape;17974;p144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75" name="Google Shape;17975;p1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76" name="Google Shape;17976;p144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77" name="Google Shape;17977;p144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8" name="Google Shape;17978;p144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7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0" name="Google Shape;17980;p145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81" name="Google Shape;17981;p145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2" name="Google Shape;17982;p145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3" name="Google Shape;17983;p145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984" name="Google Shape;17984;p145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985" name="Google Shape;17985;p145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6" name="Google Shape;17986;p145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987" name="Google Shape;17987;p1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spTree>
      <p:nvGrpSpPr>
        <p:cNvPr id="1" name="Shape 17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89" name="Google Shape;17989;p145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990" name="Google Shape;17990;p145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1" name="Google Shape;17991;p145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2" name="Google Shape;17992;p145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993" name="Google Shape;17993;p1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994" name="Google Shape;17994;p145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95" name="Google Shape;17995;p145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7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7" name="Google Shape;17997;p145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98" name="Google Shape;17998;p145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99" name="Google Shape;17999;p145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0" name="Google Shape;18000;p145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01" name="Google Shape;18001;p145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02" name="Google Shape;18002;p145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03" name="Google Shape;18003;p145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04" name="Google Shape;18004;p1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05" name="Google Shape;18005;p145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06" name="Google Shape;18006;p145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7" name="Google Shape;18007;p145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08" name="Google Shape;18008;p14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8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10" name="Google Shape;18010;p145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11" name="Google Shape;18011;p1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12" name="Google Shape;18012;p145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13" name="Google Shape;18013;p145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4" name="Google Shape;18014;p145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15" name="Google Shape;18015;p145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16" name="Google Shape;18016;p145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17" name="Google Shape;18017;p14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8" name="Google Shape;18018;p145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19" name="Google Shape;18019;p145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1" name="Google Shape;18021;p145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22" name="Google Shape;18022;p145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023" name="Google Shape;18023;p145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24" name="Google Shape;18024;p1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25" name="Google Shape;18025;p145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26" name="Google Shape;18026;p145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7" name="Google Shape;18027;p145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28" name="Google Shape;18028;p145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29" name="Google Shape;18029;p145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30" name="Google Shape;18030;p145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31" name="Google Shape;18031;p145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8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33" name="Google Shape;18033;p145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34" name="Google Shape;18034;p1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35" name="Google Shape;18035;p145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36" name="Google Shape;18036;p145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7" name="Google Shape;18037;p145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38" name="Google Shape;18038;p145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39" name="Google Shape;18039;p145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0" name="Google Shape;18040;p145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1" name="Google Shape;18041;p145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2" name="Google Shape;18042;p145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3" name="Google Shape;18043;p145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44" name="Google Shape;18044;p145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45" name="Google Shape;18045;p145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8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47" name="Google Shape;18047;p1456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048" name="Google Shape;18048;p1456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049" name="Google Shape;18049;p1456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050" name="Google Shape;18050;p1456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1" name="Google Shape;18051;p1456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052" name="Google Shape;18052;p1456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053" name="Google Shape;18053;p1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55" name="Google Shape;18055;p1457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056" name="Google Shape;18056;p1457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7" name="Google Shape;18057;p1457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058" name="Google Shape;18058;p1457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59" name="Google Shape;18059;p1457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60" name="Google Shape;18060;p1457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061" name="Google Shape;18061;p1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062" name="Google Shape;18062;p145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8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4" name="Google Shape;18064;p145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65" name="Google Shape;18065;p145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66" name="Google Shape;18066;p145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67" name="Google Shape;18067;p145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68" name="Google Shape;18068;p1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9" name="Google Shape;18069;p145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70" name="Google Shape;18070;p145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1" name="Google Shape;18071;p145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7" name="Google Shape;1857;g3681a448973_2_148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58" name="Google Shape;1858;g3681a448973_2_148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g3681a448973_2_148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g3681a448973_2_148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1" name="Google Shape;1861;g3681a448973_2_14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2" name="Google Shape;1862;g3681a448973_2_148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3" name="Google Shape;1863;g3681a448973_2_148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8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73" name="Google Shape;18073;p145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74" name="Google Shape;18074;p14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75" name="Google Shape;18075;p145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76" name="Google Shape;18076;p145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7" name="Google Shape;18077;p145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78" name="Google Shape;18078;p145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9" name="Google Shape;18079;p145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80" name="Google Shape;18080;p145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81" name="Google Shape;18081;p145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8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3" name="Google Shape;18083;p146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84" name="Google Shape;18084;p146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5" name="Google Shape;18085;p146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86" name="Google Shape;18086;p146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087" name="Google Shape;18087;p146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088" name="Google Shape;18088;p146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9" name="Google Shape;18089;p146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090" name="Google Shape;18090;p1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spTree>
      <p:nvGrpSpPr>
        <p:cNvPr id="1" name="Shape 1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92" name="Google Shape;18092;p146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093" name="Google Shape;18093;p146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4" name="Google Shape;18094;p146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5" name="Google Shape;18095;p146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096" name="Google Shape;18096;p1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097" name="Google Shape;18097;p146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98" name="Google Shape;18098;p146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8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0" name="Google Shape;18100;p146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01" name="Google Shape;18101;p146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2" name="Google Shape;18102;p146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03" name="Google Shape;18103;p14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04" name="Google Shape;18104;p146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05" name="Google Shape;18105;p14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06" name="Google Shape;18106;p146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07" name="Google Shape;18107;p1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08" name="Google Shape;18108;p146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09" name="Google Shape;18109;p146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0" name="Google Shape;18110;p146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11" name="Google Shape;18111;p146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13" name="Google Shape;18113;p146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14" name="Google Shape;18114;p1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15" name="Google Shape;18115;p146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16" name="Google Shape;18116;p146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7" name="Google Shape;18117;p146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18" name="Google Shape;18118;p146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19" name="Google Shape;18119;p146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20" name="Google Shape;18120;p146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21" name="Google Shape;18121;p146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22" name="Google Shape;18122;p146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8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" name="Google Shape;18124;p146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25" name="Google Shape;18125;p146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126" name="Google Shape;18126;p146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27" name="Google Shape;18127;p1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28" name="Google Shape;18128;p146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29" name="Google Shape;18129;p146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0" name="Google Shape;18130;p146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31" name="Google Shape;18131;p146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32" name="Google Shape;18132;p146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33" name="Google Shape;18133;p146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34" name="Google Shape;18134;p146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8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36" name="Google Shape;18136;p146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37" name="Google Shape;18137;p1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38" name="Google Shape;18138;p146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39" name="Google Shape;18139;p146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0" name="Google Shape;18140;p146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41" name="Google Shape;18141;p146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42" name="Google Shape;18142;p146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43" name="Google Shape;18143;p146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44" name="Google Shape;18144;p146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45" name="Google Shape;18145;p146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46" name="Google Shape;18146;p146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47" name="Google Shape;18147;p146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48" name="Google Shape;18148;p146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8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0" name="Google Shape;18150;p1466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151" name="Google Shape;18151;p1466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152" name="Google Shape;18152;p1466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153" name="Google Shape;18153;p1466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4" name="Google Shape;18154;p1466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55" name="Google Shape;18155;p1466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156" name="Google Shape;18156;p14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8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8" name="Google Shape;18158;p146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59" name="Google Shape;18159;p146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0" name="Google Shape;18160;p146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1" name="Google Shape;18161;p146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62" name="Google Shape;18162;p146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63" name="Google Shape;18163;p146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64" name="Google Shape;18164;p146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65" name="Google Shape;18165;p1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66" name="Google Shape;18166;p146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67" name="Google Shape;18167;p146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8" name="Google Shape;18168;p146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69" name="Google Shape;18169;p146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18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71" name="Google Shape;18171;p1468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172" name="Google Shape;18172;p1468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3" name="Google Shape;18173;p1468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4" name="Google Shape;18174;p1468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75" name="Google Shape;18175;p1468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76" name="Google Shape;18176;p1468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177" name="Google Shape;18177;p1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178" name="Google Shape;18178;p146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g3681a448973_2_148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66" name="Google Shape;1866;g3681a448973_2_148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67" name="Google Shape;1867;g3681a448973_2_148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68" name="Google Shape;1868;g3681a448973_2_148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g3681a448973_2_148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0" name="Google Shape;1870;g3681a448973_2_148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71" name="Google Shape;1871;g3681a448973_2_148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8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0" name="Google Shape;18180;p146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81" name="Google Shape;18181;p146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82" name="Google Shape;18182;p146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83" name="Google Shape;18183;p146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84" name="Google Shape;18184;p1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85" name="Google Shape;18185;p146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86" name="Google Shape;18186;p146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7" name="Google Shape;18187;p146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9" name="Google Shape;18189;p147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90" name="Google Shape;18190;p1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91" name="Google Shape;18191;p147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92" name="Google Shape;18192;p147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3" name="Google Shape;18193;p147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94" name="Google Shape;18194;p147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5" name="Google Shape;18195;p147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96" name="Google Shape;18196;p147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97" name="Google Shape;18197;p147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8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9" name="Google Shape;18199;p147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00" name="Google Shape;18200;p147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201" name="Google Shape;18201;p147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202" name="Google Shape;18202;p147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3" name="Google Shape;18203;p147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04" name="Google Shape;18204;p1471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205" name="Google Shape;18205;p1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7" name="Google Shape;18207;p147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08" name="Google Shape;18208;p147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09" name="Google Shape;18209;p147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10" name="Google Shape;18210;p147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11" name="Google Shape;18211;p147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12" name="Google Shape;18212;p147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13" name="Google Shape;18213;p147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14" name="Google Shape;18214;p1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5" name="Google Shape;18215;p147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16" name="Google Shape;18216;p147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7" name="Google Shape;18217;p147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18" name="Google Shape;18218;p14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18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0" name="Google Shape;18220;p147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21" name="Google Shape;18221;p1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22" name="Google Shape;18222;p147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23" name="Google Shape;18223;p147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4" name="Google Shape;18224;p147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25" name="Google Shape;18225;p147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26" name="Google Shape;18226;p147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27" name="Google Shape;18227;p147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28" name="Google Shape;18228;p147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29" name="Google Shape;18229;p147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1" name="Google Shape;18231;p147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2" name="Google Shape;18232;p147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233" name="Google Shape;18233;p147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34" name="Google Shape;18234;p1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35" name="Google Shape;18235;p147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36" name="Google Shape;18236;p147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7" name="Google Shape;18237;p147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38" name="Google Shape;18238;p147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39" name="Google Shape;18239;p147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0" name="Google Shape;18240;p147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41" name="Google Shape;18241;p147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8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43" name="Google Shape;18243;p147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44" name="Google Shape;18244;p1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45" name="Google Shape;18245;p147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46" name="Google Shape;18246;p147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7" name="Google Shape;18247;p147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48" name="Google Shape;18248;p147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49" name="Google Shape;18249;p147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0" name="Google Shape;18250;p147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1" name="Google Shape;18251;p147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2" name="Google Shape;18252;p147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3" name="Google Shape;18253;p147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54" name="Google Shape;18254;p147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55" name="Google Shape;18255;p147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8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57" name="Google Shape;18257;p147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58" name="Google Shape;18258;p1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59" name="Google Shape;18259;p147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60" name="Google Shape;18260;p147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1" name="Google Shape;18261;p147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62" name="Google Shape;18262;p147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63" name="Google Shape;18263;p147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64" name="Google Shape;18264;p147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65" name="Google Shape;18265;p147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8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7" name="Google Shape;18267;p1477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268" name="Google Shape;18268;p1477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9" name="Google Shape;18269;p1477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70" name="Google Shape;18270;p1477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1" name="Google Shape;18271;p1477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72" name="Google Shape;18272;p1477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73" name="Google Shape;18273;p1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74" name="Google Shape;18274;p147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6" name="Google Shape;18276;p147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7" name="Google Shape;18277;p147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78" name="Google Shape;18278;p147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79" name="Google Shape;18279;p147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80" name="Google Shape;18280;p1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1" name="Google Shape;18281;p147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82" name="Google Shape;18282;p147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3" name="Google Shape;18283;p147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g3681a448973_2_148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g3681a448973_2_148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g3681a448973_2_148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6" name="Google Shape;1876;g3681a448973_2_14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7" name="Google Shape;1877;g3681a448973_2_14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8" name="Google Shape;1878;g3681a448973_2_14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9" name="Google Shape;1879;g3681a448973_2_148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0" name="Google Shape;1880;g3681a448973_2_14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1" name="Google Shape;1881;g3681a448973_2_14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2" name="Google Shape;1882;g3681a448973_2_14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3" name="Google Shape;1883;g3681a448973_2_14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4" name="Google Shape;1884;g3681a448973_2_148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85" name="Google Shape;18285;p147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86" name="Google Shape;18286;p147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7" name="Google Shape;18287;p147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88" name="Google Shape;18288;p147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89" name="Google Shape;18289;p147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90" name="Google Shape;18290;p147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91" name="Google Shape;18291;p147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92" name="Google Shape;18292;p1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93" name="Google Shape;18293;p147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94" name="Google Shape;18294;p147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5" name="Google Shape;18295;p147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96" name="Google Shape;18296;p14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8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98" name="Google Shape;18298;p148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99" name="Google Shape;18299;p148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00" name="Google Shape;18300;p148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01" name="Google Shape;18301;p148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02" name="Google Shape;18302;p148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303" name="Google Shape;18303;p148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4" name="Google Shape;18304;p148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05" name="Google Shape;18305;p1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spTree>
      <p:nvGrpSpPr>
        <p:cNvPr id="1" name="Shape 18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07" name="Google Shape;18307;p148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308" name="Google Shape;18308;p148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9" name="Google Shape;18309;p148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0" name="Google Shape;18310;p148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11" name="Google Shape;18311;p1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12" name="Google Shape;18312;p148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3" name="Google Shape;18313;p148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8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15" name="Google Shape;18315;p148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316" name="Google Shape;18316;p148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317" name="Google Shape;18317;p148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318" name="Google Shape;18318;p148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9" name="Google Shape;18319;p148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20" name="Google Shape;18320;p148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321" name="Google Shape;18321;p1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8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3" name="Google Shape;18323;p148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24" name="Google Shape;18324;p1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25" name="Google Shape;18325;p148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26" name="Google Shape;18326;p148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7" name="Google Shape;18327;p148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28" name="Google Shape;18328;p148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29" name="Google Shape;18329;p148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30" name="Google Shape;18330;p148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31" name="Google Shape;18331;p148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32" name="Google Shape;18332;p148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8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4" name="Google Shape;18334;p148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35" name="Google Shape;18335;p148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336" name="Google Shape;18336;p148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37" name="Google Shape;18337;p1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38" name="Google Shape;18338;p148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39" name="Google Shape;18339;p148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0" name="Google Shape;18340;p148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41" name="Google Shape;18341;p148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42" name="Google Shape;18342;p148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43" name="Google Shape;18343;p148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44" name="Google Shape;18344;p148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8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6" name="Google Shape;18346;p148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47" name="Google Shape;18347;p1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8" name="Google Shape;18348;p148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49" name="Google Shape;18349;p148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0" name="Google Shape;18350;p148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51" name="Google Shape;18351;p148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52" name="Google Shape;18352;p148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3" name="Google Shape;18353;p148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4" name="Google Shape;18354;p148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5" name="Google Shape;18355;p148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6" name="Google Shape;18356;p148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57" name="Google Shape;18357;p148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58" name="Google Shape;18358;p148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0" name="Google Shape;18360;p148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61" name="Google Shape;18361;p1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2" name="Google Shape;18362;p148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63" name="Google Shape;18363;p148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4" name="Google Shape;18364;p148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65" name="Google Shape;18365;p148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66" name="Google Shape;18366;p148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7" name="Google Shape;18367;p148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68" name="Google Shape;18368;p148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8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70" name="Google Shape;18370;p1487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371" name="Google Shape;18371;p1487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2" name="Google Shape;18372;p1487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73" name="Google Shape;18373;p1487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74" name="Google Shape;18374;p1487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75" name="Google Shape;18375;p1487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376" name="Google Shape;18376;p1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377" name="Google Shape;18377;p148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8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9" name="Google Shape;18379;p148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80" name="Google Shape;18380;p148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81" name="Google Shape;18381;p148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2" name="Google Shape;18382;p148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83" name="Google Shape;18383;p1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84" name="Google Shape;18384;p148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85" name="Google Shape;18385;p148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6" name="Google Shape;18386;p148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" name="Google Shape;197;g3681a448973_2_131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8" name="Google Shape;198;g3681a448973_2_13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" name="Google Shape;199;g3681a448973_2_131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" name="Google Shape;200;g3681a448973_2_13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" name="Google Shape;201;g3681a448973_2_13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2" name="Google Shape;202;g3681a448973_2_13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g3681a448973_2_13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" name="Google Shape;204;g3681a448973_2_13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g3681a448973_2_13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g3681a448973_2_13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6" name="Google Shape;1886;g3681a448973_2_148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7" name="Google Shape;1887;g3681a448973_2_14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8" name="Google Shape;1888;g3681a448973_2_148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9" name="Google Shape;1889;g3681a448973_2_148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0" name="Google Shape;1890;g3681a448973_2_148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1" name="Google Shape;1891;g3681a448973_2_148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" name="Google Shape;1892;g3681a448973_2_148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" name="Google Shape;1893;g3681a448973_2_148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" name="Google Shape;1894;g3681a448973_2_148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" name="Google Shape;1895;g3681a448973_2_148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8" name="Google Shape;18388;p1489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89" name="Google Shape;18389;p1489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90" name="Google Shape;18390;p1489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91" name="Google Shape;18391;p1489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92" name="Google Shape;18392;p148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393" name="Google Shape;18393;p148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4" name="Google Shape;18394;p148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95" name="Google Shape;18395;p1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spTree>
      <p:nvGrpSpPr>
        <p:cNvPr id="1" name="Shape 1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97" name="Google Shape;18397;p149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398" name="Google Shape;18398;p149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9" name="Google Shape;18399;p149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0" name="Google Shape;18400;p149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01" name="Google Shape;18401;p1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402" name="Google Shape;18402;p149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3" name="Google Shape;18403;p149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5" name="Google Shape;18405;p149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06" name="Google Shape;18406;p149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7" name="Google Shape;18407;p149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08" name="Google Shape;18408;p149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09" name="Google Shape;18409;p149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10" name="Google Shape;18410;p149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11" name="Google Shape;18411;p149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12" name="Google Shape;18412;p1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13" name="Google Shape;18413;p149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14" name="Google Shape;18414;p149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5" name="Google Shape;18415;p149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16" name="Google Shape;18416;p14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8" name="Google Shape;18418;p149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419" name="Google Shape;18419;p149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420" name="Google Shape;18420;p149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421" name="Google Shape;18421;p149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2" name="Google Shape;18422;p149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423" name="Google Shape;18423;p149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424" name="Google Shape;18424;p1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8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26" name="Google Shape;18426;p149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27" name="Google Shape;18427;p149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28" name="Google Shape;18428;p149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29" name="Google Shape;18429;p149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30" name="Google Shape;18430;p149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31" name="Google Shape;18431;p149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32" name="Google Shape;18432;p149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33" name="Google Shape;18433;p1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34" name="Google Shape;18434;p149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35" name="Google Shape;18435;p149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6" name="Google Shape;18436;p149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37" name="Google Shape;18437;p14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8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9" name="Google Shape;18439;p149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40" name="Google Shape;18440;p1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41" name="Google Shape;18441;p149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42" name="Google Shape;18442;p149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3" name="Google Shape;18443;p149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44" name="Google Shape;18444;p149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45" name="Google Shape;18445;p149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46" name="Google Shape;18446;p149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47" name="Google Shape;18447;p149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48" name="Google Shape;18448;p149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0" name="Google Shape;18450;p149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51" name="Google Shape;18451;p1495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452" name="Google Shape;18452;p149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53" name="Google Shape;18453;p1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54" name="Google Shape;18454;p149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55" name="Google Shape;18455;p149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6" name="Google Shape;18456;p149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57" name="Google Shape;18457;p1495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58" name="Google Shape;18458;p1495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59" name="Google Shape;18459;p149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60" name="Google Shape;18460;p149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62" name="Google Shape;18462;p149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63" name="Google Shape;18463;p1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64" name="Google Shape;18464;p149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65" name="Google Shape;18465;p149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66" name="Google Shape;18466;p149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67" name="Google Shape;18467;p149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8" name="Google Shape;18468;p1496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9" name="Google Shape;18469;p1496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70" name="Google Shape;18470;p1496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71" name="Google Shape;18471;p1496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72" name="Google Shape;18472;p149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73" name="Google Shape;18473;p149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74" name="Google Shape;18474;p149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8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76" name="Google Shape;18476;p149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77" name="Google Shape;18477;p1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78" name="Google Shape;18478;p149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79" name="Google Shape;18479;p149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80" name="Google Shape;18480;p149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81" name="Google Shape;18481;p149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82" name="Google Shape;18482;p149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83" name="Google Shape;18483;p149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84" name="Google Shape;18484;p149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8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86" name="Google Shape;18486;p1498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487" name="Google Shape;18487;p1498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8" name="Google Shape;18488;p1498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489" name="Google Shape;18489;p1498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90" name="Google Shape;18490;p1498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91" name="Google Shape;18491;p1498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492" name="Google Shape;18492;p1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493" name="Google Shape;18493;p149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" name="Google Shape;1897;g3681a448973_2_148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8" name="Google Shape;1898;g3681a448973_2_148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9" name="Google Shape;1899;g3681a448973_2_148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0" name="Google Shape;1900;g3681a448973_2_14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1" name="Google Shape;1901;g3681a448973_2_14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2" name="Google Shape;1902;g3681a448973_2_148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03" name="Google Shape;1903;g3681a448973_2_148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4" name="Google Shape;1904;g3681a448973_2_14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" name="Google Shape;1905;g3681a448973_2_148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6" name="Google Shape;1906;g3681a448973_2_14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g3681a448973_2_14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8" name="Google Shape;1908;g3681a448973_2_148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8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5" name="Google Shape;18495;p149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96" name="Google Shape;18496;p149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97" name="Google Shape;18497;p149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98" name="Google Shape;18498;p149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99" name="Google Shape;18499;p1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00" name="Google Shape;18500;p149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01" name="Google Shape;18501;p149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2" name="Google Shape;18502;p149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8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04" name="Google Shape;18504;p150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05" name="Google Shape;18505;p150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06" name="Google Shape;18506;p150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07" name="Google Shape;18507;p150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08" name="Google Shape;18508;p1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09" name="Google Shape;18509;p150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10" name="Google Shape;18510;p150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1" name="Google Shape;18511;p150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8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3" name="Google Shape;18513;p150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4" name="Google Shape;18514;p150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15" name="Google Shape;18515;p150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16" name="Google Shape;18516;p150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17" name="Google Shape;18517;p150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18" name="Google Shape;18518;p150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19" name="Google Shape;18519;p150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20" name="Google Shape;18520;p1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21" name="Google Shape;18521;p150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22" name="Google Shape;18522;p150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23" name="Google Shape;18523;p150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24" name="Google Shape;18524;p15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6" name="Google Shape;18526;p150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7" name="Google Shape;18527;p150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28" name="Google Shape;18528;p150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9" name="Google Shape;18529;p150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30" name="Google Shape;18530;p150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31" name="Google Shape;18531;p150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32" name="Google Shape;18532;p150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33" name="Google Shape;18533;p1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34" name="Google Shape;18534;p150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35" name="Google Shape;18535;p150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6" name="Google Shape;18536;p150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37" name="Google Shape;18537;p15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8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9" name="Google Shape;18539;p1503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40" name="Google Shape;18540;p1503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1" name="Google Shape;18541;p1503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42" name="Google Shape;18542;p150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43" name="Google Shape;18543;p150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544" name="Google Shape;18544;p150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5" name="Google Shape;18545;p150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46" name="Google Shape;18546;p1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spTree>
      <p:nvGrpSpPr>
        <p:cNvPr id="1" name="Shape 18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48" name="Google Shape;18548;p150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549" name="Google Shape;18549;p150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0" name="Google Shape;18550;p150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1" name="Google Shape;18551;p150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52" name="Google Shape;18552;p1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53" name="Google Shape;18553;p150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54" name="Google Shape;18554;p150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8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6" name="Google Shape;18556;p150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557" name="Google Shape;18557;p150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558" name="Google Shape;18558;p150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559" name="Google Shape;18559;p150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0" name="Google Shape;18560;p150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61" name="Google Shape;18561;p1505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562" name="Google Shape;18562;p1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64" name="Google Shape;18564;p150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65" name="Google Shape;18565;p150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66" name="Google Shape;18566;p150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7" name="Google Shape;18567;p150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68" name="Google Shape;18568;p150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69" name="Google Shape;18569;p150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70" name="Google Shape;18570;p150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71" name="Google Shape;18571;p1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72" name="Google Shape;18572;p150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73" name="Google Shape;18573;p150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74" name="Google Shape;18574;p150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75" name="Google Shape;18575;p15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18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7" name="Google Shape;18577;p150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8" name="Google Shape;18578;p150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9" name="Google Shape;18579;p150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80" name="Google Shape;18580;p150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81" name="Google Shape;18581;p150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82" name="Google Shape;18582;p150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83" name="Google Shape;18583;p150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84" name="Google Shape;18584;p1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85" name="Google Shape;18585;p150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86" name="Google Shape;18586;p150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87" name="Google Shape;18587;p150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88" name="Google Shape;18588;p15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90" name="Google Shape;18590;p150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91" name="Google Shape;18591;p1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92" name="Google Shape;18592;p150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93" name="Google Shape;18593;p150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4" name="Google Shape;18594;p150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95" name="Google Shape;18595;p1508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6" name="Google Shape;18596;p1508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97" name="Google Shape;18597;p150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98" name="Google Shape;18598;p150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99" name="Google Shape;18599;p150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" name="Google Shape;1910;g3681a448973_2_148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11" name="Google Shape;1911;g3681a448973_2_148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12" name="Google Shape;1912;g3681a448973_2_148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13" name="Google Shape;1913;g3681a448973_2_148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g3681a448973_2_148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5" name="Google Shape;1915;g3681a448973_2_148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16" name="Google Shape;1916;g3681a448973_2_14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8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1" name="Google Shape;18601;p150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02" name="Google Shape;18602;p1509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603" name="Google Shape;18603;p150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04" name="Google Shape;18604;p1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05" name="Google Shape;18605;p150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06" name="Google Shape;18606;p150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7" name="Google Shape;18607;p150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08" name="Google Shape;18608;p1509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09" name="Google Shape;18609;p1509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10" name="Google Shape;18610;p150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11" name="Google Shape;18611;p150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3" name="Google Shape;18613;p151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14" name="Google Shape;18614;p1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15" name="Google Shape;18615;p151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16" name="Google Shape;18616;p151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7" name="Google Shape;18617;p151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18" name="Google Shape;18618;p151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19" name="Google Shape;18619;p1510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20" name="Google Shape;18620;p1510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21" name="Google Shape;18621;p1510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22" name="Google Shape;18622;p1510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23" name="Google Shape;18623;p151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24" name="Google Shape;18624;p151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25" name="Google Shape;18625;p151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27" name="Google Shape;18627;p151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28" name="Google Shape;18628;p1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29" name="Google Shape;18629;p151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30" name="Google Shape;18630;p151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31" name="Google Shape;18631;p151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32" name="Google Shape;18632;p1511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33" name="Google Shape;18633;p151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34" name="Google Shape;18634;p151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35" name="Google Shape;18635;p151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8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" name="Google Shape;18637;p1512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638" name="Google Shape;18638;p1512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9" name="Google Shape;18639;p1512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40" name="Google Shape;18640;p1512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41" name="Google Shape;18641;p1512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42" name="Google Shape;18642;p1512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643" name="Google Shape;18643;p1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644" name="Google Shape;18644;p1512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8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6" name="Google Shape;18646;p151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47" name="Google Shape;18647;p151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48" name="Google Shape;18648;p151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49" name="Google Shape;18649;p151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50" name="Google Shape;18650;p1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51" name="Google Shape;18651;p151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52" name="Google Shape;18652;p151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53" name="Google Shape;18653;p151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8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5" name="Google Shape;18655;p1514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56" name="Google Shape;18656;p1514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57" name="Google Shape;18657;p1514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58" name="Google Shape;18658;p151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59" name="Google Shape;18659;p151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60" name="Google Shape;18660;p151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61" name="Google Shape;18661;p151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62" name="Google Shape;18662;p1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63" name="Google Shape;18663;p151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64" name="Google Shape;18664;p151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5" name="Google Shape;18665;p151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66" name="Google Shape;18666;p15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8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8" name="Google Shape;18668;p151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69" name="Google Shape;18669;p151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0" name="Google Shape;18670;p151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71" name="Google Shape;18671;p15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72" name="Google Shape;18672;p151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73" name="Google Shape;18673;p15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74" name="Google Shape;18674;p151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75" name="Google Shape;18675;p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76" name="Google Shape;18676;p151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77" name="Google Shape;18677;p151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78" name="Google Shape;18678;p151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79" name="Google Shape;18679;p15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18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1" name="Google Shape;18681;p151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2" name="Google Shape;18682;p151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83" name="Google Shape;18683;p151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4" name="Google Shape;18684;p151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85" name="Google Shape;18685;p151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86" name="Google Shape;18686;p151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87" name="Google Shape;18687;p151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88" name="Google Shape;18688;p1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89" name="Google Shape;18689;p151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90" name="Google Shape;18690;p151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1" name="Google Shape;18691;p151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92" name="Google Shape;18692;p15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8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4" name="Google Shape;18694;p151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95" name="Google Shape;18695;p151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96" name="Google Shape;18696;p151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97" name="Google Shape;18697;p151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98" name="Google Shape;18698;p151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99" name="Google Shape;18699;p151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00" name="Google Shape;18700;p151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01" name="Google Shape;18701;p1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02" name="Google Shape;18702;p151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03" name="Google Shape;18703;p151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4" name="Google Shape;18704;p151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705" name="Google Shape;18705;p15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7" name="Google Shape;18707;p151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08" name="Google Shape;18708;p1518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09" name="Google Shape;18709;p1518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10" name="Google Shape;18710;p151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711" name="Google Shape;18711;p151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712" name="Google Shape;18712;p151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3" name="Google Shape;18713;p151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714" name="Google Shape;18714;p1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8" name="Google Shape;1918;g3681a448973_2_148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19" name="Google Shape;1919;g3681a448973_2_148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g3681a448973_2_148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1" name="Google Shape;1921;g3681a448973_2_1488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2" name="Google Shape;1922;g3681a448973_2_1488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3" name="Google Shape;1923;g3681a448973_2_148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24" name="Google Shape;1924;g3681a448973_2_14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25" name="Google Shape;1925;g3681a448973_2_148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spTree>
      <p:nvGrpSpPr>
        <p:cNvPr id="1" name="Shape 1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16" name="Google Shape;18716;p151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717" name="Google Shape;18717;p1519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8" name="Google Shape;18718;p151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9" name="Google Shape;18719;p151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720" name="Google Shape;18720;p1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721" name="Google Shape;18721;p1519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22" name="Google Shape;18722;p1519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8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4" name="Google Shape;18724;p152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25" name="Google Shape;18725;p152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726" name="Google Shape;18726;p152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727" name="Google Shape;18727;p152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8" name="Google Shape;18728;p152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29" name="Google Shape;18729;p1520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730" name="Google Shape;18730;p1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1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2" name="Google Shape;18732;p152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33" name="Google Shape;18733;p152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4" name="Google Shape;18734;p152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35" name="Google Shape;18735;p152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36" name="Google Shape;18736;p152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37" name="Google Shape;18737;p152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38" name="Google Shape;18738;p152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39" name="Google Shape;18739;p1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40" name="Google Shape;18740;p152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41" name="Google Shape;18741;p152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42" name="Google Shape;18742;p152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743" name="Google Shape;18743;p15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45" name="Google Shape;18745;p152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46" name="Google Shape;18746;p1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47" name="Google Shape;18747;p152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48" name="Google Shape;18748;p152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49" name="Google Shape;18749;p152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50" name="Google Shape;18750;p152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1" name="Google Shape;18751;p152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52" name="Google Shape;18752;p152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53" name="Google Shape;18753;p152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54" name="Google Shape;18754;p152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8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6" name="Google Shape;18756;p152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7" name="Google Shape;18757;p152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758" name="Google Shape;18758;p152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59" name="Google Shape;18759;p1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60" name="Google Shape;18760;p152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61" name="Google Shape;18761;p152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62" name="Google Shape;18762;p152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63" name="Google Shape;18763;p152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64" name="Google Shape;18764;p152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65" name="Google Shape;18765;p152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66" name="Google Shape;18766;p152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8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68" name="Google Shape;18768;p152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69" name="Google Shape;18769;p1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70" name="Google Shape;18770;p152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71" name="Google Shape;18771;p152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72" name="Google Shape;18772;p152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73" name="Google Shape;18773;p152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74" name="Google Shape;18774;p152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5" name="Google Shape;18775;p152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6" name="Google Shape;18776;p152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7" name="Google Shape;18777;p152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8" name="Google Shape;18778;p15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79" name="Google Shape;18779;p152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80" name="Google Shape;18780;p15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8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82" name="Google Shape;18782;p152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83" name="Google Shape;18783;p1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84" name="Google Shape;18784;p152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85" name="Google Shape;18785;p152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86" name="Google Shape;18786;p152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87" name="Google Shape;18787;p152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88" name="Google Shape;18788;p152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89" name="Google Shape;18789;p152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90" name="Google Shape;18790;p152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8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92" name="Google Shape;18792;p152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793" name="Google Shape;18793;p152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4" name="Google Shape;18794;p152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95" name="Google Shape;18795;p152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6" name="Google Shape;18796;p152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97" name="Google Shape;18797;p152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798" name="Google Shape;18798;p1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799" name="Google Shape;18799;p152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8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1" name="Google Shape;18801;p152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02" name="Google Shape;18802;p152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03" name="Google Shape;18803;p152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04" name="Google Shape;18804;p152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05" name="Google Shape;18805;p1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06" name="Google Shape;18806;p152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07" name="Google Shape;18807;p152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08" name="Google Shape;18808;p152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0" name="Google Shape;18810;p152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11" name="Google Shape;18811;p1528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12" name="Google Shape;18812;p1528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3" name="Google Shape;18813;p152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814" name="Google Shape;18814;p152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815" name="Google Shape;18815;p152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6" name="Google Shape;18816;p152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817" name="Google Shape;18817;p1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Google Shape;1927;g3681a448973_2_14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8" name="Google Shape;1928;g3681a448973_2_14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9" name="Google Shape;1929;g3681a448973_2_14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0" name="Google Shape;1930;g3681a448973_2_1489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31" name="Google Shape;1931;g3681a448973_2_14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2" name="Google Shape;1932;g3681a448973_2_148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3" name="Google Shape;1933;g3681a448973_2_14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4" name="Google Shape;1934;g3681a448973_2_14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spTree>
      <p:nvGrpSpPr>
        <p:cNvPr id="1" name="Shape 18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19" name="Google Shape;18819;p152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820" name="Google Shape;18820;p1529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1" name="Google Shape;18821;p152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2" name="Google Shape;18822;p152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823" name="Google Shape;18823;p1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824" name="Google Shape;18824;p1529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25" name="Google Shape;18825;p1529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8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27" name="Google Shape;18827;p153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828" name="Google Shape;18828;p153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829" name="Google Shape;18829;p153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830" name="Google Shape;18830;p153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1" name="Google Shape;18831;p153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832" name="Google Shape;18832;p1530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833" name="Google Shape;18833;p1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18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5" name="Google Shape;18835;p153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36" name="Google Shape;18836;p153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7" name="Google Shape;18837;p153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38" name="Google Shape;18838;p153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39" name="Google Shape;18839;p153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40" name="Google Shape;18840;p153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41" name="Google Shape;18841;p153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42" name="Google Shape;18842;p1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43" name="Google Shape;18843;p153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44" name="Google Shape;18844;p153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45" name="Google Shape;18845;p153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46" name="Google Shape;18846;p15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8" name="Google Shape;18848;p153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49" name="Google Shape;18849;p1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0" name="Google Shape;18850;p153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51" name="Google Shape;18851;p153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52" name="Google Shape;18852;p153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853" name="Google Shape;18853;p153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54" name="Google Shape;18854;p153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5" name="Google Shape;18855;p153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56" name="Google Shape;18856;p153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57" name="Google Shape;18857;p153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8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9" name="Google Shape;18859;p153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0" name="Google Shape;18860;p153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861" name="Google Shape;18861;p153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62" name="Google Shape;18862;p1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63" name="Google Shape;18863;p153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64" name="Google Shape;18864;p153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65" name="Google Shape;18865;p153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866" name="Google Shape;18866;p153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67" name="Google Shape;18867;p153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68" name="Google Shape;18868;p153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69" name="Google Shape;18869;p153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8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71" name="Google Shape;18871;p153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72" name="Google Shape;18872;p1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73" name="Google Shape;18873;p153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74" name="Google Shape;18874;p153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5" name="Google Shape;18875;p153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876" name="Google Shape;18876;p153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77" name="Google Shape;18877;p153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78" name="Google Shape;18878;p153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79" name="Google Shape;18879;p153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80" name="Google Shape;18880;p153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81" name="Google Shape;18881;p153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82" name="Google Shape;18882;p153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83" name="Google Shape;18883;p153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8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85" name="Google Shape;18885;p153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86" name="Google Shape;18886;p1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87" name="Google Shape;18887;p153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88" name="Google Shape;18888;p153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89" name="Google Shape;18889;p153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890" name="Google Shape;18890;p153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91" name="Google Shape;18891;p153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92" name="Google Shape;18892;p153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93" name="Google Shape;18893;p153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8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95" name="Google Shape;18895;p153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896" name="Google Shape;18896;p153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7" name="Google Shape;18897;p153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898" name="Google Shape;18898;p153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99" name="Google Shape;18899;p153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00" name="Google Shape;18900;p153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01" name="Google Shape;18901;p15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902" name="Google Shape;18902;p153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4" name="Google Shape;18904;p153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05" name="Google Shape;18905;p153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906" name="Google Shape;18906;p153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07" name="Google Shape;18907;p153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908" name="Google Shape;18908;p1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09" name="Google Shape;18909;p153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910" name="Google Shape;18910;p153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11" name="Google Shape;18911;p153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18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3" name="Google Shape;18913;p1538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4" name="Google Shape;18914;p1538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15" name="Google Shape;18915;p1538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16" name="Google Shape;18916;p153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17" name="Google Shape;18917;p153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918" name="Google Shape;18918;p153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19" name="Google Shape;18919;p153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920" name="Google Shape;18920;p1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21" name="Google Shape;18921;p153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922" name="Google Shape;18922;p153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23" name="Google Shape;18923;p153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924" name="Google Shape;18924;p15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g3681a448973_2_149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37" name="Google Shape;1937;g3681a448973_2_14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8" name="Google Shape;1938;g3681a448973_2_149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9" name="Google Shape;1939;g3681a448973_2_14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0" name="Google Shape;1940;g3681a448973_2_14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1" name="Google Shape;1941;g3681a448973_2_149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2" name="Google Shape;1942;g3681a448973_2_149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3" name="Google Shape;1943;g3681a448973_2_14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4" name="Google Shape;1944;g3681a448973_2_14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8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26" name="Google Shape;18926;p1539"/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7" name="Google Shape;18927;p1539"/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1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28" name="Google Shape;18928;p15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29" name="Google Shape;18929;p153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0" name="Google Shape;18930;p153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2" name="Google Shape;18932;p154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3" name="Google Shape;18933;p1540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4" name="Google Shape;18934;p15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35" name="Google Shape;18935;p154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6" name="Google Shape;18936;p154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37" name="Google Shape;18937;p1540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38" name="Google Shape;18938;p154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39" name="Google Shape;18939;p154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40" name="Google Shape;18940;p1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8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2" name="Google Shape;18942;p154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43" name="Google Shape;18943;p1541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44" name="Google Shape;18944;p15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45" name="Google Shape;18945;p154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46" name="Google Shape;18946;p154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47" name="Google Shape;18947;p1541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48" name="Google Shape;18948;p154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49" name="Google Shape;18949;p154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50" name="Google Shape;18950;p1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2" name="Google Shape;18952;p1542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3" name="Google Shape;18953;p154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54" name="Google Shape;18954;p154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55" name="Google Shape;18955;p1542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56" name="Google Shape;18956;p154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8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8" name="Google Shape;18958;p154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959" name="Google Shape;18959;p154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960" name="Google Shape;18960;p154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1" name="Google Shape;18961;p1543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62" name="Google Shape;18962;p1543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4" name="Google Shape;18964;p154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5" name="Google Shape;18965;p154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6" name="Google Shape;18966;p1544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67" name="Google Shape;18967;p1544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68" name="Google Shape;18968;p1544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69" name="Google Shape;18969;p15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8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1" name="Google Shape;18971;p15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72" name="Google Shape;18972;p1545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73" name="Google Shape;18973;p15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74" name="Google Shape;18974;p154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75" name="Google Shape;18975;p154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76" name="Google Shape;18976;p154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7" name="Google Shape;18977;p154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8" name="Google Shape;18978;p154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79" name="Google Shape;18979;p1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8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1" name="Google Shape;18981;p154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82" name="Google Shape;18982;p154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83" name="Google Shape;18983;p154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84" name="Google Shape;18984;p154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5" name="Google Shape;18985;p15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8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7" name="Google Shape;18987;p154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988" name="Google Shape;18988;p15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989" name="Google Shape;18989;p154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90" name="Google Shape;18990;p154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91" name="Google Shape;18991;p154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8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3" name="Google Shape;18993;p154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94" name="Google Shape;18994;p154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95" name="Google Shape;18995;p154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96" name="Google Shape;18996;p1548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97" name="Google Shape;18997;p1548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98" name="Google Shape;18998;p1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" name="Google Shape;1946;g3681a448973_2_1491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7" name="Google Shape;1947;g3681a448973_2_1491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948" name="Google Shape;1948;g3681a448973_2_14913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1949" name="Google Shape;1949;g3681a448973_2_1491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g3681a448973_2_1491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51" name="Google Shape;1951;g3681a448973_2_1491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8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0" name="Google Shape;19000;p154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01" name="Google Shape;19001;p1549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2" name="Google Shape;19002;p15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003" name="Google Shape;19003;p154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4" name="Google Shape;19004;p15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005" name="Google Shape;19005;p1549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06" name="Google Shape;19006;p154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07" name="Google Shape;19007;p154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08" name="Google Shape;19008;p1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9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10" name="Google Shape;19010;p15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11" name="Google Shape;19011;p1550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12" name="Google Shape;19012;p15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013" name="Google Shape;19013;p155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14" name="Google Shape;19014;p155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015" name="Google Shape;19015;p1550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16" name="Google Shape;19016;p155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17" name="Google Shape;19017;p155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18" name="Google Shape;19018;p1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20" name="Google Shape;19020;p155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21" name="Google Shape;19021;p1551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2" name="Google Shape;19022;p15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023" name="Google Shape;19023;p155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4" name="Google Shape;19024;p155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025" name="Google Shape;19025;p1551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26" name="Google Shape;19026;p155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27" name="Google Shape;19027;p155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28" name="Google Shape;19028;p1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9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30" name="Google Shape;19030;p1552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31" name="Google Shape;19031;p155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2" name="Google Shape;19032;p155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3" name="Google Shape;19033;p1552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34" name="Google Shape;19034;p1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9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36" name="Google Shape;19036;p155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37" name="Google Shape;19037;p15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038" name="Google Shape;19038;p155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9" name="Google Shape;19039;p1553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0" name="Google Shape;19040;p1553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9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2" name="Google Shape;19042;p155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43" name="Google Shape;19043;p155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44" name="Google Shape;19044;p1554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5" name="Google Shape;19045;p1554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6" name="Google Shape;19046;p1554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47" name="Google Shape;19047;p1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9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9" name="Google Shape;19049;p155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50" name="Google Shape;19050;p1555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51" name="Google Shape;19051;p15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052" name="Google Shape;19052;p155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53" name="Google Shape;19053;p155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054" name="Google Shape;19054;p155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55" name="Google Shape;19055;p155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56" name="Google Shape;19056;p155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57" name="Google Shape;19057;p15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9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9" name="Google Shape;19059;p155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60" name="Google Shape;19060;p155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1" name="Google Shape;19061;p155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2" name="Google Shape;19062;p155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63" name="Google Shape;19063;p15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9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5" name="Google Shape;19065;p155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66" name="Google Shape;19066;p15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067" name="Google Shape;19067;p155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8" name="Google Shape;19068;p155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69" name="Google Shape;19069;p155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9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1" name="Google Shape;19071;p155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2" name="Google Shape;19072;p155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3" name="Google Shape;19073;p155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74" name="Google Shape;19074;p1558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75" name="Google Shape;19075;p1558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76" name="Google Shape;19076;p1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3" name="Google Shape;1953;g3681a448973_2_149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54" name="Google Shape;1954;g3681a448973_2_149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g3681a448973_2_149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g3681a448973_2_149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57" name="Google Shape;1957;g3681a448973_2_14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58" name="Google Shape;1958;g3681a448973_2_149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g3681a448973_2_149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9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8" name="Google Shape;19078;p1559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9" name="Google Shape;19079;p155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0" name="Google Shape;19080;p155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1" name="Google Shape;19081;p1559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82" name="Google Shape;19082;p15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9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84" name="Google Shape;19084;p156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85" name="Google Shape;19085;p1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086" name="Google Shape;19086;p156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7" name="Google Shape;19087;p1560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88" name="Google Shape;19088;p1560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9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0" name="Google Shape;19090;p156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91" name="Google Shape;19091;p156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92" name="Google Shape;19092;p1561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3" name="Google Shape;19093;p1561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4" name="Google Shape;19094;p1561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95" name="Google Shape;19095;p1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9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7" name="Google Shape;19097;p15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8" name="Google Shape;19098;p1562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9" name="Google Shape;19099;p15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100" name="Google Shape;19100;p15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01" name="Google Shape;19101;p15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02" name="Google Shape;19102;p1562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03" name="Google Shape;19103;p1562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04" name="Google Shape;19104;p1562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05" name="Google Shape;19105;p15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9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7" name="Google Shape;19107;p156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08" name="Google Shape;19108;p156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09" name="Google Shape;19109;p156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10" name="Google Shape;19110;p156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11" name="Google Shape;19111;p15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9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13" name="Google Shape;19113;p156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114" name="Google Shape;19114;p15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115" name="Google Shape;19115;p156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16" name="Google Shape;19116;p156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17" name="Google Shape;19117;p156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9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19" name="Google Shape;19119;p156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20" name="Google Shape;19120;p156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21" name="Google Shape;19121;p156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22" name="Google Shape;19122;p1565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23" name="Google Shape;19123;p1565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24" name="Google Shape;19124;p1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6" name="Google Shape;19126;p156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7" name="Google Shape;19127;p156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28" name="Google Shape;19128;p156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29" name="Google Shape;19129;p156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30" name="Google Shape;19130;p15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2" name="Google Shape;19132;p156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133" name="Google Shape;19133;p15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134" name="Google Shape;19134;p156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35" name="Google Shape;19135;p156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36" name="Google Shape;19136;p156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8" name="Google Shape;19138;p156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39" name="Google Shape;19139;p156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40" name="Google Shape;19140;p156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1" name="Google Shape;19141;p1568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2" name="Google Shape;19142;p1568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43" name="Google Shape;19143;p15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" name="Google Shape;1961;g3681a448973_2_149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62" name="Google Shape;1962;g3681a448973_2_1492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63" name="Google Shape;1963;g3681a448973_2_149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64" name="Google Shape;1964;g3681a448973_2_149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g3681a448973_2_149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66" name="Google Shape;1966;g3681a448973_2_149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67" name="Google Shape;1967;g3681a448973_2_14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9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5" name="Google Shape;19145;p1569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46" name="Google Shape;19146;p156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47" name="Google Shape;19147;p156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48" name="Google Shape;19148;p1569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49" name="Google Shape;19149;p1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1" name="Google Shape;19151;p157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152" name="Google Shape;19152;p1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153" name="Google Shape;19153;p157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54" name="Google Shape;19154;p1570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5" name="Google Shape;19155;p1570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9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7" name="Google Shape;19157;p1571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58" name="Google Shape;19158;p1571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9" name="Google Shape;19159;p1571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60" name="Google Shape;19160;p157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161" name="Google Shape;19161;p157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162" name="Google Shape;19162;p157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3" name="Google Shape;19163;p157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164" name="Google Shape;19164;p1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9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6" name="Google Shape;19166;p157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67" name="Google Shape;19167;p157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68" name="Google Shape;19168;p157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69" name="Google Shape;19169;p1572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70" name="Google Shape;19170;p1572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71" name="Google Shape;19171;p1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3" name="Google Shape;19173;p1573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74" name="Google Shape;19174;p1573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5" name="Google Shape;19175;p1573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76" name="Google Shape;19176;p157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177" name="Google Shape;19177;p157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178" name="Google Shape;19178;p157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9" name="Google Shape;19179;p157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180" name="Google Shape;19180;p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spTree>
      <p:nvGrpSpPr>
        <p:cNvPr id="1" name="Shape 19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82" name="Google Shape;19182;p157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183" name="Google Shape;19183;p157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4" name="Google Shape;19184;p157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5" name="Google Shape;19185;p157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186" name="Google Shape;19186;p1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187" name="Google Shape;19187;p157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88" name="Google Shape;19188;p157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0" name="Google Shape;19190;p157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191" name="Google Shape;19191;p157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192" name="Google Shape;19192;p157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193" name="Google Shape;19193;p157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4" name="Google Shape;19194;p157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95" name="Google Shape;19195;p1575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196" name="Google Shape;19196;p1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9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8" name="Google Shape;19198;p157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9" name="Google Shape;19199;p157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0" name="Google Shape;19200;p157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01" name="Google Shape;19201;p157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02" name="Google Shape;19202;p157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03" name="Google Shape;19203;p157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04" name="Google Shape;19204;p157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05" name="Google Shape;19205;p1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06" name="Google Shape;19206;p157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07" name="Google Shape;19207;p157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8" name="Google Shape;19208;p157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209" name="Google Shape;19209;p15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9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11" name="Google Shape;19211;p157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12" name="Google Shape;19212;p1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13" name="Google Shape;19213;p157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14" name="Google Shape;19214;p157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15" name="Google Shape;19215;p157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6" name="Google Shape;19216;p157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7" name="Google Shape;19217;p1577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18" name="Google Shape;19218;p157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19" name="Google Shape;19219;p157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20" name="Google Shape;19220;p157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9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2" name="Google Shape;19222;p1578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23" name="Google Shape;19223;p1578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224" name="Google Shape;19224;p157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25" name="Google Shape;19225;p1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26" name="Google Shape;19226;p157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27" name="Google Shape;19227;p157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28" name="Google Shape;19228;p157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29" name="Google Shape;19229;p1578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30" name="Google Shape;19230;p1578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31" name="Google Shape;19231;p157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32" name="Google Shape;19232;p157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" name="Google Shape;1969;g3681a448973_2_1493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0" name="Google Shape;1970;g3681a448973_2_149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1" name="Google Shape;1971;g3681a448973_2_149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2" name="Google Shape;1972;g3681a448973_2_149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3" name="Google Shape;1973;g3681a448973_2_14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4" name="Google Shape;1974;g3681a448973_2_14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5" name="Google Shape;1975;g3681a448973_2_149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76" name="Google Shape;1976;g3681a448973_2_14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7" name="Google Shape;1977;g3681a448973_2_14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78" name="Google Shape;1978;g3681a448973_2_14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9" name="Google Shape;1979;g3681a448973_2_14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80" name="Google Shape;1980;g3681a448973_2_149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9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4" name="Google Shape;19234;p157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35" name="Google Shape;19235;p1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36" name="Google Shape;19236;p157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37" name="Google Shape;19237;p157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38" name="Google Shape;19238;p157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39" name="Google Shape;19239;p157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40" name="Google Shape;19240;p1579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1" name="Google Shape;19241;p1579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2" name="Google Shape;19242;p1579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3" name="Google Shape;19243;p1579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4" name="Google Shape;19244;p157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45" name="Google Shape;19245;p157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46" name="Google Shape;19246;p157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9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48" name="Google Shape;19248;p158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49" name="Google Shape;19249;p1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50" name="Google Shape;19250;p158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51" name="Google Shape;19251;p158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52" name="Google Shape;19252;p158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53" name="Google Shape;19253;p158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4" name="Google Shape;19254;p158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55" name="Google Shape;19255;p158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56" name="Google Shape;19256;p158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9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8" name="Google Shape;19258;p1581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9259" name="Google Shape;19259;p1581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0" name="Google Shape;19260;p1581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61" name="Google Shape;19261;p1581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62" name="Google Shape;19262;p1581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63" name="Google Shape;19263;p1581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264" name="Google Shape;19264;p1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265" name="Google Shape;19265;p158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9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7" name="Google Shape;19267;p158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68" name="Google Shape;19268;p158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69" name="Google Shape;19269;p158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70" name="Google Shape;19270;p158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71" name="Google Shape;19271;p1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72" name="Google Shape;19272;p158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73" name="Google Shape;19273;p158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74" name="Google Shape;19274;p158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spTree>
      <p:nvGrpSpPr>
        <p:cNvPr id="1" name="Shape 19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6" name="Google Shape;19276;p1583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277" name="Google Shape;19277;p15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278" name="Google Shape;19278;p1583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19279" name="Google Shape;19279;p1583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280" name="Google Shape;19280;p158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19281" name="Google Shape;19281;p1583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82" name="Google Shape;19282;p1583"/>
          <p:cNvSpPr txBox="1">
            <a:spLocks noGrp="1"/>
          </p:cNvSpPr>
          <p:nvPr>
            <p:ph type="title"/>
          </p:nvPr>
        </p:nvSpPr>
        <p:spPr>
          <a:xfrm>
            <a:off x="1621871" y="1806433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4"/>
              <a:buFont typeface="Calibri"/>
              <a:buNone/>
              <a:defRPr sz="5334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3" name="Google Shape;19283;p1583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84" name="Google Shape;19284;p1583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">
    <p:spTree>
      <p:nvGrpSpPr>
        <p:cNvPr id="1" name="Shape 19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6" name="Google Shape;19286;p1584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87" name="Google Shape;19287;p1584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8" name="Google Shape;19288;p1584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89" name="Google Shape;19289;p1584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90" name="Google Shape;19290;p158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291" name="Google Shape;19291;p158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9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93" name="Google Shape;19293;p158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294" name="Google Shape;19294;p1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95" name="Google Shape;19295;p158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96" name="Google Shape;19296;p158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97" name="Google Shape;19297;p158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98" name="Google Shape;19298;p158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99" name="Google Shape;19299;p1585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0" name="Google Shape;19300;p158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01" name="Google Shape;19301;p158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302" name="Google Shape;19302;p158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04" name="Google Shape;19304;p1586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05" name="Google Shape;19305;p1586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06" name="Google Shape;19306;p1586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07" name="Google Shape;19307;p1586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8" name="Google Shape;19308;p1586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09" name="Google Shape;19309;p1586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10" name="Google Shape;19310;p1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9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2" name="Google Shape;19312;p158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13" name="Google Shape;19313;p1587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14" name="Google Shape;19314;p1587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15" name="Google Shape;19315;p158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16" name="Google Shape;19316;p158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17" name="Google Shape;19317;p158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8" name="Google Shape;19318;p158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19" name="Google Shape;19319;p1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9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1" name="Google Shape;19321;p1588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22" name="Google Shape;19322;p1588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23" name="Google Shape;19323;p1588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24" name="Google Shape;19324;p1588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5" name="Google Shape;19325;p1588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26" name="Google Shape;19326;p1588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27" name="Google Shape;19327;p1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g3681a448973_2_129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g3681a448973_2_129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g3681a448973_2_129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" name="Google Shape;27;g3681a448973_2_129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" name="Google Shape;28;g3681a448973_2_12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" name="Google Shape;29;g3681a448973_2_12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" name="Google Shape;30;g3681a448973_2_129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1" name="Google Shape;31;g3681a448973_2_12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" name="Google Shape;32;g3681a448973_2_129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3" name="Google Shape;33;g3681a448973_2_12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" name="Google Shape;34;g3681a448973_2_12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" name="Google Shape;35;g3681a448973_2_129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g3681a448973_2_13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g3681a448973_2_1317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0" name="Google Shape;210;g3681a448973_2_131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1" name="Google Shape;211;g3681a448973_2_13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" name="Google Shape;212;g3681a448973_2_131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3" name="Google Shape;213;g3681a448973_2_13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" name="Google Shape;214;g3681a448973_2_13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5" name="Google Shape;215;g3681a448973_2_1317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" name="Google Shape;216;g3681a448973_2_1317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" name="Google Shape;217;g3681a448973_2_13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8" name="Google Shape;218;g3681a448973_2_13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2" name="Google Shape;1982;g3681a448973_2_149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83" name="Google Shape;1983;g3681a448973_2_14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4" name="Google Shape;1984;g3681a448973_2_14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85" name="Google Shape;1985;g3681a448973_2_14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6" name="Google Shape;1986;g3681a448973_2_14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87" name="Google Shape;1987;g3681a448973_2_14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" name="Google Shape;1988;g3681a448973_2_149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9" name="Google Shape;1989;g3681a448973_2_14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0" name="Google Shape;1990;g3681a448973_2_14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1" name="Google Shape;1991;g3681a448973_2_14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9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9" name="Google Shape;19329;p1589"/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30" name="Google Shape;19330;p1589"/>
          <p:cNvSpPr txBox="1">
            <a:spLocks noGrp="1"/>
          </p:cNvSpPr>
          <p:nvPr>
            <p:ph type="subTitle" idx="1"/>
          </p:nvPr>
        </p:nvSpPr>
        <p:spPr>
          <a:xfrm>
            <a:off x="513344" y="5400327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331" name="Google Shape;19331;p1589"/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19332" name="Google Shape;19332;p1589"/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3" name="Google Shape;19333;p1589"/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334" name="Google Shape;19334;p158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CONTENT ONLY">
  <p:cSld name="EVERYDAY CONTENT ONLY">
    <p:spTree>
      <p:nvGrpSpPr>
        <p:cNvPr id="1" name="Shape 19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6" name="Google Shape;19336;p1590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37" name="Google Shape;19337;p1590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338" name="Google Shape;19338;p1590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39" name="Google Shape;19339;p1590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340" name="Google Shape;19340;p1590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41" name="Google Shape;19341;p1590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42" name="Google Shape;19342;p1590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343" name="Google Shape;19343;p1590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344" name="Google Shape;19344;p1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9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6" name="Google Shape;19346;p1591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47" name="Google Shape;19347;p1591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48" name="Google Shape;19348;p1591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9" name="Google Shape;19349;p159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50" name="Google Shape;19350;p159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51" name="Google Shape;19351;p159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2" name="Google Shape;19352;p159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53" name="Google Shape;19353;p1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9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5" name="Google Shape;19355;p159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56" name="Google Shape;19356;p159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57" name="Google Shape;19357;p159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58" name="Google Shape;19358;p159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9" name="Google Shape;19359;p159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60" name="Google Shape;19360;p159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61" name="Google Shape;19361;p1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9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3" name="Google Shape;19363;p1593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64" name="Google Shape;19364;p1593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5" name="Google Shape;19365;p1593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6" name="Google Shape;19366;p159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67" name="Google Shape;19367;p159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68" name="Google Shape;19368;p159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9" name="Google Shape;19369;p159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70" name="Google Shape;19370;p1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9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2" name="Google Shape;19372;p1594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73" name="Google Shape;19373;p1594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74" name="Google Shape;19374;p1594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75" name="Google Shape;19375;p1594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6" name="Google Shape;19376;p1594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77" name="Google Shape;19377;p1594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78" name="Google Shape;19378;p1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19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0" name="Google Shape;19380;p1595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81" name="Google Shape;19381;p1595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382" name="Google Shape;19382;p1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19383" name="Google Shape;19383;p1595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384" name="Google Shape;19384;p159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19385" name="Google Shape;19385;p1595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86" name="Google Shape;19386;p1595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7" name="Google Shape;19387;p159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88" name="Google Shape;19388;p159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9" name="Google Shape;19389;p15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390" name="Google Shape;19390;p159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9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2" name="Google Shape;19392;p1596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3" name="Google Shape;19393;p1596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94" name="Google Shape;19394;p1596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95" name="Google Shape;19395;p159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96" name="Google Shape;19396;p159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97" name="Google Shape;19397;p159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8" name="Google Shape;19398;p159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99" name="Google Shape;19399;p1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9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1" name="Google Shape;19401;p159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2" name="Google Shape;19402;p1597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03" name="Google Shape;19403;p1597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04" name="Google Shape;19404;p159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05" name="Google Shape;19405;p159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06" name="Google Shape;19406;p159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7" name="Google Shape;19407;p159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08" name="Google Shape;19408;p1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9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0" name="Google Shape;19410;p1598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11" name="Google Shape;19411;p1598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12" name="Google Shape;19412;p1598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13" name="Google Shape;19413;p1598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4" name="Google Shape;19414;p1598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15" name="Google Shape;19415;p1598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16" name="Google Shape;19416;p1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g3681a448973_2_149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" name="Google Shape;1994;g3681a448973_2_149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95" name="Google Shape;1995;g3681a448973_2_149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96" name="Google Shape;1996;g3681a448973_2_14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7" name="Google Shape;1997;g3681a448973_2_149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8" name="Google Shape;1998;g3681a448973_2_149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9" name="Google Shape;1999;g3681a448973_2_149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0" name="Google Shape;2000;g3681a448973_2_1496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1" name="Google Shape;2001;g3681a448973_2_1496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2" name="Google Shape;2002;g3681a448973_2_149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3" name="Google Shape;2003;g3681a448973_2_149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8" name="Google Shape;19418;p1599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19" name="Google Shape;19419;p1599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20" name="Google Shape;19420;p1599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21" name="Google Shape;19421;p1599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22" name="Google Shape;19422;p159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23" name="Google Shape;19423;p159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4" name="Google Shape;19424;p159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25" name="Google Shape;19425;p1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9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7" name="Google Shape;19427;p160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28" name="Google Shape;19428;p160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29" name="Google Shape;19429;p160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30" name="Google Shape;19430;p160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1" name="Google Shape;19431;p160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32" name="Google Shape;19432;p1600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33" name="Google Shape;19433;p16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9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5" name="Google Shape;19435;p1601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36" name="Google Shape;19436;p1601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37" name="Google Shape;19437;p1601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38" name="Google Shape;19438;p160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39" name="Google Shape;19439;p160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40" name="Google Shape;19440;p160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1" name="Google Shape;19441;p160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42" name="Google Shape;19442;p1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9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4" name="Google Shape;19444;p160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45" name="Google Shape;19445;p160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46" name="Google Shape;19446;p160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47" name="Google Shape;19447;p160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8" name="Google Shape;19448;p160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49" name="Google Shape;19449;p160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50" name="Google Shape;19450;p1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2" name="Google Shape;19452;p1603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53" name="Google Shape;19453;p1603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54" name="Google Shape;19454;p1603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55" name="Google Shape;19455;p1603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6" name="Google Shape;19456;p1603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57" name="Google Shape;19457;p1603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58" name="Google Shape;19458;p16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9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0" name="Google Shape;19460;p1604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1" name="Google Shape;19461;p1604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2" name="Google Shape;19462;p1604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63" name="Google Shape;19463;p1604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64" name="Google Shape;19464;p160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65" name="Google Shape;19465;p160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6" name="Google Shape;19466;p160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67" name="Google Shape;19467;p1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9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9" name="Google Shape;19469;p160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70" name="Google Shape;19470;p160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71" name="Google Shape;19471;p160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72" name="Google Shape;19472;p160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3" name="Google Shape;19473;p160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74" name="Google Shape;19474;p1605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75" name="Google Shape;19475;p16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9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7" name="Google Shape;19477;p1606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78" name="Google Shape;19478;p1606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79" name="Google Shape;19479;p1606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0" name="Google Shape;19480;p160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81" name="Google Shape;19481;p160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82" name="Google Shape;19482;p160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3" name="Google Shape;19483;p160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84" name="Google Shape;19484;p1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6" name="Google Shape;19486;p1607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87" name="Google Shape;19487;p1607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88" name="Google Shape;19488;p1607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89" name="Google Shape;19489;p1607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0" name="Google Shape;19490;p1607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91" name="Google Shape;19491;p1607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92" name="Google Shape;19492;p1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9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4" name="Google Shape;19494;p160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95" name="Google Shape;19495;p1608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96" name="Google Shape;19496;p1608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97" name="Google Shape;19497;p160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98" name="Google Shape;19498;p160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99" name="Google Shape;19499;p160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0" name="Google Shape;19500;p160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501" name="Google Shape;19501;p1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5" name="Google Shape;2005;g3681a448973_2_149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6" name="Google Shape;2006;g3681a448973_2_149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7" name="Google Shape;2007;g3681a448973_2_14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8" name="Google Shape;2008;g3681a448973_2_14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9" name="Google Shape;2009;g3681a448973_2_14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10" name="Google Shape;2010;g3681a448973_2_149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1" name="Google Shape;2011;g3681a448973_2_1497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12" name="Google Shape;2012;g3681a448973_2_1497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3" name="Google Shape;2013;g3681a448973_2_149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14" name="Google Shape;2014;g3681a448973_2_149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5" name="Google Shape;2015;g3681a448973_2_14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6" name="Google Shape;2016;g3681a448973_2_149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7" name="Google Shape;2017;g3681a448973_2_14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9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3" name="Google Shape;19503;p160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504" name="Google Shape;19504;p160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505" name="Google Shape;19505;p160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506" name="Google Shape;19506;p160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7" name="Google Shape;19507;p160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08" name="Google Shape;19508;p160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509" name="Google Shape;19509;p1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9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11" name="Google Shape;19511;p161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12" name="Google Shape;19512;p1610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13" name="Google Shape;19513;p1610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4" name="Google Shape;19514;p161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515" name="Google Shape;19515;p161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516" name="Google Shape;19516;p161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7" name="Google Shape;19517;p161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518" name="Google Shape;19518;p1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9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20" name="Google Shape;19520;p161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521" name="Google Shape;19521;p161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522" name="Google Shape;19522;p161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523" name="Google Shape;19523;p161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4" name="Google Shape;19524;p161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25" name="Google Shape;19525;p1611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526" name="Google Shape;19526;p1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9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28" name="Google Shape;19528;p1612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9" name="Google Shape;19529;p1612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0" name="Google Shape;19530;p1612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1" name="Google Shape;19531;p1612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532" name="Google Shape;19532;p161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533" name="Google Shape;19533;p161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4" name="Google Shape;19534;p161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535" name="Google Shape;19535;p1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9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7" name="Google Shape;19537;p1613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538" name="Google Shape;19538;p1613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539" name="Google Shape;19539;p1613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540" name="Google Shape;19540;p1613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1" name="Google Shape;19541;p1613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42" name="Google Shape;19542;p1613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543" name="Google Shape;19543;p1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9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5" name="Google Shape;19545;p161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46" name="Google Shape;19546;p1614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7" name="Google Shape;19547;p16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48" name="Google Shape;19548;p161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9" name="Google Shape;19549;p161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50" name="Google Shape;19550;p1614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51" name="Google Shape;19551;p161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52" name="Google Shape;19552;p161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53" name="Google Shape;19553;p1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9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5" name="Google Shape;19555;p161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56" name="Google Shape;19556;p161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57" name="Google Shape;19557;p16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58" name="Google Shape;19558;p16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59" name="Google Shape;19559;p16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60" name="Google Shape;19560;p161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1" name="Google Shape;19561;p161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2" name="Google Shape;19562;p161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63" name="Google Shape;19563;p1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5" name="Google Shape;19565;p161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66" name="Google Shape;19566;p161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7" name="Google Shape;19567;p161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8" name="Google Shape;19568;p161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69" name="Google Shape;19569;p161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9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1" name="Google Shape;19571;p161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72" name="Google Shape;19572;p161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573" name="Google Shape;19573;p161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4" name="Google Shape;19574;p161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75" name="Google Shape;19575;p161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9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7" name="Google Shape;19577;p161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8" name="Google Shape;19578;p161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9" name="Google Shape;19579;p161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0" name="Google Shape;19580;p1618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1" name="Google Shape;19581;p1618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82" name="Google Shape;19582;p161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2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" name="Google Shape;2019;g3681a448973_2_149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0" name="Google Shape;2020;g3681a448973_2_14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1" name="Google Shape;2021;g3681a448973_2_149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2" name="Google Shape;2022;g3681a448973_2_149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3" name="Google Shape;2023;g3681a448973_2_149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24" name="Google Shape;2024;g3681a448973_2_149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" name="Google Shape;2025;g3681a448973_2_149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6" name="Google Shape;2026;g3681a448973_2_149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7" name="Google Shape;2027;g3681a448973_2_149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9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4" name="Google Shape;19584;p161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5" name="Google Shape;19585;p1619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6" name="Google Shape;19586;p16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87" name="Google Shape;19587;p161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8" name="Google Shape;19588;p161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89" name="Google Shape;19589;p1619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0" name="Google Shape;19590;p161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1" name="Google Shape;19591;p161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92" name="Google Shape;19592;p1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9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4" name="Google Shape;19594;p162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95" name="Google Shape;19595;p162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6" name="Google Shape;19596;p162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7" name="Google Shape;19597;p162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98" name="Google Shape;19598;p1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9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0" name="Google Shape;19600;p162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01" name="Google Shape;19601;p16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02" name="Google Shape;19602;p162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03" name="Google Shape;19603;p162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04" name="Google Shape;19604;p162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9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6" name="Google Shape;19606;p162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07" name="Google Shape;19607;p162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08" name="Google Shape;19608;p162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09" name="Google Shape;19609;p162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10" name="Google Shape;19610;p162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11" name="Google Shape;19611;p16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9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3" name="Google Shape;19613;p162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14" name="Google Shape;19614;p1623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15" name="Google Shape;19615;p16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616" name="Google Shape;19616;p162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17" name="Google Shape;19617;p162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18" name="Google Shape;19618;p1623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19" name="Google Shape;19619;p1623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20" name="Google Shape;19620;p1623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21" name="Google Shape;19621;p1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9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3" name="Google Shape;19623;p162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24" name="Google Shape;19624;p1624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25" name="Google Shape;19625;p16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626" name="Google Shape;19626;p16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27" name="Google Shape;19627;p16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28" name="Google Shape;19628;p1624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29" name="Google Shape;19629;p162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30" name="Google Shape;19630;p162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31" name="Google Shape;19631;p1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9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3" name="Google Shape;19633;p162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4" name="Google Shape;19634;p162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35" name="Google Shape;19635;p16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636" name="Google Shape;19636;p162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37" name="Google Shape;19637;p162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38" name="Google Shape;19638;p162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39" name="Google Shape;19639;p162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0" name="Google Shape;19640;p162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41" name="Google Shape;19641;p16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9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3" name="Google Shape;19643;p162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4" name="Google Shape;19644;p162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5" name="Google Shape;19645;p162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6" name="Google Shape;19646;p162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47" name="Google Shape;19647;p1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9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9" name="Google Shape;19649;p162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50" name="Google Shape;19650;p1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51" name="Google Shape;19651;p162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2" name="Google Shape;19652;p162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53" name="Google Shape;19653;p162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5" name="Google Shape;19655;p162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6" name="Google Shape;19656;p162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7" name="Google Shape;19657;p162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58" name="Google Shape;19658;p1628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59" name="Google Shape;19659;p1628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60" name="Google Shape;19660;p1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9" name="Google Shape;2029;g3681a448973_2_149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30" name="Google Shape;2030;g3681a448973_2_149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g3681a448973_2_149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32" name="Google Shape;2032;g3681a448973_2_1499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g3681a448973_2_149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4" name="Google Shape;2034;g3681a448973_2_149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35" name="Google Shape;2035;g3681a448973_2_14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36" name="Google Shape;2036;g3681a448973_2_149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9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2" name="Google Shape;19662;p162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63" name="Google Shape;19663;p1629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4" name="Google Shape;19664;p16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665" name="Google Shape;19665;p162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6" name="Google Shape;19666;p162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67" name="Google Shape;19667;p1629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68" name="Google Shape;19668;p162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69" name="Google Shape;19669;p162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70" name="Google Shape;19670;p16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9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2" name="Google Shape;19672;p163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73" name="Google Shape;19673;p163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74" name="Google Shape;19674;p163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75" name="Google Shape;19675;p163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76" name="Google Shape;19676;p1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8" name="Google Shape;19678;p163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79" name="Google Shape;19679;p1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80" name="Google Shape;19680;p163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1" name="Google Shape;19681;p163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82" name="Google Shape;19682;p163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9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4" name="Google Shape;19684;p163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5" name="Google Shape;19685;p163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6" name="Google Shape;19686;p163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87" name="Google Shape;19687;p163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88" name="Google Shape;19688;p163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89" name="Google Shape;19689;p1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9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1" name="Google Shape;19691;p163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92" name="Google Shape;19692;p163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3" name="Google Shape;19693;p163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4" name="Google Shape;19694;p163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95" name="Google Shape;19695;p1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7" name="Google Shape;19697;p163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98" name="Google Shape;19698;p1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99" name="Google Shape;19699;p163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00" name="Google Shape;19700;p163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01" name="Google Shape;19701;p163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9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03" name="Google Shape;19703;p163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04" name="Google Shape;19704;p163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05" name="Google Shape;19705;p163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06" name="Google Shape;19706;p1635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07" name="Google Shape;19707;p1635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08" name="Google Shape;19708;p16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9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0" name="Google Shape;19710;p16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11" name="Google Shape;19711;p1636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12" name="Google Shape;19712;p16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713" name="Google Shape;19713;p163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14" name="Google Shape;19714;p163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15" name="Google Shape;19715;p1636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16" name="Google Shape;19716;p1636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17" name="Google Shape;19717;p1636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18" name="Google Shape;19718;p1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9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0" name="Google Shape;19720;p1637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1" name="Google Shape;19721;p163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22" name="Google Shape;19722;p163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23" name="Google Shape;19723;p1637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24" name="Google Shape;19724;p1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9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6" name="Google Shape;19726;p163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27" name="Google Shape;19727;p1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728" name="Google Shape;19728;p163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29" name="Google Shape;19729;p1638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0" name="Google Shape;19730;p1638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2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8" name="Google Shape;2038;g3681a448973_2_15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9" name="Google Shape;2039;g3681a448973_2_15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0" name="Google Shape;2040;g3681a448973_2_15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1" name="Google Shape;2041;g3681a448973_2_150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42" name="Google Shape;2042;g3681a448973_2_15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3" name="Google Shape;2043;g3681a448973_2_150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44" name="Google Shape;2044;g3681a448973_2_15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5" name="Google Shape;2045;g3681a448973_2_15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9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32" name="Google Shape;19732;p163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33" name="Google Shape;19733;p163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34" name="Google Shape;19734;p1639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35" name="Google Shape;19735;p1639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36" name="Google Shape;19736;p1639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37" name="Google Shape;19737;p16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9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39" name="Google Shape;19739;p164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0" name="Google Shape;19740;p164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1" name="Google Shape;19741;p164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2" name="Google Shape;19742;p164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43" name="Google Shape;19743;p16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9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5" name="Google Shape;19745;p164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46" name="Google Shape;19746;p1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747" name="Google Shape;19747;p164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8" name="Google Shape;19748;p164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9" name="Google Shape;19749;p164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9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1" name="Google Shape;19751;p164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2" name="Google Shape;19752;p164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3" name="Google Shape;19753;p164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54" name="Google Shape;19754;p164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55" name="Google Shape;19755;p164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56" name="Google Shape;19756;p16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9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8" name="Google Shape;19758;p164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9" name="Google Shape;19759;p164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60" name="Google Shape;19760;p164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61" name="Google Shape;19761;p164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2" name="Google Shape;19762;p1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19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4" name="Google Shape;19764;p164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65" name="Google Shape;19765;p16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766" name="Google Shape;19766;p164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67" name="Google Shape;19767;p164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68" name="Google Shape;19768;p164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9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0" name="Google Shape;19770;p164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71" name="Google Shape;19771;p164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72" name="Google Shape;19772;p164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73" name="Google Shape;19773;p1645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74" name="Google Shape;19774;p1645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75" name="Google Shape;19775;p16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9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7" name="Google Shape;19777;p1646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78" name="Google Shape;19778;p1646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9" name="Google Shape;19779;p1646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80" name="Google Shape;19780;p164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781" name="Google Shape;19781;p164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782" name="Google Shape;19782;p164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3" name="Google Shape;19783;p164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784" name="Google Shape;19784;p1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6" name="Google Shape;19786;p1647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787" name="Google Shape;19787;p1647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788" name="Google Shape;19788;p1647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789" name="Google Shape;19789;p1647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0" name="Google Shape;19790;p1647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791" name="Google Shape;19791;p1647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792" name="Google Shape;19792;p16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4" name="Google Shape;19794;p1648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5" name="Google Shape;19795;p164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796" name="Google Shape;19796;p1648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19797" name="Google Shape;19797;p1648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798" name="Google Shape;19798;p16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19799" name="Google Shape;19799;p1648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00" name="Google Shape;19800;p1648"/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3"/>
              <a:buFont typeface="Calibri"/>
              <a:buNone/>
              <a:defRPr sz="53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01" name="Google Shape;19801;p1648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02" name="Google Shape;19802;p1648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" name="Google Shape;2047;g3681a448973_2_1501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8" name="Google Shape;2048;g3681a448973_2_150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9" name="Google Shape;2049;g3681a448973_2_150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50" name="Google Shape;2050;g3681a448973_2_150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51" name="Google Shape;2051;g3681a448973_2_150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52" name="Google Shape;2052;g3681a448973_2_150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3" name="Google Shape;2053;g3681a448973_2_150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4" name="Google Shape;2054;g3681a448973_2_15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able of Content">
  <p:cSld name="1_Table of Content">
    <p:spTree>
      <p:nvGrpSpPr>
        <p:cNvPr id="1" name="Shape 1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4" name="Google Shape;19804;p1649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05" name="Google Shape;19805;p1649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06" name="Google Shape;19806;p1649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07" name="Google Shape;19807;p1649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08" name="Google Shape;19808;p16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809" name="Google Shape;19809;p164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9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11" name="Google Shape;19811;p165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812" name="Google Shape;19812;p1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13" name="Google Shape;19813;p165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814" name="Google Shape;19814;p165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15" name="Google Shape;19815;p165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816" name="Google Shape;19816;p165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17" name="Google Shape;19817;p1650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18" name="Google Shape;19818;p165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19" name="Google Shape;19819;p165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820" name="Google Shape;19820;p165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19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2" name="Google Shape;19822;p165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23" name="Google Shape;19823;p165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824" name="Google Shape;19824;p165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825" name="Google Shape;19825;p165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6" name="Google Shape;19826;p165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827" name="Google Shape;19827;p1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">
  <p:cSld name="5_Title Slide">
    <p:spTree>
      <p:nvGrpSpPr>
        <p:cNvPr id="1" name="Shape 1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29" name="Google Shape;19829;p16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30" name="Google Shape;19830;p165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>
            <a:noFill/>
          </a:ln>
        </p:spPr>
      </p:pic>
      <p:sp>
        <p:nvSpPr>
          <p:cNvPr id="19831" name="Google Shape;19831;p1652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2" name="Google Shape;19832;p1652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rgbClr val="FFFFF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9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34" name="Google Shape;19834;p16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21" y="758"/>
            <a:ext cx="12189290" cy="6856472"/>
          </a:xfrm>
          <a:prstGeom prst="rect">
            <a:avLst/>
          </a:prstGeom>
          <a:noFill/>
          <a:ln>
            <a:noFill/>
          </a:ln>
        </p:spPr>
      </p:pic>
      <p:sp>
        <p:nvSpPr>
          <p:cNvPr id="19835" name="Google Shape;19835;p165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36" name="Google Shape;19836;p16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837" name="Google Shape;19837;p1653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9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39" name="Google Shape;19839;p1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sp>
        <p:nvSpPr>
          <p:cNvPr id="19840" name="Google Shape;19840;p1654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6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41" name="Google Shape;19841;p165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842" name="Google Shape;19842;p1654"/>
          <p:cNvSpPr txBox="1">
            <a:spLocks noGrp="1"/>
          </p:cNvSpPr>
          <p:nvPr>
            <p:ph type="body" idx="1"/>
          </p:nvPr>
        </p:nvSpPr>
        <p:spPr>
          <a:xfrm>
            <a:off x="6905173" y="1825627"/>
            <a:ext cx="492726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 4">
  <p:cSld name="Breaker 4">
    <p:spTree>
      <p:nvGrpSpPr>
        <p:cNvPr id="1" name="Shape 19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44" name="Google Shape;19844;p16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45" name="Google Shape;19845;p16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19846" name="Google Shape;19846;p1655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47" name="Google Shape;19847;p1655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 4">
  <p:cSld name="1_Breaker 4">
    <p:spTree>
      <p:nvGrpSpPr>
        <p:cNvPr id="1" name="Shape 1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49" name="Google Shape;19849;p16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50" name="Google Shape;19850;p16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6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19851" name="Google Shape;19851;p1656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52" name="Google Shape;19852;p1656"/>
          <p:cNvSpPr txBox="1">
            <a:spLocks noGrp="1"/>
          </p:cNvSpPr>
          <p:nvPr>
            <p:ph type="body" idx="2"/>
          </p:nvPr>
        </p:nvSpPr>
        <p:spPr>
          <a:xfrm>
            <a:off x="745966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9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54" name="Google Shape;19854;p16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855" name="Google Shape;19855;p165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56" name="Google Shape;19856;p165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857" name="Google Shape;19857;p1657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59" name="Google Shape;19859;p16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860" name="Google Shape;19860;p1658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608511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61" name="Google Shape;19861;p1658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608511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62" name="Google Shape;19862;p1658"/>
          <p:cNvSpPr txBox="1">
            <a:spLocks noGrp="1"/>
          </p:cNvSpPr>
          <p:nvPr>
            <p:ph type="sldNum" idx="12"/>
          </p:nvPr>
        </p:nvSpPr>
        <p:spPr>
          <a:xfrm>
            <a:off x="9292772" y="6464295"/>
            <a:ext cx="2539663" cy="181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2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6" name="Google Shape;2056;g3681a448973_2_150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57" name="Google Shape;2057;g3681a448973_2_150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8" name="Google Shape;2058;g3681a448973_2_150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9" name="Google Shape;2059;g3681a448973_2_150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60" name="Google Shape;2060;g3681a448973_2_15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61" name="Google Shape;2061;g3681a448973_2_150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2" name="Google Shape;2062;g3681a448973_2_150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Closing Slide">
  <p:cSld name="3 Closing Slide">
    <p:spTree>
      <p:nvGrpSpPr>
        <p:cNvPr id="1" name="Shape 19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4" name="Google Shape;19864;p16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65" name="Google Shape;19865;p165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4"/>
            <a:ext cx="1821548" cy="9580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9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7" name="Google Shape;19867;p166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68" name="Google Shape;19868;p166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869" name="Google Shape;19869;p166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870" name="Google Shape;19870;p166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1" name="Google Shape;19871;p166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872" name="Google Shape;19872;p16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 4">
  <p:cSld name="2_Breaker 4">
    <p:spTree>
      <p:nvGrpSpPr>
        <p:cNvPr id="1" name="Shape 19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74" name="Google Shape;19874;p1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875" name="Google Shape;19875;p166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6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19876" name="Google Shape;19876;p166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7" name="Google Shape;19877;p1661"/>
          <p:cNvSpPr txBox="1">
            <a:spLocks noGrp="1"/>
          </p:cNvSpPr>
          <p:nvPr>
            <p:ph type="body" idx="2"/>
          </p:nvPr>
        </p:nvSpPr>
        <p:spPr>
          <a:xfrm>
            <a:off x="745966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9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9" name="Google Shape;19879;p16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0" name="Google Shape;19880;p1662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1" name="Google Shape;19881;p16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882" name="Google Shape;19882;p16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3" name="Google Shape;19883;p16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884" name="Google Shape;19884;p1662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85" name="Google Shape;19885;p1662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86" name="Google Shape;19886;p1662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887" name="Google Shape;19887;p16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Bullets Layout">
  <p:cSld name="16_Title and Bullets Layout">
    <p:spTree>
      <p:nvGrpSpPr>
        <p:cNvPr id="1" name="Shape 19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9" name="Google Shape;19889;p166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0" name="Google Shape;19890;p166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91" name="Google Shape;19891;p166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92" name="Google Shape;19892;p166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893" name="Google Shape;19893;p1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9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5" name="Google Shape;19895;p166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896" name="Google Shape;19896;p16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897" name="Google Shape;19897;p166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98" name="Google Shape;19898;p166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9" name="Google Shape;19899;p166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Section | Picture and Copy Layout">
  <p:cSld name="16_Two Section | Picture and Copy Layout">
    <p:spTree>
      <p:nvGrpSpPr>
        <p:cNvPr id="1" name="Shape 19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1" name="Google Shape;19901;p166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02" name="Google Shape;19902;p166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03" name="Google Shape;19903;p166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04" name="Google Shape;19904;p1665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05" name="Google Shape;19905;p1665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906" name="Google Shape;19906;p16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able of Content">
  <p:cSld name="2_Table of Content">
    <p:spTree>
      <p:nvGrpSpPr>
        <p:cNvPr id="1" name="Shape 19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8" name="Google Shape;19908;p1666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09" name="Google Shape;19909;p1666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0" name="Google Shape;19910;p1666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11" name="Google Shape;19911;p1666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12" name="Google Shape;19912;p166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913" name="Google Shape;19913;p166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9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5" name="Google Shape;19915;p1667"/>
          <p:cNvSpPr txBox="1">
            <a:spLocks noGrp="1"/>
          </p:cNvSpPr>
          <p:nvPr>
            <p:ph type="title"/>
          </p:nvPr>
        </p:nvSpPr>
        <p:spPr>
          <a:xfrm>
            <a:off x="963082" y="4406905"/>
            <a:ext cx="10363196" cy="13620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Calibri"/>
              <a:buNone/>
              <a:defRPr sz="4000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6" name="Google Shape;19916;p1667"/>
          <p:cNvSpPr txBox="1">
            <a:spLocks noGrp="1"/>
          </p:cNvSpPr>
          <p:nvPr>
            <p:ph type="body" idx="1"/>
          </p:nvPr>
        </p:nvSpPr>
        <p:spPr>
          <a:xfrm>
            <a:off x="963082" y="2906713"/>
            <a:ext cx="10363196" cy="15001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39699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17" name="Google Shape;19917;p16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918" name="Google Shape;19918;p166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rgbClr val="898989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9" name="Google Shape;19919;p166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9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1" name="Google Shape;19921;p1668"/>
          <p:cNvSpPr txBox="1">
            <a:spLocks noGrp="1"/>
          </p:cNvSpPr>
          <p:nvPr>
            <p:ph type="title"/>
          </p:nvPr>
        </p:nvSpPr>
        <p:spPr>
          <a:xfrm>
            <a:off x="609603" y="273048"/>
            <a:ext cx="4011079" cy="11620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alibri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2" name="Google Shape;19922;p1668"/>
          <p:cNvSpPr txBox="1">
            <a:spLocks noGrp="1"/>
          </p:cNvSpPr>
          <p:nvPr>
            <p:ph type="body" idx="1"/>
          </p:nvPr>
        </p:nvSpPr>
        <p:spPr>
          <a:xfrm>
            <a:off x="4766730" y="273058"/>
            <a:ext cx="6815663" cy="5853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23" name="Google Shape;19923;p1668"/>
          <p:cNvSpPr txBox="1">
            <a:spLocks noGrp="1"/>
          </p:cNvSpPr>
          <p:nvPr>
            <p:ph type="body" idx="2"/>
          </p:nvPr>
        </p:nvSpPr>
        <p:spPr>
          <a:xfrm>
            <a:off x="609603" y="1435105"/>
            <a:ext cx="4011079" cy="46910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24" name="Google Shape;19924;p16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925" name="Google Shape;19925;p166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6" name="Google Shape;19926;p166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" name="Google Shape;2064;g3681a448973_2_1503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5" name="Google Shape;2065;g3681a448973_2_150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6" name="Google Shape;2066;g3681a448973_2_150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" name="Google Shape;2067;g3681a448973_2_150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8" name="Google Shape;2068;g3681a448973_2_150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9" name="Google Shape;2069;g3681a448973_2_150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70" name="Google Shape;2070;g3681a448973_2_150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71" name="Google Shape;2071;g3681a448973_2_150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2" name="Google Shape;2072;g3681a448973_2_150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73" name="Google Shape;2073;g3681a448973_2_150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g3681a448973_2_150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75" name="Google Shape;2075;g3681a448973_2_150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VERYDAY CONTENT ONLY">
  <p:cSld name="1_EVERYDAY CONTENT ONLY">
    <p:spTree>
      <p:nvGrpSpPr>
        <p:cNvPr id="1" name="Shape 1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8" name="Google Shape;19928;p1669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29" name="Google Shape;19929;p1669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930" name="Google Shape;19930;p1669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31" name="Google Shape;19931;p1669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932" name="Google Shape;19932;p1669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33" name="Google Shape;19933;p1669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34" name="Google Shape;19934;p1669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35" name="Google Shape;19935;p1669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936" name="Google Shape;19936;p1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38" name="Google Shape;19938;p167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39" name="Google Shape;19939;p1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40" name="Google Shape;19940;p167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41" name="Google Shape;19941;p167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42" name="Google Shape;19942;p167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43" name="Google Shape;19943;p167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4" name="Google Shape;19944;p1670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45" name="Google Shape;19945;p167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46" name="Google Shape;19946;p167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47" name="Google Shape;19947;p167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Photo Slide">
  <p:cSld name="30_Photo Slide">
    <p:spTree>
      <p:nvGrpSpPr>
        <p:cNvPr id="1" name="Shape 1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49" name="Google Shape;19949;p167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50" name="Google Shape;19950;p167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951" name="Google Shape;19951;p167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952" name="Google Shape;19952;p167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3" name="Google Shape;19953;p167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954" name="Google Shape;19954;p16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19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6" name="Google Shape;19956;p167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57" name="Google Shape;19957;p167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958" name="Google Shape;19958;p167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959" name="Google Shape;19959;p167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0" name="Google Shape;19960;p167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961" name="Google Shape;19961;p16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VERYDAY CONTENT ONLY">
  <p:cSld name="2_EVERYDAY CONTENT ONLY">
    <p:spTree>
      <p:nvGrpSpPr>
        <p:cNvPr id="1" name="Shape 19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3" name="Google Shape;19963;p1673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64" name="Google Shape;19964;p1673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965" name="Google Shape;19965;p1673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6" name="Google Shape;19966;p1673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967" name="Google Shape;19967;p1673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68" name="Google Shape;19968;p1673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69" name="Google Shape;19969;p1673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70" name="Google Shape;19970;p1673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971" name="Google Shape;19971;p1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VERYDAY CONTENT ONLY">
  <p:cSld name="3_EVERYDAY CONTENT ONLY">
    <p:spTree>
      <p:nvGrpSpPr>
        <p:cNvPr id="1" name="Shape 19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3" name="Google Shape;19973;p1674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74" name="Google Shape;19974;p1674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975" name="Google Shape;19975;p1674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76" name="Google Shape;19976;p1674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977" name="Google Shape;19977;p1674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78" name="Google Shape;19978;p1674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79" name="Google Shape;19979;p1674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80" name="Google Shape;19980;p1674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981" name="Google Shape;19981;p16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9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3" name="Google Shape;19983;p167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84" name="Google Shape;19984;p167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85" name="Google Shape;19985;p167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86" name="Google Shape;19986;p167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87" name="Google Shape;19987;p167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88" name="Google Shape;19988;p167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89" name="Google Shape;19989;p167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90" name="Google Shape;19990;p1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91" name="Google Shape;19991;p167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92" name="Google Shape;19992;p167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93" name="Google Shape;19993;p167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94" name="Google Shape;19994;p16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9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6" name="Google Shape;19996;p167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97" name="Google Shape;19997;p167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98" name="Google Shape;19998;p167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99" name="Google Shape;19999;p167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00" name="Google Shape;20000;p167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01" name="Google Shape;20001;p167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02" name="Google Shape;20002;p167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03" name="Google Shape;20003;p1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04" name="Google Shape;20004;p167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05" name="Google Shape;20005;p167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06" name="Google Shape;20006;p167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07" name="Google Shape;20007;p16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20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9" name="Google Shape;20009;p167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10" name="Google Shape;20010;p167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1" name="Google Shape;20011;p167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12" name="Google Shape;20012;p167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013" name="Google Shape;20013;p167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014" name="Google Shape;20014;p167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5" name="Google Shape;20015;p167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016" name="Google Shape;20016;p1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spTree>
      <p:nvGrpSpPr>
        <p:cNvPr id="1" name="Shape 20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18" name="Google Shape;20018;p167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019" name="Google Shape;20019;p167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0" name="Google Shape;20020;p167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1" name="Google Shape;20021;p167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022" name="Google Shape;20022;p16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023" name="Google Shape;20023;p167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24" name="Google Shape;20024;p167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7" name="Google Shape;2077;g3681a448973_2_150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78" name="Google Shape;2078;g3681a448973_2_150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9" name="Google Shape;2079;g3681a448973_2_150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80" name="Google Shape;2080;g3681a448973_2_150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1" name="Google Shape;2081;g3681a448973_2_150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82" name="Google Shape;2082;g3681a448973_2_150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3" name="Google Shape;2083;g3681a448973_2_150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4" name="Google Shape;2084;g3681a448973_2_150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5" name="Google Shape;2085;g3681a448973_2_150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6" name="Google Shape;2086;g3681a448973_2_150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Photo Slide">
  <p:cSld name="32_Photo Slide">
    <p:spTree>
      <p:nvGrpSpPr>
        <p:cNvPr id="1" name="Shape 20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6" name="Google Shape;20026;p167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027" name="Google Shape;20027;p167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028" name="Google Shape;20028;p167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029" name="Google Shape;20029;p167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0" name="Google Shape;20030;p167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031" name="Google Shape;20031;p167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032" name="Google Shape;20032;p16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20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4" name="Google Shape;20034;p168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35" name="Google Shape;20035;p168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36" name="Google Shape;20036;p168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37" name="Google Shape;20037;p168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38" name="Google Shape;20038;p168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39" name="Google Shape;20039;p168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40" name="Google Shape;20040;p168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41" name="Google Shape;20041;p1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42" name="Google Shape;20042;p168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43" name="Google Shape;20043;p168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44" name="Google Shape;20044;p168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45" name="Google Shape;20045;p16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20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47" name="Google Shape;20047;p168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8" name="Google Shape;20048;p168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49" name="Google Shape;20049;p168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50" name="Google Shape;20050;p168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51" name="Google Shape;20051;p168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52" name="Google Shape;20052;p168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53" name="Google Shape;20053;p168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54" name="Google Shape;20054;p1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55" name="Google Shape;20055;p168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56" name="Google Shape;20056;p168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57" name="Google Shape;20057;p168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58" name="Google Shape;20058;p16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20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60" name="Google Shape;20060;p168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61" name="Google Shape;20061;p1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62" name="Google Shape;20062;p168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63" name="Google Shape;20063;p168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64" name="Google Shape;20064;p168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65" name="Google Shape;20065;p168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66" name="Google Shape;20066;p168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7" name="Google Shape;20067;p168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68" name="Google Shape;20068;p168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69" name="Google Shape;20069;p168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20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1" name="Google Shape;20071;p168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72" name="Google Shape;20072;p168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073" name="Google Shape;20073;p168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74" name="Google Shape;20074;p1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75" name="Google Shape;20075;p168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76" name="Google Shape;20076;p168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77" name="Google Shape;20077;p168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78" name="Google Shape;20078;p168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9" name="Google Shape;20079;p168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80" name="Google Shape;20080;p168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81" name="Google Shape;20081;p168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0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83" name="Google Shape;20083;p168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84" name="Google Shape;20084;p1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85" name="Google Shape;20085;p168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86" name="Google Shape;20086;p168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87" name="Google Shape;20087;p168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88" name="Google Shape;20088;p168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89" name="Google Shape;20089;p168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0" name="Google Shape;20090;p168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1" name="Google Shape;20091;p168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2" name="Google Shape;20092;p168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3" name="Google Shape;20093;p168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94" name="Google Shape;20094;p168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95" name="Google Shape;20095;p168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20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97" name="Google Shape;20097;p168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98" name="Google Shape;20098;p1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99" name="Google Shape;20099;p168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100" name="Google Shape;20100;p168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01" name="Google Shape;20101;p168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102" name="Google Shape;20102;p168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03" name="Google Shape;20103;p168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04" name="Google Shape;20104;p168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105" name="Google Shape;20105;p168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20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07" name="Google Shape;20107;p168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20108" name="Google Shape;20108;p168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9" name="Google Shape;20109;p168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110" name="Google Shape;20110;p168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11" name="Google Shape;20111;p168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2" name="Google Shape;20112;p168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13" name="Google Shape;20113;p16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114" name="Google Shape;20114;p168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20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6" name="Google Shape;20116;p168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17" name="Google Shape;20117;p168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118" name="Google Shape;20118;p168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19" name="Google Shape;20119;p168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120" name="Google Shape;20120;p1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21" name="Google Shape;20121;p168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122" name="Google Shape;20122;p168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23" name="Google Shape;20123;p168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25" name="Google Shape;20125;p1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26" name="Google Shape;20126;p168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>
            <a:noFill/>
          </a:ln>
        </p:spPr>
      </p:pic>
      <p:sp>
        <p:nvSpPr>
          <p:cNvPr id="20127" name="Google Shape;20127;p1688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28" name="Google Shape;20128;p1688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rgbClr val="FFFFF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" name="Google Shape;220;g3681a448973_2_131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21" name="Google Shape;221;g3681a448973_2_13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g3681a448973_2_13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3" name="Google Shape;223;g3681a448973_2_13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g3681a448973_2_13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" name="Google Shape;225;g3681a448973_2_1318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g3681a448973_2_1318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7" name="Google Shape;227;g3681a448973_2_1318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" name="Google Shape;228;g3681a448973_2_13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9" name="Google Shape;229;g3681a448973_2_13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" name="Google Shape;230;g3681a448973_2_13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" name="Google Shape;231;g3681a448973_2_13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2" name="Google Shape;232;g3681a448973_2_13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" name="Google Shape;2088;g3681a448973_2_150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" name="Google Shape;2089;g3681a448973_2_150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90" name="Google Shape;2090;g3681a448973_2_150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91" name="Google Shape;2091;g3681a448973_2_150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2" name="Google Shape;2092;g3681a448973_2_150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93" name="Google Shape;2093;g3681a448973_2_150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g3681a448973_2_150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95" name="Google Shape;2095;g3681a448973_2_150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6" name="Google Shape;2096;g3681a448973_2_150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7" name="Google Shape;2097;g3681a448973_2_150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" name="Google Shape;2098;g3681a448973_2_150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2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30" name="Google Shape;20130;p1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sp>
        <p:nvSpPr>
          <p:cNvPr id="20131" name="Google Shape;20131;p168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6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2" name="Google Shape;20132;p168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33" name="Google Shape;20133;p1689"/>
          <p:cNvSpPr txBox="1">
            <a:spLocks noGrp="1"/>
          </p:cNvSpPr>
          <p:nvPr>
            <p:ph type="body" idx="1"/>
          </p:nvPr>
        </p:nvSpPr>
        <p:spPr>
          <a:xfrm>
            <a:off x="6905173" y="1825627"/>
            <a:ext cx="492726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 4">
  <p:cSld name="3_Breaker 4">
    <p:spTree>
      <p:nvGrpSpPr>
        <p:cNvPr id="1" name="Shape 20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35" name="Google Shape;20135;p1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36" name="Google Shape;20136;p169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20137" name="Google Shape;20137;p1690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38" name="Google Shape;20138;p1690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reaker 4">
  <p:cSld name="4_Breaker 4">
    <p:spTree>
      <p:nvGrpSpPr>
        <p:cNvPr id="1" name="Shape 20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40" name="Google Shape;20140;p16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41" name="Google Shape;20141;p16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20142" name="Google Shape;20142;p169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43" name="Google Shape;20143;p1691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">
    <p:spTree>
      <p:nvGrpSpPr>
        <p:cNvPr id="1" name="Shape 20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45" name="Google Shape;20145;p169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146" name="Google Shape;20146;p169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7" name="Google Shape;20147;p169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48" name="Google Shape;20148;p1692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2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50" name="Google Shape;20150;p1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151" name="Google Shape;20151;p1693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608511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2" name="Google Shape;20152;p1693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608511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53" name="Google Shape;20153;p1693"/>
          <p:cNvSpPr txBox="1">
            <a:spLocks noGrp="1"/>
          </p:cNvSpPr>
          <p:nvPr>
            <p:ph type="sldNum" idx="12"/>
          </p:nvPr>
        </p:nvSpPr>
        <p:spPr>
          <a:xfrm>
            <a:off x="9292772" y="6464295"/>
            <a:ext cx="2539663" cy="181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 Closing Slide">
  <p:cSld name="1_3 Closing Slide">
    <p:spTree>
      <p:nvGrpSpPr>
        <p:cNvPr id="1" name="Shape 20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55" name="Google Shape;20155;p1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56" name="Google Shape;20156;p169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4"/>
            <a:ext cx="1821548" cy="9580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20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58" name="Google Shape;20158;p1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59" name="Google Shape;20159;p169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>
            <a:noFill/>
          </a:ln>
        </p:spPr>
      </p:pic>
      <p:sp>
        <p:nvSpPr>
          <p:cNvPr id="20160" name="Google Shape;20160;p1695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61" name="Google Shape;20161;p1695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rgbClr val="FFFFF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reaker 4">
  <p:cSld name="5_Breaker 4">
    <p:spTree>
      <p:nvGrpSpPr>
        <p:cNvPr id="1" name="Shape 20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63" name="Google Shape;20163;p1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64" name="Google Shape;20164;p169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20165" name="Google Shape;20165;p1696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66" name="Google Shape;20166;p1696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20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68" name="Google Shape;20168;p169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169" name="Google Shape;20169;p169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0" name="Google Shape;20170;p169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71" name="Google Shape;20171;p1697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20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" name="Google Shape;20173;p169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74" name="Google Shape;20174;p1698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5" name="Google Shape;20175;p16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176" name="Google Shape;20176;p169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7" name="Google Shape;20177;p169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78" name="Google Shape;20178;p1698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9" name="Google Shape;20179;p1698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80" name="Google Shape;20180;p1698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1" name="Google Shape;20181;p16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0" name="Google Shape;2100;g3681a448973_2_150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01" name="Google Shape;2101;g3681a448973_2_15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" name="Google Shape;2102;g3681a448973_2_150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3" name="Google Shape;2103;g3681a448973_2_150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g3681a448973_2_150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05" name="Google Shape;2105;g3681a448973_2_150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g3681a448973_2_150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7" name="Google Shape;2107;g3681a448973_2_150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" name="Google Shape;2108;g3681a448973_2_150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9" name="Google Shape;2109;g3681a448973_2_150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0" name="Google Shape;2110;g3681a448973_2_150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1" name="Google Shape;2111;g3681a448973_2_150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2" name="Google Shape;2112;g3681a448973_2_150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Bullets Layout">
  <p:cSld name="17_Title and Bullets Layout">
    <p:spTree>
      <p:nvGrpSpPr>
        <p:cNvPr id="1" name="Shape 20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3" name="Google Shape;20183;p1699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84" name="Google Shape;20184;p169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85" name="Google Shape;20185;p169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86" name="Google Shape;20186;p1699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7" name="Google Shape;20187;p1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20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9" name="Google Shape;20189;p170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190" name="Google Shape;20190;p1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20191" name="Google Shape;20191;p170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92" name="Google Shape;20192;p1700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3" name="Google Shape;20193;p1700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Section | Picture and Copy Layout">
  <p:cSld name="17_Two Section | Picture and Copy Layout">
    <p:spTree>
      <p:nvGrpSpPr>
        <p:cNvPr id="1" name="Shape 20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95" name="Google Shape;20195;p170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96" name="Google Shape;20196;p170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97" name="Google Shape;20197;p1701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8" name="Google Shape;20198;p1701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9" name="Google Shape;20199;p1701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00" name="Google Shape;20200;p1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able of Content">
  <p:cSld name="3_Table of Content">
    <p:spTree>
      <p:nvGrpSpPr>
        <p:cNvPr id="1" name="Shape 20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2" name="Google Shape;20202;p1702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03" name="Google Shape;20203;p1702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04" name="Google Shape;20204;p1702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05" name="Google Shape;20205;p1702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06" name="Google Shape;20206;p170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207" name="Google Shape;20207;p170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20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09" name="Google Shape;20209;p170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10" name="Google Shape;20210;p1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11" name="Google Shape;20211;p170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12" name="Google Shape;20212;p170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13" name="Google Shape;20213;p170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214" name="Google Shape;20214;p170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15" name="Google Shape;20215;p170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6" name="Google Shape;20216;p170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17" name="Google Shape;20217;p170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18" name="Google Shape;20218;p170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Photo Slide">
  <p:cSld name="33_Photo Slide">
    <p:spTree>
      <p:nvGrpSpPr>
        <p:cNvPr id="1" name="Shape 20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0" name="Google Shape;20220;p1704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21" name="Google Shape;20221;p1704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222" name="Google Shape;20222;p1704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223" name="Google Shape;20223;p1704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4" name="Google Shape;20224;p1704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0225" name="Google Shape;20225;p1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Photo Slide">
  <p:cSld name="34_Photo Slide">
    <p:spTree>
      <p:nvGrpSpPr>
        <p:cNvPr id="1" name="Shape 20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7" name="Google Shape;20227;p170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28" name="Google Shape;20228;p170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229" name="Google Shape;20229;p170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230" name="Google Shape;20230;p170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1" name="Google Shape;20231;p170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0232" name="Google Shape;20232;p1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VERYDAY CONTENT ONLY">
  <p:cSld name="4_EVERYDAY CONTENT ONLY">
    <p:spTree>
      <p:nvGrpSpPr>
        <p:cNvPr id="1" name="Shape 20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4" name="Google Shape;20234;p1706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35" name="Google Shape;20235;p1706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236" name="Google Shape;20236;p1706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37" name="Google Shape;20237;p1706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238" name="Google Shape;20238;p1706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39" name="Google Shape;20239;p1706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40" name="Google Shape;20240;p1706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41" name="Google Shape;20241;p1706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242" name="Google Shape;20242;p17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VERYDAY CONTENT ONLY">
  <p:cSld name="5_EVERYDAY CONTENT ONLY">
    <p:spTree>
      <p:nvGrpSpPr>
        <p:cNvPr id="1" name="Shape 20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44" name="Google Shape;20244;p1707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45" name="Google Shape;20245;p1707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246" name="Google Shape;20246;p1707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47" name="Google Shape;20247;p1707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248" name="Google Shape;20248;p1707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9" name="Google Shape;20249;p1707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50" name="Google Shape;20250;p1707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51" name="Google Shape;20251;p1707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252" name="Google Shape;20252;p1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20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54" name="Google Shape;20254;p170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55" name="Google Shape;20255;p1708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6" name="Google Shape;20256;p1708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57" name="Google Shape;20257;p170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258" name="Google Shape;20258;p170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259" name="Google Shape;20259;p170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0" name="Google Shape;20260;p170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261" name="Google Shape;20261;p1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g3681a448973_2_150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15" name="Google Shape;2115;g3681a448973_2_150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16" name="Google Shape;2116;g3681a448973_2_150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17" name="Google Shape;2117;g3681a448973_2_150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8" name="Google Shape;2118;g3681a448973_2_150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9" name="Google Shape;2119;g3681a448973_2_150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20" name="Google Shape;2120;g3681a448973_2_150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Photo Slide">
  <p:cSld name="35_Photo Slide">
    <p:spTree>
      <p:nvGrpSpPr>
        <p:cNvPr id="1" name="Shape 20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3" name="Google Shape;20263;p170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64" name="Google Shape;20264;p170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265" name="Google Shape;20265;p170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266" name="Google Shape;20266;p170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7" name="Google Shape;20267;p170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268" name="Google Shape;20268;p170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269" name="Google Shape;20269;p17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Bullets Layout">
  <p:cSld name="18_Title and Bullets Layout">
    <p:spTree>
      <p:nvGrpSpPr>
        <p:cNvPr id="1" name="Shape 20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1" name="Google Shape;20271;p171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72" name="Google Shape;20272;p171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3" name="Google Shape;20273;p171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4" name="Google Shape;20274;p171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75" name="Google Shape;20275;p17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20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7" name="Google Shape;20277;p171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278" name="Google Shape;20278;p1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20279" name="Google Shape;20279;p171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80" name="Google Shape;20280;p171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81" name="Google Shape;20281;p171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Section | Picture and Copy Layout">
  <p:cSld name="18_Two Section | Picture and Copy Layout">
    <p:spTree>
      <p:nvGrpSpPr>
        <p:cNvPr id="1" name="Shape 20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3" name="Google Shape;20283;p171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84" name="Google Shape;20284;p171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85" name="Google Shape;20285;p171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6" name="Google Shape;20286;p171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7" name="Google Shape;20287;p171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88" name="Google Shape;20288;p1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2_Quotation">
  <p:cSld name="72_Quotation">
    <p:spTree>
      <p:nvGrpSpPr>
        <p:cNvPr id="1" name="Shape 20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0" name="Google Shape;20290;p171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91" name="Google Shape;20291;p171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92" name="Google Shape;20292;p171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93" name="Google Shape;20293;p171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94" name="Google Shape;20294;p171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95" name="Google Shape;20295;p171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96" name="Google Shape;20296;p171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97" name="Google Shape;20297;p1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98" name="Google Shape;20298;p171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99" name="Google Shape;20299;p171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00" name="Google Shape;20300;p171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01" name="Google Shape;20301;p17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End">
  <p:cSld name="45_End">
    <p:spTree>
      <p:nvGrpSpPr>
        <p:cNvPr id="1" name="Shape 20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03" name="Google Shape;20303;p1714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20304" name="Google Shape;20304;p1714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5" name="Google Shape;20305;p1714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306" name="Google Shape;20306;p1714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07" name="Google Shape;20307;p1714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08" name="Google Shape;20308;p1714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309" name="Google Shape;20309;p1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310" name="Google Shape;20310;p1714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20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2" name="Google Shape;20312;p171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13" name="Google Shape;20313;p171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4" name="Google Shape;20314;p171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15" name="Google Shape;20315;p17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16" name="Google Shape;20316;p171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17" name="Google Shape;20317;p17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18" name="Google Shape;20318;p171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19" name="Google Shape;20319;p1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20" name="Google Shape;20320;p171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21" name="Google Shape;20321;p171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22" name="Google Shape;20322;p171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23" name="Google Shape;20323;p17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8_Quotation">
  <p:cSld name="68_Quotation">
    <p:spTree>
      <p:nvGrpSpPr>
        <p:cNvPr id="1" name="Shape 20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5" name="Google Shape;20325;p171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6" name="Google Shape;20326;p171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7" name="Google Shape;20327;p171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28" name="Google Shape;20328;p171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29" name="Google Shape;20329;p171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30" name="Google Shape;20330;p171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31" name="Google Shape;20331;p171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32" name="Google Shape;20332;p1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33" name="Google Shape;20333;p171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34" name="Google Shape;20334;p171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35" name="Google Shape;20335;p171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36" name="Google Shape;20336;p17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20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38" name="Google Shape;20338;p171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9" name="Google Shape;20339;p171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40" name="Google Shape;20340;p171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41" name="Google Shape;20341;p171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42" name="Google Shape;20342;p171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43" name="Google Shape;20343;p171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44" name="Google Shape;20344;p171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45" name="Google Shape;20345;p1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46" name="Google Shape;20346;p171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47" name="Google Shape;20347;p171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48" name="Google Shape;20348;p171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49" name="Google Shape;20349;p17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20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51" name="Google Shape;20351;p1718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52" name="Google Shape;20352;p1718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53" name="Google Shape;20353;p1718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54" name="Google Shape;20354;p171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55" name="Google Shape;20355;p171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56" name="Google Shape;20356;p171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57" name="Google Shape;20357;p171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58" name="Google Shape;20358;p1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59" name="Google Shape;20359;p171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60" name="Google Shape;20360;p171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61" name="Google Shape;20361;p171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62" name="Google Shape;20362;p17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2" name="Google Shape;2122;g3681a448973_2_150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23" name="Google Shape;2123;g3681a448973_2_150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4" name="Google Shape;2124;g3681a448973_2_150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25" name="Google Shape;2125;g3681a448973_2_1508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6" name="Google Shape;2126;g3681a448973_2_1508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7" name="Google Shape;2127;g3681a448973_2_150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28" name="Google Shape;2128;g3681a448973_2_150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29" name="Google Shape;2129;g3681a448973_2_150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20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4" name="Google Shape;20364;p171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65" name="Google Shape;20365;p171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66" name="Google Shape;20366;p171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67" name="Google Shape;20367;p171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68" name="Google Shape;20368;p171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69" name="Google Shape;20369;p171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70" name="Google Shape;20370;p171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71" name="Google Shape;20371;p1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72" name="Google Shape;20372;p171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73" name="Google Shape;20373;p171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74" name="Google Shape;20374;p171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75" name="Google Shape;20375;p17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20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" name="Google Shape;20377;p172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78" name="Google Shape;20378;p172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79" name="Google Shape;20379;p172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80" name="Google Shape;20380;p172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81" name="Google Shape;20381;p172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82" name="Google Shape;20382;p172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83" name="Google Shape;20383;p172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84" name="Google Shape;20384;p1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85" name="Google Shape;20385;p172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86" name="Google Shape;20386;p172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87" name="Google Shape;20387;p172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88" name="Google Shape;20388;p17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20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90" name="Google Shape;20390;p172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1" name="Google Shape;20391;p172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2" name="Google Shape;20392;p172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93" name="Google Shape;20393;p172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94" name="Google Shape;20394;p172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95" name="Google Shape;20395;p172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96" name="Google Shape;20396;p172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97" name="Google Shape;20397;p1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98" name="Google Shape;20398;p172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99" name="Google Shape;20399;p172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00" name="Google Shape;20400;p172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01" name="Google Shape;20401;p17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rgbClr val="F3F6FB"/>
        </a:solidFill>
        <a:effectLst/>
      </p:bgPr>
    </p:bg>
    <p:spTree>
      <p:nvGrpSpPr>
        <p:cNvPr id="1" name="Shape 20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03" name="Google Shape;20403;p172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04" name="Google Shape;20404;p172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5" name="Google Shape;20405;p172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6" name="Google Shape;20406;p172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07" name="Google Shape;20407;p1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08" name="Google Shape;20408;p172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9" name="Google Shape;20409;p172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rgbClr val="F3F6FB"/>
        </a:solidFill>
        <a:effectLst/>
      </p:bgPr>
    </p:bg>
    <p:spTree>
      <p:nvGrpSpPr>
        <p:cNvPr id="1" name="Shape 20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11" name="Google Shape;20411;p172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12" name="Google Shape;20412;p1723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3" name="Google Shape;20413;p172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4" name="Google Shape;20414;p172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15" name="Google Shape;20415;p1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16" name="Google Shape;20416;p1723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7" name="Google Shape;20417;p1723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20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9" name="Google Shape;20419;p1724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20" name="Google Shape;20420;p1724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21" name="Google Shape;20421;p1724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22" name="Google Shape;20422;p17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23" name="Google Shape;20423;p172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24" name="Google Shape;20424;p17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25" name="Google Shape;20425;p172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26" name="Google Shape;20426;p1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27" name="Google Shape;20427;p172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28" name="Google Shape;20428;p172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29" name="Google Shape;20429;p172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30" name="Google Shape;20430;p17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rgbClr val="F3F6FB"/>
        </a:solidFill>
        <a:effectLst/>
      </p:bgPr>
    </p:bg>
    <p:spTree>
      <p:nvGrpSpPr>
        <p:cNvPr id="1" name="Shape 20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32" name="Google Shape;20432;p1725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33" name="Google Shape;20433;p1725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4" name="Google Shape;20434;p1725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5" name="Google Shape;20435;p1725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36" name="Google Shape;20436;p1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37" name="Google Shape;20437;p1725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8" name="Google Shape;20438;p1725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rgbClr val="F3F6FB"/>
        </a:solidFill>
        <a:effectLst/>
      </p:bgPr>
    </p:bg>
    <p:spTree>
      <p:nvGrpSpPr>
        <p:cNvPr id="1" name="Shape 2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40" name="Google Shape;20440;p172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41" name="Google Shape;20441;p1726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2" name="Google Shape;20442;p172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3" name="Google Shape;20443;p172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44" name="Google Shape;20444;p1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45" name="Google Shape;20445;p1726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46" name="Google Shape;20446;p1726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20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8" name="Google Shape;20448;p172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9" name="Google Shape;20449;p172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50" name="Google Shape;20450;p172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1" name="Google Shape;20451;p172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52" name="Google Shape;20452;p172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53" name="Google Shape;20453;p172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54" name="Google Shape;20454;p172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55" name="Google Shape;20455;p1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56" name="Google Shape;20456;p172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57" name="Google Shape;20457;p172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58" name="Google Shape;20458;p172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59" name="Google Shape;20459;p17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1_Title Slide">
  <p:cSld name="11_Title Slide">
    <p:bg>
      <p:bgPr>
        <a:solidFill>
          <a:srgbClr val="FFFFFF"/>
        </a:solidFill>
        <a:effectLst/>
      </p:bgPr>
    </p:bg>
    <p:spTree>
      <p:nvGrpSpPr>
        <p:cNvPr id="1" name="Shape 20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61" name="Google Shape;20461;p1728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62" name="Google Shape;20462;p1728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463" name="Google Shape;20463;p17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20464" name="Google Shape;20464;p1728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465" name="Google Shape;20465;p17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20466" name="Google Shape;20466;p1728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67" name="Google Shape;20467;p1728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68" name="Google Shape;20468;p172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369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9" name="Google Shape;20469;p172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0" name="Google Shape;20470;p17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471" name="Google Shape;20471;p172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2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" name="Google Shape;2131;g3681a448973_2_15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2" name="Google Shape;2132;g3681a448973_2_15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3" name="Google Shape;2133;g3681a448973_2_15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34" name="Google Shape;2134;g3681a448973_2_150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35" name="Google Shape;2135;g3681a448973_2_15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6" name="Google Shape;2136;g3681a448973_2_150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37" name="Google Shape;2137;g3681a448973_2_15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8" name="Google Shape;2138;g3681a448973_2_15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rgbClr val="F3F6FB"/>
        </a:solidFill>
        <a:effectLst/>
      </p:bgPr>
    </p:bg>
    <p:spTree>
      <p:nvGrpSpPr>
        <p:cNvPr id="1" name="Shape 20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73" name="Google Shape;20473;p172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74" name="Google Shape;20474;p1729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5" name="Google Shape;20475;p172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6" name="Google Shape;20476;p172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77" name="Google Shape;20477;p1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78" name="Google Shape;20478;p1729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9" name="Google Shape;20479;p1729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rgbClr val="F3F6FB"/>
        </a:solidFill>
        <a:effectLst/>
      </p:bgPr>
    </p:bg>
    <p:spTree>
      <p:nvGrpSpPr>
        <p:cNvPr id="1" name="Shape 20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1" name="Google Shape;20481;p173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82" name="Google Shape;20482;p173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83" name="Google Shape;20483;p173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84" name="Google Shape;20484;p173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85" name="Google Shape;20485;p1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86" name="Google Shape;20486;p173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87" name="Google Shape;20487;p173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20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9" name="Google Shape;20489;p173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90" name="Google Shape;20490;p173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91" name="Google Shape;20491;p173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92" name="Google Shape;20492;p173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93" name="Google Shape;20493;p173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94" name="Google Shape;20494;p173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95" name="Google Shape;20495;p173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96" name="Google Shape;20496;p1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97" name="Google Shape;20497;p173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98" name="Google Shape;20498;p173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9" name="Google Shape;20499;p173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00" name="Google Shape;20500;p17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rgbClr val="F3F6FB"/>
        </a:solidFill>
        <a:effectLst/>
      </p:bgPr>
    </p:bg>
    <p:spTree>
      <p:nvGrpSpPr>
        <p:cNvPr id="1" name="Shape 20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2" name="Google Shape;20502;p173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03" name="Google Shape;20503;p173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04" name="Google Shape;20504;p173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05" name="Google Shape;20505;p173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06" name="Google Shape;20506;p1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07" name="Google Shape;20507;p173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08" name="Google Shape;20508;p173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20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0" name="Google Shape;20510;p173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11" name="Google Shape;20511;p173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2" name="Google Shape;20512;p173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13" name="Google Shape;20513;p173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14" name="Google Shape;20514;p173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515" name="Google Shape;20515;p173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16" name="Google Shape;20516;p173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517" name="Google Shape;20517;p1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18" name="Google Shape;20518;p173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519" name="Google Shape;20519;p173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0" name="Google Shape;20520;p173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21" name="Google Shape;20521;p17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rgbClr val="F3F6FB"/>
        </a:solidFill>
        <a:effectLst/>
      </p:bgPr>
    </p:bg>
    <p:spTree>
      <p:nvGrpSpPr>
        <p:cNvPr id="1" name="Shape 20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23" name="Google Shape;20523;p173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24" name="Google Shape;20524;p173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5" name="Google Shape;20525;p173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6" name="Google Shape;20526;p173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27" name="Google Shape;20527;p1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28" name="Google Shape;20528;p173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29" name="Google Shape;20529;p173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20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1" name="Google Shape;20531;p173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32" name="Google Shape;20532;p173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3" name="Google Shape;20533;p173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4" name="Google Shape;20534;p173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35" name="Google Shape;20535;p173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536" name="Google Shape;20536;p173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37" name="Google Shape;20537;p173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538" name="Google Shape;20538;p1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39" name="Google Shape;20539;p173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540" name="Google Shape;20540;p173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1" name="Google Shape;20541;p173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42" name="Google Shape;20542;p17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20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4" name="Google Shape;20544;p173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45" name="Google Shape;20545;p173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46" name="Google Shape;20546;p173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47" name="Google Shape;20547;p173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48" name="Google Shape;20548;p173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549" name="Google Shape;20549;p173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50" name="Google Shape;20550;p173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551" name="Google Shape;20551;p1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52" name="Google Shape;20552;p173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553" name="Google Shape;20553;p173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4" name="Google Shape;20554;p173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55" name="Google Shape;20555;p17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rgbClr val="F3F6FB"/>
        </a:solidFill>
        <a:effectLst/>
      </p:bgPr>
    </p:bg>
    <p:spTree>
      <p:nvGrpSpPr>
        <p:cNvPr id="1" name="Shape 20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57" name="Google Shape;20557;p173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58" name="Google Shape;20558;p1737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59" name="Google Shape;20559;p173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0" name="Google Shape;20560;p173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61" name="Google Shape;20561;p1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62" name="Google Shape;20562;p1737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63" name="Google Shape;20563;p1737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rgbClr val="F3F6FB"/>
        </a:solidFill>
        <a:effectLst/>
      </p:bgPr>
    </p:bg>
    <p:spTree>
      <p:nvGrpSpPr>
        <p:cNvPr id="1" name="Shape 20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65" name="Google Shape;20565;p173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66" name="Google Shape;20566;p173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7" name="Google Shape;20567;p173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8" name="Google Shape;20568;p173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69" name="Google Shape;20569;p1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70" name="Google Shape;20570;p173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71" name="Google Shape;20571;p173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" name="Google Shape;2140;g3681a448973_2_151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41" name="Google Shape;2141;g3681a448973_2_15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2" name="Google Shape;2142;g3681a448973_2_151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43" name="Google Shape;2143;g3681a448973_2_15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g3681a448973_2_15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5" name="Google Shape;2145;g3681a448973_2_15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6" name="Google Shape;2146;g3681a448973_2_15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7" name="Google Shape;2147;g3681a448973_2_15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8" name="Google Shape;2148;g3681a448973_2_15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2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3" name="Google Shape;20573;p173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74" name="Google Shape;20574;p173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75" name="Google Shape;20575;p173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6" name="Google Shape;20576;p173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77" name="Google Shape;20577;p173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578" name="Google Shape;20578;p173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79" name="Google Shape;20579;p173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580" name="Google Shape;20580;p1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81" name="Google Shape;20581;p173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582" name="Google Shape;20582;p173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3" name="Google Shape;20583;p173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84" name="Google Shape;20584;p17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rgbClr val="F3F6FB"/>
        </a:solidFill>
        <a:effectLst/>
      </p:bgPr>
    </p:bg>
    <p:spTree>
      <p:nvGrpSpPr>
        <p:cNvPr id="1" name="Shape 20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6" name="Google Shape;20586;p174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87" name="Google Shape;20587;p174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88" name="Google Shape;20588;p174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89" name="Google Shape;20589;p174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90" name="Google Shape;20590;p1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91" name="Google Shape;20591;p174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2" name="Google Shape;20592;p174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20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4" name="Google Shape;20594;p174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95" name="Google Shape;20595;p174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6" name="Google Shape;20596;p174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97" name="Google Shape;20597;p174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98" name="Google Shape;20598;p174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599" name="Google Shape;20599;p174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600" name="Google Shape;20600;p174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601" name="Google Shape;20601;p1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02" name="Google Shape;20602;p174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603" name="Google Shape;20603;p174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4" name="Google Shape;20604;p174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605" name="Google Shape;20605;p17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rgbClr val="F3F6FB"/>
        </a:solidFill>
        <a:effectLst/>
      </p:bgPr>
    </p:bg>
    <p:spTree>
      <p:nvGrpSpPr>
        <p:cNvPr id="1" name="Shape 20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07" name="Google Shape;20607;p174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608" name="Google Shape;20608;p174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09" name="Google Shape;20609;p174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0" name="Google Shape;20610;p174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611" name="Google Shape;20611;p1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612" name="Google Shape;20612;p174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13" name="Google Shape;20613;p174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rgbClr val="F3F6FB"/>
        </a:solidFill>
        <a:effectLst/>
      </p:bgPr>
    </p:bg>
    <p:spTree>
      <p:nvGrpSpPr>
        <p:cNvPr id="1" name="Shape 20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15" name="Google Shape;20615;p174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616" name="Google Shape;20616;p1743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7" name="Google Shape;20617;p174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8" name="Google Shape;20618;p174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619" name="Google Shape;20619;p1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620" name="Google Shape;20620;p1743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21" name="Google Shape;20621;p1743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Slide_Yale Blue">
  <p:cSld name="29_Title Slide_Yale Blue">
    <p:spTree>
      <p:nvGrpSpPr>
        <p:cNvPr id="1" name="Shape 20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3" name="Google Shape;20623;p17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24" name="Google Shape;20624;p1744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25" name="Google Shape;20625;p17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26" name="Google Shape;20626;p174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27" name="Google Shape;20627;p174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28" name="Google Shape;20628;p1744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9" name="Google Shape;20629;p174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30" name="Google Shape;20630;p174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1" name="Google Shape;20631;p1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Slide_Yale Blue">
  <p:cSld name="28_Title Slide_Yale Blue">
    <p:spTree>
      <p:nvGrpSpPr>
        <p:cNvPr id="1" name="Shape 20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3" name="Google Shape;20633;p17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34" name="Google Shape;20634;p1745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35" name="Google Shape;20635;p17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36" name="Google Shape;20636;p174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37" name="Google Shape;20637;p174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38" name="Google Shape;20638;p1745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39" name="Google Shape;20639;p174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40" name="Google Shape;20640;p174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41" name="Google Shape;20641;p1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Slide_Yale Blue">
  <p:cSld name="27_Title Slide_Yale Blue">
    <p:spTree>
      <p:nvGrpSpPr>
        <p:cNvPr id="1" name="Shape 20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3" name="Google Shape;20643;p174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4" name="Google Shape;20644;p1746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5" name="Google Shape;20645;p17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46" name="Google Shape;20646;p174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7" name="Google Shape;20647;p174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48" name="Google Shape;20648;p1746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49" name="Google Shape;20649;p1746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50" name="Google Shape;20650;p1746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51" name="Google Shape;20651;p17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Slide_Yale Blue">
  <p:cSld name="26_Title Slide_Yale Blue">
    <p:spTree>
      <p:nvGrpSpPr>
        <p:cNvPr id="1" name="Shape 20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3" name="Google Shape;20653;p174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4" name="Google Shape;20654;p1747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5" name="Google Shape;20655;p17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56" name="Google Shape;20656;p174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7" name="Google Shape;20657;p174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58" name="Google Shape;20658;p1747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59" name="Google Shape;20659;p1747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60" name="Google Shape;20660;p1747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61" name="Google Shape;20661;p17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Slide_Yale Blue">
  <p:cSld name="25_Title Slide_Yale Blue">
    <p:spTree>
      <p:nvGrpSpPr>
        <p:cNvPr id="1" name="Shape 20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3" name="Google Shape;20663;p174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64" name="Google Shape;20664;p1748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65" name="Google Shape;20665;p17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66" name="Google Shape;20666;p174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67" name="Google Shape;20667;p174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68" name="Google Shape;20668;p1748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69" name="Google Shape;20669;p1748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70" name="Google Shape;20670;p1748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71" name="Google Shape;20671;p17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" name="Google Shape;2150;g3681a448973_2_1511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1" name="Google Shape;2151;g3681a448973_2_151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2" name="Google Shape;2152;g3681a448973_2_151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53" name="Google Shape;2153;g3681a448973_2_15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54" name="Google Shape;2154;g3681a448973_2_151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55" name="Google Shape;2155;g3681a448973_2_151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6" name="Google Shape;2156;g3681a448973_2_151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57" name="Google Shape;2157;g3681a448973_2_15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Slide_Yale Blue">
  <p:cSld name="24_Title Slide_Yale Blue">
    <p:spTree>
      <p:nvGrpSpPr>
        <p:cNvPr id="1" name="Shape 20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3" name="Google Shape;20673;p174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4" name="Google Shape;20674;p1749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5" name="Google Shape;20675;p17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76" name="Google Shape;20676;p174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7" name="Google Shape;20677;p17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78" name="Google Shape;20678;p1749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79" name="Google Shape;20679;p174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0" name="Google Shape;20680;p174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81" name="Google Shape;20681;p17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Slide_Yale Blue">
  <p:cSld name="23_Title Slide_Yale Blue">
    <p:spTree>
      <p:nvGrpSpPr>
        <p:cNvPr id="1" name="Shape 20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3" name="Google Shape;20683;p17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84" name="Google Shape;20684;p1750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5" name="Google Shape;20685;p17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86" name="Google Shape;20686;p175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7" name="Google Shape;20687;p175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88" name="Google Shape;20688;p1750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9" name="Google Shape;20689;p175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90" name="Google Shape;20690;p175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91" name="Google Shape;20691;p1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Slide_Yale Blue">
  <p:cSld name="22_Title Slide_Yale Blue">
    <p:spTree>
      <p:nvGrpSpPr>
        <p:cNvPr id="1" name="Shape 20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3" name="Google Shape;20693;p175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94" name="Google Shape;20694;p1751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5" name="Google Shape;20695;p17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96" name="Google Shape;20696;p175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7" name="Google Shape;20697;p175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98" name="Google Shape;20698;p1751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99" name="Google Shape;20699;p175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00" name="Google Shape;20700;p175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01" name="Google Shape;20701;p1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rgbClr val="F3F6FB"/>
        </a:solidFill>
        <a:effectLst/>
      </p:bgPr>
    </p:bg>
    <p:spTree>
      <p:nvGrpSpPr>
        <p:cNvPr id="1" name="Shape 20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03" name="Google Shape;20703;p175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704" name="Google Shape;20704;p175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5" name="Google Shape;20705;p175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6" name="Google Shape;20706;p175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707" name="Google Shape;20707;p1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708" name="Google Shape;20708;p175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09" name="Google Shape;20709;p175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20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1" name="Google Shape;20711;p175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12" name="Google Shape;20712;p175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13" name="Google Shape;20713;p175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14" name="Google Shape;20714;p17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15" name="Google Shape;20715;p175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716" name="Google Shape;20716;p175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717" name="Google Shape;20717;p175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718" name="Google Shape;20718;p1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19" name="Google Shape;20719;p175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720" name="Google Shape;20720;p175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21" name="Google Shape;20721;p175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722" name="Google Shape;20722;p17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Title Slide">
  <p:cSld name="8_Title Slide">
    <p:spTree>
      <p:nvGrpSpPr>
        <p:cNvPr id="1" name="Shape 20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4" name="Google Shape;20724;p1754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725" name="Google Shape;20725;p17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26" name="Google Shape;20726;p1754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20727" name="Google Shape;20727;p1754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728" name="Google Shape;20728;p175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20729" name="Google Shape;20729;p1754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0" name="Google Shape;20730;p1754"/>
          <p:cNvSpPr txBox="1">
            <a:spLocks noGrp="1"/>
          </p:cNvSpPr>
          <p:nvPr>
            <p:ph type="title"/>
          </p:nvPr>
        </p:nvSpPr>
        <p:spPr>
          <a:xfrm>
            <a:off x="1621871" y="1806433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4"/>
              <a:buFont typeface="Calibri"/>
              <a:buNone/>
              <a:defRPr sz="5334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1" name="Google Shape;20731;p1754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2" name="Google Shape;20732;p1754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able of Content">
  <p:cSld name="5_Table of Content">
    <p:spTree>
      <p:nvGrpSpPr>
        <p:cNvPr id="1" name="Shape 20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4" name="Google Shape;20734;p1755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5" name="Google Shape;20735;p1755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6" name="Google Shape;20736;p1755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7" name="Google Shape;20737;p1755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8" name="Google Shape;20738;p175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39" name="Google Shape;20739;p17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Table of Content">
  <p:cSld name="4_Table of Content">
    <p:spTree>
      <p:nvGrpSpPr>
        <p:cNvPr id="1" name="Shape 20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1" name="Google Shape;20741;p1756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42" name="Google Shape;20742;p1756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43" name="Google Shape;20743;p1756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4" name="Google Shape;20744;p1756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5" name="Google Shape;20745;p175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46" name="Google Shape;20746;p17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EVERYDAY CONTENT ONLY">
  <p:cSld name="8_EVERYDAY CONTENT ONLY">
    <p:spTree>
      <p:nvGrpSpPr>
        <p:cNvPr id="1" name="Shape 20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8" name="Google Shape;20748;p1757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49" name="Google Shape;20749;p1757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750" name="Google Shape;20750;p1757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1" name="Google Shape;20751;p1757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752" name="Google Shape;20752;p1757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53" name="Google Shape;20753;p1757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54" name="Google Shape;20754;p1757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755" name="Google Shape;20755;p1757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56" name="Google Shape;20756;p17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9_Title Slide">
  <p:cSld name="9_Title Slide">
    <p:bg>
      <p:bgPr>
        <a:solidFill>
          <a:srgbClr val="FFFFFF"/>
        </a:solidFill>
        <a:effectLst/>
      </p:bgPr>
    </p:bg>
    <p:spTree>
      <p:nvGrpSpPr>
        <p:cNvPr id="1" name="Shape 2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8" name="Google Shape;20758;p1758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59" name="Google Shape;20759;p1758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760" name="Google Shape;20760;p1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20761" name="Google Shape;20761;p1758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762" name="Google Shape;20762;p175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20763" name="Google Shape;20763;p1758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64" name="Google Shape;20764;p1758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5" name="Google Shape;20765;p175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66" name="Google Shape;20766;p175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7" name="Google Shape;20767;p17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68" name="Google Shape;20768;p175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9" name="Google Shape;2159;g3681a448973_2_151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60" name="Google Shape;2160;g3681a448973_2_151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1" name="Google Shape;2161;g3681a448973_2_15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2" name="Google Shape;2162;g3681a448973_2_151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63" name="Google Shape;2163;g3681a448973_2_15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64" name="Google Shape;2164;g3681a448973_2_151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g3681a448973_2_151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Slide_Yale Blue">
  <p:cSld name="21_Title Slide_Yale Blue">
    <p:spTree>
      <p:nvGrpSpPr>
        <p:cNvPr id="1" name="Shape 2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0" name="Google Shape;20770;p175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1" name="Google Shape;20771;p1759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72" name="Google Shape;20772;p17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73" name="Google Shape;20773;p175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74" name="Google Shape;20774;p175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75" name="Google Shape;20775;p1759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76" name="Google Shape;20776;p175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77" name="Google Shape;20777;p175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78" name="Google Shape;20778;p17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Slide_Yale Blue">
  <p:cSld name="30_Title Slide_Yale Blue">
    <p:spTree>
      <p:nvGrpSpPr>
        <p:cNvPr id="1" name="Shape 20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0" name="Google Shape;20780;p176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81" name="Google Shape;20781;p1760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82" name="Google Shape;20782;p17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83" name="Google Shape;20783;p176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84" name="Google Shape;20784;p176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85" name="Google Shape;20785;p1760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86" name="Google Shape;20786;p176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87" name="Google Shape;20787;p176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88" name="Google Shape;20788;p17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Slide_Yale Blue">
  <p:cSld name="31_Title Slide_Yale Blue">
    <p:spTree>
      <p:nvGrpSpPr>
        <p:cNvPr id="1" name="Shape 20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90" name="Google Shape;20790;p176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91" name="Google Shape;20791;p1761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2" name="Google Shape;20792;p17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93" name="Google Shape;20793;p176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4" name="Google Shape;20794;p176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95" name="Google Shape;20795;p1761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6" name="Google Shape;20796;p176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7" name="Google Shape;20797;p176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98" name="Google Shape;20798;p1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Slide_Yale Blue">
  <p:cSld name="32_Title Slide_Yale Blue">
    <p:spTree>
      <p:nvGrpSpPr>
        <p:cNvPr id="1" name="Shape 20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0" name="Google Shape;20800;p17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01" name="Google Shape;20801;p1762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2" name="Google Shape;20802;p17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03" name="Google Shape;20803;p17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4" name="Google Shape;20804;p17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05" name="Google Shape;20805;p1762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06" name="Google Shape;20806;p1762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07" name="Google Shape;20807;p1762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08" name="Google Shape;20808;p17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Slide_Yale Blue">
  <p:cSld name="33_Title Slide_Yale Blue">
    <p:spTree>
      <p:nvGrpSpPr>
        <p:cNvPr id="1" name="Shape 20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0" name="Google Shape;20810;p176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11" name="Google Shape;20811;p1763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12" name="Google Shape;20812;p17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13" name="Google Shape;20813;p176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14" name="Google Shape;20814;p176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15" name="Google Shape;20815;p1763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16" name="Google Shape;20816;p1763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17" name="Google Shape;20817;p1763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18" name="Google Shape;20818;p17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Slide_Yale Blue">
  <p:cSld name="34_Title Slide_Yale Blue">
    <p:spTree>
      <p:nvGrpSpPr>
        <p:cNvPr id="1" name="Shape 20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0" name="Google Shape;20820;p176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21" name="Google Shape;20821;p1764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22" name="Google Shape;20822;p17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23" name="Google Shape;20823;p176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24" name="Google Shape;20824;p176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25" name="Google Shape;20825;p1764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26" name="Google Shape;20826;p176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27" name="Google Shape;20827;p176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28" name="Google Shape;20828;p17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Slide_Yale Blue">
  <p:cSld name="35_Title Slide_Yale Blue">
    <p:spTree>
      <p:nvGrpSpPr>
        <p:cNvPr id="1" name="Shape 20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30" name="Google Shape;20830;p176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31" name="Google Shape;20831;p176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32" name="Google Shape;20832;p17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33" name="Google Shape;20833;p176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34" name="Google Shape;20834;p176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35" name="Google Shape;20835;p1765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36" name="Google Shape;20836;p176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37" name="Google Shape;20837;p176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38" name="Google Shape;20838;p17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Slide_Yale Blue">
  <p:cSld name="36_Title Slide_Yale Blue">
    <p:spTree>
      <p:nvGrpSpPr>
        <p:cNvPr id="1" name="Shape 20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0" name="Google Shape;20840;p176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41" name="Google Shape;20841;p1766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42" name="Google Shape;20842;p17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43" name="Google Shape;20843;p176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44" name="Google Shape;20844;p176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45" name="Google Shape;20845;p1766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46" name="Google Shape;20846;p1766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47" name="Google Shape;20847;p1766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48" name="Google Shape;20848;p17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0_Title Slide">
  <p:cSld name="10_Title Slide">
    <p:spTree>
      <p:nvGrpSpPr>
        <p:cNvPr id="1" name="Shape 20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0" name="Google Shape;20850;p1767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851" name="Google Shape;20851;p176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852" name="Google Shape;20852;p1767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20853" name="Google Shape;20853;p1767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4" name="Google Shape;20854;p176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20855" name="Google Shape;20855;p1767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56" name="Google Shape;20856;p1767"/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3"/>
              <a:buFont typeface="Calibri"/>
              <a:buNone/>
              <a:defRPr sz="53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57" name="Google Shape;20857;p1767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58" name="Google Shape;20858;p1767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able of Content">
  <p:cSld name="6_Table of Content">
    <p:spTree>
      <p:nvGrpSpPr>
        <p:cNvPr id="1" name="Shape 20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0" name="Google Shape;20860;p1768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61" name="Google Shape;20861;p1768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2" name="Google Shape;20862;p1768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63" name="Google Shape;20863;p1768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64" name="Google Shape;20864;p176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65" name="Google Shape;20865;p176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7" name="Google Shape;2167;g3681a448973_2_1513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8" name="Google Shape;2168;g3681a448973_2_151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g3681a448973_2_151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0" name="Google Shape;2170;g3681a448973_2_15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1" name="Google Shape;2171;g3681a448973_2_15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2" name="Google Shape;2172;g3681a448973_2_15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g3681a448973_2_151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74" name="Google Shape;2174;g3681a448973_2_15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5" name="Google Shape;2175;g3681a448973_2_151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76" name="Google Shape;2176;g3681a448973_2_15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g3681a448973_2_15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78" name="Google Shape;2178;g3681a448973_2_151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Slide_Yale Blue">
  <p:cSld name="37_Title Slide_Yale Blue">
    <p:spTree>
      <p:nvGrpSpPr>
        <p:cNvPr id="1" name="Shape 20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7" name="Google Shape;20867;p176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68" name="Google Shape;20868;p1769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9" name="Google Shape;20869;p17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70" name="Google Shape;20870;p176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1" name="Google Shape;20871;p176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72" name="Google Shape;20872;p1769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73" name="Google Shape;20873;p176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74" name="Google Shape;20874;p176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75" name="Google Shape;20875;p17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Table of Content">
  <p:cSld name="7_Table of Content">
    <p:spTree>
      <p:nvGrpSpPr>
        <p:cNvPr id="1" name="Shape 20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77" name="Google Shape;20877;p1770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78" name="Google Shape;20878;p1770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9" name="Google Shape;20879;p1770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0" name="Google Shape;20880;p1770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1" name="Google Shape;20881;p177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82" name="Google Shape;20882;p177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EVERYDAY CONTENT ONLY">
  <p:cSld name="6_EVERYDAY CONTENT ONLY">
    <p:spTree>
      <p:nvGrpSpPr>
        <p:cNvPr id="1" name="Shape 20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4" name="Google Shape;20884;p1771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85" name="Google Shape;20885;p1771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86" name="Google Shape;20886;p1771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7" name="Google Shape;20887;p1771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88" name="Google Shape;20888;p1771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9" name="Google Shape;20889;p1771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90" name="Google Shape;20890;p1771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891" name="Google Shape;20891;p1771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92" name="Google Shape;20892;p17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EVERYDAY CONTENT ONLY">
  <p:cSld name="7_EVERYDAY CONTENT ONLY">
    <p:spTree>
      <p:nvGrpSpPr>
        <p:cNvPr id="1" name="Shape 20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4" name="Google Shape;20894;p1772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95" name="Google Shape;20895;p1772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96" name="Google Shape;20896;p1772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97" name="Google Shape;20897;p1772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98" name="Google Shape;20898;p1772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9" name="Google Shape;20899;p1772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00" name="Google Shape;20900;p1772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901" name="Google Shape;20901;p1772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02" name="Google Shape;20902;p1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9_EVERYDAY CONTENT ONLY">
  <p:cSld name="9_EVERYDAY CONTENT ONLY">
    <p:spTree>
      <p:nvGrpSpPr>
        <p:cNvPr id="1" name="Shape 20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04" name="Google Shape;20904;p1773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05" name="Google Shape;20905;p1773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06" name="Google Shape;20906;p1773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07" name="Google Shape;20907;p1773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08" name="Google Shape;20908;p1773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9" name="Google Shape;20909;p1773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10" name="Google Shape;20910;p1773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911" name="Google Shape;20911;p1773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12" name="Google Shape;20912;p17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rgbClr val="F3F6FB"/>
        </a:solidFill>
        <a:effectLst/>
      </p:bgPr>
    </p:bg>
    <p:spTree>
      <p:nvGrpSpPr>
        <p:cNvPr id="1" name="Shape 20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14" name="Google Shape;20914;p177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915" name="Google Shape;20915;p177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16" name="Google Shape;20916;p177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17" name="Google Shape;20917;p177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8" name="Google Shape;20918;p1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19" name="Google Shape;20919;p177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0" name="Google Shape;20920;p177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Slide_Yale Blue">
  <p:cSld name="38_Title Slide_Yale Blue">
    <p:spTree>
      <p:nvGrpSpPr>
        <p:cNvPr id="1" name="Shape 20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2" name="Google Shape;20922;p177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23" name="Google Shape;20923;p177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4" name="Google Shape;20924;p17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925" name="Google Shape;20925;p177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6" name="Google Shape;20926;p177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927" name="Google Shape;20927;p1775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28" name="Google Shape;20928;p177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29" name="Google Shape;20929;p177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930" name="Google Shape;20930;p17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0_EVERYDAY CONTENT ONLY">
  <p:cSld name="10_EVERYDAY CONTENT ONLY">
    <p:spTree>
      <p:nvGrpSpPr>
        <p:cNvPr id="1" name="Shape 2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2" name="Google Shape;20932;p1776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33" name="Google Shape;20933;p1776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34" name="Google Shape;20934;p1776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35" name="Google Shape;20935;p1776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36" name="Google Shape;20936;p1776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7" name="Google Shape;20937;p1776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38" name="Google Shape;20938;p1776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939" name="Google Shape;20939;p1776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40" name="Google Shape;20940;p17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1_EVERYDAY CONTENT ONLY">
  <p:cSld name="11_EVERYDAY CONTENT ONLY">
    <p:spTree>
      <p:nvGrpSpPr>
        <p:cNvPr id="1" name="Shape 20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2" name="Google Shape;20942;p1777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43" name="Google Shape;20943;p1777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44" name="Google Shape;20944;p1777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45" name="Google Shape;20945;p1777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46" name="Google Shape;20946;p1777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47" name="Google Shape;20947;p1777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48" name="Google Shape;20948;p1777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949" name="Google Shape;20949;p1777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50" name="Google Shape;20950;p1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" name="Google Shape;2180;g3681a448973_2_151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81" name="Google Shape;2181;g3681a448973_2_15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82" name="Google Shape;2182;g3681a448973_2_151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83" name="Google Shape;2183;g3681a448973_2_15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g3681a448973_2_15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85" name="Google Shape;2185;g3681a448973_2_15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" name="Google Shape;2186;g3681a448973_2_151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87" name="Google Shape;2187;g3681a448973_2_15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8" name="Google Shape;2188;g3681a448973_2_15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89" name="Google Shape;2189;g3681a448973_2_15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g3681a448973_2_132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35" name="Google Shape;235;g3681a448973_2_13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6" name="Google Shape;236;g3681a448973_2_13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7" name="Google Shape;237;g3681a448973_2_13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" name="Google Shape;238;g3681a448973_2_13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9" name="Google Shape;239;g3681a448973_2_13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" name="Google Shape;240;g3681a448973_2_132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1" name="Google Shape;241;g3681a448973_2_13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" name="Google Shape;242;g3681a448973_2_13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g3681a448973_2_151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g3681a448973_2_151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93" name="Google Shape;2193;g3681a448973_2_151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94" name="Google Shape;2194;g3681a448973_2_15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95" name="Google Shape;2195;g3681a448973_2_151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96" name="Google Shape;2196;g3681a448973_2_15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g3681a448973_2_15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98" name="Google Shape;2198;g3681a448973_2_151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9" name="Google Shape;2199;g3681a448973_2_151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00" name="Google Shape;2200;g3681a448973_2_15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1" name="Google Shape;2201;g3681a448973_2_15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3" name="Google Shape;2203;g3681a448973_2_151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04" name="Google Shape;2204;g3681a448973_2_15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5" name="Google Shape;2205;g3681a448973_2_151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06" name="Google Shape;2206;g3681a448973_2_15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g3681a448973_2_15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8" name="Google Shape;2208;g3681a448973_2_151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9" name="Google Shape;2209;g3681a448973_2_151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10" name="Google Shape;2210;g3681a448973_2_151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1" name="Google Shape;2211;g3681a448973_2_151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12" name="Google Shape;2212;g3681a448973_2_151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3" name="Google Shape;2213;g3681a448973_2_15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4" name="Google Shape;2214;g3681a448973_2_15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5" name="Google Shape;2215;g3681a448973_2_15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" name="Google Shape;2217;g3681a448973_2_151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18" name="Google Shape;2218;g3681a448973_2_151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19" name="Google Shape;2219;g3681a448973_2_151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20" name="Google Shape;2220;g3681a448973_2_151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1" name="Google Shape;2221;g3681a448973_2_151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22" name="Google Shape;2222;g3681a448973_2_151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223" name="Google Shape;2223;g3681a448973_2_151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g3681a448973_2_1519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26" name="Google Shape;2226;g3681a448973_2_151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g3681a448973_2_151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28" name="Google Shape;2228;g3681a448973_2_1519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9" name="Google Shape;2229;g3681a448973_2_1519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0" name="Google Shape;2230;g3681a448973_2_1519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31" name="Google Shape;2231;g3681a448973_2_15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32" name="Google Shape;2232;g3681a448973_2_151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g3681a448973_2_15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5" name="Google Shape;2235;g3681a448973_2_15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36" name="Google Shape;2236;g3681a448973_2_15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37" name="Google Shape;2237;g3681a448973_2_15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38" name="Google Shape;2238;g3681a448973_2_15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9" name="Google Shape;2239;g3681a448973_2_15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40" name="Google Shape;2240;g3681a448973_2_15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1" name="Google Shape;2241;g3681a448973_2_15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2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3" name="Google Shape;2243;g3681a448973_2_152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44" name="Google Shape;2244;g3681a448973_2_15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5" name="Google Shape;2245;g3681a448973_2_152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46" name="Google Shape;2246;g3681a448973_2_15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g3681a448973_2_15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48" name="Google Shape;2248;g3681a448973_2_15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9" name="Google Shape;2249;g3681a448973_2_15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0" name="Google Shape;2250;g3681a448973_2_15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1" name="Google Shape;2251;g3681a448973_2_15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" name="Google Shape;2253;g3681a448973_2_152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54" name="Google Shape;2254;g3681a448973_2_1522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55" name="Google Shape;2255;g3681a448973_2_152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56" name="Google Shape;2256;g3681a448973_2_152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g3681a448973_2_152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g3681a448973_2_152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259" name="Google Shape;2259;g3681a448973_2_152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2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1" name="Google Shape;2261;g3681a448973_2_1522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2" name="Google Shape;2262;g3681a448973_2_152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g3681a448973_2_152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4" name="Google Shape;2264;g3681a448973_2_15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g3681a448973_2_15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g3681a448973_2_15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g3681a448973_2_152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68" name="Google Shape;2268;g3681a448973_2_152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g3681a448973_2_152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70" name="Google Shape;2270;g3681a448973_2_15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g3681a448973_2_15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72" name="Google Shape;2272;g3681a448973_2_152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2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4" name="Google Shape;2274;g3681a448973_2_152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75" name="Google Shape;2275;g3681a448973_2_15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6" name="Google Shape;2276;g3681a448973_2_152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77" name="Google Shape;2277;g3681a448973_2_152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g3681a448973_2_152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79" name="Google Shape;2279;g3681a448973_2_152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g3681a448973_2_152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g3681a448973_2_152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2" name="Google Shape;2282;g3681a448973_2_152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83" name="Google Shape;2283;g3681a448973_2_152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2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" name="Google Shape;2285;g3681a448973_2_152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6" name="Google Shape;2286;g3681a448973_2_152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87" name="Google Shape;2287;g3681a448973_2_152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88" name="Google Shape;2288;g3681a448973_2_152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9" name="Google Shape;2289;g3681a448973_2_152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90" name="Google Shape;2290;g3681a448973_2_152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g3681a448973_2_152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2" name="Google Shape;2292;g3681a448973_2_152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3" name="Google Shape;2293;g3681a448973_2_152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4" name="Google Shape;2294;g3681a448973_2_152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5" name="Google Shape;2295;g3681a448973_2_15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g3681a448973_2_1321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45" name="Google Shape;245;g3681a448973_2_1321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g3681a448973_2_1321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7" name="Google Shape;247;g3681a448973_2_1321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g3681a448973_2_1321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" name="Google Shape;249;g3681a448973_2_1321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0" name="Google Shape;250;g3681a448973_2_13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1" name="Google Shape;251;g3681a448973_2_132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2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7" name="Google Shape;2297;g3681a448973_2_152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98" name="Google Shape;2298;g3681a448973_2_15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9" name="Google Shape;2299;g3681a448973_2_152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00" name="Google Shape;2300;g3681a448973_2_15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1" name="Google Shape;2301;g3681a448973_2_15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02" name="Google Shape;2302;g3681a448973_2_15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3" name="Google Shape;2303;g3681a448973_2_152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04" name="Google Shape;2304;g3681a448973_2_152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5" name="Google Shape;2305;g3681a448973_2_152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06" name="Google Shape;2306;g3681a448973_2_152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7" name="Google Shape;2307;g3681a448973_2_15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08" name="Google Shape;2308;g3681a448973_2_15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09" name="Google Shape;2309;g3681a448973_2_15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1" name="Google Shape;2311;g3681a448973_2_152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12" name="Google Shape;2312;g3681a448973_2_15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3" name="Google Shape;2313;g3681a448973_2_152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14" name="Google Shape;2314;g3681a448973_2_15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5" name="Google Shape;2315;g3681a448973_2_15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6" name="Google Shape;2316;g3681a448973_2_15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7" name="Google Shape;2317;g3681a448973_2_15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8" name="Google Shape;2318;g3681a448973_2_15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19" name="Google Shape;2319;g3681a448973_2_15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g3681a448973_2_1528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322" name="Google Shape;2322;g3681a448973_2_152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3" name="Google Shape;2323;g3681a448973_2_152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24" name="Google Shape;2324;g3681a448973_2_1528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5" name="Google Shape;2325;g3681a448973_2_1528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6" name="Google Shape;2326;g3681a448973_2_1528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27" name="Google Shape;2327;g3681a448973_2_15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28" name="Google Shape;2328;g3681a448973_2_152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0" name="Google Shape;2330;g3681a448973_2_15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31" name="Google Shape;2331;g3681a448973_2_15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32" name="Google Shape;2332;g3681a448973_2_15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33" name="Google Shape;2333;g3681a448973_2_1529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34" name="Google Shape;2334;g3681a448973_2_15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35" name="Google Shape;2335;g3681a448973_2_152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36" name="Google Shape;2336;g3681a448973_2_15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7" name="Google Shape;2337;g3681a448973_2_15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9" name="Google Shape;2339;g3681a448973_2_1530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40" name="Google Shape;2340;g3681a448973_2_153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g3681a448973_2_153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42" name="Google Shape;2342;g3681a448973_2_153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43" name="Google Shape;2343;g3681a448973_2_153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44" name="Google Shape;2344;g3681a448973_2_153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g3681a448973_2_153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46" name="Google Shape;2346;g3681a448973_2_15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8" name="Google Shape;2348;g3681a448973_2_153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349" name="Google Shape;2349;g3681a448973_2_153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g3681a448973_2_15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g3681a448973_2_153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52" name="Google Shape;2352;g3681a448973_2_15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53" name="Google Shape;2353;g3681a448973_2_153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4" name="Google Shape;2354;g3681a448973_2_153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" name="Google Shape;2356;g3681a448973_2_153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7" name="Google Shape;2357;g3681a448973_2_1532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8" name="Google Shape;2358;g3681a448973_2_153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9" name="Google Shape;2359;g3681a448973_2_153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0" name="Google Shape;2360;g3681a448973_2_153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61" name="Google Shape;2361;g3681a448973_2_153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362" name="Google Shape;2362;g3681a448973_2_153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4" name="Google Shape;2364;g3681a448973_2_1533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65" name="Google Shape;2365;g3681a448973_2_15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6" name="Google Shape;2366;g3681a448973_2_15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7" name="Google Shape;2367;g3681a448973_2_15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68" name="Google Shape;2368;g3681a448973_2_15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9" name="Google Shape;2369;g3681a448973_2_15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70" name="Google Shape;2370;g3681a448973_2_153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71" name="Google Shape;2371;g3681a448973_2_15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2" name="Google Shape;2372;g3681a448973_2_153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73" name="Google Shape;2373;g3681a448973_2_15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4" name="Google Shape;2374;g3681a448973_2_15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75" name="Google Shape;2375;g3681a448973_2_153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7" name="Google Shape;2377;g3681a448973_2_153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78" name="Google Shape;2378;g3681a448973_2_15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9" name="Google Shape;2379;g3681a448973_2_153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80" name="Google Shape;2380;g3681a448973_2_15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1" name="Google Shape;2381;g3681a448973_2_15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82" name="Google Shape;2382;g3681a448973_2_15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g3681a448973_2_15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g3681a448973_2_153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85" name="Google Shape;2385;g3681a448973_2_15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6" name="Google Shape;2386;g3681a448973_2_15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2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" name="Google Shape;2388;g3681a448973_2_153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9" name="Google Shape;2389;g3681a448973_2_153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390" name="Google Shape;2390;g3681a448973_2_153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91" name="Google Shape;2391;g3681a448973_2_15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92" name="Google Shape;2392;g3681a448973_2_153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93" name="Google Shape;2393;g3681a448973_2_15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4" name="Google Shape;2394;g3681a448973_2_15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95" name="Google Shape;2395;g3681a448973_2_153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6" name="Google Shape;2396;g3681a448973_2_153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97" name="Google Shape;2397;g3681a448973_2_15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98" name="Google Shape;2398;g3681a448973_2_15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g3681a448973_2_132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" name="Google Shape;254;g3681a448973_2_13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5" name="Google Shape;255;g3681a448973_2_13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" name="Google Shape;256;g3681a448973_2_132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57" name="Google Shape;257;g3681a448973_2_13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g3681a448973_2_132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9" name="Google Shape;259;g3681a448973_2_13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g3681a448973_2_13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0" name="Google Shape;2400;g3681a448973_2_153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01" name="Google Shape;2401;g3681a448973_2_15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02" name="Google Shape;2402;g3681a448973_2_153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03" name="Google Shape;2403;g3681a448973_2_15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4" name="Google Shape;2404;g3681a448973_2_15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05" name="Google Shape;2405;g3681a448973_2_15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6" name="Google Shape;2406;g3681a448973_2_153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407" name="Google Shape;2407;g3681a448973_2_153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8" name="Google Shape;2408;g3681a448973_2_153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409" name="Google Shape;2409;g3681a448973_2_153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10" name="Google Shape;2410;g3681a448973_2_15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11" name="Google Shape;2411;g3681a448973_2_15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12" name="Google Shape;2412;g3681a448973_2_15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4" name="Google Shape;2414;g3681a448973_2_153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15" name="Google Shape;2415;g3681a448973_2_15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16" name="Google Shape;2416;g3681a448973_2_153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17" name="Google Shape;2417;g3681a448973_2_15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8" name="Google Shape;2418;g3681a448973_2_15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19" name="Google Shape;2419;g3681a448973_2_153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0" name="Google Shape;2420;g3681a448973_2_15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21" name="Google Shape;2421;g3681a448973_2_15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2" name="Google Shape;2422;g3681a448973_2_15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2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4" name="Google Shape;2424;g3681a448973_2_153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425" name="Google Shape;2425;g3681a448973_2_153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g3681a448973_2_153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27" name="Google Shape;2427;g3681a448973_2_1539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8" name="Google Shape;2428;g3681a448973_2_153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9" name="Google Shape;2429;g3681a448973_2_153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30" name="Google Shape;2430;g3681a448973_2_15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431" name="Google Shape;2431;g3681a448973_2_153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g3681a448973_2_15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34" name="Google Shape;2434;g3681a448973_2_15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35" name="Google Shape;2435;g3681a448973_2_15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36" name="Google Shape;2436;g3681a448973_2_154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37" name="Google Shape;2437;g3681a448973_2_15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38" name="Google Shape;2438;g3681a448973_2_154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39" name="Google Shape;2439;g3681a448973_2_15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0" name="Google Shape;2440;g3681a448973_2_15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2" name="Google Shape;2442;g3681a448973_2_1540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3" name="Google Shape;2443;g3681a448973_2_154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4" name="Google Shape;2444;g3681a448973_2_154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45" name="Google Shape;2445;g3681a448973_2_154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46" name="Google Shape;2446;g3681a448973_2_154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447" name="Google Shape;2447;g3681a448973_2_154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8" name="Google Shape;2448;g3681a448973_2_154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49" name="Google Shape;2449;g3681a448973_2_15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1" name="Google Shape;2451;g3681a448973_2_154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452" name="Google Shape;2452;g3681a448973_2_154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3" name="Google Shape;2453;g3681a448973_2_154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g3681a448973_2_154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55" name="Google Shape;2455;g3681a448973_2_15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56" name="Google Shape;2456;g3681a448973_2_154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g3681a448973_2_154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" name="Google Shape;2459;g3681a448973_2_1542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0" name="Google Shape;2460;g3681a448973_2_154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1" name="Google Shape;2461;g3681a448973_2_154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2" name="Google Shape;2462;g3681a448973_2_154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63" name="Google Shape;2463;g3681a448973_2_154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4" name="Google Shape;2464;g3681a448973_2_154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65" name="Google Shape;2465;g3681a448973_2_154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66" name="Google Shape;2466;g3681a448973_2_15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7" name="Google Shape;2467;g3681a448973_2_154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68" name="Google Shape;2468;g3681a448973_2_154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9" name="Google Shape;2469;g3681a448973_2_154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70" name="Google Shape;2470;g3681a448973_2_154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2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2" name="Google Shape;2472;g3681a448973_2_1543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73" name="Google Shape;2473;g3681a448973_2_1543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74" name="Google Shape;2474;g3681a448973_2_1543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75" name="Google Shape;2475;g3681a448973_2_154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g3681a448973_2_154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77" name="Google Shape;2477;g3681a448973_2_154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478" name="Google Shape;2478;g3681a448973_2_15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2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0" name="Google Shape;2480;g3681a448973_2_154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81" name="Google Shape;2481;g3681a448973_2_15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82" name="Google Shape;2482;g3681a448973_2_154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83" name="Google Shape;2483;g3681a448973_2_15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4" name="Google Shape;2484;g3681a448973_2_15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85" name="Google Shape;2485;g3681a448973_2_154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6" name="Google Shape;2486;g3681a448973_2_154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7" name="Google Shape;2487;g3681a448973_2_15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88" name="Google Shape;2488;g3681a448973_2_15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9" name="Google Shape;2489;g3681a448973_2_15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g3681a448973_2_15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2" name="Google Shape;2492;g3681a448973_2_154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493" name="Google Shape;2493;g3681a448973_2_154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94" name="Google Shape;2494;g3681a448973_2_15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5" name="Google Shape;2495;g3681a448973_2_154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96" name="Google Shape;2496;g3681a448973_2_15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7" name="Google Shape;2497;g3681a448973_2_15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98" name="Google Shape;2498;g3681a448973_2_154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9" name="Google Shape;2499;g3681a448973_2_154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0" name="Google Shape;2500;g3681a448973_2_15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1" name="Google Shape;2501;g3681a448973_2_15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g3681a448973_2_1322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" name="Google Shape;263;g3681a448973_2_1322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" name="Google Shape;264;g3681a448973_2_1322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5" name="Google Shape;265;g3681a448973_2_132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6" name="Google Shape;266;g3681a448973_2_1322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67" name="Google Shape;267;g3681a448973_2_132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g3681a448973_2_132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9" name="Google Shape;269;g3681a448973_2_13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3" name="Google Shape;2503;g3681a448973_2_154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04" name="Google Shape;2504;g3681a448973_2_15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5" name="Google Shape;2505;g3681a448973_2_154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06" name="Google Shape;2506;g3681a448973_2_15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7" name="Google Shape;2507;g3681a448973_2_15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08" name="Google Shape;2508;g3681a448973_2_154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9" name="Google Shape;2509;g3681a448973_2_154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10" name="Google Shape;2510;g3681a448973_2_154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1" name="Google Shape;2511;g3681a448973_2_154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12" name="Google Shape;2512;g3681a448973_2_154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3" name="Google Shape;2513;g3681a448973_2_154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4" name="Google Shape;2514;g3681a448973_2_15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5" name="Google Shape;2515;g3681a448973_2_15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7" name="Google Shape;2517;g3681a448973_2_154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18" name="Google Shape;2518;g3681a448973_2_15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9" name="Google Shape;2519;g3681a448973_2_154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20" name="Google Shape;2520;g3681a448973_2_15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1" name="Google Shape;2521;g3681a448973_2_15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22" name="Google Shape;2522;g3681a448973_2_154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g3681a448973_2_15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24" name="Google Shape;2524;g3681a448973_2_15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25" name="Google Shape;2525;g3681a448973_2_15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2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7" name="Google Shape;2527;g3681a448973_2_154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28" name="Google Shape;2528;g3681a448973_2_154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9" name="Google Shape;2529;g3681a448973_2_154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30" name="Google Shape;2530;g3681a448973_2_1549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1" name="Google Shape;2531;g3681a448973_2_1549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32" name="Google Shape;2532;g3681a448973_2_154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33" name="Google Shape;2533;g3681a448973_2_154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34" name="Google Shape;2534;g3681a448973_2_154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2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6" name="Google Shape;2536;g3681a448973_2_155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7" name="Google Shape;2537;g3681a448973_2_15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8" name="Google Shape;2538;g3681a448973_2_15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9" name="Google Shape;2539;g3681a448973_2_155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40" name="Google Shape;2540;g3681a448973_2_15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1" name="Google Shape;2541;g3681a448973_2_15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42" name="Google Shape;2542;g3681a448973_2_15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3" name="Google Shape;2543;g3681a448973_2_15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5" name="Google Shape;2545;g3681a448973_2_1551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6" name="Google Shape;2546;g3681a448973_2_1551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7" name="Google Shape;2547;g3681a448973_2_1551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48" name="Google Shape;2548;g3681a448973_2_155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49" name="Google Shape;2549;g3681a448973_2_1551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0" name="Google Shape;2550;g3681a448973_2_155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g3681a448973_2_155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2" name="Google Shape;2552;g3681a448973_2_15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3681a448973_2_1552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5" name="Google Shape;2555;g3681a448973_2_155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6" name="Google Shape;2556;g3681a448973_2_155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7" name="Google Shape;2557;g3681a448973_2_1552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58" name="Google Shape;2558;g3681a448973_2_155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g3681a448973_2_1552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61" name="Google Shape;2561;g3681a448973_2_155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62" name="Google Shape;2562;g3681a448973_2_1552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3" name="Google Shape;2563;g3681a448973_2_1552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4" name="Google Shape;2564;g3681a448973_2_1552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" name="Google Shape;2566;g3681a448973_2_1553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7" name="Google Shape;2567;g3681a448973_2_1553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8" name="Google Shape;2568;g3681a448973_2_155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69" name="Google Shape;2569;g3681a448973_2_155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0" name="Google Shape;2570;g3681a448973_2_155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71" name="Google Shape;2571;g3681a448973_2_15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g3681a448973_2_15540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4" name="Google Shape;2574;g3681a448973_2_1554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5" name="Google Shape;2575;g3681a448973_2_1554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6" name="Google Shape;2576;g3681a448973_2_1554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7" name="Google Shape;2577;g3681a448973_2_15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78" name="Google Shape;2578;g3681a448973_2_1554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3681a448973_2_15547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1" name="Google Shape;2581;g3681a448973_2_15547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582" name="Google Shape;2582;g3681a448973_2_155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83" name="Google Shape;2583;g3681a448973_2_15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4" name="Google Shape;2584;g3681a448973_2_15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" name="Google Shape;271;g3681a448973_2_132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72" name="Google Shape;272;g3681a448973_2_132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g3681a448973_2_132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g3681a448973_2_132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5" name="Google Shape;275;g3681a448973_2_13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6" name="Google Shape;276;g3681a448973_2_132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" name="Google Shape;277;g3681a448973_2_132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6" name="Google Shape;2586;g3681a448973_2_15553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7" name="Google Shape;2587;g3681a448973_2_15553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588" name="Google Shape;2588;g3681a448973_2_15553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589" name="Google Shape;2589;g3681a448973_2_1555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90" name="Google Shape;2590;g3681a448973_2_155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1" name="Google Shape;2591;g3681a448973_2_155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3" name="Google Shape;2593;g3681a448973_2_1556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4" name="Google Shape;2594;g3681a448973_2_1556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95" name="Google Shape;2595;g3681a448973_2_1556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6" name="Google Shape;2596;g3681a448973_2_1556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97" name="Google Shape;2597;g3681a448973_2_1556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8" name="Google Shape;2598;g3681a448973_2_1556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99" name="Google Shape;2599;g3681a448973_2_15560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0" name="Google Shape;2600;g3681a448973_2_1556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01" name="Google Shape;2601;g3681a448973_2_15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3" name="Google Shape;2603;g3681a448973_2_155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04" name="Google Shape;2604;g3681a448973_2_15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05" name="Google Shape;2605;g3681a448973_2_155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06" name="Google Shape;2606;g3681a448973_2_15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7" name="Google Shape;2607;g3681a448973_2_15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08" name="Google Shape;2608;g3681a448973_2_15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9" name="Google Shape;2609;g3681a448973_2_155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0" name="Google Shape;2610;g3681a448973_2_15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11" name="Google Shape;2611;g3681a448973_2_15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2" name="Google Shape;2612;g3681a448973_2_15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2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4" name="Google Shape;2614;g3681a448973_2_155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15" name="Google Shape;2615;g3681a448973_2_155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16" name="Google Shape;2616;g3681a448973_2_155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17" name="Google Shape;2617;g3681a448973_2_155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g3681a448973_2_155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19" name="Google Shape;2619;g3681a448973_2_155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20" name="Google Shape;2620;g3681a448973_2_15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2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2" name="Google Shape;2622;g3681a448973_2_155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23" name="Google Shape;2623;g3681a448973_2_1558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24" name="Google Shape;2624;g3681a448973_2_155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25" name="Google Shape;2625;g3681a448973_2_155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g3681a448973_2_155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27" name="Google Shape;2627;g3681a448973_2_155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28" name="Google Shape;2628;g3681a448973_2_15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2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" name="Google Shape;2630;g3681a448973_2_1559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1" name="Google Shape;2631;g3681a448973_2_155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2" name="Google Shape;2632;g3681a448973_2_155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33" name="Google Shape;2633;g3681a448973_2_155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34" name="Google Shape;2634;g3681a448973_2_155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635" name="Google Shape;2635;g3681a448973_2_155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g3681a448973_2_155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37" name="Google Shape;2637;g3681a448973_2_15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2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9" name="Google Shape;2639;g3681a448973_2_156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40" name="Google Shape;2640;g3681a448973_2_156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g3681a448973_2_156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g3681a448973_2_156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43" name="Google Shape;2643;g3681a448973_2_15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44" name="Google Shape;2644;g3681a448973_2_156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5" name="Google Shape;2645;g3681a448973_2_156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" name="Google Shape;2647;g3681a448973_2_156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48" name="Google Shape;2648;g3681a448973_2_156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49" name="Google Shape;2649;g3681a448973_2_156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50" name="Google Shape;2650;g3681a448973_2_156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1" name="Google Shape;2651;g3681a448973_2_156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2" name="Google Shape;2652;g3681a448973_2_156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53" name="Google Shape;2653;g3681a448973_2_15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5" name="Google Shape;2655;g3681a448973_2_156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56" name="Google Shape;2656;g3681a448973_2_15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7" name="Google Shape;2657;g3681a448973_2_156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58" name="Google Shape;2658;g3681a448973_2_156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9" name="Google Shape;2659;g3681a448973_2_156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60" name="Google Shape;2660;g3681a448973_2_156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1" name="Google Shape;2661;g3681a448973_2_156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g3681a448973_2_15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g3681a448973_2_156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g3681a448973_2_15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Google Shape;2666;g3681a448973_2_156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7" name="Google Shape;2667;g3681a448973_2_156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68" name="Google Shape;2668;g3681a448973_2_156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69" name="Google Shape;2669;g3681a448973_2_15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70" name="Google Shape;2670;g3681a448973_2_15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71" name="Google Shape;2671;g3681a448973_2_15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2" name="Google Shape;2672;g3681a448973_2_15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3" name="Google Shape;2673;g3681a448973_2_156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4" name="Google Shape;2674;g3681a448973_2_156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5" name="Google Shape;2675;g3681a448973_2_15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6" name="Google Shape;2676;g3681a448973_2_15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g3681a448973_2_1324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0" name="Google Shape;280;g3681a448973_2_1324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1" name="Google Shape;281;g3681a448973_2_1324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82" name="Google Shape;282;g3681a448973_2_132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g3681a448973_2_132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4" name="Google Shape;284;g3681a448973_2_132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85" name="Google Shape;285;g3681a448973_2_13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8" name="Google Shape;2678;g3681a448973_2_156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79" name="Google Shape;2679;g3681a448973_2_15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0" name="Google Shape;2680;g3681a448973_2_156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81" name="Google Shape;2681;g3681a448973_2_15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2" name="Google Shape;2682;g3681a448973_2_15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83" name="Google Shape;2683;g3681a448973_2_15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g3681a448973_2_156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85" name="Google Shape;2685;g3681a448973_2_156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6" name="Google Shape;2686;g3681a448973_2_156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87" name="Google Shape;2687;g3681a448973_2_156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8" name="Google Shape;2688;g3681a448973_2_15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9" name="Google Shape;2689;g3681a448973_2_15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90" name="Google Shape;2690;g3681a448973_2_15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g3681a448973_2_156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93" name="Google Shape;2693;g3681a448973_2_15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4" name="Google Shape;2694;g3681a448973_2_156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95" name="Google Shape;2695;g3681a448973_2_15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6" name="Google Shape;2696;g3681a448973_2_15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97" name="Google Shape;2697;g3681a448973_2_156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8" name="Google Shape;2698;g3681a448973_2_15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99" name="Google Shape;2699;g3681a448973_2_15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0" name="Google Shape;2700;g3681a448973_2_15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2" name="Google Shape;2702;g3681a448973_2_156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03" name="Google Shape;2703;g3681a448973_2_156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g3681a448973_2_156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05" name="Google Shape;2705;g3681a448973_2_1566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6" name="Google Shape;2706;g3681a448973_2_156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7" name="Google Shape;2707;g3681a448973_2_156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08" name="Google Shape;2708;g3681a448973_2_15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09" name="Google Shape;2709;g3681a448973_2_156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g3681a448973_2_156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12" name="Google Shape;2712;g3681a448973_2_156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13" name="Google Shape;2713;g3681a448973_2_156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14" name="Google Shape;2714;g3681a448973_2_156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15" name="Google Shape;2715;g3681a448973_2_156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6" name="Google Shape;2716;g3681a448973_2_156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17" name="Google Shape;2717;g3681a448973_2_156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8" name="Google Shape;2718;g3681a448973_2_156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0" name="Google Shape;2720;g3681a448973_2_1568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1" name="Google Shape;2721;g3681a448973_2_156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2" name="Google Shape;2722;g3681a448973_2_156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23" name="Google Shape;2723;g3681a448973_2_15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4" name="Google Shape;2724;g3681a448973_2_156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25" name="Google Shape;2725;g3681a448973_2_156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g3681a448973_2_156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27" name="Google Shape;2727;g3681a448973_2_15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2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9" name="Google Shape;2729;g3681a448973_2_1569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30" name="Google Shape;2730;g3681a448973_2_156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g3681a448973_2_156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g3681a448973_2_156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33" name="Google Shape;2733;g3681a448973_2_15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34" name="Google Shape;2734;g3681a448973_2_1569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5" name="Google Shape;2735;g3681a448973_2_1569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2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7" name="Google Shape;2737;g3681a448973_2_157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38" name="Google Shape;2738;g3681a448973_2_157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39" name="Google Shape;2739;g3681a448973_2_157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40" name="Google Shape;2740;g3681a448973_2_157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g3681a448973_2_157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42" name="Google Shape;2742;g3681a448973_2_157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743" name="Google Shape;2743;g3681a448973_2_15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2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5" name="Google Shape;2745;g3681a448973_2_157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6" name="Google Shape;2746;g3681a448973_2_15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7" name="Google Shape;2747;g3681a448973_2_15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48" name="Google Shape;2748;g3681a448973_2_15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9" name="Google Shape;2749;g3681a448973_2_15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0" name="Google Shape;2750;g3681a448973_2_15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51" name="Google Shape;2751;g3681a448973_2_157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52" name="Google Shape;2752;g3681a448973_2_15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3" name="Google Shape;2753;g3681a448973_2_157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54" name="Google Shape;2754;g3681a448973_2_15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5" name="Google Shape;2755;g3681a448973_2_15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56" name="Google Shape;2756;g3681a448973_2_157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2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8" name="Google Shape;2758;g3681a448973_2_157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59" name="Google Shape;2759;g3681a448973_2_15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0" name="Google Shape;2760;g3681a448973_2_15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61" name="Google Shape;2761;g3681a448973_2_15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2" name="Google Shape;2762;g3681a448973_2_15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63" name="Google Shape;2763;g3681a448973_2_157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4" name="Google Shape;2764;g3681a448973_2_157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5" name="Google Shape;2765;g3681a448973_2_15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6" name="Google Shape;2766;g3681a448973_2_15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67" name="Google Shape;2767;g3681a448973_2_15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9" name="Google Shape;2769;g3681a448973_2_157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0" name="Google Shape;2770;g3681a448973_2_157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71" name="Google Shape;2771;g3681a448973_2_157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72" name="Google Shape;2772;g3681a448973_2_15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3" name="Google Shape;2773;g3681a448973_2_157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74" name="Google Shape;2774;g3681a448973_2_15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5" name="Google Shape;2775;g3681a448973_2_15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6" name="Google Shape;2776;g3681a448973_2_157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7" name="Google Shape;2777;g3681a448973_2_157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8" name="Google Shape;2778;g3681a448973_2_15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9" name="Google Shape;2779;g3681a448973_2_15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g3681a448973_2_1325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" name="Google Shape;288;g3681a448973_2_1325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" name="Google Shape;289;g3681a448973_2_132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" name="Google Shape;290;g3681a448973_2_132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" name="Google Shape;291;g3681a448973_2_13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" name="Google Shape;292;g3681a448973_2_13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" name="Google Shape;293;g3681a448973_2_132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94" name="Google Shape;294;g3681a448973_2_13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g3681a448973_2_132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6" name="Google Shape;296;g3681a448973_2_13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g3681a448973_2_13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8" name="Google Shape;298;g3681a448973_2_132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1" name="Google Shape;2781;g3681a448973_2_157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82" name="Google Shape;2782;g3681a448973_2_15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83" name="Google Shape;2783;g3681a448973_2_157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84" name="Google Shape;2784;g3681a448973_2_157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5" name="Google Shape;2785;g3681a448973_2_157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86" name="Google Shape;2786;g3681a448973_2_157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7" name="Google Shape;2787;g3681a448973_2_157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88" name="Google Shape;2788;g3681a448973_2_157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9" name="Google Shape;2789;g3681a448973_2_157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90" name="Google Shape;2790;g3681a448973_2_157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1" name="Google Shape;2791;g3681a448973_2_157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2" name="Google Shape;2792;g3681a448973_2_157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3" name="Google Shape;2793;g3681a448973_2_157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2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5" name="Google Shape;2795;g3681a448973_2_157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96" name="Google Shape;2796;g3681a448973_2_15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7" name="Google Shape;2797;g3681a448973_2_157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98" name="Google Shape;2798;g3681a448973_2_15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9" name="Google Shape;2799;g3681a448973_2_15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00" name="Google Shape;2800;g3681a448973_2_157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1" name="Google Shape;2801;g3681a448973_2_157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2" name="Google Shape;2802;g3681a448973_2_15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3" name="Google Shape;2803;g3681a448973_2_157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2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5" name="Google Shape;2805;g3681a448973_2_157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06" name="Google Shape;2806;g3681a448973_2_157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g3681a448973_2_157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08" name="Google Shape;2808;g3681a448973_2_1577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9" name="Google Shape;2809;g3681a448973_2_157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0" name="Google Shape;2810;g3681a448973_2_157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11" name="Google Shape;2811;g3681a448973_2_15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12" name="Google Shape;2812;g3681a448973_2_157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2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4" name="Google Shape;2814;g3681a448973_2_15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5" name="Google Shape;2815;g3681a448973_2_15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16" name="Google Shape;2816;g3681a448973_2_15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17" name="Google Shape;2817;g3681a448973_2_157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18" name="Google Shape;2818;g3681a448973_2_15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9" name="Google Shape;2819;g3681a448973_2_157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20" name="Google Shape;2820;g3681a448973_2_15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1" name="Google Shape;2821;g3681a448973_2_15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3" name="Google Shape;2823;g3681a448973_2_1579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4" name="Google Shape;2824;g3681a448973_2_15790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25" name="Google Shape;2825;g3681a448973_2_15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826" name="Google Shape;2826;g3681a448973_2_1579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27" name="Google Shape;2827;g3681a448973_2_1579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828" name="Google Shape;2828;g3681a448973_2_1579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9" name="Google Shape;2829;g3681a448973_2_1579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g3681a448973_2_1579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31" name="Google Shape;2831;g3681a448973_2_15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2" name="Google Shape;2832;g3681a448973_2_157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833" name="Google Shape;2833;g3681a448973_2_15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g3681a448973_2_1580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6" name="Google Shape;2836;g3681a448973_2_158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7" name="Google Shape;2837;g3681a448973_2_158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38" name="Google Shape;2838;g3681a448973_2_158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39" name="Google Shape;2839;g3681a448973_2_15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40" name="Google Shape;2840;g3681a448973_2_15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1" name="Google Shape;2841;g3681a448973_2_158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42" name="Google Shape;2842;g3681a448973_2_15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3" name="Google Shape;2843;g3681a448973_2_158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44" name="Google Shape;2844;g3681a448973_2_15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5" name="Google Shape;2845;g3681a448973_2_15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46" name="Google Shape;2846;g3681a448973_2_158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3681a448973_2_15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9" name="Google Shape;2849;g3681a448973_2_15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50" name="Google Shape;2850;g3681a448973_2_158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51" name="Google Shape;2851;g3681a448973_2_15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2" name="Google Shape;2852;g3681a448973_2_158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53" name="Google Shape;2853;g3681a448973_2_15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4" name="Google Shape;2854;g3681a448973_2_15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55" name="Google Shape;2855;g3681a448973_2_15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6" name="Google Shape;2856;g3681a448973_2_15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7" name="Google Shape;2857;g3681a448973_2_15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8" name="Google Shape;2858;g3681a448973_2_15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2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0" name="Google Shape;2860;g3681a448973_2_158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61" name="Google Shape;2861;g3681a448973_2_15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2" name="Google Shape;2862;g3681a448973_2_15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63" name="Google Shape;2863;g3681a448973_2_15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4" name="Google Shape;2864;g3681a448973_2_15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65" name="Google Shape;2865;g3681a448973_2_15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6" name="Google Shape;2866;g3681a448973_2_158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7" name="Google Shape;2867;g3681a448973_2_158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8" name="Google Shape;2868;g3681a448973_2_158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9" name="Google Shape;2869;g3681a448973_2_158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0" name="Google Shape;2870;g3681a448973_2_158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1" name="Google Shape;2871;g3681a448973_2_15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2" name="Google Shape;2872;g3681a448973_2_15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2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4" name="Google Shape;2874;g3681a448973_2_158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75" name="Google Shape;2875;g3681a448973_2_15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6" name="Google Shape;2876;g3681a448973_2_158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77" name="Google Shape;2877;g3681a448973_2_15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8" name="Google Shape;2878;g3681a448973_2_15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9" name="Google Shape;2879;g3681a448973_2_158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0" name="Google Shape;2880;g3681a448973_2_158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1" name="Google Shape;2881;g3681a448973_2_15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2" name="Google Shape;2882;g3681a448973_2_15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2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4" name="Google Shape;2884;g3681a448973_2_158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85" name="Google Shape;2885;g3681a448973_2_158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g3681a448973_2_158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87" name="Google Shape;2887;g3681a448973_2_1585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8" name="Google Shape;2888;g3681a448973_2_158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9" name="Google Shape;2889;g3681a448973_2_158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90" name="Google Shape;2890;g3681a448973_2_15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91" name="Google Shape;2891;g3681a448973_2_158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" name="Google Shape;300;g3681a448973_2_132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01" name="Google Shape;301;g3681a448973_2_13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" name="Google Shape;302;g3681a448973_2_132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3" name="Google Shape;303;g3681a448973_2_13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" name="Google Shape;304;g3681a448973_2_13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5" name="Google Shape;305;g3681a448973_2_13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g3681a448973_2_132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" name="Google Shape;307;g3681a448973_2_13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" name="Google Shape;308;g3681a448973_2_13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" name="Google Shape;309;g3681a448973_2_13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2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Google Shape;2893;g3681a448973_2_158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4" name="Google Shape;2894;g3681a448973_2_158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5" name="Google Shape;2895;g3681a448973_2_158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96" name="Google Shape;2896;g3681a448973_2_158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97" name="Google Shape;2897;g3681a448973_2_15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8" name="Google Shape;2898;g3681a448973_2_158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99" name="Google Shape;2899;g3681a448973_2_158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0" name="Google Shape;2900;g3681a448973_2_158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2" name="Google Shape;2902;g3681a448973_2_1586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3" name="Google Shape;2903;g3681a448973_2_158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4" name="Google Shape;2904;g3681a448973_2_158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05" name="Google Shape;2905;g3681a448973_2_158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06" name="Google Shape;2906;g3681a448973_2_158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07" name="Google Shape;2907;g3681a448973_2_158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g3681a448973_2_158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09" name="Google Shape;2909;g3681a448973_2_15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1" name="Google Shape;2911;g3681a448973_2_1587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12" name="Google Shape;2912;g3681a448973_2_158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g3681a448973_2_158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g3681a448973_2_158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15" name="Google Shape;2915;g3681a448973_2_158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16" name="Google Shape;2916;g3681a448973_2_1587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7" name="Google Shape;2917;g3681a448973_2_1587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2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9" name="Google Shape;2919;g3681a448973_2_1588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0" name="Google Shape;2920;g3681a448973_2_158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g3681a448973_2_158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22" name="Google Shape;2922;g3681a448973_2_15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3" name="Google Shape;2923;g3681a448973_2_15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4" name="Google Shape;2924;g3681a448973_2_15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5" name="Google Shape;2925;g3681a448973_2_158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26" name="Google Shape;2926;g3681a448973_2_15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7" name="Google Shape;2927;g3681a448973_2_158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28" name="Google Shape;2928;g3681a448973_2_15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g3681a448973_2_15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30" name="Google Shape;2930;g3681a448973_2_158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2" name="Google Shape;2932;g3681a448973_2_1589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3" name="Google Shape;2933;g3681a448973_2_158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4" name="Google Shape;2934;g3681a448973_2_158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35" name="Google Shape;2935;g3681a448973_2_15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6" name="Google Shape;2936;g3681a448973_2_15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37" name="Google Shape;2937;g3681a448973_2_15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8" name="Google Shape;2938;g3681a448973_2_1589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39" name="Google Shape;2939;g3681a448973_2_15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40" name="Google Shape;2940;g3681a448973_2_15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41" name="Google Shape;2941;g3681a448973_2_15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2" name="Google Shape;2942;g3681a448973_2_15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43" name="Google Shape;2943;g3681a448973_2_158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2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5" name="Google Shape;2945;g3681a448973_2_159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6" name="Google Shape;2946;g3681a448973_2_159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7" name="Google Shape;2947;g3681a448973_2_159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8" name="Google Shape;2948;g3681a448973_2_159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49" name="Google Shape;2949;g3681a448973_2_15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0" name="Google Shape;2950;g3681a448973_2_15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51" name="Google Shape;2951;g3681a448973_2_159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52" name="Google Shape;2952;g3681a448973_2_15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3" name="Google Shape;2953;g3681a448973_2_159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54" name="Google Shape;2954;g3681a448973_2_15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5" name="Google Shape;2955;g3681a448973_2_15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56" name="Google Shape;2956;g3681a448973_2_159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2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8" name="Google Shape;2958;g3681a448973_2_1592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9" name="Google Shape;2959;g3681a448973_2_159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0" name="Google Shape;2960;g3681a448973_2_159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61" name="Google Shape;2961;g3681a448973_2_159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62" name="Google Shape;2962;g3681a448973_2_159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63" name="Google Shape;2963;g3681a448973_2_159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g3681a448973_2_159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65" name="Google Shape;2965;g3681a448973_2_15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2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7" name="Google Shape;2967;g3681a448973_2_1593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68" name="Google Shape;2968;g3681a448973_2_159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9" name="Google Shape;2969;g3681a448973_2_159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g3681a448973_2_159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71" name="Google Shape;2971;g3681a448973_2_159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72" name="Google Shape;2972;g3681a448973_2_1593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g3681a448973_2_1593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2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5" name="Google Shape;2975;g3681a448973_2_159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76" name="Google Shape;2976;g3681a448973_2_159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977" name="Google Shape;2977;g3681a448973_2_159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978" name="Google Shape;2978;g3681a448973_2_159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9" name="Google Shape;2979;g3681a448973_2_159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80" name="Google Shape;2980;g3681a448973_2_159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981" name="Google Shape;2981;g3681a448973_2_159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2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3" name="Google Shape;2983;g3681a448973_2_1595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4" name="Google Shape;2984;g3681a448973_2_159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5" name="Google Shape;2985;g3681a448973_2_159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6" name="Google Shape;2986;g3681a448973_2_159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7" name="Google Shape;2987;g3681a448973_2_15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8" name="Google Shape;2988;g3681a448973_2_159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89" name="Google Shape;2989;g3681a448973_2_159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90" name="Google Shape;2990;g3681a448973_2_159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91" name="Google Shape;2991;g3681a448973_2_159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92" name="Google Shape;2992;g3681a448973_2_15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3" name="Google Shape;2993;g3681a448973_2_15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94" name="Google Shape;2994;g3681a448973_2_159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oogle Shape;37;g3681a448973_2_130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" name="Google Shape;38;g3681a448973_2_130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39;g3681a448973_2_130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g3681a448973_2_130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" name="Google Shape;41;g3681a448973_2_13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" name="Google Shape;42;g3681a448973_2_1300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g3681a448973_2_1300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g3681a448973_2_13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g3681a448973_2_1327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3" name="Google Shape;313;g3681a448973_2_132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14" name="Google Shape;314;g3681a448973_2_13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5" name="Google Shape;315;g3681a448973_2_132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6" name="Google Shape;316;g3681a448973_2_13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" name="Google Shape;317;g3681a448973_2_13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" name="Google Shape;318;g3681a448973_2_1327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9" name="Google Shape;319;g3681a448973_2_1327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" name="Google Shape;320;g3681a448973_2_13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" name="Google Shape;321;g3681a448973_2_13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2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6" name="Google Shape;2996;g3681a448973_2_159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97" name="Google Shape;2997;g3681a448973_2_159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98" name="Google Shape;2998;g3681a448973_2_159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99" name="Google Shape;2999;g3681a448973_2_159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0" name="Google Shape;3000;g3681a448973_2_159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01" name="Google Shape;3001;g3681a448973_2_159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2" name="Google Shape;3002;g3681a448973_2_159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03" name="Google Shape;3003;g3681a448973_2_15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4" name="Google Shape;3004;g3681a448973_2_159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05" name="Google Shape;3005;g3681a448973_2_15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7" name="Google Shape;3007;g3681a448973_2_159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8" name="Google Shape;3008;g3681a448973_2_159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09" name="Google Shape;3009;g3681a448973_2_1597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10" name="Google Shape;3010;g3681a448973_2_159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1" name="Google Shape;3011;g3681a448973_2_159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12" name="Google Shape;3012;g3681a448973_2_159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3" name="Google Shape;3013;g3681a448973_2_159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14" name="Google Shape;3014;g3681a448973_2_159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5" name="Google Shape;3015;g3681a448973_2_159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6" name="Google Shape;3016;g3681a448973_2_159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7" name="Google Shape;3017;g3681a448973_2_159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3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9" name="Google Shape;3019;g3681a448973_2_159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20" name="Google Shape;3020;g3681a448973_2_15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1" name="Google Shape;3021;g3681a448973_2_159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22" name="Google Shape;3022;g3681a448973_2_159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3" name="Google Shape;3023;g3681a448973_2_159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24" name="Google Shape;3024;g3681a448973_2_159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5" name="Google Shape;3025;g3681a448973_2_1598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26" name="Google Shape;3026;g3681a448973_2_1598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27" name="Google Shape;3027;g3681a448973_2_159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28" name="Google Shape;3028;g3681a448973_2_159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29" name="Google Shape;3029;g3681a448973_2_159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0" name="Google Shape;3030;g3681a448973_2_159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1" name="Google Shape;3031;g3681a448973_2_159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3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3" name="Google Shape;3033;g3681a448973_2_160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34" name="Google Shape;3034;g3681a448973_2_16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5" name="Google Shape;3035;g3681a448973_2_160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36" name="Google Shape;3036;g3681a448973_2_160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7" name="Google Shape;3037;g3681a448973_2_160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38" name="Google Shape;3038;g3681a448973_2_160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9" name="Google Shape;3039;g3681a448973_2_160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0" name="Google Shape;3040;g3681a448973_2_160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1" name="Google Shape;3041;g3681a448973_2_160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g3681a448973_2_160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4" name="Google Shape;3044;g3681a448973_2_1601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g3681a448973_2_1601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46" name="Google Shape;3046;g3681a448973_2_1601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7" name="Google Shape;3047;g3681a448973_2_1601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8" name="Google Shape;3048;g3681a448973_2_1601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49" name="Google Shape;3049;g3681a448973_2_160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50" name="Google Shape;3050;g3681a448973_2_160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2" name="Google Shape;3052;g3681a448973_2_160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3" name="Google Shape;3053;g3681a448973_2_160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54" name="Google Shape;3054;g3681a448973_2_16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55" name="Google Shape;3055;g3681a448973_2_160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56" name="Google Shape;3056;g3681a448973_2_160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7" name="Google Shape;3057;g3681a448973_2_160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58" name="Google Shape;3058;g3681a448973_2_160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9" name="Google Shape;3059;g3681a448973_2_160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3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" name="Google Shape;3061;g3681a448973_2_1602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2" name="Google Shape;3062;g3681a448973_2_160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3" name="Google Shape;3063;g3681a448973_2_160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4" name="Google Shape;3064;g3681a448973_2_16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5" name="Google Shape;3065;g3681a448973_2_16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6" name="Google Shape;3066;g3681a448973_2_16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7" name="Google Shape;3067;g3681a448973_2_160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68" name="Google Shape;3068;g3681a448973_2_16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9" name="Google Shape;3069;g3681a448973_2_160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70" name="Google Shape;3070;g3681a448973_2_16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1" name="Google Shape;3071;g3681a448973_2_16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72" name="Google Shape;3072;g3681a448973_2_160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3074;g3681a448973_2_1604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5" name="Google Shape;3075;g3681a448973_2_160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6" name="Google Shape;3076;g3681a448973_2_160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7" name="Google Shape;3077;g3681a448973_2_16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8" name="Google Shape;3078;g3681a448973_2_160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9" name="Google Shape;3079;g3681a448973_2_16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80" name="Google Shape;3080;g3681a448973_2_160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81" name="Google Shape;3081;g3681a448973_2_160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2" name="Google Shape;3082;g3681a448973_2_160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83" name="Google Shape;3083;g3681a448973_2_160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4" name="Google Shape;3084;g3681a448973_2_160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85" name="Google Shape;3085;g3681a448973_2_160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3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7" name="Google Shape;3087;g3681a448973_2_1605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8" name="Google Shape;3088;g3681a448973_2_160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9" name="Google Shape;3089;g3681a448973_2_160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0" name="Google Shape;3090;g3681a448973_2_160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1" name="Google Shape;3091;g3681a448973_2_160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2" name="Google Shape;3092;g3681a448973_2_160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93" name="Google Shape;3093;g3681a448973_2_160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94" name="Google Shape;3094;g3681a448973_2_16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95" name="Google Shape;3095;g3681a448973_2_160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96" name="Google Shape;3096;g3681a448973_2_160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7" name="Google Shape;3097;g3681a448973_2_160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98" name="Google Shape;3098;g3681a448973_2_160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3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0" name="Google Shape;3100;g3681a448973_2_1606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1" name="Google Shape;3101;g3681a448973_2_160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2" name="Google Shape;3102;g3681a448973_2_160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03" name="Google Shape;3103;g3681a448973_2_160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04" name="Google Shape;3104;g3681a448973_2_160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05" name="Google Shape;3105;g3681a448973_2_160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g3681a448973_2_160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07" name="Google Shape;3107;g3681a448973_2_16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oogle Shape;323;g3681a448973_2_132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24" name="Google Shape;324;g3681a448973_2_13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" name="Google Shape;325;g3681a448973_2_132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6" name="Google Shape;326;g3681a448973_2_13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g3681a448973_2_13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8" name="Google Shape;328;g3681a448973_2_1329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g3681a448973_2_1329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0" name="Google Shape;330;g3681a448973_2_1329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g3681a448973_2_132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2" name="Google Shape;332;g3681a448973_2_132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" name="Google Shape;333;g3681a448973_2_132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" name="Google Shape;334;g3681a448973_2_13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" name="Google Shape;335;g3681a448973_2_13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3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9" name="Google Shape;3109;g3681a448973_2_160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10" name="Google Shape;3110;g3681a448973_2_160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g3681a448973_2_160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g3681a448973_2_160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13" name="Google Shape;3113;g3681a448973_2_16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14" name="Google Shape;3114;g3681a448973_2_160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5" name="Google Shape;3115;g3681a448973_2_160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7" name="Google Shape;3117;g3681a448973_2_160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18" name="Google Shape;3118;g3681a448973_2_160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19" name="Google Shape;3119;g3681a448973_2_160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20" name="Google Shape;3120;g3681a448973_2_160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g3681a448973_2_160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22" name="Google Shape;3122;g3681a448973_2_160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123" name="Google Shape;3123;g3681a448973_2_160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5" name="Google Shape;3125;g3681a448973_2_1609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26" name="Google Shape;3126;g3681a448973_2_16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7" name="Google Shape;3127;g3681a448973_2_160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28" name="Google Shape;3128;g3681a448973_2_16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9" name="Google Shape;3129;g3681a448973_2_16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30" name="Google Shape;3130;g3681a448973_2_160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g3681a448973_2_160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2" name="Google Shape;3132;g3681a448973_2_160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3" name="Google Shape;3133;g3681a448973_2_16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34" name="Google Shape;3134;g3681a448973_2_160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g3681a448973_2_16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7" name="Google Shape;3137;g3681a448973_2_161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38" name="Google Shape;3138;g3681a448973_2_161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39" name="Google Shape;3139;g3681a448973_2_16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0" name="Google Shape;3140;g3681a448973_2_161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41" name="Google Shape;3141;g3681a448973_2_16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2" name="Google Shape;3142;g3681a448973_2_16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43" name="Google Shape;3143;g3681a448973_2_1610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4" name="Google Shape;3144;g3681a448973_2_1610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5" name="Google Shape;3145;g3681a448973_2_16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6" name="Google Shape;3146;g3681a448973_2_16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3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8" name="Google Shape;3148;g3681a448973_2_161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49" name="Google Shape;3149;g3681a448973_2_16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50" name="Google Shape;3150;g3681a448973_2_161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51" name="Google Shape;3151;g3681a448973_2_16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2" name="Google Shape;3152;g3681a448973_2_16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53" name="Google Shape;3153;g3681a448973_2_16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4" name="Google Shape;3154;g3681a448973_2_161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55" name="Google Shape;3155;g3681a448973_2_161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6" name="Google Shape;3156;g3681a448973_2_16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57" name="Google Shape;3157;g3681a448973_2_16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8" name="Google Shape;3158;g3681a448973_2_16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59" name="Google Shape;3159;g3681a448973_2_16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0" name="Google Shape;3160;g3681a448973_2_16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3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2" name="Google Shape;3162;g3681a448973_2_1612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63" name="Google Shape;3163;g3681a448973_2_16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64" name="Google Shape;3164;g3681a448973_2_161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65" name="Google Shape;3165;g3681a448973_2_16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6" name="Google Shape;3166;g3681a448973_2_16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67" name="Google Shape;3167;g3681a448973_2_16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8" name="Google Shape;3168;g3681a448973_2_16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69" name="Google Shape;3169;g3681a448973_2_16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0" name="Google Shape;3170;g3681a448973_2_16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2" name="Google Shape;3172;g3681a448973_2_161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73" name="Google Shape;3173;g3681a448973_2_161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4" name="Google Shape;3174;g3681a448973_2_161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75" name="Google Shape;3175;g3681a448973_2_1613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6" name="Google Shape;3176;g3681a448973_2_161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7" name="Google Shape;3177;g3681a448973_2_161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78" name="Google Shape;3178;g3681a448973_2_16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79" name="Google Shape;3179;g3681a448973_2_161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1" name="Google Shape;3181;g3681a448973_2_16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2" name="Google Shape;3182;g3681a448973_2_16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83" name="Google Shape;3183;g3681a448973_2_16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84" name="Google Shape;3184;g3681a448973_2_161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85" name="Google Shape;3185;g3681a448973_2_16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6" name="Google Shape;3186;g3681a448973_2_16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87" name="Google Shape;3187;g3681a448973_2_16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8" name="Google Shape;3188;g3681a448973_2_16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0" name="Google Shape;3190;g3681a448973_2_1615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91" name="Google Shape;3191;g3681a448973_2_161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2" name="Google Shape;3192;g3681a448973_2_161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93" name="Google Shape;3193;g3681a448973_2_161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94" name="Google Shape;3194;g3681a448973_2_161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95" name="Google Shape;3195;g3681a448973_2_161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6" name="Google Shape;3196;g3681a448973_2_161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97" name="Google Shape;3197;g3681a448973_2_16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9" name="Google Shape;3199;g3681a448973_2_161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00" name="Google Shape;3200;g3681a448973_2_161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1" name="Google Shape;3201;g3681a448973_2_161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2" name="Google Shape;3202;g3681a448973_2_161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03" name="Google Shape;3203;g3681a448973_2_16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04" name="Google Shape;3204;g3681a448973_2_161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5" name="Google Shape;3205;g3681a448973_2_161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g3681a448973_2_133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38" name="Google Shape;338;g3681a448973_2_13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9" name="Google Shape;339;g3681a448973_2_133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40" name="Google Shape;340;g3681a448973_2_13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g3681a448973_2_13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2" name="Google Shape;342;g3681a448973_2_133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" name="Google Shape;343;g3681a448973_2_133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" name="Google Shape;344;g3681a448973_2_13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5" name="Google Shape;345;g3681a448973_2_13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3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Google Shape;3207;g3681a448973_2_161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08" name="Google Shape;3208;g3681a448973_2_161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09" name="Google Shape;3209;g3681a448973_2_161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10" name="Google Shape;3210;g3681a448973_2_161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1" name="Google Shape;3211;g3681a448973_2_161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12" name="Google Shape;3212;g3681a448973_2_161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213" name="Google Shape;3213;g3681a448973_2_161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g3681a448973_2_161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16" name="Google Shape;3216;g3681a448973_2_16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7" name="Google Shape;3217;g3681a448973_2_161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18" name="Google Shape;3218;g3681a448973_2_16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9" name="Google Shape;3219;g3681a448973_2_16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20" name="Google Shape;3220;g3681a448973_2_161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g3681a448973_2_161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2" name="Google Shape;3222;g3681a448973_2_16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3" name="Google Shape;3223;g3681a448973_2_16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4" name="Google Shape;3224;g3681a448973_2_16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3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6" name="Google Shape;3226;g3681a448973_2_16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7" name="Google Shape;3227;g3681a448973_2_16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28" name="Google Shape;3228;g3681a448973_2_161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29" name="Google Shape;3229;g3681a448973_2_16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0" name="Google Shape;3230;g3681a448973_2_161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31" name="Google Shape;3231;g3681a448973_2_16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2" name="Google Shape;3232;g3681a448973_2_16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33" name="Google Shape;3233;g3681a448973_2_161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4" name="Google Shape;3234;g3681a448973_2_161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5" name="Google Shape;3235;g3681a448973_2_16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6" name="Google Shape;3236;g3681a448973_2_16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3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8" name="Google Shape;3238;g3681a448973_2_162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39" name="Google Shape;3239;g3681a448973_2_16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0" name="Google Shape;3240;g3681a448973_2_162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41" name="Google Shape;3241;g3681a448973_2_16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2" name="Google Shape;3242;g3681a448973_2_16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43" name="Google Shape;3243;g3681a448973_2_16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4" name="Google Shape;3244;g3681a448973_2_162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45" name="Google Shape;3245;g3681a448973_2_162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6" name="Google Shape;3246;g3681a448973_2_162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47" name="Google Shape;3247;g3681a448973_2_162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8" name="Google Shape;3248;g3681a448973_2_16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9" name="Google Shape;3249;g3681a448973_2_16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0" name="Google Shape;3250;g3681a448973_2_16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2" name="Google Shape;3252;g3681a448973_2_162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53" name="Google Shape;3253;g3681a448973_2_16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4" name="Google Shape;3254;g3681a448973_2_162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55" name="Google Shape;3255;g3681a448973_2_16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6" name="Google Shape;3256;g3681a448973_2_16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57" name="Google Shape;3257;g3681a448973_2_16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8" name="Google Shape;3258;g3681a448973_2_16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9" name="Google Shape;3259;g3681a448973_2_16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0" name="Google Shape;3260;g3681a448973_2_16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2" name="Google Shape;3262;g3681a448973_2_162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63" name="Google Shape;3263;g3681a448973_2_1622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4" name="Google Shape;3264;g3681a448973_2_1622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65" name="Google Shape;3265;g3681a448973_2_1622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6" name="Google Shape;3266;g3681a448973_2_1622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7" name="Google Shape;3267;g3681a448973_2_1622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68" name="Google Shape;3268;g3681a448973_2_16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69" name="Google Shape;3269;g3681a448973_2_162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3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1" name="Google Shape;3271;g3681a448973_2_16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72" name="Google Shape;3272;g3681a448973_2_16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73" name="Google Shape;3273;g3681a448973_2_16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4" name="Google Shape;3274;g3681a448973_2_162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75" name="Google Shape;3275;g3681a448973_2_16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6" name="Google Shape;3276;g3681a448973_2_162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77" name="Google Shape;3277;g3681a448973_2_16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8" name="Google Shape;3278;g3681a448973_2_16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3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0" name="Google Shape;3280;g3681a448973_2_162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81" name="Google Shape;3281;g3681a448973_2_162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2" name="Google Shape;3282;g3681a448973_2_162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83" name="Google Shape;3283;g3681a448973_2_162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4" name="Google Shape;3284;g3681a448973_2_162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85" name="Google Shape;3285;g3681a448973_2_162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6" name="Google Shape;3286;g3681a448973_2_162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87" name="Google Shape;3287;g3681a448973_2_162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88" name="Google Shape;3288;g3681a448973_2_162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89" name="Google Shape;3289;g3681a448973_2_162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1" name="Google Shape;3291;g3681a448973_2_1625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2" name="Google Shape;3292;g3681a448973_2_1625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93" name="Google Shape;3293;g3681a448973_2_162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294" name="Google Shape;3294;g3681a448973_2_162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5" name="Google Shape;3295;g3681a448973_2_162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" name="Google Shape;3297;g3681a448973_2_1626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8" name="Google Shape;3298;g3681a448973_2_1626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g3681a448973_2_162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00" name="Google Shape;3300;g3681a448973_2_16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1" name="Google Shape;3301;g3681a448973_2_16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02" name="Google Shape;3302;g3681a448973_2_16264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3" name="Google Shape;3303;g3681a448973_2_1626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4" name="Google Shape;3304;g3681a448973_2_1626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05" name="Google Shape;3305;g3681a448973_2_162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" name="Google Shape;347;g3681a448973_2_133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8" name="Google Shape;348;g3681a448973_2_133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g3681a448973_2_133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0" name="Google Shape;350;g3681a448973_2_1331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" name="Google Shape;351;g3681a448973_2_1331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" name="Google Shape;352;g3681a448973_2_133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3" name="Google Shape;353;g3681a448973_2_13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4" name="Google Shape;354;g3681a448973_2_133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" name="Google Shape;3307;g3681a448973_2_1627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08" name="Google Shape;3308;g3681a448973_2_1627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9" name="Google Shape;3309;g3681a448973_2_162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10" name="Google Shape;3310;g3681a448973_2_16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1" name="Google Shape;3311;g3681a448973_2_16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12" name="Google Shape;3312;g3681a448973_2_16274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3" name="Google Shape;3313;g3681a448973_2_1627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4" name="Google Shape;3314;g3681a448973_2_1627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15" name="Google Shape;3315;g3681a448973_2_162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3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" name="Google Shape;3317;g3681a448973_2_162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8" name="Google Shape;3318;g3681a448973_2_1628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9" name="Google Shape;3319;g3681a448973_2_1628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0" name="Google Shape;3320;g3681a448973_2_162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21" name="Google Shape;3321;g3681a448973_2_162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3681a448973_2_1629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24" name="Google Shape;3324;g3681a448973_2_1629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25" name="Google Shape;3325;g3681a448973_2_1629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6" name="Google Shape;3326;g3681a448973_2_162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7" name="Google Shape;3327;g3681a448973_2_162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9" name="Google Shape;3329;g3681a448973_2_162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0" name="Google Shape;3330;g3681a448973_2_1629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1" name="Google Shape;3331;g3681a448973_2_1629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2" name="Google Shape;3332;g3681a448973_2_1629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3" name="Google Shape;3333;g3681a448973_2_1629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34" name="Google Shape;3334;g3681a448973_2_1629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6" name="Google Shape;3336;g3681a448973_2_163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7" name="Google Shape;3337;g3681a448973_2_163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8" name="Google Shape;3338;g3681a448973_2_16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39" name="Google Shape;3339;g3681a448973_2_16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0" name="Google Shape;3340;g3681a448973_2_16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41" name="Google Shape;3341;g3681a448973_2_1630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2" name="Google Shape;3342;g3681a448973_2_1630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3" name="Google Shape;3343;g3681a448973_2_163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44" name="Google Shape;3344;g3681a448973_2_163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3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6" name="Google Shape;3346;g3681a448973_2_1631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7" name="Google Shape;3347;g3681a448973_2_1631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8" name="Google Shape;3348;g3681a448973_2_1631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9" name="Google Shape;3349;g3681a448973_2_1631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50" name="Google Shape;3350;g3681a448973_2_16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3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2" name="Google Shape;3352;g3681a448973_2_1631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53" name="Google Shape;3353;g3681a448973_2_163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54" name="Google Shape;3354;g3681a448973_2_1631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5" name="Google Shape;3355;g3681a448973_2_1631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6" name="Google Shape;3356;g3681a448973_2_1631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3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" name="Google Shape;3358;g3681a448973_2_1632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9" name="Google Shape;3359;g3681a448973_2_1632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0" name="Google Shape;3360;g3681a448973_2_1632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1" name="Google Shape;3361;g3681a448973_2_1632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2" name="Google Shape;3362;g3681a448973_2_1632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63" name="Google Shape;3363;g3681a448973_2_163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3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5" name="Google Shape;3365;g3681a448973_2_1633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6" name="Google Shape;3366;g3681a448973_2_1633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7" name="Google Shape;3367;g3681a448973_2_16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68" name="Google Shape;3368;g3681a448973_2_16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9" name="Google Shape;3369;g3681a448973_2_16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0" name="Google Shape;3370;g3681a448973_2_1633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1" name="Google Shape;3371;g3681a448973_2_1633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2" name="Google Shape;3372;g3681a448973_2_1633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73" name="Google Shape;3373;g3681a448973_2_163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3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5" name="Google Shape;3375;g3681a448973_2_1634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6" name="Google Shape;3376;g3681a448973_2_1634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7" name="Google Shape;3377;g3681a448973_2_163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78" name="Google Shape;3378;g3681a448973_2_16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9" name="Google Shape;3379;g3681a448973_2_16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80" name="Google Shape;3380;g3681a448973_2_1634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1" name="Google Shape;3381;g3681a448973_2_1634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2" name="Google Shape;3382;g3681a448973_2_1634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83" name="Google Shape;3383;g3681a448973_2_16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g3681a448973_2_133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" name="Google Shape;357;g3681a448973_2_13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" name="Google Shape;358;g3681a448973_2_13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" name="Google Shape;359;g3681a448973_2_133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60" name="Google Shape;360;g3681a448973_2_13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" name="Google Shape;361;g3681a448973_2_133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2" name="Google Shape;362;g3681a448973_2_13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g3681a448973_2_13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3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5" name="Google Shape;3385;g3681a448973_2_163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86" name="Google Shape;3386;g3681a448973_2_163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7" name="Google Shape;3387;g3681a448973_2_163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88" name="Google Shape;3388;g3681a448973_2_16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9" name="Google Shape;3389;g3681a448973_2_16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90" name="Google Shape;3390;g3681a448973_2_1635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1" name="Google Shape;3391;g3681a448973_2_1635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2" name="Google Shape;3392;g3681a448973_2_163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93" name="Google Shape;3393;g3681a448973_2_16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3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5" name="Google Shape;3395;g3681a448973_2_1636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6" name="Google Shape;3396;g3681a448973_2_1636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7" name="Google Shape;3397;g3681a448973_2_1636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8" name="Google Shape;3398;g3681a448973_2_1636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99" name="Google Shape;3399;g3681a448973_2_16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3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1" name="Google Shape;3401;g3681a448973_2_1636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02" name="Google Shape;3402;g3681a448973_2_163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03" name="Google Shape;3403;g3681a448973_2_1636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4" name="Google Shape;3404;g3681a448973_2_1636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5" name="Google Shape;3405;g3681a448973_2_1636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7" name="Google Shape;3407;g3681a448973_2_1637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8" name="Google Shape;3408;g3681a448973_2_1637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9" name="Google Shape;3409;g3681a448973_2_1637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0" name="Google Shape;3410;g3681a448973_2_1637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1" name="Google Shape;3411;g3681a448973_2_1637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12" name="Google Shape;3412;g3681a448973_2_16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g3681a448973_2_1638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5" name="Google Shape;3415;g3681a448973_2_1638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g3681a448973_2_1638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17" name="Google Shape;3417;g3681a448973_2_16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8" name="Google Shape;3418;g3681a448973_2_16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19" name="Google Shape;3419;g3681a448973_2_1638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0" name="Google Shape;3420;g3681a448973_2_1638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1" name="Google Shape;3421;g3681a448973_2_1638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22" name="Google Shape;3422;g3681a448973_2_163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3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4" name="Google Shape;3424;g3681a448973_2_1639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5" name="Google Shape;3425;g3681a448973_2_1639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6" name="Google Shape;3426;g3681a448973_2_1639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7" name="Google Shape;3427;g3681a448973_2_1639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28" name="Google Shape;3428;g3681a448973_2_16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3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" name="Google Shape;3430;g3681a448973_2_1639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31" name="Google Shape;3431;g3681a448973_2_16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32" name="Google Shape;3432;g3681a448973_2_1639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3" name="Google Shape;3433;g3681a448973_2_163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4" name="Google Shape;3434;g3681a448973_2_163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6" name="Google Shape;3436;g3681a448973_2_1640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7" name="Google Shape;3437;g3681a448973_2_1640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8" name="Google Shape;3438;g3681a448973_2_1640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9" name="Google Shape;3439;g3681a448973_2_1640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0" name="Google Shape;3440;g3681a448973_2_1640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41" name="Google Shape;3441;g3681a448973_2_16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3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3" name="Google Shape;3443;g3681a448973_2_1641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4" name="Google Shape;3444;g3681a448973_2_1641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5" name="Google Shape;3445;g3681a448973_2_1641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46" name="Google Shape;3446;g3681a448973_2_164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g3681a448973_2_164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48" name="Google Shape;3448;g3681a448973_2_1641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49" name="Google Shape;3449;g3681a448973_2_1641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0" name="Google Shape;3450;g3681a448973_2_1641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51" name="Google Shape;3451;g3681a448973_2_16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3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3" name="Google Shape;3453;g3681a448973_2_1642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4" name="Google Shape;3454;g3681a448973_2_1642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5" name="Google Shape;3455;g3681a448973_2_1642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6" name="Google Shape;3456;g3681a448973_2_1642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57" name="Google Shape;3457;g3681a448973_2_16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g3681a448973_2_1333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" name="Google Shape;366;g3681a448973_2_133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g3681a448973_2_133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" name="Google Shape;368;g3681a448973_2_133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" name="Google Shape;369;g3681a448973_2_13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" name="Google Shape;370;g3681a448973_2_13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1" name="Google Shape;371;g3681a448973_2_133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72" name="Google Shape;372;g3681a448973_2_13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3" name="Google Shape;373;g3681a448973_2_133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74" name="Google Shape;374;g3681a448973_2_13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" name="Google Shape;375;g3681a448973_2_13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6" name="Google Shape;376;g3681a448973_2_133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3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9" name="Google Shape;3459;g3681a448973_2_1642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60" name="Google Shape;3460;g3681a448973_2_16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61" name="Google Shape;3461;g3681a448973_2_1642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2" name="Google Shape;3462;g3681a448973_2_1642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3" name="Google Shape;3463;g3681a448973_2_1642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3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5" name="Google Shape;3465;g3681a448973_2_1643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6" name="Google Shape;3466;g3681a448973_2_1643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7" name="Google Shape;3467;g3681a448973_2_1643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8" name="Google Shape;3468;g3681a448973_2_1643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9" name="Google Shape;3469;g3681a448973_2_1643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70" name="Google Shape;3470;g3681a448973_2_16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3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2" name="Google Shape;3472;g3681a448973_2_164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3" name="Google Shape;3473;g3681a448973_2_164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4" name="Google Shape;3474;g3681a448973_2_164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75" name="Google Shape;3475;g3681a448973_2_16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6" name="Google Shape;3476;g3681a448973_2_16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77" name="Google Shape;3477;g3681a448973_2_1643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8" name="Google Shape;3478;g3681a448973_2_1643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9" name="Google Shape;3479;g3681a448973_2_164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80" name="Google Shape;3480;g3681a448973_2_16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3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" name="Google Shape;3482;g3681a448973_2_1644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3" name="Google Shape;3483;g3681a448973_2_1644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4" name="Google Shape;3484;g3681a448973_2_1644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5" name="Google Shape;3485;g3681a448973_2_1644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86" name="Google Shape;3486;g3681a448973_2_16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3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8" name="Google Shape;3488;g3681a448973_2_1645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89" name="Google Shape;3489;g3681a448973_2_16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90" name="Google Shape;3490;g3681a448973_2_1645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1" name="Google Shape;3491;g3681a448973_2_1645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2" name="Google Shape;3492;g3681a448973_2_1645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3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4" name="Google Shape;3494;g3681a448973_2_1646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5" name="Google Shape;3495;g3681a448973_2_1646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6" name="Google Shape;3496;g3681a448973_2_1646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7" name="Google Shape;3497;g3681a448973_2_1646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8" name="Google Shape;3498;g3681a448973_2_1646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99" name="Google Shape;3499;g3681a448973_2_16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3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1" name="Google Shape;3501;g3681a448973_2_1646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2" name="Google Shape;3502;g3681a448973_2_1646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3" name="Google Shape;3503;g3681a448973_2_1646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4" name="Google Shape;3504;g3681a448973_2_1646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505" name="Google Shape;3505;g3681a448973_2_16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3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7" name="Google Shape;3507;g3681a448973_2_1647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08" name="Google Shape;3508;g3681a448973_2_164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509" name="Google Shape;3509;g3681a448973_2_1647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0" name="Google Shape;3510;g3681a448973_2_1647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1" name="Google Shape;3511;g3681a448973_2_1647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3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" name="Google Shape;3513;g3681a448973_2_1648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4" name="Google Shape;3514;g3681a448973_2_1648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5" name="Google Shape;3515;g3681a448973_2_164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16" name="Google Shape;3516;g3681a448973_2_164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17" name="Google Shape;3517;g3681a448973_2_164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18" name="Google Shape;3518;g3681a448973_2_16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0" name="Google Shape;3520;g3681a448973_2_1648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1" name="Google Shape;3521;g3681a448973_2_164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2" name="Google Shape;3522;g3681a448973_2_164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23" name="Google Shape;3523;g3681a448973_2_164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24" name="Google Shape;3524;g3681a448973_2_164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5" name="Google Shape;3525;g3681a448973_2_16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g3681a448973_2_164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27" name="Google Shape;3527;g3681a448973_2_16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g3681a448973_2_1334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" name="Google Shape;379;g3681a448973_2_13345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0" name="Google Shape;380;g3681a448973_2_133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81" name="Google Shape;381;g3681a448973_2_13345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2" name="Google Shape;382;g3681a448973_2_1334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g3681a448973_2_1334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" name="Google Shape;384;g3681a448973_2_1334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" name="Google Shape;385;g3681a448973_2_1334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" name="Google Shape;386;g3681a448973_2_13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g3681a448973_2_133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8" name="Google Shape;388;g3681a448973_2_13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9" name="Google Shape;3529;g3681a448973_2_1649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30" name="Google Shape;3530;g3681a448973_2_164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1" name="Google Shape;3531;g3681a448973_2_164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2" name="Google Shape;3532;g3681a448973_2_164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33" name="Google Shape;3533;g3681a448973_2_16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34" name="Google Shape;3534;g3681a448973_2_1649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5" name="Google Shape;3535;g3681a448973_2_1649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3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7" name="Google Shape;3537;g3681a448973_2_165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38" name="Google Shape;3538;g3681a448973_2_165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39" name="Google Shape;3539;g3681a448973_2_165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40" name="Google Shape;3540;g3681a448973_2_165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1" name="Google Shape;3541;g3681a448973_2_165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42" name="Google Shape;3542;g3681a448973_2_165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543" name="Google Shape;3543;g3681a448973_2_16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3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5" name="Google Shape;3545;g3681a448973_2_165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6" name="Google Shape;3546;g3681a448973_2_165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7" name="Google Shape;3547;g3681a448973_2_165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8" name="Google Shape;3548;g3681a448973_2_16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9" name="Google Shape;3549;g3681a448973_2_16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0" name="Google Shape;3550;g3681a448973_2_16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1" name="Google Shape;3551;g3681a448973_2_165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52" name="Google Shape;3552;g3681a448973_2_16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3" name="Google Shape;3553;g3681a448973_2_165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54" name="Google Shape;3554;g3681a448973_2_16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5" name="Google Shape;3555;g3681a448973_2_16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56" name="Google Shape;3556;g3681a448973_2_165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g3681a448973_2_165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59" name="Google Shape;3559;g3681a448973_2_16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0" name="Google Shape;3560;g3681a448973_2_165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61" name="Google Shape;3561;g3681a448973_2_16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2" name="Google Shape;3562;g3681a448973_2_16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3" name="Google Shape;3563;g3681a448973_2_165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4" name="Google Shape;3564;g3681a448973_2_165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5" name="Google Shape;3565;g3681a448973_2_16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6" name="Google Shape;3566;g3681a448973_2_16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7" name="Google Shape;3567;g3681a448973_2_16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3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9" name="Google Shape;3569;g3681a448973_2_16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0" name="Google Shape;3570;g3681a448973_2_16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71" name="Google Shape;3571;g3681a448973_2_165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72" name="Google Shape;3572;g3681a448973_2_16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3" name="Google Shape;3573;g3681a448973_2_165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74" name="Google Shape;3574;g3681a448973_2_16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5" name="Google Shape;3575;g3681a448973_2_16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76" name="Google Shape;3576;g3681a448973_2_16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7" name="Google Shape;3577;g3681a448973_2_16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8" name="Google Shape;3578;g3681a448973_2_16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9" name="Google Shape;3579;g3681a448973_2_16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3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1" name="Google Shape;3581;g3681a448973_2_165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82" name="Google Shape;3582;g3681a448973_2_16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3" name="Google Shape;3583;g3681a448973_2_165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84" name="Google Shape;3584;g3681a448973_2_16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5" name="Google Shape;3585;g3681a448973_2_16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6" name="Google Shape;3586;g3681a448973_2_16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7" name="Google Shape;3587;g3681a448973_2_165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88" name="Google Shape;3588;g3681a448973_2_165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89" name="Google Shape;3589;g3681a448973_2_165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90" name="Google Shape;3590;g3681a448973_2_165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1" name="Google Shape;3591;g3681a448973_2_16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2" name="Google Shape;3592;g3681a448973_2_16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3" name="Google Shape;3593;g3681a448973_2_16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3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5" name="Google Shape;3595;g3681a448973_2_165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96" name="Google Shape;3596;g3681a448973_2_16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7" name="Google Shape;3597;g3681a448973_2_165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98" name="Google Shape;3598;g3681a448973_2_16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9" name="Google Shape;3599;g3681a448973_2_16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00" name="Google Shape;3600;g3681a448973_2_165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1" name="Google Shape;3601;g3681a448973_2_16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2" name="Google Shape;3602;g3681a448973_2_16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3" name="Google Shape;3603;g3681a448973_2_16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3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05" name="Google Shape;3605;g3681a448973_2_16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606" name="Google Shape;3606;g3681a448973_2_16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7" name="Google Shape;3607;g3681a448973_2_16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08" name="Google Shape;3608;g3681a448973_2_1657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g3681a448973_2_16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0" name="Google Shape;3610;g3681a448973_2_16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11" name="Google Shape;3611;g3681a448973_2_16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612" name="Google Shape;3612;g3681a448973_2_16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3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" name="Google Shape;3614;g3681a448973_2_16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15" name="Google Shape;3615;g3681a448973_2_16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16" name="Google Shape;3616;g3681a448973_2_16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17" name="Google Shape;3617;g3681a448973_2_165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18" name="Google Shape;3618;g3681a448973_2_16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9" name="Google Shape;3619;g3681a448973_2_165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20" name="Google Shape;3620;g3681a448973_2_16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21" name="Google Shape;3621;g3681a448973_2_16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3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3" name="Google Shape;3623;g3681a448973_2_16590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24" name="Google Shape;3624;g3681a448973_2_1659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25" name="Google Shape;3625;g3681a448973_2_16590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3626" name="Google Shape;3626;g3681a448973_2_16590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27" name="Google Shape;3627;g3681a448973_2_1659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3628" name="Google Shape;3628;g3681a448973_2_1659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29" name="Google Shape;3629;g3681a448973_2_16590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0" name="Google Shape;3630;g3681a448973_2_1659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1" name="Google Shape;3631;g3681a448973_2_1659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g3681a448973_2_133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" name="Google Shape;391;g3681a448973_2_133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" name="Google Shape;392;g3681a448973_2_133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g3681a448973_2_133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g3681a448973_2_13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g3681a448973_2_13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" name="Google Shape;396;g3681a448973_2_133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7" name="Google Shape;397;g3681a448973_2_13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" name="Google Shape;398;g3681a448973_2_133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9" name="Google Shape;399;g3681a448973_2_13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" name="Google Shape;400;g3681a448973_2_13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1" name="Google Shape;401;g3681a448973_2_133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3" name="Google Shape;3633;g3681a448973_2_16600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4" name="Google Shape;3634;g3681a448973_2_1660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5" name="Google Shape;3635;g3681a448973_2_1660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6" name="Google Shape;3636;g3681a448973_2_1660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7" name="Google Shape;3637;g3681a448973_2_166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638" name="Google Shape;3638;g3681a448973_2_1660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0" name="Google Shape;3640;g3681a448973_2_166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41" name="Google Shape;3641;g3681a448973_2_16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42" name="Google Shape;3642;g3681a448973_2_16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43" name="Google Shape;3643;g3681a448973_2_16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44" name="Google Shape;3644;g3681a448973_2_16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45" name="Google Shape;3645;g3681a448973_2_16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6" name="Google Shape;3646;g3681a448973_2_16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7" name="Google Shape;3647;g3681a448973_2_166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8" name="Google Shape;3648;g3681a448973_2_16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49" name="Google Shape;3649;g3681a448973_2_16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g3681a448973_2_1661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2" name="Google Shape;3652;g3681a448973_2_1661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53" name="Google Shape;3653;g3681a448973_2_1661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54" name="Google Shape;3654;g3681a448973_2_1661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5" name="Google Shape;3655;g3681a448973_2_1661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56" name="Google Shape;3656;g3681a448973_2_1661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657" name="Google Shape;3657;g3681a448973_2_16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9" name="Google Shape;3659;g3681a448973_2_16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0" name="Google Shape;3660;g3681a448973_2_166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661" name="Google Shape;3661;g3681a448973_2_1662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2" name="Google Shape;3662;g3681a448973_2_1662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3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4" name="Google Shape;3664;g3681a448973_2_16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3665" name="Google Shape;3665;g3681a448973_2_16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6" name="Google Shape;3666;g3681a448973_2_16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67" name="Google Shape;3667;g3681a448973_2_16631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3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9" name="Google Shape;3669;g3681a448973_2_1663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3670" name="Google Shape;3670;g3681a448973_2_166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1" name="Google Shape;3671;g3681a448973_2_166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72" name="Google Shape;3672;g3681a448973_2_16636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3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4" name="Google Shape;3674;g3681a448973_2_16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3675" name="Google Shape;3675;g3681a448973_2_1664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6" name="Google Shape;3676;g3681a448973_2_16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77" name="Google Shape;3677;g3681a448973_2_1664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3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9" name="Google Shape;3679;g3681a448973_2_166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0" name="Google Shape;3680;g3681a448973_2_1664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81" name="Google Shape;3681;g3681a448973_2_1664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2" name="Google Shape;3682;g3681a448973_2_1664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3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4" name="Google Shape;3684;g3681a448973_2_166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5" name="Google Shape;3685;g3681a448973_2_166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86" name="Google Shape;3686;g3681a448973_2_1665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7" name="Google Shape;3687;g3681a448973_2_16651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3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9" name="Google Shape;3689;g3681a448973_2_166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90" name="Google Shape;3690;g3681a448973_2_166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91" name="Google Shape;3691;g3681a448973_2_1665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2" name="Google Shape;3692;g3681a448973_2_1665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g3681a448973_2_133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" name="Google Shape;404;g3681a448973_2_1337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5" name="Google Shape;405;g3681a448973_2_133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06" name="Google Shape;406;g3681a448973_2_13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" name="Google Shape;407;g3681a448973_2_133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8" name="Google Shape;408;g3681a448973_2_133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g3681a448973_2_133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" name="Google Shape;410;g3681a448973_2_1337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" name="Google Shape;411;g3681a448973_2_1337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" name="Google Shape;412;g3681a448973_2_133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" name="Google Shape;413;g3681a448973_2_133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4" name="Google Shape;3694;g3681a448973_2_16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695" name="Google Shape;3695;g3681a448973_2_16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g3681a448973_2_166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97" name="Google Shape;3697;g3681a448973_2_1666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9" name="Google Shape;3699;g3681a448973_2_166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700" name="Google Shape;3700;g3681a448973_2_1666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1" name="Google Shape;3701;g3681a448973_2_1666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2" name="Google Shape;3702;g3681a448973_2_1666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4" name="Google Shape;3704;g3681a448973_2_166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5" name="Google Shape;3705;g3681a448973_2_16671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7" name="Google Shape;3707;g3681a448973_2_1667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08" name="Google Shape;3708;g3681a448973_2_166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09" name="Google Shape;3709;g3681a448973_2_1667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10" name="Google Shape;3710;g3681a448973_2_166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1" name="Google Shape;3711;g3681a448973_2_166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12" name="Google Shape;3712;g3681a448973_2_166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713" name="Google Shape;3713;g3681a448973_2_166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5" name="Google Shape;3715;g3681a448973_2_1668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6" name="Google Shape;3716;g3681a448973_2_1668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17" name="Google Shape;3717;g3681a448973_2_1668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18" name="Google Shape;3718;g3681a448973_2_1668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19" name="Google Shape;3719;g3681a448973_2_16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1" name="Google Shape;3721;g3681a448973_2_1668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22" name="Google Shape;3722;g3681a448973_2_16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23" name="Google Shape;3723;g3681a448973_2_1668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4" name="Google Shape;3724;g3681a448973_2_1668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5" name="Google Shape;3725;g3681a448973_2_1668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3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" name="Google Shape;3727;g3681a448973_2_1669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8" name="Google Shape;3728;g3681a448973_2_1669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9" name="Google Shape;3729;g3681a448973_2_1669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0" name="Google Shape;3730;g3681a448973_2_1669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1" name="Google Shape;3731;g3681a448973_2_1669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32" name="Google Shape;3732;g3681a448973_2_16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4" name="Google Shape;3734;g3681a448973_2_16701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5" name="Google Shape;3735;g3681a448973_2_16701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6" name="Google Shape;3736;g3681a448973_2_1670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7" name="Google Shape;3737;g3681a448973_2_1670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8" name="Google Shape;3738;g3681a448973_2_167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39" name="Google Shape;3739;g3681a448973_2_1670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3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1" name="Google Shape;3741;g3681a448973_2_16708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2" name="Google Shape;3742;g3681a448973_2_16708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3743" name="Google Shape;3743;g3681a448973_2_167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44" name="Google Shape;3744;g3681a448973_2_16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5" name="Google Shape;3745;g3681a448973_2_16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" name="Google Shape;3747;g3681a448973_2_16714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8" name="Google Shape;3748;g3681a448973_2_16714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3749" name="Google Shape;3749;g3681a448973_2_16714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750" name="Google Shape;3750;g3681a448973_2_167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51" name="Google Shape;3751;g3681a448973_2_16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2" name="Google Shape;3752;g3681a448973_2_167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" name="Google Shape;415;g3681a448973_2_133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6" name="Google Shape;416;g3681a448973_2_13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7" name="Google Shape;417;g3681a448973_2_133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8" name="Google Shape;418;g3681a448973_2_13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" name="Google Shape;419;g3681a448973_2_13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0" name="Google Shape;420;g3681a448973_2_1338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" name="Google Shape;421;g3681a448973_2_1338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22" name="Google Shape;422;g3681a448973_2_1338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" name="Google Shape;423;g3681a448973_2_133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24" name="Google Shape;424;g3681a448973_2_133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" name="Google Shape;425;g3681a448973_2_133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" name="Google Shape;426;g3681a448973_2_13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" name="Google Shape;427;g3681a448973_2_13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4" name="Google Shape;3754;g3681a448973_2_16721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5" name="Google Shape;3755;g3681a448973_2_16721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56" name="Google Shape;3756;g3681a448973_2_1672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7" name="Google Shape;3757;g3681a448973_2_16721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58" name="Google Shape;3758;g3681a448973_2_1672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9" name="Google Shape;3759;g3681a448973_2_1672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60" name="Google Shape;3760;g3681a448973_2_16721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61" name="Google Shape;3761;g3681a448973_2_1672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62" name="Google Shape;3762;g3681a448973_2_167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3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4" name="Google Shape;3764;g3681a448973_2_1673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765" name="Google Shape;3765;g3681a448973_2_16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66" name="Google Shape;3766;g3681a448973_2_167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767" name="Google Shape;3767;g3681a448973_2_16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8" name="Google Shape;3768;g3681a448973_2_16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69" name="Google Shape;3769;g3681a448973_2_1673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" name="Google Shape;3770;g3681a448973_2_1673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1" name="Google Shape;3771;g3681a448973_2_167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72" name="Google Shape;3772;g3681a448973_2_16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3" name="Google Shape;3773;g3681a448973_2_1673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g3681a448973_2_167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76" name="Google Shape;3776;g3681a448973_2_167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77" name="Google Shape;3777;g3681a448973_2_167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78" name="Google Shape;3778;g3681a448973_2_16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9" name="Google Shape;3779;g3681a448973_2_16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80" name="Google Shape;3780;g3681a448973_2_16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781" name="Google Shape;3781;g3681a448973_2_16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3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3" name="Google Shape;3783;g3681a448973_2_1675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84" name="Google Shape;3784;g3681a448973_2_1675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85" name="Google Shape;3785;g3681a448973_2_1675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86" name="Google Shape;3786;g3681a448973_2_1675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7" name="Google Shape;3787;g3681a448973_2_1675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88" name="Google Shape;3788;g3681a448973_2_1675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789" name="Google Shape;3789;g3681a448973_2_16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1" name="Google Shape;3791;g3681a448973_2_1675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2" name="Google Shape;3792;g3681a448973_2_1675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93" name="Google Shape;3793;g3681a448973_2_1675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4" name="Google Shape;3794;g3681a448973_2_1675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95" name="Google Shape;3795;g3681a448973_2_1675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6" name="Google Shape;3796;g3681a448973_2_1675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97" name="Google Shape;3797;g3681a448973_2_16758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98" name="Google Shape;3798;g3681a448973_2_1675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99" name="Google Shape;3799;g3681a448973_2_16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g3681a448973_2_1676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2" name="Google Shape;3802;g3681a448973_2_1676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03" name="Google Shape;3803;g3681a448973_2_1676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4" name="Google Shape;3804;g3681a448973_2_1676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05" name="Google Shape;3805;g3681a448973_2_1676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6" name="Google Shape;3806;g3681a448973_2_1676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07" name="Google Shape;3807;g3681a448973_2_16768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08" name="Google Shape;3808;g3681a448973_2_1676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809" name="Google Shape;3809;g3681a448973_2_16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1" name="Google Shape;3811;g3681a448973_2_1677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2" name="Google Shape;3812;g3681a448973_2_1677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3" name="Google Shape;3813;g3681a448973_2_16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4" name="Google Shape;3814;g3681a448973_2_167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15" name="Google Shape;3815;g3681a448973_2_16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16" name="Google Shape;3816;g3681a448973_2_16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17" name="Google Shape;3817;g3681a448973_2_167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18" name="Google Shape;3818;g3681a448973_2_16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19" name="Google Shape;3819;g3681a448973_2_167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20" name="Google Shape;3820;g3681a448973_2_16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1" name="Google Shape;3821;g3681a448973_2_16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22" name="Google Shape;3822;g3681a448973_2_167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3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4" name="Google Shape;3824;g3681a448973_2_1679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5" name="Google Shape;3825;g3681a448973_2_1679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6" name="Google Shape;3826;g3681a448973_2_1679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27" name="Google Shape;3827;g3681a448973_2_167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28" name="Google Shape;3828;g3681a448973_2_1679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829" name="Google Shape;3829;g3681a448973_2_167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0" name="Google Shape;3830;g3681a448973_2_167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31" name="Google Shape;3831;g3681a448973_2_16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3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3" name="Google Shape;3833;g3681a448973_2_1680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34" name="Google Shape;3834;g3681a448973_2_168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5" name="Google Shape;3835;g3681a448973_2_16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6" name="Google Shape;3836;g3681a448973_2_168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37" name="Google Shape;3837;g3681a448973_2_16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38" name="Google Shape;3838;g3681a448973_2_1680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9" name="Google Shape;3839;g3681a448973_2_1680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3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1" name="Google Shape;3841;g3681a448973_2_1680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42" name="Google Shape;3842;g3681a448973_2_1680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43" name="Google Shape;3843;g3681a448973_2_1680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44" name="Google Shape;3844;g3681a448973_2_16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5" name="Google Shape;3845;g3681a448973_2_16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46" name="Google Shape;3846;g3681a448973_2_16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847" name="Google Shape;3847;g3681a448973_2_16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oogle Shape;45;g3681a448973_2_130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" name="Google Shape;46;g3681a448973_2_13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" name="Google Shape;47;g3681a448973_2_130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" name="Google Shape;48;g3681a448973_2_13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" name="Google Shape;49;g3681a448973_2_13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" name="Google Shape;50;g3681a448973_2_130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g3681a448973_2_130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" name="Google Shape;52;g3681a448973_2_130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" name="Google Shape;53;g3681a448973_2_13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" name="Google Shape;54;g3681a448973_2_13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9" name="Google Shape;429;g3681a448973_2_133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0" name="Google Shape;430;g3681a448973_2_13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" name="Google Shape;431;g3681a448973_2_133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2" name="Google Shape;432;g3681a448973_2_13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" name="Google Shape;433;g3681a448973_2_13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" name="Google Shape;434;g3681a448973_2_13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" name="Google Shape;435;g3681a448973_2_13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6" name="Google Shape;436;g3681a448973_2_13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7" name="Google Shape;437;g3681a448973_2_13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3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9" name="Google Shape;3849;g3681a448973_2_1681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0" name="Google Shape;3850;g3681a448973_2_168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1" name="Google Shape;3851;g3681a448973_2_168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2" name="Google Shape;3852;g3681a448973_2_168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3" name="Google Shape;3853;g3681a448973_2_168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54" name="Google Shape;3854;g3681a448973_2_168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55" name="Google Shape;3855;g3681a448973_2_168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56" name="Google Shape;3856;g3681a448973_2_16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7" name="Google Shape;3857;g3681a448973_2_168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58" name="Google Shape;3858;g3681a448973_2_168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9" name="Google Shape;3859;g3681a448973_2_168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60" name="Google Shape;3860;g3681a448973_2_168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2" name="Google Shape;3862;g3681a448973_2_168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63" name="Google Shape;3863;g3681a448973_2_16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64" name="Google Shape;3864;g3681a448973_2_168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65" name="Google Shape;3865;g3681a448973_2_16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6" name="Google Shape;3866;g3681a448973_2_16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67" name="Google Shape;3867;g3681a448973_2_168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8" name="Google Shape;3868;g3681a448973_2_168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9" name="Google Shape;3869;g3681a448973_2_168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70" name="Google Shape;3870;g3681a448973_2_16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71" name="Google Shape;3871;g3681a448973_2_16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3" name="Google Shape;3873;g3681a448973_2_16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4" name="Google Shape;3874;g3681a448973_2_1684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5" name="Google Shape;3875;g3681a448973_2_16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76" name="Google Shape;3876;g3681a448973_2_16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77" name="Google Shape;3877;g3681a448973_2_16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78" name="Google Shape;3878;g3681a448973_2_16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9" name="Google Shape;3879;g3681a448973_2_16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80" name="Google Shape;3880;g3681a448973_2_1684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1" name="Google Shape;3881;g3681a448973_2_1684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82" name="Google Shape;3882;g3681a448973_2_16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83" name="Google Shape;3883;g3681a448973_2_16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5" name="Google Shape;3885;g3681a448973_2_168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86" name="Google Shape;3886;g3681a448973_2_16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7" name="Google Shape;3887;g3681a448973_2_168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88" name="Google Shape;3888;g3681a448973_2_168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89" name="Google Shape;3889;g3681a448973_2_168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90" name="Google Shape;3890;g3681a448973_2_1685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1" name="Google Shape;3891;g3681a448973_2_1685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92" name="Google Shape;3892;g3681a448973_2_1685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3" name="Google Shape;3893;g3681a448973_2_168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94" name="Google Shape;3894;g3681a448973_2_168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5" name="Google Shape;3895;g3681a448973_2_168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96" name="Google Shape;3896;g3681a448973_2_168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97" name="Google Shape;3897;g3681a448973_2_168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3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9" name="Google Shape;3899;g3681a448973_2_168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00" name="Google Shape;3900;g3681a448973_2_16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01" name="Google Shape;3901;g3681a448973_2_168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02" name="Google Shape;3902;g3681a448973_2_16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03" name="Google Shape;3903;g3681a448973_2_16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04" name="Google Shape;3904;g3681a448973_2_168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5" name="Google Shape;3905;g3681a448973_2_168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06" name="Google Shape;3906;g3681a448973_2_16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7" name="Google Shape;3907;g3681a448973_2_16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3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9" name="Google Shape;3909;g3681a448973_2_168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910" name="Google Shape;3910;g3681a448973_2_168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1" name="Google Shape;3911;g3681a448973_2_168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12" name="Google Shape;3912;g3681a448973_2_1687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3" name="Google Shape;3913;g3681a448973_2_1687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4" name="Google Shape;3914;g3681a448973_2_168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15" name="Google Shape;3915;g3681a448973_2_16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916" name="Google Shape;3916;g3681a448973_2_168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3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8" name="Google Shape;3918;g3681a448973_2_168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19" name="Google Shape;3919;g3681a448973_2_168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20" name="Google Shape;3920;g3681a448973_2_168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21" name="Google Shape;3921;g3681a448973_2_168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22" name="Google Shape;3922;g3681a448973_2_168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23" name="Google Shape;3923;g3681a448973_2_168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24" name="Google Shape;3924;g3681a448973_2_168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25" name="Google Shape;3925;g3681a448973_2_168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3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27" name="Google Shape;3927;g3681a448973_2_168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8" name="Google Shape;3928;g3681a448973_2_168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929" name="Google Shape;3929;g3681a448973_2_1689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0" name="Google Shape;3930;g3681a448973_2_168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3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2" name="Google Shape;3932;g3681a448973_2_16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3933" name="Google Shape;3933;g3681a448973_2_1689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4" name="Google Shape;3934;g3681a448973_2_16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35" name="Google Shape;3935;g3681a448973_2_1689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3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7" name="Google Shape;3937;g3681a448973_2_16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8" name="Google Shape;3938;g3681a448973_2_1690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939" name="Google Shape;3939;g3681a448973_2_1690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0" name="Google Shape;3940;g3681a448973_2_1690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" name="Google Shape;439;g3681a448973_2_134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40" name="Google Shape;440;g3681a448973_2_13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441;g3681a448973_2_13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2" name="Google Shape;442;g3681a448973_2_1340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" name="Google Shape;443;g3681a448973_2_134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" name="Google Shape;444;g3681a448973_2_134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5" name="Google Shape;445;g3681a448973_2_13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46" name="Google Shape;446;g3681a448973_2_134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3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42" name="Google Shape;3942;g3681a448973_2_169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943" name="Google Shape;3943;g3681a448973_2_169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4" name="Google Shape;3944;g3681a448973_2_169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45" name="Google Shape;3945;g3681a448973_2_1690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47" name="Google Shape;3947;g3681a448973_2_16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948" name="Google Shape;3948;g3681a448973_2_1691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9" name="Google Shape;3949;g3681a448973_2_1691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0" name="Google Shape;3950;g3681a448973_2_16914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3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" name="Google Shape;3952;g3681a448973_2_16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3" name="Google Shape;3953;g3681a448973_2_1691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3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5" name="Google Shape;3955;g3681a448973_2_169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6" name="Google Shape;3956;g3681a448973_2_169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957" name="Google Shape;3957;g3681a448973_2_1692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8" name="Google Shape;3958;g3681a448973_2_169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3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0" name="Google Shape;3960;g3681a448973_2_1692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1" name="Google Shape;3961;g3681a448973_2_1692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62" name="Google Shape;3962;g3681a448973_2_1692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3" name="Google Shape;3963;g3681a448973_2_1692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64" name="Google Shape;3964;g3681a448973_2_1692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5" name="Google Shape;3965;g3681a448973_2_1692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66" name="Google Shape;3966;g3681a448973_2_16927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7" name="Google Shape;3967;g3681a448973_2_1692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968" name="Google Shape;3968;g3681a448973_2_16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0" name="Google Shape;3970;g3681a448973_2_1693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1" name="Google Shape;3971;g3681a448973_2_1693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72" name="Google Shape;3972;g3681a448973_2_1693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73" name="Google Shape;3973;g3681a448973_2_1693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74" name="Google Shape;3974;g3681a448973_2_1693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5" name="Google Shape;3975;g3681a448973_2_1693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76" name="Google Shape;3976;g3681a448973_2_16937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77" name="Google Shape;3977;g3681a448973_2_1693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978" name="Google Shape;3978;g3681a448973_2_169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3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0" name="Google Shape;3980;g3681a448973_2_1694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81" name="Google Shape;3981;g3681a448973_2_169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2" name="Google Shape;3982;g3681a448973_2_169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3" name="Google Shape;3983;g3681a448973_2_16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4" name="Google Shape;3984;g3681a448973_2_16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5" name="Google Shape;3985;g3681a448973_2_16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86" name="Google Shape;3986;g3681a448973_2_169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987" name="Google Shape;3987;g3681a448973_2_169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8" name="Google Shape;3988;g3681a448973_2_169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89" name="Google Shape;3989;g3681a448973_2_16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0" name="Google Shape;3990;g3681a448973_2_16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91" name="Google Shape;3991;g3681a448973_2_169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3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" name="Google Shape;3993;g3681a448973_2_1696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94" name="Google Shape;3994;g3681a448973_2_169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5" name="Google Shape;3995;g3681a448973_2_169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96" name="Google Shape;3996;g3681a448973_2_169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97" name="Google Shape;3997;g3681a448973_2_169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98" name="Google Shape;3998;g3681a448973_2_169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9" name="Google Shape;3999;g3681a448973_2_169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00" name="Google Shape;4000;g3681a448973_2_16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4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2" name="Google Shape;4002;g3681a448973_2_169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03" name="Google Shape;4003;g3681a448973_2_169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4" name="Google Shape;4004;g3681a448973_2_169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5" name="Google Shape;4005;g3681a448973_2_169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06" name="Google Shape;4006;g3681a448973_2_169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07" name="Google Shape;4007;g3681a448973_2_169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8" name="Google Shape;4008;g3681a448973_2_169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4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0" name="Google Shape;4010;g3681a448973_2_169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11" name="Google Shape;4011;g3681a448973_2_169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12" name="Google Shape;4012;g3681a448973_2_169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13" name="Google Shape;4013;g3681a448973_2_169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4" name="Google Shape;4014;g3681a448973_2_169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15" name="Google Shape;4015;g3681a448973_2_169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016" name="Google Shape;4016;g3681a448973_2_16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" name="Google Shape;448;g3681a448973_2_13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9" name="Google Shape;449;g3681a448973_2_13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" name="Google Shape;450;g3681a448973_2_13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1" name="Google Shape;451;g3681a448973_2_13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2" name="Google Shape;452;g3681a448973_2_13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3" name="Google Shape;453;g3681a448973_2_13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4" name="Google Shape;454;g3681a448973_2_13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g3681a448973_2_13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4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8" name="Google Shape;4018;g3681a448973_2_169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19" name="Google Shape;4019;g3681a448973_2_169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0" name="Google Shape;4020;g3681a448973_2_169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21" name="Google Shape;4021;g3681a448973_2_169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22" name="Google Shape;4022;g3681a448973_2_16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23" name="Google Shape;4023;g3681a448973_2_16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24" name="Google Shape;4024;g3681a448973_2_169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25" name="Google Shape;4025;g3681a448973_2_16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26" name="Google Shape;4026;g3681a448973_2_169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27" name="Google Shape;4027;g3681a448973_2_16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8" name="Google Shape;4028;g3681a448973_2_16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29" name="Google Shape;4029;g3681a448973_2_169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4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1" name="Google Shape;4031;g3681a448973_2_169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32" name="Google Shape;4032;g3681a448973_2_16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3" name="Google Shape;4033;g3681a448973_2_169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34" name="Google Shape;4034;g3681a448973_2_169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5" name="Google Shape;4035;g3681a448973_2_169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36" name="Google Shape;4036;g3681a448973_2_169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7" name="Google Shape;4037;g3681a448973_2_169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8" name="Google Shape;4038;g3681a448973_2_169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9" name="Google Shape;4039;g3681a448973_2_169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40" name="Google Shape;4040;g3681a448973_2_169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4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2" name="Google Shape;4042;g3681a448973_2_170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3" name="Google Shape;4043;g3681a448973_2_170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44" name="Google Shape;4044;g3681a448973_2_170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45" name="Google Shape;4045;g3681a448973_2_17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46" name="Google Shape;4046;g3681a448973_2_170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47" name="Google Shape;4047;g3681a448973_2_170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48" name="Google Shape;4048;g3681a448973_2_170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49" name="Google Shape;4049;g3681a448973_2_170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0" name="Google Shape;4050;g3681a448973_2_170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51" name="Google Shape;4051;g3681a448973_2_170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2" name="Google Shape;4052;g3681a448973_2_170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4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4" name="Google Shape;4054;g3681a448973_2_170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55" name="Google Shape;4055;g3681a448973_2_170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56" name="Google Shape;4056;g3681a448973_2_170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57" name="Google Shape;4057;g3681a448973_2_170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8" name="Google Shape;4058;g3681a448973_2_170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59" name="Google Shape;4059;g3681a448973_2_170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0" name="Google Shape;4060;g3681a448973_2_170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1" name="Google Shape;4061;g3681a448973_2_170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2" name="Google Shape;4062;g3681a448973_2_170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3" name="Google Shape;4063;g3681a448973_2_170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4" name="Google Shape;4064;g3681a448973_2_17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5" name="Google Shape;4065;g3681a448973_2_170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6" name="Google Shape;4066;g3681a448973_2_170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4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8" name="Google Shape;4068;g3681a448973_2_170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69" name="Google Shape;4069;g3681a448973_2_170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0" name="Google Shape;4070;g3681a448973_2_170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71" name="Google Shape;4071;g3681a448973_2_170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2" name="Google Shape;4072;g3681a448973_2_170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73" name="Google Shape;4073;g3681a448973_2_170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4" name="Google Shape;4074;g3681a448973_2_170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75" name="Google Shape;4075;g3681a448973_2_170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76" name="Google Shape;4076;g3681a448973_2_170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4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8" name="Google Shape;4078;g3681a448973_2_170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79" name="Google Shape;4079;g3681a448973_2_170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0" name="Google Shape;4080;g3681a448973_2_170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81" name="Google Shape;4081;g3681a448973_2_170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82" name="Google Shape;4082;g3681a448973_2_170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3" name="Google Shape;4083;g3681a448973_2_170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84" name="Google Shape;4084;g3681a448973_2_17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85" name="Google Shape;4085;g3681a448973_2_170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4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" name="Google Shape;4087;g3681a448973_2_170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8" name="Google Shape;4088;g3681a448973_2_170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9" name="Google Shape;4089;g3681a448973_2_170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90" name="Google Shape;4090;g3681a448973_2_170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91" name="Google Shape;4091;g3681a448973_2_17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2" name="Google Shape;4092;g3681a448973_2_170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93" name="Google Shape;4093;g3681a448973_2_170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4" name="Google Shape;4094;g3681a448973_2_170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4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" name="Google Shape;4096;g3681a448973_2_170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7" name="Google Shape;4097;g3681a448973_2_170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98" name="Google Shape;4098;g3681a448973_2_170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99" name="Google Shape;4099;g3681a448973_2_17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0" name="Google Shape;4100;g3681a448973_2_170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01" name="Google Shape;4101;g3681a448973_2_17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2" name="Google Shape;4102;g3681a448973_2_17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3" name="Google Shape;4103;g3681a448973_2_1706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4" name="Google Shape;4104;g3681a448973_2_1706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5" name="Google Shape;4105;g3681a448973_2_17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6" name="Google Shape;4106;g3681a448973_2_17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4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08" name="Google Shape;4108;g3681a448973_2_17075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4109" name="Google Shape;4109;g3681a448973_2_17075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g3681a448973_2_17075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1" name="Google Shape;4111;g3681a448973_2_17075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12" name="Google Shape;4112;g3681a448973_2_1707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14" name="Google Shape;4114;g3681a448973_2_17081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4115" name="Google Shape;4115;g3681a448973_2_17081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6" name="Google Shape;4116;g3681a448973_2_17081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7" name="Google Shape;4117;g3681a448973_2_17081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g3681a448973_2_1342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8" name="Google Shape;458;g3681a448973_2_1342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g3681a448973_2_1342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0" name="Google Shape;460;g3681a448973_2_134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1" name="Google Shape;461;g3681a448973_2_1342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62" name="Google Shape;462;g3681a448973_2_134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463;g3681a448973_2_134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4" name="Google Shape;464;g3681a448973_2_13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4" name="Google Shape;4124;g3681a448973_2_170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25" name="Google Shape;4125;g3681a448973_2_17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6" name="Google Shape;4126;g3681a448973_2_17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27" name="Google Shape;4127;g3681a448973_2_17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8" name="Google Shape;4128;g3681a448973_2_17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29" name="Google Shape;4129;g3681a448973_2_17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0" name="Google Shape;4130;g3681a448973_2_170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1" name="Google Shape;4131;g3681a448973_2_170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2" name="Google Shape;4132;g3681a448973_2_17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3" name="Google Shape;4133;g3681a448973_2_17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5" name="Google Shape;4135;g3681a448973_2_1710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36" name="Google Shape;4136;g3681a448973_2_1710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g3681a448973_2_1710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38" name="Google Shape;4138;g3681a448973_2_171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39" name="Google Shape;4139;g3681a448973_2_1710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140" name="Google Shape;4140;g3681a448973_2_171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1" name="Google Shape;4141;g3681a448973_2_171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42" name="Google Shape;4142;g3681a448973_2_17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4" name="Google Shape;4144;g3681a448973_2_1711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5" name="Google Shape;4145;g3681a448973_2_171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g3681a448973_2_17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7" name="Google Shape;4147;g3681a448973_2_171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48" name="Google Shape;4148;g3681a448973_2_17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49" name="Google Shape;4149;g3681a448973_2_17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50" name="Google Shape;4150;g3681a448973_2_1711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51" name="Google Shape;4151;g3681a448973_2_17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52" name="Google Shape;4152;g3681a448973_2_171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53" name="Google Shape;4153;g3681a448973_2_17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4" name="Google Shape;4154;g3681a448973_2_17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55" name="Google Shape;4155;g3681a448973_2_171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7" name="Google Shape;4157;g3681a448973_2_171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158" name="Google Shape;4158;g3681a448973_2_171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9" name="Google Shape;4159;g3681a448973_2_171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0" name="Google Shape;4160;g3681a448973_2_171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61" name="Google Shape;4161;g3681a448973_2_17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62" name="Google Shape;4162;g3681a448973_2_171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3" name="Google Shape;4163;g3681a448973_2_171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5" name="Google Shape;4165;g3681a448973_2_171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g3681a448973_2_171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67" name="Google Shape;4167;g3681a448973_2_171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68" name="Google Shape;4168;g3681a448973_2_17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9" name="Google Shape;4169;g3681a448973_2_171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70" name="Google Shape;4170;g3681a448973_2_17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71" name="Google Shape;4171;g3681a448973_2_17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72" name="Google Shape;4172;g3681a448973_2_171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3" name="Google Shape;4173;g3681a448973_2_171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4" name="Google Shape;4174;g3681a448973_2_17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5" name="Google Shape;4175;g3681a448973_2_17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" name="Google Shape;4177;g3681a448973_2_1714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78" name="Google Shape;4178;g3681a448973_2_1714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179" name="Google Shape;4179;g3681a448973_2_1714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180" name="Google Shape;4180;g3681a448973_2_171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1" name="Google Shape;4181;g3681a448973_2_171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82" name="Google Shape;4182;g3681a448973_2_171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183" name="Google Shape;4183;g3681a448973_2_17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5" name="Google Shape;4185;g3681a448973_2_171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86" name="Google Shape;4186;g3681a448973_2_17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7" name="Google Shape;4187;g3681a448973_2_171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88" name="Google Shape;4188;g3681a448973_2_17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9" name="Google Shape;4189;g3681a448973_2_17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0" name="Google Shape;4190;g3681a448973_2_1715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1" name="Google Shape;4191;g3681a448973_2_1715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92" name="Google Shape;4192;g3681a448973_2_1715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3" name="Google Shape;4193;g3681a448973_2_171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94" name="Google Shape;4194;g3681a448973_2_171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5" name="Google Shape;4195;g3681a448973_2_171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6" name="Google Shape;4196;g3681a448973_2_17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7" name="Google Shape;4197;g3681a448973_2_17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4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" name="Google Shape;4199;g3681a448973_2_1716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0" name="Google Shape;4200;g3681a448973_2_1716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1" name="Google Shape;4201;g3681a448973_2_1716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02" name="Google Shape;4202;g3681a448973_2_171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03" name="Google Shape;4203;g3681a448973_2_1716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204" name="Google Shape;4204;g3681a448973_2_171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5" name="Google Shape;4205;g3681a448973_2_171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06" name="Google Shape;4206;g3681a448973_2_17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4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8" name="Google Shape;4208;g3681a448973_2_171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09" name="Google Shape;4209;g3681a448973_2_171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0" name="Google Shape;4210;g3681a448973_2_171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1" name="Google Shape;4211;g3681a448973_2_171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12" name="Google Shape;4212;g3681a448973_2_17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13" name="Google Shape;4213;g3681a448973_2_171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4" name="Google Shape;4214;g3681a448973_2_171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4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6" name="Google Shape;4216;g3681a448973_2_171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217" name="Google Shape;4217;g3681a448973_2_171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218" name="Google Shape;4218;g3681a448973_2_171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219" name="Google Shape;4219;g3681a448973_2_17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0" name="Google Shape;4220;g3681a448973_2_17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21" name="Google Shape;4221;g3681a448973_2_17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222" name="Google Shape;4222;g3681a448973_2_17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g3681a448973_2_134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67" name="Google Shape;467;g3681a448973_2_134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g3681a448973_2_134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469;g3681a448973_2_134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0" name="Google Shape;470;g3681a448973_2_13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1" name="Google Shape;471;g3681a448973_2_1343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g3681a448973_2_1343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4" name="Google Shape;4224;g3681a448973_2_171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25" name="Google Shape;4225;g3681a448973_2_171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6" name="Google Shape;4226;g3681a448973_2_171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7" name="Google Shape;4227;g3681a448973_2_171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8" name="Google Shape;4228;g3681a448973_2_17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9" name="Google Shape;4229;g3681a448973_2_17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30" name="Google Shape;4230;g3681a448973_2_171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31" name="Google Shape;4231;g3681a448973_2_17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2" name="Google Shape;4232;g3681a448973_2_171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33" name="Google Shape;4233;g3681a448973_2_17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4" name="Google Shape;4234;g3681a448973_2_17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35" name="Google Shape;4235;g3681a448973_2_171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7" name="Google Shape;4237;g3681a448973_2_172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38" name="Google Shape;4238;g3681a448973_2_17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9" name="Google Shape;4239;g3681a448973_2_172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40" name="Google Shape;4240;g3681a448973_2_17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1" name="Google Shape;4241;g3681a448973_2_17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42" name="Google Shape;4242;g3681a448973_2_172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g3681a448973_2_172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44" name="Google Shape;4244;g3681a448973_2_172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5" name="Google Shape;4245;g3681a448973_2_17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6" name="Google Shape;4246;g3681a448973_2_17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8" name="Google Shape;4248;g3681a448973_2_172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49" name="Google Shape;4249;g3681a448973_2_172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0" name="Google Shape;4250;g3681a448973_2_17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1" name="Google Shape;4251;g3681a448973_2_172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52" name="Google Shape;4252;g3681a448973_2_17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53" name="Google Shape;4253;g3681a448973_2_17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54" name="Google Shape;4254;g3681a448973_2_172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55" name="Google Shape;4255;g3681a448973_2_17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56" name="Google Shape;4256;g3681a448973_2_172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57" name="Google Shape;4257;g3681a448973_2_17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g3681a448973_2_17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59" name="Google Shape;4259;g3681a448973_2_172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1" name="Google Shape;4261;g3681a448973_2_17228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2" name="Google Shape;4262;g3681a448973_2_17228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263" name="Google Shape;4263;g3681a448973_2_17228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4264" name="Google Shape;4264;g3681a448973_2_1722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5" name="Google Shape;4265;g3681a448973_2_1722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266" name="Google Shape;4266;g3681a448973_2_172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8" name="Google Shape;4268;g3681a448973_2_1723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9" name="Google Shape;4269;g3681a448973_2_1723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0" name="Google Shape;4270;g3681a448973_2_1723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71" name="Google Shape;4271;g3681a448973_2_172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72" name="Google Shape;4272;g3681a448973_2_1723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273" name="Google Shape;4273;g3681a448973_2_17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4" name="Google Shape;4274;g3681a448973_2_172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75" name="Google Shape;4275;g3681a448973_2_17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4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7" name="Google Shape;4277;g3681a448973_2_172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78" name="Google Shape;4278;g3681a448973_2_172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9" name="Google Shape;4279;g3681a448973_2_172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0" name="Google Shape;4280;g3681a448973_2_172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81" name="Google Shape;4281;g3681a448973_2_17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82" name="Google Shape;4282;g3681a448973_2_1724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3" name="Google Shape;4283;g3681a448973_2_1724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g3681a448973_2_172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286" name="Google Shape;4286;g3681a448973_2_172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287" name="Google Shape;4287;g3681a448973_2_172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288" name="Google Shape;4288;g3681a448973_2_172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9" name="Google Shape;4289;g3681a448973_2_172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90" name="Google Shape;4290;g3681a448973_2_172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291" name="Google Shape;4291;g3681a448973_2_17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3" name="Google Shape;4293;g3681a448973_2_172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4" name="Google Shape;4294;g3681a448973_2_172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5" name="Google Shape;4295;g3681a448973_2_172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6" name="Google Shape;4296;g3681a448973_2_172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7" name="Google Shape;4297;g3681a448973_2_172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8" name="Google Shape;4298;g3681a448973_2_172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99" name="Google Shape;4299;g3681a448973_2_172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00" name="Google Shape;4300;g3681a448973_2_17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1" name="Google Shape;4301;g3681a448973_2_172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02" name="Google Shape;4302;g3681a448973_2_172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3" name="Google Shape;4303;g3681a448973_2_172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04" name="Google Shape;4304;g3681a448973_2_172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4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6" name="Google Shape;4306;g3681a448973_2_172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07" name="Google Shape;4307;g3681a448973_2_17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8" name="Google Shape;4308;g3681a448973_2_172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09" name="Google Shape;4309;g3681a448973_2_17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0" name="Google Shape;4310;g3681a448973_2_17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1" name="Google Shape;4311;g3681a448973_2_17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g3681a448973_2_17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3" name="Google Shape;4313;g3681a448973_2_172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4" name="Google Shape;4314;g3681a448973_2_17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5" name="Google Shape;4315;g3681a448973_2_17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4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7" name="Google Shape;4317;g3681a448973_2_172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g3681a448973_2_172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19" name="Google Shape;4319;g3681a448973_2_172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20" name="Google Shape;4320;g3681a448973_2_17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1" name="Google Shape;4321;g3681a448973_2_172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22" name="Google Shape;4322;g3681a448973_2_172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3" name="Google Shape;4323;g3681a448973_2_172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24" name="Google Shape;4324;g3681a448973_2_172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5" name="Google Shape;4325;g3681a448973_2_172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6" name="Google Shape;4326;g3681a448973_2_172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7" name="Google Shape;4327;g3681a448973_2_17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3681a448973_2_134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" name="Google Shape;475;g3681a448973_2_134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g3681a448973_2_134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7" name="Google Shape;477;g3681a448973_2_134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8" name="Google Shape;478;g3681a448973_2_134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9" name="Google Shape;479;g3681a448973_2_134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g3681a448973_2_134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1" name="Google Shape;481;g3681a448973_2_13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4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9" name="Google Shape;4329;g3681a448973_2_172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30" name="Google Shape;4330;g3681a448973_2_17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31" name="Google Shape;4331;g3681a448973_2_172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32" name="Google Shape;4332;g3681a448973_2_17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3" name="Google Shape;4333;g3681a448973_2_17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34" name="Google Shape;4334;g3681a448973_2_1729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5" name="Google Shape;4335;g3681a448973_2_1729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36" name="Google Shape;4336;g3681a448973_2_1729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7" name="Google Shape;4337;g3681a448973_2_172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38" name="Google Shape;4338;g3681a448973_2_172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9" name="Google Shape;4339;g3681a448973_2_17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0" name="Google Shape;4340;g3681a448973_2_17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41" name="Google Shape;4341;g3681a448973_2_17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3" name="Google Shape;4343;g3681a448973_2_173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44" name="Google Shape;4344;g3681a448973_2_17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5" name="Google Shape;4345;g3681a448973_2_173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46" name="Google Shape;4346;g3681a448973_2_17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7" name="Google Shape;4347;g3681a448973_2_17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8" name="Google Shape;4348;g3681a448973_2_173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9" name="Google Shape;4349;g3681a448973_2_173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0" name="Google Shape;4350;g3681a448973_2_17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1" name="Google Shape;4351;g3681a448973_2_17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3" name="Google Shape;4353;g3681a448973_2_173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354" name="Google Shape;4354;g3681a448973_2_173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5" name="Google Shape;4355;g3681a448973_2_173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56" name="Google Shape;4356;g3681a448973_2_1732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7" name="Google Shape;4357;g3681a448973_2_1732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8" name="Google Shape;4358;g3681a448973_2_173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59" name="Google Shape;4359;g3681a448973_2_17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360" name="Google Shape;4360;g3681a448973_2_173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" name="Google Shape;4362;g3681a448973_2_173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63" name="Google Shape;4363;g3681a448973_2_17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4" name="Google Shape;4364;g3681a448973_2_17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65" name="Google Shape;4365;g3681a448973_2_173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66" name="Google Shape;4366;g3681a448973_2_17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7" name="Google Shape;4367;g3681a448973_2_173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68" name="Google Shape;4368;g3681a448973_2_17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9" name="Google Shape;4369;g3681a448973_2_17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4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1" name="Google Shape;4371;g3681a448973_2_1733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2" name="Google Shape;4372;g3681a448973_2_1733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3" name="Google Shape;4373;g3681a448973_2_1733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74" name="Google Shape;4374;g3681a448973_2_17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75" name="Google Shape;4375;g3681a448973_2_1733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376" name="Google Shape;4376;g3681a448973_2_17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g3681a448973_2_173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78" name="Google Shape;4378;g3681a448973_2_17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0" name="Google Shape;4380;g3681a448973_2_1734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81" name="Google Shape;4381;g3681a448973_2_173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2" name="Google Shape;4382;g3681a448973_2_173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3" name="Google Shape;4383;g3681a448973_2_173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84" name="Google Shape;4384;g3681a448973_2_17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85" name="Google Shape;4385;g3681a448973_2_1734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6" name="Google Shape;4386;g3681a448973_2_1734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4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8" name="Google Shape;4388;g3681a448973_2_1735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89" name="Google Shape;4389;g3681a448973_2_1735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90" name="Google Shape;4390;g3681a448973_2_173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391" name="Google Shape;4391;g3681a448973_2_173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2" name="Google Shape;4392;g3681a448973_2_173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93" name="Google Shape;4393;g3681a448973_2_173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394" name="Google Shape;4394;g3681a448973_2_173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4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6" name="Google Shape;4396;g3681a448973_2_173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97" name="Google Shape;4397;g3681a448973_2_173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8" name="Google Shape;4398;g3681a448973_2_17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9" name="Google Shape;4399;g3681a448973_2_173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00" name="Google Shape;4400;g3681a448973_2_17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1" name="Google Shape;4401;g3681a448973_2_17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02" name="Google Shape;4402;g3681a448973_2_173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03" name="Google Shape;4403;g3681a448973_2_17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4" name="Google Shape;4404;g3681a448973_2_173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05" name="Google Shape;4405;g3681a448973_2_17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6" name="Google Shape;4406;g3681a448973_2_17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07" name="Google Shape;4407;g3681a448973_2_173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4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9" name="Google Shape;4409;g3681a448973_2_173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10" name="Google Shape;4410;g3681a448973_2_17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1" name="Google Shape;4411;g3681a448973_2_173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12" name="Google Shape;4412;g3681a448973_2_17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3" name="Google Shape;4413;g3681a448973_2_17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14" name="Google Shape;4414;g3681a448973_2_173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5" name="Google Shape;4415;g3681a448973_2_173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16" name="Google Shape;4416;g3681a448973_2_173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7" name="Google Shape;4417;g3681a448973_2_17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18" name="Google Shape;4418;g3681a448973_2_17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4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0" name="Google Shape;4420;g3681a448973_2_17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1" name="Google Shape;4421;g3681a448973_2_173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422" name="Google Shape;4422;g3681a448973_2_173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23" name="Google Shape;4423;g3681a448973_2_17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24" name="Google Shape;4424;g3681a448973_2_17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25" name="Google Shape;4425;g3681a448973_2_17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26" name="Google Shape;4426;g3681a448973_2_17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27" name="Google Shape;4427;g3681a448973_2_173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8" name="Google Shape;4428;g3681a448973_2_173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9" name="Google Shape;4429;g3681a448973_2_17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30" name="Google Shape;4430;g3681a448973_2_17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" name="Google Shape;483;g3681a448973_2_134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4" name="Google Shape;484;g3681a448973_2_13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g3681a448973_2_134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6" name="Google Shape;486;g3681a448973_2_13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g3681a448973_2_13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8" name="Google Shape;488;g3681a448973_2_134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g3681a448973_2_134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0" name="Google Shape;490;g3681a448973_2_134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1" name="Google Shape;491;g3681a448973_2_13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4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2" name="Google Shape;4432;g3681a448973_2_173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33" name="Google Shape;4433;g3681a448973_2_17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4" name="Google Shape;4434;g3681a448973_2_173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35" name="Google Shape;4435;g3681a448973_2_17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6" name="Google Shape;4436;g3681a448973_2_17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37" name="Google Shape;4437;g3681a448973_2_1739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8" name="Google Shape;4438;g3681a448973_2_1739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439" name="Google Shape;4439;g3681a448973_2_1739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0" name="Google Shape;4440;g3681a448973_2_173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441" name="Google Shape;4441;g3681a448973_2_173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2" name="Google Shape;4442;g3681a448973_2_173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3" name="Google Shape;4443;g3681a448973_2_17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4" name="Google Shape;4444;g3681a448973_2_17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4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6" name="Google Shape;4446;g3681a448973_2_174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47" name="Google Shape;4447;g3681a448973_2_17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48" name="Google Shape;4448;g3681a448973_2_174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49" name="Google Shape;4449;g3681a448973_2_17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0" name="Google Shape;4450;g3681a448973_2_17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51" name="Google Shape;4451;g3681a448973_2_174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2" name="Google Shape;4452;g3681a448973_2_174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53" name="Google Shape;4453;g3681a448973_2_17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54" name="Google Shape;4454;g3681a448973_2_17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4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6" name="Google Shape;4456;g3681a448973_2_17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457" name="Google Shape;4457;g3681a448973_2_17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8" name="Google Shape;4458;g3681a448973_2_17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59" name="Google Shape;4459;g3681a448973_2_1742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60" name="Google Shape;4460;g3681a448973_2_1742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61" name="Google Shape;4461;g3681a448973_2_17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62" name="Google Shape;4462;g3681a448973_2_17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463" name="Google Shape;4463;g3681a448973_2_17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4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5" name="Google Shape;4465;g3681a448973_2_174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6" name="Google Shape;4466;g3681a448973_2_17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7" name="Google Shape;4467;g3681a448973_2_17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68" name="Google Shape;4468;g3681a448973_2_174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69" name="Google Shape;4469;g3681a448973_2_17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0" name="Google Shape;4470;g3681a448973_2_174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71" name="Google Shape;4471;g3681a448973_2_17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2" name="Google Shape;4472;g3681a448973_2_17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4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" name="Google Shape;4474;g3681a448973_2_1744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5" name="Google Shape;4475;g3681a448973_2_1744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6" name="Google Shape;4476;g3681a448973_2_17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7" name="Google Shape;4477;g3681a448973_2_174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78" name="Google Shape;4478;g3681a448973_2_17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9" name="Google Shape;4479;g3681a448973_2_17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80" name="Google Shape;4480;g3681a448973_2_174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81" name="Google Shape;4481;g3681a448973_2_17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2" name="Google Shape;4482;g3681a448973_2_174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83" name="Google Shape;4483;g3681a448973_2_17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4" name="Google Shape;4484;g3681a448973_2_17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85" name="Google Shape;4485;g3681a448973_2_174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7" name="Google Shape;4487;g3681a448973_2_1745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88" name="Google Shape;4488;g3681a448973_2_17454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489" name="Google Shape;4489;g3681a448973_2_17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4490" name="Google Shape;4490;g3681a448973_2_17454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491" name="Google Shape;4491;g3681a448973_2_1745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4492" name="Google Shape;4492;g3681a448973_2_1745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93" name="Google Shape;4493;g3681a448973_2_1745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4" name="Google Shape;4494;g3681a448973_2_1745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5" name="Google Shape;4495;g3681a448973_2_17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6" name="Google Shape;4496;g3681a448973_2_174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497" name="Google Shape;4497;g3681a448973_2_17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4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9" name="Google Shape;4499;g3681a448973_2_17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00" name="Google Shape;4500;g3681a448973_2_17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g3681a448973_2_17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g3681a448973_2_17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g3681a448973_2_17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g3681a448973_2_17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05" name="Google Shape;4505;g3681a448973_2_17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06" name="Google Shape;4506;g3681a448973_2_17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7" name="Google Shape;4507;g3681a448973_2_17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08" name="Google Shape;4508;g3681a448973_2_17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9" name="Google Shape;4509;g3681a448973_2_17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10" name="Google Shape;4510;g3681a448973_2_17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4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2" name="Google Shape;4512;g3681a448973_2_174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3" name="Google Shape;4513;g3681a448973_2_1747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14" name="Google Shape;4514;g3681a448973_2_17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15" name="Google Shape;4515;g3681a448973_2_17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16" name="Google Shape;4516;g3681a448973_2_17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17" name="Google Shape;4517;g3681a448973_2_17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8" name="Google Shape;4518;g3681a448973_2_17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9" name="Google Shape;4519;g3681a448973_2_1747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0" name="Google Shape;4520;g3681a448973_2_1747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1" name="Google Shape;4521;g3681a448973_2_17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2" name="Google Shape;4522;g3681a448973_2_17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4" name="Google Shape;4524;g3681a448973_2_174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25" name="Google Shape;4525;g3681a448973_2_17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26" name="Google Shape;4526;g3681a448973_2_174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27" name="Google Shape;4527;g3681a448973_2_17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8" name="Google Shape;4528;g3681a448973_2_17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29" name="Google Shape;4529;g3681a448973_2_1749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0" name="Google Shape;4530;g3681a448973_2_1749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31" name="Google Shape;4531;g3681a448973_2_1749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32" name="Google Shape;4532;g3681a448973_2_174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33" name="Google Shape;4533;g3681a448973_2_174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34" name="Google Shape;4534;g3681a448973_2_174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5" name="Google Shape;4535;g3681a448973_2_17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36" name="Google Shape;4536;g3681a448973_2_17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4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8" name="Google Shape;4538;g3681a448973_2_175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39" name="Google Shape;4539;g3681a448973_2_17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0" name="Google Shape;4540;g3681a448973_2_175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41" name="Google Shape;4541;g3681a448973_2_17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2" name="Google Shape;4542;g3681a448973_2_17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43" name="Google Shape;4543;g3681a448973_2_175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4" name="Google Shape;4544;g3681a448973_2_17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5" name="Google Shape;4545;g3681a448973_2_17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6" name="Google Shape;4546;g3681a448973_2_17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g3681a448973_2_134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4" name="Google Shape;494;g3681a448973_2_134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495;g3681a448973_2_134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6" name="Google Shape;496;g3681a448973_2_1346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" name="Google Shape;497;g3681a448973_2_1346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g3681a448973_2_134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9" name="Google Shape;499;g3681a448973_2_13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0" name="Google Shape;500;g3681a448973_2_134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4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8" name="Google Shape;4548;g3681a448973_2_1751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49" name="Google Shape;4549;g3681a448973_2_1751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0" name="Google Shape;4550;g3681a448973_2_1751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51" name="Google Shape;4551;g3681a448973_2_1751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2" name="Google Shape;4552;g3681a448973_2_1751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3" name="Google Shape;4553;g3681a448973_2_1751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54" name="Google Shape;4554;g3681a448973_2_17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55" name="Google Shape;4555;g3681a448973_2_175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4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7" name="Google Shape;4557;g3681a448973_2_1752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8" name="Google Shape;4558;g3681a448973_2_17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9" name="Google Shape;4559;g3681a448973_2_17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60" name="Google Shape;4560;g3681a448973_2_1752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61" name="Google Shape;4561;g3681a448973_2_17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2" name="Google Shape;4562;g3681a448973_2_175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63" name="Google Shape;4563;g3681a448973_2_17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4" name="Google Shape;4564;g3681a448973_2_17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6" name="Google Shape;4566;g3681a448973_2_1753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7" name="Google Shape;4567;g3681a448973_2_1753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8" name="Google Shape;4568;g3681a448973_2_1753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69" name="Google Shape;4569;g3681a448973_2_175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70" name="Google Shape;4570;g3681a448973_2_1753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571" name="Google Shape;4571;g3681a448973_2_175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2" name="Google Shape;4572;g3681a448973_2_1753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73" name="Google Shape;4573;g3681a448973_2_17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5" name="Google Shape;4575;g3681a448973_2_175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576" name="Google Shape;4576;g3681a448973_2_17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7" name="Google Shape;4577;g3681a448973_2_17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8" name="Google Shape;4578;g3681a448973_2_17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79" name="Google Shape;4579;g3681a448973_2_17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80" name="Google Shape;4580;g3681a448973_2_1754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1" name="Google Shape;4581;g3681a448973_2_1754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4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3" name="Google Shape;4583;g3681a448973_2_1755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84" name="Google Shape;4584;g3681a448973_2_1755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5" name="Google Shape;4585;g3681a448973_2_1755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86" name="Google Shape;4586;g3681a448973_2_175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87" name="Google Shape;4587;g3681a448973_2_1755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588" name="Google Shape;4588;g3681a448973_2_17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9" name="Google Shape;4589;g3681a448973_2_175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0" name="Google Shape;4590;g3681a448973_2_17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4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2" name="Google Shape;4592;g3681a448973_2_175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93" name="Google Shape;4593;g3681a448973_2_17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4" name="Google Shape;4594;g3681a448973_2_175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95" name="Google Shape;4595;g3681a448973_2_17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6" name="Google Shape;4596;g3681a448973_2_17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97" name="Google Shape;4597;g3681a448973_2_17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8" name="Google Shape;4598;g3681a448973_2_175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99" name="Google Shape;4599;g3681a448973_2_17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0" name="Google Shape;4600;g3681a448973_2_17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4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2" name="Google Shape;4602;g3681a448973_2_175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03" name="Google Shape;4603;g3681a448973_2_175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4" name="Google Shape;4604;g3681a448973_2_175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05" name="Google Shape;4605;g3681a448973_2_175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06" name="Google Shape;4606;g3681a448973_2_1756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7" name="Google Shape;4607;g3681a448973_2_175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08" name="Google Shape;4608;g3681a448973_2_17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09" name="Google Shape;4609;g3681a448973_2_175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4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1" name="Google Shape;4611;g3681a448973_2_175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612" name="Google Shape;4612;g3681a448973_2_175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3" name="Google Shape;4613;g3681a448973_2_175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4" name="Google Shape;4614;g3681a448973_2_175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15" name="Google Shape;4615;g3681a448973_2_17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16" name="Google Shape;4616;g3681a448973_2_1757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7" name="Google Shape;4617;g3681a448973_2_1757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4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9" name="Google Shape;4619;g3681a448973_2_1758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20" name="Google Shape;4620;g3681a448973_2_175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21" name="Google Shape;4621;g3681a448973_2_175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622" name="Google Shape;4622;g3681a448973_2_175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3" name="Google Shape;4623;g3681a448973_2_175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4" name="Google Shape;4624;g3681a448973_2_175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625" name="Google Shape;4625;g3681a448973_2_17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4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7" name="Google Shape;4627;g3681a448973_2_1759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28" name="Google Shape;4628;g3681a448973_2_175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9" name="Google Shape;4629;g3681a448973_2_175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0" name="Google Shape;4630;g3681a448973_2_175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1" name="Google Shape;4631;g3681a448973_2_175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2" name="Google Shape;4632;g3681a448973_2_175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33" name="Google Shape;4633;g3681a448973_2_175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34" name="Google Shape;4634;g3681a448973_2_17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5" name="Google Shape;4635;g3681a448973_2_175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36" name="Google Shape;4636;g3681a448973_2_175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7" name="Google Shape;4637;g3681a448973_2_175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38" name="Google Shape;4638;g3681a448973_2_175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g3681a448973_2_1346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3" name="Google Shape;503;g3681a448973_2_134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504;g3681a448973_2_134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505;g3681a448973_2_134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6" name="Google Shape;506;g3681a448973_2_13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7" name="Google Shape;507;g3681a448973_2_1346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g3681a448973_2_1346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4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0" name="Google Shape;4640;g3681a448973_2_176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41" name="Google Shape;4641;g3681a448973_2_17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2" name="Google Shape;4642;g3681a448973_2_17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43" name="Google Shape;4643;g3681a448973_2_17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4" name="Google Shape;4644;g3681a448973_2_17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45" name="Google Shape;4645;g3681a448973_2_17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6" name="Google Shape;4646;g3681a448973_2_17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7" name="Google Shape;4647;g3681a448973_2_176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48" name="Google Shape;4648;g3681a448973_2_17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9" name="Google Shape;4649;g3681a448973_2_17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4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1" name="Google Shape;4651;g3681a448973_2_176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2" name="Google Shape;4652;g3681a448973_2_1761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53" name="Google Shape;4653;g3681a448973_2_176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54" name="Google Shape;4654;g3681a448973_2_17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5" name="Google Shape;4655;g3681a448973_2_176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56" name="Google Shape;4656;g3681a448973_2_17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7" name="Google Shape;4657;g3681a448973_2_17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58" name="Google Shape;4658;g3681a448973_2_1761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9" name="Google Shape;4659;g3681a448973_2_1761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0" name="Google Shape;4660;g3681a448973_2_17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1" name="Google Shape;4661;g3681a448973_2_17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4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3" name="Google Shape;4663;g3681a448973_2_176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64" name="Google Shape;4664;g3681a448973_2_17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5" name="Google Shape;4665;g3681a448973_2_176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66" name="Google Shape;4666;g3681a448973_2_17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7" name="Google Shape;4667;g3681a448973_2_17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68" name="Google Shape;4668;g3681a448973_2_1763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9" name="Google Shape;4669;g3681a448973_2_1763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70" name="Google Shape;4670;g3681a448973_2_1763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1" name="Google Shape;4671;g3681a448973_2_176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72" name="Google Shape;4672;g3681a448973_2_176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3" name="Google Shape;4673;g3681a448973_2_176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4" name="Google Shape;4674;g3681a448973_2_17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5" name="Google Shape;4675;g3681a448973_2_17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7" name="Google Shape;4677;g3681a448973_2_176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78" name="Google Shape;4678;g3681a448973_2_17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79" name="Google Shape;4679;g3681a448973_2_176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80" name="Google Shape;4680;g3681a448973_2_17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1" name="Google Shape;4681;g3681a448973_2_17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82" name="Google Shape;4682;g3681a448973_2_176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3" name="Google Shape;4683;g3681a448973_2_176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4" name="Google Shape;4684;g3681a448973_2_17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5" name="Google Shape;4685;g3681a448973_2_17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4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7" name="Google Shape;4687;g3681a448973_2_176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88" name="Google Shape;4688;g3681a448973_2_176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9" name="Google Shape;4689;g3681a448973_2_176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90" name="Google Shape;4690;g3681a448973_2_1765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91" name="Google Shape;4691;g3681a448973_2_1765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92" name="Google Shape;4692;g3681a448973_2_176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93" name="Google Shape;4693;g3681a448973_2_17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94" name="Google Shape;4694;g3681a448973_2_176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4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6" name="Google Shape;4696;g3681a448973_2_17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7" name="Google Shape;4697;g3681a448973_2_17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98" name="Google Shape;4698;g3681a448973_2_17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99" name="Google Shape;4699;g3681a448973_2_176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00" name="Google Shape;4700;g3681a448973_2_17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01" name="Google Shape;4701;g3681a448973_2_17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02" name="Google Shape;4702;g3681a448973_2_17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3" name="Google Shape;4703;g3681a448973_2_17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g3681a448973_2_1767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06" name="Google Shape;4706;g3681a448973_2_1767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7" name="Google Shape;4707;g3681a448973_2_1767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08" name="Google Shape;4708;g3681a448973_2_176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09" name="Google Shape;4709;g3681a448973_2_1767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10" name="Google Shape;4710;g3681a448973_2_176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1" name="Google Shape;4711;g3681a448973_2_176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12" name="Google Shape;4712;g3681a448973_2_17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4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4" name="Google Shape;4714;g3681a448973_2_176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15" name="Google Shape;4715;g3681a448973_2_176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6" name="Google Shape;4716;g3681a448973_2_176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7" name="Google Shape;4717;g3681a448973_2_176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18" name="Google Shape;4718;g3681a448973_2_17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19" name="Google Shape;4719;g3681a448973_2_1768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0" name="Google Shape;4720;g3681a448973_2_1768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4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2" name="Google Shape;4722;g3681a448973_2_1768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23" name="Google Shape;4723;g3681a448973_2_176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g3681a448973_2_176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5" name="Google Shape;4725;g3681a448973_2_176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26" name="Google Shape;4726;g3681a448973_2_17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27" name="Google Shape;4727;g3681a448973_2_17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28" name="Google Shape;4728;g3681a448973_2_176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29" name="Google Shape;4729;g3681a448973_2_17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0" name="Google Shape;4730;g3681a448973_2_176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31" name="Google Shape;4731;g3681a448973_2_17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2" name="Google Shape;4732;g3681a448973_2_17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33" name="Google Shape;4733;g3681a448973_2_176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4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5" name="Google Shape;4735;g3681a448973_2_177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36" name="Google Shape;4736;g3681a448973_2_17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7" name="Google Shape;4737;g3681a448973_2_177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38" name="Google Shape;4738;g3681a448973_2_17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9" name="Google Shape;4739;g3681a448973_2_17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40" name="Google Shape;4740;g3681a448973_2_17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1" name="Google Shape;4741;g3681a448973_2_177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2" name="Google Shape;4742;g3681a448973_2_177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3" name="Google Shape;4743;g3681a448973_2_17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4" name="Google Shape;4744;g3681a448973_2_17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g3681a448973_2_1347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1" name="Google Shape;511;g3681a448973_2_134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2" name="Google Shape;512;g3681a448973_2_1347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13" name="Google Shape;513;g3681a448973_2_134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g3681a448973_2_134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5" name="Google Shape;515;g3681a448973_2_134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16" name="Google Shape;516;g3681a448973_2_13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4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6" name="Google Shape;4746;g3681a448973_2_177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7" name="Google Shape;4747;g3681a448973_2_177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48" name="Google Shape;4748;g3681a448973_2_177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49" name="Google Shape;4749;g3681a448973_2_17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0" name="Google Shape;4750;g3681a448973_2_177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51" name="Google Shape;4751;g3681a448973_2_17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2" name="Google Shape;4752;g3681a448973_2_17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53" name="Google Shape;4753;g3681a448973_2_177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4" name="Google Shape;4754;g3681a448973_2_177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5" name="Google Shape;4755;g3681a448973_2_17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6" name="Google Shape;4756;g3681a448973_2_17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4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8" name="Google Shape;4758;g3681a448973_2_177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59" name="Google Shape;4759;g3681a448973_2_17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0" name="Google Shape;4760;g3681a448973_2_17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61" name="Google Shape;4761;g3681a448973_2_17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2" name="Google Shape;4762;g3681a448973_2_17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63" name="Google Shape;4763;g3681a448973_2_1772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4" name="Google Shape;4764;g3681a448973_2_1772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65" name="Google Shape;4765;g3681a448973_2_1772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6" name="Google Shape;4766;g3681a448973_2_177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67" name="Google Shape;4767;g3681a448973_2_177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8" name="Google Shape;4768;g3681a448973_2_177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9" name="Google Shape;4769;g3681a448973_2_17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0" name="Google Shape;4770;g3681a448973_2_17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4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2" name="Google Shape;4772;g3681a448973_2_177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73" name="Google Shape;4773;g3681a448973_2_1773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74" name="Google Shape;4774;g3681a448973_2_177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775" name="Google Shape;4775;g3681a448973_2_177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6" name="Google Shape;4776;g3681a448973_2_177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77" name="Google Shape;4777;g3681a448973_2_177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778" name="Google Shape;4778;g3681a448973_2_177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4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0" name="Google Shape;4780;g3681a448973_2_1774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81" name="Google Shape;4781;g3681a448973_2_177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2" name="Google Shape;4782;g3681a448973_2_177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83" name="Google Shape;4783;g3681a448973_2_1774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4" name="Google Shape;4784;g3681a448973_2_1774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5" name="Google Shape;4785;g3681a448973_2_1774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86" name="Google Shape;4786;g3681a448973_2_177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87" name="Google Shape;4787;g3681a448973_2_177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4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9" name="Google Shape;4789;g3681a448973_2_177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0" name="Google Shape;4790;g3681a448973_2_17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1" name="Google Shape;4791;g3681a448973_2_17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92" name="Google Shape;4792;g3681a448973_2_17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93" name="Google Shape;4793;g3681a448973_2_17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4" name="Google Shape;4794;g3681a448973_2_17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95" name="Google Shape;4795;g3681a448973_2_17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96" name="Google Shape;4796;g3681a448973_2_17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8" name="Google Shape;4798;g3681a448973_2_177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99" name="Google Shape;4799;g3681a448973_2_17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00" name="Google Shape;4800;g3681a448973_2_177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01" name="Google Shape;4801;g3681a448973_2_17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02" name="Google Shape;4802;g3681a448973_2_17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03" name="Google Shape;4803;g3681a448973_2_17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4" name="Google Shape;4804;g3681a448973_2_177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5" name="Google Shape;4805;g3681a448973_2_17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6" name="Google Shape;4806;g3681a448973_2_17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8" name="Google Shape;4808;g3681a448973_2_1777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9" name="Google Shape;4809;g3681a448973_2_1777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0" name="Google Shape;4810;g3681a448973_2_1777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11" name="Google Shape;4811;g3681a448973_2_177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12" name="Google Shape;4812;g3681a448973_2_1777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813" name="Google Shape;4813;g3681a448973_2_17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4" name="Google Shape;4814;g3681a448973_2_177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15" name="Google Shape;4815;g3681a448973_2_17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7" name="Google Shape;4817;g3681a448973_2_177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18" name="Google Shape;4818;g3681a448973_2_177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9" name="Google Shape;4819;g3681a448973_2_177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0" name="Google Shape;4820;g3681a448973_2_177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21" name="Google Shape;4821;g3681a448973_2_17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22" name="Google Shape;4822;g3681a448973_2_1778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3" name="Google Shape;4823;g3681a448973_2_1778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4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5" name="Google Shape;4825;g3681a448973_2_1779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6" name="Google Shape;4826;g3681a448973_2_177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7" name="Google Shape;4827;g3681a448973_2_177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8" name="Google Shape;4828;g3681a448973_2_177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9" name="Google Shape;4829;g3681a448973_2_17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0" name="Google Shape;4830;g3681a448973_2_17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1" name="Google Shape;4831;g3681a448973_2_177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32" name="Google Shape;4832;g3681a448973_2_17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3" name="Google Shape;4833;g3681a448973_2_177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34" name="Google Shape;4834;g3681a448973_2_17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5" name="Google Shape;4835;g3681a448973_2_17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36" name="Google Shape;4836;g3681a448973_2_177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4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8" name="Google Shape;4838;g3681a448973_2_178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39" name="Google Shape;4839;g3681a448973_2_17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40" name="Google Shape;4840;g3681a448973_2_178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41" name="Google Shape;4841;g3681a448973_2_17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2" name="Google Shape;4842;g3681a448973_2_17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3" name="Google Shape;4843;g3681a448973_2_178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4" name="Google Shape;4844;g3681a448973_2_178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5" name="Google Shape;4845;g3681a448973_2_178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6" name="Google Shape;4846;g3681a448973_2_17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47" name="Google Shape;4847;g3681a448973_2_17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g3681a448973_2_130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g3681a448973_2_1302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" name="Google Shape;58;g3681a448973_2_130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9" name="Google Shape;59;g3681a448973_2_13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g3681a448973_2_130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" name="Google Shape;61;g3681a448973_2_130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g3681a448973_2_130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g3681a448973_2_1302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" name="Google Shape;64;g3681a448973_2_1302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" name="Google Shape;65;g3681a448973_2_130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" name="Google Shape;66;g3681a448973_2_130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g3681a448973_2_1348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" name="Google Shape;519;g3681a448973_2_134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g3681a448973_2_13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" name="Google Shape;521;g3681a448973_2_134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" name="Google Shape;522;g3681a448973_2_13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" name="Google Shape;523;g3681a448973_2_13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4" name="Google Shape;524;g3681a448973_2_134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5" name="Google Shape;525;g3681a448973_2_13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" name="Google Shape;526;g3681a448973_2_134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7" name="Google Shape;527;g3681a448973_2_13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" name="Google Shape;528;g3681a448973_2_13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9" name="Google Shape;529;g3681a448973_2_134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9" name="Google Shape;4849;g3681a448973_2_178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0" name="Google Shape;4850;g3681a448973_2_1781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51" name="Google Shape;4851;g3681a448973_2_178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52" name="Google Shape;4852;g3681a448973_2_17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3" name="Google Shape;4853;g3681a448973_2_178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54" name="Google Shape;4854;g3681a448973_2_178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5" name="Google Shape;4855;g3681a448973_2_178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6" name="Google Shape;4856;g3681a448973_2_1781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57" name="Google Shape;4857;g3681a448973_2_1781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8" name="Google Shape;4858;g3681a448973_2_178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9" name="Google Shape;4859;g3681a448973_2_178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4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1" name="Google Shape;4861;g3681a448973_2_178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62" name="Google Shape;4862;g3681a448973_2_17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63" name="Google Shape;4863;g3681a448973_2_17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64" name="Google Shape;4864;g3681a448973_2_17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65" name="Google Shape;4865;g3681a448973_2_17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66" name="Google Shape;4866;g3681a448973_2_1782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g3681a448973_2_1782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68" name="Google Shape;4868;g3681a448973_2_1782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9" name="Google Shape;4869;g3681a448973_2_178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70" name="Google Shape;4870;g3681a448973_2_178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71" name="Google Shape;4871;g3681a448973_2_178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2" name="Google Shape;4872;g3681a448973_2_17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3" name="Google Shape;4873;g3681a448973_2_17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4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5" name="Google Shape;4875;g3681a448973_2_178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76" name="Google Shape;4876;g3681a448973_2_178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77" name="Google Shape;4877;g3681a448973_2_178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78" name="Google Shape;4878;g3681a448973_2_178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9" name="Google Shape;4879;g3681a448973_2_178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80" name="Google Shape;4880;g3681a448973_2_178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881" name="Google Shape;4881;g3681a448973_2_178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4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3" name="Google Shape;4883;g3681a448973_2_178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84" name="Google Shape;4884;g3681a448973_2_178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5" name="Google Shape;4885;g3681a448973_2_178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86" name="Google Shape;4886;g3681a448973_2_1785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7" name="Google Shape;4887;g3681a448973_2_1785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8" name="Google Shape;4888;g3681a448973_2_178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89" name="Google Shape;4889;g3681a448973_2_178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90" name="Google Shape;4890;g3681a448973_2_178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4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2" name="Google Shape;4892;g3681a448973_2_178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93" name="Google Shape;4893;g3681a448973_2_17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4" name="Google Shape;4894;g3681a448973_2_17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95" name="Google Shape;4895;g3681a448973_2_178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96" name="Google Shape;4896;g3681a448973_2_17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7" name="Google Shape;4897;g3681a448973_2_178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98" name="Google Shape;4898;g3681a448973_2_17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9" name="Google Shape;4899;g3681a448973_2_17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4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1" name="Google Shape;4901;g3681a448973_2_178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02" name="Google Shape;4902;g3681a448973_2_17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3" name="Google Shape;4903;g3681a448973_2_178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04" name="Google Shape;4904;g3681a448973_2_17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05" name="Google Shape;4905;g3681a448973_2_17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06" name="Google Shape;4906;g3681a448973_2_178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7" name="Google Shape;4907;g3681a448973_2_178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08" name="Google Shape;4908;g3681a448973_2_17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09" name="Google Shape;4909;g3681a448973_2_17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4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1" name="Google Shape;4911;g3681a448973_2_1787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12" name="Google Shape;4912;g3681a448973_2_1787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13" name="Google Shape;4913;g3681a448973_2_1787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14" name="Google Shape;4914;g3681a448973_2_178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5" name="Google Shape;4915;g3681a448973_2_178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16" name="Google Shape;4916;g3681a448973_2_178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917" name="Google Shape;4917;g3681a448973_2_17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4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9" name="Google Shape;4919;g3681a448973_2_1788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20" name="Google Shape;4920;g3681a448973_2_178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1" name="Google Shape;4921;g3681a448973_2_178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22" name="Google Shape;4922;g3681a448973_2_178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3" name="Google Shape;4923;g3681a448973_2_17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4" name="Google Shape;4924;g3681a448973_2_17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25" name="Google Shape;4925;g3681a448973_2_178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26" name="Google Shape;4926;g3681a448973_2_17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7" name="Google Shape;4927;g3681a448973_2_178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28" name="Google Shape;4928;g3681a448973_2_17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9" name="Google Shape;4929;g3681a448973_2_17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30" name="Google Shape;4930;g3681a448973_2_178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4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2" name="Google Shape;4932;g3681a448973_2_178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33" name="Google Shape;4933;g3681a448973_2_17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4" name="Google Shape;4934;g3681a448973_2_17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35" name="Google Shape;4935;g3681a448973_2_17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6" name="Google Shape;4936;g3681a448973_2_17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37" name="Google Shape;4937;g3681a448973_2_178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8" name="Google Shape;4938;g3681a448973_2_178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9" name="Google Shape;4939;g3681a448973_2_178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0" name="Google Shape;4940;g3681a448973_2_17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1" name="Google Shape;4941;g3681a448973_2_17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3" name="Google Shape;4943;g3681a448973_2_17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4" name="Google Shape;4944;g3681a448973_2_1791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45" name="Google Shape;4945;g3681a448973_2_179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46" name="Google Shape;4946;g3681a448973_2_17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7" name="Google Shape;4947;g3681a448973_2_17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48" name="Google Shape;4948;g3681a448973_2_17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9" name="Google Shape;4949;g3681a448973_2_17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0" name="Google Shape;4950;g3681a448973_2_1791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1" name="Google Shape;4951;g3681a448973_2_1791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2" name="Google Shape;4952;g3681a448973_2_17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3" name="Google Shape;4953;g3681a448973_2_17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" name="Google Shape;531;g3681a448973_2_134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2" name="Google Shape;532;g3681a448973_2_13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" name="Google Shape;533;g3681a448973_2_134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4" name="Google Shape;534;g3681a448973_2_13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g3681a448973_2_13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6" name="Google Shape;536;g3681a448973_2_134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g3681a448973_2_134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8" name="Google Shape;538;g3681a448973_2_134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" name="Google Shape;539;g3681a448973_2_134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" name="Google Shape;540;g3681a448973_2_134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g3681a448973_2_179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56" name="Google Shape;4956;g3681a448973_2_17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7" name="Google Shape;4957;g3681a448973_2_17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58" name="Google Shape;4958;g3681a448973_2_17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9" name="Google Shape;4959;g3681a448973_2_17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60" name="Google Shape;4960;g3681a448973_2_1792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1" name="Google Shape;4961;g3681a448973_2_1792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2" name="Google Shape;4962;g3681a448973_2_1792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3" name="Google Shape;4963;g3681a448973_2_179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4" name="Google Shape;4964;g3681a448973_2_179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5" name="Google Shape;4965;g3681a448973_2_179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6" name="Google Shape;4966;g3681a448973_2_17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7" name="Google Shape;4967;g3681a448973_2_17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g3681a448973_2_179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70" name="Google Shape;4970;g3681a448973_2_17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1" name="Google Shape;4971;g3681a448973_2_17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72" name="Google Shape;4972;g3681a448973_2_17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3" name="Google Shape;4973;g3681a448973_2_17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4" name="Google Shape;4974;g3681a448973_2_17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5" name="Google Shape;4975;g3681a448973_2_17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6" name="Google Shape;4976;g3681a448973_2_17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7" name="Google Shape;4977;g3681a448973_2_17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4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9" name="Google Shape;4979;g3681a448973_2_1794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80" name="Google Shape;4980;g3681a448973_2_1794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1" name="Google Shape;4981;g3681a448973_2_1794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2" name="Google Shape;4982;g3681a448973_2_1794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3" name="Google Shape;4983;g3681a448973_2_1794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4" name="Google Shape;4984;g3681a448973_2_1794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85" name="Google Shape;4985;g3681a448973_2_17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86" name="Google Shape;4986;g3681a448973_2_179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3681a448973_2_179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89" name="Google Shape;4989;g3681a448973_2_179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0" name="Google Shape;4990;g3681a448973_2_179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g3681a448973_2_179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92" name="Google Shape;4992;g3681a448973_2_179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3" name="Google Shape;4993;g3681a448973_2_179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94" name="Google Shape;4994;g3681a448973_2_179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5" name="Google Shape;4995;g3681a448973_2_179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4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" name="Google Shape;4997;g3681a448973_2_1796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98" name="Google Shape;4998;g3681a448973_2_1796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9" name="Google Shape;4999;g3681a448973_2_1796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00" name="Google Shape;5000;g3681a448973_2_179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01" name="Google Shape;5001;g3681a448973_2_1796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002" name="Google Shape;5002;g3681a448973_2_179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3" name="Google Shape;5003;g3681a448973_2_179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4" name="Google Shape;5004;g3681a448973_2_179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5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6" name="Google Shape;5006;g3681a448973_2_179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07" name="Google Shape;5007;g3681a448973_2_179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8" name="Google Shape;5008;g3681a448973_2_179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9" name="Google Shape;5009;g3681a448973_2_179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10" name="Google Shape;5010;g3681a448973_2_179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11" name="Google Shape;5011;g3681a448973_2_1797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2" name="Google Shape;5012;g3681a448973_2_1797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5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4" name="Google Shape;5014;g3681a448973_2_1798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15" name="Google Shape;5015;g3681a448973_2_179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16" name="Google Shape;5016;g3681a448973_2_1798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017" name="Google Shape;5017;g3681a448973_2_179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8" name="Google Shape;5018;g3681a448973_2_179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19" name="Google Shape;5019;g3681a448973_2_179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020" name="Google Shape;5020;g3681a448973_2_179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2" name="Google Shape;5022;g3681a448973_2_179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23" name="Google Shape;5023;g3681a448973_2_17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4" name="Google Shape;5024;g3681a448973_2_179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25" name="Google Shape;5025;g3681a448973_2_17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6" name="Google Shape;5026;g3681a448973_2_17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27" name="Google Shape;5027;g3681a448973_2_179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g3681a448973_2_179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9" name="Google Shape;5029;g3681a448973_2_179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0" name="Google Shape;5030;g3681a448973_2_17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31" name="Google Shape;5031;g3681a448973_2_17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5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3" name="Google Shape;5033;g3681a448973_2_180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34" name="Google Shape;5034;g3681a448973_2_180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35" name="Google Shape;5035;g3681a448973_2_180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36" name="Google Shape;5036;g3681a448973_2_18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7" name="Google Shape;5037;g3681a448973_2_180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38" name="Google Shape;5038;g3681a448973_2_180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9" name="Google Shape;5039;g3681a448973_2_180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40" name="Google Shape;5040;g3681a448973_2_180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1" name="Google Shape;5041;g3681a448973_2_180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2" name="Google Shape;5042;g3681a448973_2_180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3" name="Google Shape;5043;g3681a448973_2_180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5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5" name="Google Shape;5045;g3681a448973_2_180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46" name="Google Shape;5046;g3681a448973_2_18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7" name="Google Shape;5047;g3681a448973_2_180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48" name="Google Shape;5048;g3681a448973_2_18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9" name="Google Shape;5049;g3681a448973_2_18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50" name="Google Shape;5050;g3681a448973_2_1801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1" name="Google Shape;5051;g3681a448973_2_1801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52" name="Google Shape;5052;g3681a448973_2_1801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3" name="Google Shape;5053;g3681a448973_2_180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54" name="Google Shape;5054;g3681a448973_2_180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5" name="Google Shape;5055;g3681a448973_2_180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6" name="Google Shape;5056;g3681a448973_2_18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7" name="Google Shape;5057;g3681a448973_2_18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g3681a448973_2_13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g3681a448973_2_1350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4" name="Google Shape;544;g3681a448973_2_135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5" name="Google Shape;545;g3681a448973_2_13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" name="Google Shape;546;g3681a448973_2_135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7" name="Google Shape;547;g3681a448973_2_13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" name="Google Shape;548;g3681a448973_2_13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9" name="Google Shape;549;g3681a448973_2_1350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" name="Google Shape;550;g3681a448973_2_1350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" name="Google Shape;551;g3681a448973_2_13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" name="Google Shape;552;g3681a448973_2_13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9" name="Google Shape;5059;g3681a448973_2_180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60" name="Google Shape;5060;g3681a448973_2_18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61" name="Google Shape;5061;g3681a448973_2_180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62" name="Google Shape;5062;g3681a448973_2_18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3" name="Google Shape;5063;g3681a448973_2_18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64" name="Google Shape;5064;g3681a448973_2_180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5" name="Google Shape;5065;g3681a448973_2_180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6" name="Google Shape;5066;g3681a448973_2_18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7" name="Google Shape;5067;g3681a448973_2_180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5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69" name="Google Shape;5069;g3681a448973_2_180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070" name="Google Shape;5070;g3681a448973_2_180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1" name="Google Shape;5071;g3681a448973_2_180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72" name="Google Shape;5072;g3681a448973_2_1803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73" name="Google Shape;5073;g3681a448973_2_1803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74" name="Google Shape;5074;g3681a448973_2_180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75" name="Google Shape;5075;g3681a448973_2_180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76" name="Google Shape;5076;g3681a448973_2_180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5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8" name="Google Shape;5078;g3681a448973_2_180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9" name="Google Shape;5079;g3681a448973_2_18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80" name="Google Shape;5080;g3681a448973_2_18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81" name="Google Shape;5081;g3681a448973_2_180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82" name="Google Shape;5082;g3681a448973_2_18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3" name="Google Shape;5083;g3681a448973_2_180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84" name="Google Shape;5084;g3681a448973_2_18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5" name="Google Shape;5085;g3681a448973_2_18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5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7" name="Google Shape;5087;g3681a448973_2_1805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8" name="Google Shape;5088;g3681a448973_2_1805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9" name="Google Shape;5089;g3681a448973_2_1805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90" name="Google Shape;5090;g3681a448973_2_180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91" name="Google Shape;5091;g3681a448973_2_1805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092" name="Google Shape;5092;g3681a448973_2_180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3" name="Google Shape;5093;g3681a448973_2_1805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94" name="Google Shape;5094;g3681a448973_2_18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6" name="Google Shape;5096;g3681a448973_2_1806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97" name="Google Shape;5097;g3681a448973_2_180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8" name="Google Shape;5098;g3681a448973_2_180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9" name="Google Shape;5099;g3681a448973_2_180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00" name="Google Shape;5100;g3681a448973_2_18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01" name="Google Shape;5101;g3681a448973_2_1806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2" name="Google Shape;5102;g3681a448973_2_1806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5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4" name="Google Shape;5104;g3681a448973_2_180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5" name="Google Shape;5105;g3681a448973_2_180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6" name="Google Shape;5106;g3681a448973_2_180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7" name="Google Shape;5107;g3681a448973_2_180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8" name="Google Shape;5108;g3681a448973_2_180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9" name="Google Shape;5109;g3681a448973_2_180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10" name="Google Shape;5110;g3681a448973_2_180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11" name="Google Shape;5111;g3681a448973_2_180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2" name="Google Shape;5112;g3681a448973_2_180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13" name="Google Shape;5113;g3681a448973_2_180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4" name="Google Shape;5114;g3681a448973_2_180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15" name="Google Shape;5115;g3681a448973_2_180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5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7" name="Google Shape;5117;g3681a448973_2_1808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18" name="Google Shape;5118;g3681a448973_2_180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19" name="Google Shape;5119;g3681a448973_2_1808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120" name="Google Shape;5120;g3681a448973_2_180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1" name="Google Shape;5121;g3681a448973_2_180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22" name="Google Shape;5122;g3681a448973_2_180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123" name="Google Shape;5123;g3681a448973_2_180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5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Google Shape;5125;g3681a448973_2_180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26" name="Google Shape;5126;g3681a448973_2_18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27" name="Google Shape;5127;g3681a448973_2_180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28" name="Google Shape;5128;g3681a448973_2_18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9" name="Google Shape;5129;g3681a448973_2_18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30" name="Google Shape;5130;g3681a448973_2_180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1" name="Google Shape;5131;g3681a448973_2_180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2" name="Google Shape;5132;g3681a448973_2_180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3" name="Google Shape;5133;g3681a448973_2_18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34" name="Google Shape;5134;g3681a448973_2_180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5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6" name="Google Shape;5136;g3681a448973_2_18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7" name="Google Shape;5137;g3681a448973_2_181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38" name="Google Shape;5138;g3681a448973_2_181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39" name="Google Shape;5139;g3681a448973_2_18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0" name="Google Shape;5140;g3681a448973_2_181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41" name="Google Shape;5141;g3681a448973_2_18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2" name="Google Shape;5142;g3681a448973_2_18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43" name="Google Shape;5143;g3681a448973_2_181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4" name="Google Shape;5144;g3681a448973_2_181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5" name="Google Shape;5145;g3681a448973_2_18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6" name="Google Shape;5146;g3681a448973_2_18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8" name="Google Shape;5148;g3681a448973_2_181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49" name="Google Shape;5149;g3681a448973_2_18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50" name="Google Shape;5150;g3681a448973_2_181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51" name="Google Shape;5151;g3681a448973_2_18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2" name="Google Shape;5152;g3681a448973_2_18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53" name="Google Shape;5153;g3681a448973_2_181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4" name="Google Shape;5154;g3681a448973_2_181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55" name="Google Shape;5155;g3681a448973_2_181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6" name="Google Shape;5156;g3681a448973_2_18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57" name="Google Shape;5157;g3681a448973_2_18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8" name="Google Shape;5158;g3681a448973_2_181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9" name="Google Shape;5159;g3681a448973_2_18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60" name="Google Shape;5160;g3681a448973_2_18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" name="Google Shape;554;g3681a448973_2_135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5" name="Google Shape;555;g3681a448973_2_13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6" name="Google Shape;556;g3681a448973_2_135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7" name="Google Shape;557;g3681a448973_2_13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8" name="Google Shape;558;g3681a448973_2_13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9" name="Google Shape;559;g3681a448973_2_1352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" name="Google Shape;560;g3681a448973_2_1352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1" name="Google Shape;561;g3681a448973_2_1352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" name="Google Shape;562;g3681a448973_2_135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3" name="Google Shape;563;g3681a448973_2_135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4" name="Google Shape;564;g3681a448973_2_135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" name="Google Shape;565;g3681a448973_2_13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" name="Google Shape;566;g3681a448973_2_13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2" name="Google Shape;5162;g3681a448973_2_181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63" name="Google Shape;5163;g3681a448973_2_18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4" name="Google Shape;5164;g3681a448973_2_181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65" name="Google Shape;5165;g3681a448973_2_18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6" name="Google Shape;5166;g3681a448973_2_18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67" name="Google Shape;5167;g3681a448973_2_18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8" name="Google Shape;5168;g3681a448973_2_181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9" name="Google Shape;5169;g3681a448973_2_18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0" name="Google Shape;5170;g3681a448973_2_18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2" name="Google Shape;5172;g3681a448973_2_181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73" name="Google Shape;5173;g3681a448973_2_181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4" name="Google Shape;5174;g3681a448973_2_181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75" name="Google Shape;5175;g3681a448973_2_1813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6" name="Google Shape;5176;g3681a448973_2_181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7" name="Google Shape;5177;g3681a448973_2_181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78" name="Google Shape;5178;g3681a448973_2_18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79" name="Google Shape;5179;g3681a448973_2_181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5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" name="Google Shape;5181;g3681a448973_2_181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2" name="Google Shape;5182;g3681a448973_2_18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83" name="Google Shape;5183;g3681a448973_2_18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4" name="Google Shape;5184;g3681a448973_2_181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85" name="Google Shape;5185;g3681a448973_2_18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6" name="Google Shape;5186;g3681a448973_2_18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87" name="Google Shape;5187;g3681a448973_2_18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8" name="Google Shape;5188;g3681a448973_2_18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5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0" name="Google Shape;5190;g3681a448973_2_181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1" name="Google Shape;5191;g3681a448973_2_18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2" name="Google Shape;5192;g3681a448973_2_18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93" name="Google Shape;5193;g3681a448973_2_181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94" name="Google Shape;5194;g3681a448973_2_18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5" name="Google Shape;5195;g3681a448973_2_181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96" name="Google Shape;5196;g3681a448973_2_18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7" name="Google Shape;5197;g3681a448973_2_18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g3681a448973_2_181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0" name="Google Shape;5200;g3681a448973_2_181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1" name="Google Shape;5201;g3681a448973_2_181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02" name="Google Shape;5202;g3681a448973_2_181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3" name="Google Shape;5203;g3681a448973_2_18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04" name="Google Shape;5204;g3681a448973_2_18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05" name="Google Shape;5205;g3681a448973_2_181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06" name="Google Shape;5206;g3681a448973_2_18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7" name="Google Shape;5207;g3681a448973_2_181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08" name="Google Shape;5208;g3681a448973_2_18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9" name="Google Shape;5209;g3681a448973_2_18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10" name="Google Shape;5210;g3681a448973_2_181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5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" name="Google Shape;5212;g3681a448973_2_1817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13" name="Google Shape;5213;g3681a448973_2_181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4" name="Google Shape;5214;g3681a448973_2_181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5" name="Google Shape;5215;g3681a448973_2_181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16" name="Google Shape;5216;g3681a448973_2_18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7" name="Google Shape;5217;g3681a448973_2_18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8" name="Google Shape;5218;g3681a448973_2_181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19" name="Google Shape;5219;g3681a448973_2_18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20" name="Google Shape;5220;g3681a448973_2_181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21" name="Google Shape;5221;g3681a448973_2_18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2" name="Google Shape;5222;g3681a448973_2_18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23" name="Google Shape;5223;g3681a448973_2_181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" name="Google Shape;5225;g3681a448973_2_1819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6" name="Google Shape;5226;g3681a448973_2_1819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7" name="Google Shape;5227;g3681a448973_2_1819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28" name="Google Shape;5228;g3681a448973_2_181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29" name="Google Shape;5229;g3681a448973_2_181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230" name="Google Shape;5230;g3681a448973_2_18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1" name="Google Shape;5231;g3681a448973_2_181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32" name="Google Shape;5232;g3681a448973_2_18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5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4" name="Google Shape;5234;g3681a448973_2_182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235" name="Google Shape;5235;g3681a448973_2_18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6" name="Google Shape;5236;g3681a448973_2_18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7" name="Google Shape;5237;g3681a448973_2_18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38" name="Google Shape;5238;g3681a448973_2_18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39" name="Google Shape;5239;g3681a448973_2_182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g3681a448973_2_182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5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" name="Google Shape;5242;g3681a448973_2_1820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43" name="Google Shape;5243;g3681a448973_2_1820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44" name="Google Shape;5244;g3681a448973_2_1820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245" name="Google Shape;5245;g3681a448973_2_182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6" name="Google Shape;5246;g3681a448973_2_182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47" name="Google Shape;5247;g3681a448973_2_182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248" name="Google Shape;5248;g3681a448973_2_182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5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0" name="Google Shape;5250;g3681a448973_2_1821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51" name="Google Shape;5251;g3681a448973_2_182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2" name="Google Shape;5252;g3681a448973_2_18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3" name="Google Shape;5253;g3681a448973_2_182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4" name="Google Shape;5254;g3681a448973_2_18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55" name="Google Shape;5255;g3681a448973_2_18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56" name="Google Shape;5256;g3681a448973_2_182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57" name="Google Shape;5257;g3681a448973_2_18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8" name="Google Shape;5258;g3681a448973_2_182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59" name="Google Shape;5259;g3681a448973_2_18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0" name="Google Shape;5260;g3681a448973_2_18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61" name="Google Shape;5261;g3681a448973_2_18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g3681a448973_2_135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9" name="Google Shape;569;g3681a448973_2_13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" name="Google Shape;570;g3681a448973_2_135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1" name="Google Shape;571;g3681a448973_2_13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" name="Google Shape;572;g3681a448973_2_13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3" name="Google Shape;573;g3681a448973_2_13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" name="Google Shape;574;g3681a448973_2_135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" name="Google Shape;575;g3681a448973_2_13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" name="Google Shape;576;g3681a448973_2_13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3" name="Google Shape;5263;g3681a448973_2_182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64" name="Google Shape;5264;g3681a448973_2_18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5" name="Google Shape;5265;g3681a448973_2_182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66" name="Google Shape;5266;g3681a448973_2_18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7" name="Google Shape;5267;g3681a448973_2_18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68" name="Google Shape;5268;g3681a448973_2_18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69" name="Google Shape;5269;g3681a448973_2_182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0" name="Google Shape;5270;g3681a448973_2_182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1" name="Google Shape;5271;g3681a448973_2_18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2" name="Google Shape;5272;g3681a448973_2_18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5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4" name="Google Shape;5274;g3681a448973_2_182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5" name="Google Shape;5275;g3681a448973_2_1824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76" name="Google Shape;5276;g3681a448973_2_182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77" name="Google Shape;5277;g3681a448973_2_18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78" name="Google Shape;5278;g3681a448973_2_182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79" name="Google Shape;5279;g3681a448973_2_182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0" name="Google Shape;5280;g3681a448973_2_182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81" name="Google Shape;5281;g3681a448973_2_1824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2" name="Google Shape;5282;g3681a448973_2_1824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3" name="Google Shape;5283;g3681a448973_2_182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4" name="Google Shape;5284;g3681a448973_2_182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5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6" name="Google Shape;5286;g3681a448973_2_182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87" name="Google Shape;5287;g3681a448973_2_18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8" name="Google Shape;5288;g3681a448973_2_182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89" name="Google Shape;5289;g3681a448973_2_182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90" name="Google Shape;5290;g3681a448973_2_182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91" name="Google Shape;5291;g3681a448973_2_1825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2" name="Google Shape;5292;g3681a448973_2_1825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93" name="Google Shape;5293;g3681a448973_2_1825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4" name="Google Shape;5294;g3681a448973_2_182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95" name="Google Shape;5295;g3681a448973_2_182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6" name="Google Shape;5296;g3681a448973_2_182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7" name="Google Shape;5297;g3681a448973_2_182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98" name="Google Shape;5298;g3681a448973_2_18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5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0" name="Google Shape;5300;g3681a448973_2_182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01" name="Google Shape;5301;g3681a448973_2_18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2" name="Google Shape;5302;g3681a448973_2_182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03" name="Google Shape;5303;g3681a448973_2_18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4" name="Google Shape;5304;g3681a448973_2_18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05" name="Google Shape;5305;g3681a448973_2_18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6" name="Google Shape;5306;g3681a448973_2_18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7" name="Google Shape;5307;g3681a448973_2_18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8" name="Google Shape;5308;g3681a448973_2_18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5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0" name="Google Shape;5310;g3681a448973_2_18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311" name="Google Shape;5311;g3681a448973_2_18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2" name="Google Shape;5312;g3681a448973_2_18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13" name="Google Shape;5313;g3681a448973_2_1827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4" name="Google Shape;5314;g3681a448973_2_1827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5" name="Google Shape;5315;g3681a448973_2_18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16" name="Google Shape;5316;g3681a448973_2_18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17" name="Google Shape;5317;g3681a448973_2_18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5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9" name="Google Shape;5319;g3681a448973_2_182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20" name="Google Shape;5320;g3681a448973_2_182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21" name="Google Shape;5321;g3681a448973_2_182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2" name="Google Shape;5322;g3681a448973_2_182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23" name="Google Shape;5323;g3681a448973_2_182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24" name="Google Shape;5324;g3681a448973_2_182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25" name="Google Shape;5325;g3681a448973_2_182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6" name="Google Shape;5326;g3681a448973_2_182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5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8" name="Google Shape;5328;g3681a448973_2_182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9" name="Google Shape;5329;g3681a448973_2_182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0" name="Google Shape;5330;g3681a448973_2_182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1" name="Google Shape;5331;g3681a448973_2_182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2" name="Google Shape;5332;g3681a448973_2_182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3" name="Google Shape;5333;g3681a448973_2_182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34" name="Google Shape;5334;g3681a448973_2_182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35" name="Google Shape;5335;g3681a448973_2_182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6" name="Google Shape;5336;g3681a448973_2_182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37" name="Google Shape;5337;g3681a448973_2_182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8" name="Google Shape;5338;g3681a448973_2_182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9" name="Google Shape;5339;g3681a448973_2_182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5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1" name="Google Shape;5341;g3681a448973_2_183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42" name="Google Shape;5342;g3681a448973_2_183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3" name="Google Shape;5343;g3681a448973_2_183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4" name="Google Shape;5344;g3681a448973_2_183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45" name="Google Shape;5345;g3681a448973_2_18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6" name="Google Shape;5346;g3681a448973_2_18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7" name="Google Shape;5347;g3681a448973_2_183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48" name="Google Shape;5348;g3681a448973_2_18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9" name="Google Shape;5349;g3681a448973_2_183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50" name="Google Shape;5350;g3681a448973_2_18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1" name="Google Shape;5351;g3681a448973_2_18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52" name="Google Shape;5352;g3681a448973_2_183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5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4" name="Google Shape;5354;g3681a448973_2_1832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55" name="Google Shape;5355;g3681a448973_2_183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6" name="Google Shape;5356;g3681a448973_2_18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57" name="Google Shape;5357;g3681a448973_2_183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8" name="Google Shape;5358;g3681a448973_2_18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9" name="Google Shape;5359;g3681a448973_2_18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60" name="Google Shape;5360;g3681a448973_2_183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61" name="Google Shape;5361;g3681a448973_2_18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2" name="Google Shape;5362;g3681a448973_2_183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63" name="Google Shape;5363;g3681a448973_2_18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4" name="Google Shape;5364;g3681a448973_2_18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65" name="Google Shape;5365;g3681a448973_2_183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5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7" name="Google Shape;5367;g3681a448973_2_1833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8" name="Google Shape;5368;g3681a448973_2_1833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9" name="Google Shape;5369;g3681a448973_2_1833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70" name="Google Shape;5370;g3681a448973_2_183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71" name="Google Shape;5371;g3681a448973_2_1833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372" name="Google Shape;5372;g3681a448973_2_183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3" name="Google Shape;5373;g3681a448973_2_183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4" name="Google Shape;5374;g3681a448973_2_18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g3681a448973_2_135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9" name="Google Shape;579;g3681a448973_2_135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580;g3681a448973_2_135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1" name="Google Shape;581;g3681a448973_2_1354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" name="Google Shape;582;g3681a448973_2_1354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g3681a448973_2_135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4" name="Google Shape;584;g3681a448973_2_13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5" name="Google Shape;585;g3681a448973_2_135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5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6" name="Google Shape;5376;g3681a448973_2_183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77" name="Google Shape;5377;g3681a448973_2_183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8" name="Google Shape;5378;g3681a448973_2_183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9" name="Google Shape;5379;g3681a448973_2_183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80" name="Google Shape;5380;g3681a448973_2_18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81" name="Google Shape;5381;g3681a448973_2_1834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2" name="Google Shape;5382;g3681a448973_2_1834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5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4" name="Google Shape;5384;g3681a448973_2_1835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85" name="Google Shape;5385;g3681a448973_2_183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86" name="Google Shape;5386;g3681a448973_2_1835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387" name="Google Shape;5387;g3681a448973_2_183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8" name="Google Shape;5388;g3681a448973_2_183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89" name="Google Shape;5389;g3681a448973_2_183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390" name="Google Shape;5390;g3681a448973_2_18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5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2" name="Google Shape;5392;g3681a448973_2_183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93" name="Google Shape;5393;g3681a448973_2_18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4" name="Google Shape;5394;g3681a448973_2_183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95" name="Google Shape;5395;g3681a448973_2_18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6" name="Google Shape;5396;g3681a448973_2_18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97" name="Google Shape;5397;g3681a448973_2_183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8" name="Google Shape;5398;g3681a448973_2_183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9" name="Google Shape;5399;g3681a448973_2_183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0" name="Google Shape;5400;g3681a448973_2_18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1" name="Google Shape;5401;g3681a448973_2_18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5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3" name="Google Shape;5403;g3681a448973_2_183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4" name="Google Shape;5404;g3681a448973_2_1837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05" name="Google Shape;5405;g3681a448973_2_183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06" name="Google Shape;5406;g3681a448973_2_18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7" name="Google Shape;5407;g3681a448973_2_183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08" name="Google Shape;5408;g3681a448973_2_183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9" name="Google Shape;5409;g3681a448973_2_183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10" name="Google Shape;5410;g3681a448973_2_1837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1" name="Google Shape;5411;g3681a448973_2_1837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2" name="Google Shape;5412;g3681a448973_2_183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3" name="Google Shape;5413;g3681a448973_2_183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5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5" name="Google Shape;5415;g3681a448973_2_183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16" name="Google Shape;5416;g3681a448973_2_18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7" name="Google Shape;5417;g3681a448973_2_183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18" name="Google Shape;5418;g3681a448973_2_18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9" name="Google Shape;5419;g3681a448973_2_18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20" name="Google Shape;5420;g3681a448973_2_1838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1" name="Google Shape;5421;g3681a448973_2_1838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22" name="Google Shape;5422;g3681a448973_2_1838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3" name="Google Shape;5423;g3681a448973_2_183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24" name="Google Shape;5424;g3681a448973_2_183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5" name="Google Shape;5425;g3681a448973_2_183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6" name="Google Shape;5426;g3681a448973_2_18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7" name="Google Shape;5427;g3681a448973_2_18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9" name="Google Shape;5429;g3681a448973_2_183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30" name="Google Shape;5430;g3681a448973_2_18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31" name="Google Shape;5431;g3681a448973_2_183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32" name="Google Shape;5432;g3681a448973_2_18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3" name="Google Shape;5433;g3681a448973_2_18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34" name="Google Shape;5434;g3681a448973_2_18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5" name="Google Shape;5435;g3681a448973_2_18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6" name="Google Shape;5436;g3681a448973_2_18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7" name="Google Shape;5437;g3681a448973_2_18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5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9" name="Google Shape;5439;g3681a448973_2_184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40" name="Google Shape;5440;g3681a448973_2_18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1" name="Google Shape;5441;g3681a448973_2_18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42" name="Google Shape;5442;g3681a448973_2_1840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43" name="Google Shape;5443;g3681a448973_2_184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4" name="Google Shape;5444;g3681a448973_2_184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45" name="Google Shape;5445;g3681a448973_2_18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46" name="Google Shape;5446;g3681a448973_2_184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5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8" name="Google Shape;5448;g3681a448973_2_18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9" name="Google Shape;5449;g3681a448973_2_18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0" name="Google Shape;5450;g3681a448973_2_18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51" name="Google Shape;5451;g3681a448973_2_18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52" name="Google Shape;5452;g3681a448973_2_18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53" name="Google Shape;5453;g3681a448973_2_18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54" name="Google Shape;5454;g3681a448973_2_18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5" name="Google Shape;5455;g3681a448973_2_18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5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" name="Google Shape;5457;g3681a448973_2_1842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8" name="Google Shape;5458;g3681a448973_2_1842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9" name="Google Shape;5459;g3681a448973_2_1842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60" name="Google Shape;5460;g3681a448973_2_184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61" name="Google Shape;5461;g3681a448973_2_1842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462" name="Google Shape;5462;g3681a448973_2_184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3" name="Google Shape;5463;g3681a448973_2_184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64" name="Google Shape;5464;g3681a448973_2_18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5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6" name="Google Shape;5466;g3681a448973_2_184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467" name="Google Shape;5467;g3681a448973_2_184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8" name="Google Shape;5468;g3681a448973_2_184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9" name="Google Shape;5469;g3681a448973_2_184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70" name="Google Shape;5470;g3681a448973_2_18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71" name="Google Shape;5471;g3681a448973_2_1843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2" name="Google Shape;5472;g3681a448973_2_1843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g3681a448973_2_135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8" name="Google Shape;588;g3681a448973_2_135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" name="Google Shape;589;g3681a448973_2_135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" name="Google Shape;590;g3681a448973_2_135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91" name="Google Shape;591;g3681a448973_2_13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" name="Google Shape;592;g3681a448973_2_135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3" name="Google Shape;593;g3681a448973_2_135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" name="Google Shape;594;g3681a448973_2_135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5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4" name="Google Shape;5474;g3681a448973_2_184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75" name="Google Shape;5475;g3681a448973_2_1844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76" name="Google Shape;5476;g3681a448973_2_184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477" name="Google Shape;5477;g3681a448973_2_184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8" name="Google Shape;5478;g3681a448973_2_184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79" name="Google Shape;5479;g3681a448973_2_184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480" name="Google Shape;5480;g3681a448973_2_18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2" name="Google Shape;5482;g3681a448973_2_184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83" name="Google Shape;5483;g3681a448973_2_18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84" name="Google Shape;5484;g3681a448973_2_184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85" name="Google Shape;5485;g3681a448973_2_184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6" name="Google Shape;5486;g3681a448973_2_184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87" name="Google Shape;5487;g3681a448973_2_184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88" name="Google Shape;5488;g3681a448973_2_184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9" name="Google Shape;5489;g3681a448973_2_184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0" name="Google Shape;5490;g3681a448973_2_184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91" name="Google Shape;5491;g3681a448973_2_184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5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3" name="Google Shape;5493;g3681a448973_2_184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4" name="Google Shape;5494;g3681a448973_2_1846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95" name="Google Shape;5495;g3681a448973_2_184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96" name="Google Shape;5496;g3681a448973_2_18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97" name="Google Shape;5497;g3681a448973_2_184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98" name="Google Shape;5498;g3681a448973_2_18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9" name="Google Shape;5499;g3681a448973_2_18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00" name="Google Shape;5500;g3681a448973_2_1846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1" name="Google Shape;5501;g3681a448973_2_1846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2" name="Google Shape;5502;g3681a448973_2_18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3" name="Google Shape;5503;g3681a448973_2_18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5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5" name="Google Shape;5505;g3681a448973_2_1847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06" name="Google Shape;5506;g3681a448973_2_18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7" name="Google Shape;5507;g3681a448973_2_184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08" name="Google Shape;5508;g3681a448973_2_18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9" name="Google Shape;5509;g3681a448973_2_18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10" name="Google Shape;5510;g3681a448973_2_1847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1" name="Google Shape;5511;g3681a448973_2_1847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12" name="Google Shape;5512;g3681a448973_2_1847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3" name="Google Shape;5513;g3681a448973_2_184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14" name="Google Shape;5514;g3681a448973_2_184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5" name="Google Shape;5515;g3681a448973_2_184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6" name="Google Shape;5516;g3681a448973_2_18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7" name="Google Shape;5517;g3681a448973_2_18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5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9" name="Google Shape;5519;g3681a448973_2_184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20" name="Google Shape;5520;g3681a448973_2_18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1" name="Google Shape;5521;g3681a448973_2_184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22" name="Google Shape;5522;g3681a448973_2_18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g3681a448973_2_18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24" name="Google Shape;5524;g3681a448973_2_184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5" name="Google Shape;5525;g3681a448973_2_184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6" name="Google Shape;5526;g3681a448973_2_18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7" name="Google Shape;5527;g3681a448973_2_18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5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" name="Google Shape;5529;g3681a448973_2_184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30" name="Google Shape;5530;g3681a448973_2_184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1" name="Google Shape;5531;g3681a448973_2_184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32" name="Google Shape;5532;g3681a448973_2_1849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33" name="Google Shape;5533;g3681a448973_2_1849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4" name="Google Shape;5534;g3681a448973_2_184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35" name="Google Shape;5535;g3681a448973_2_18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36" name="Google Shape;5536;g3681a448973_2_184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8" name="Google Shape;5538;g3681a448973_2_18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9" name="Google Shape;5539;g3681a448973_2_18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0" name="Google Shape;5540;g3681a448973_2_18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41" name="Google Shape;5541;g3681a448973_2_185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42" name="Google Shape;5542;g3681a448973_2_18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3" name="Google Shape;5543;g3681a448973_2_185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44" name="Google Shape;5544;g3681a448973_2_18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5" name="Google Shape;5545;g3681a448973_2_18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5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7" name="Google Shape;5547;g3681a448973_2_1851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8" name="Google Shape;5548;g3681a448973_2_1851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49" name="Google Shape;5549;g3681a448973_2_185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50" name="Google Shape;5550;g3681a448973_2_18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1" name="Google Shape;5551;g3681a448973_2_18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3" name="Google Shape;5553;g3681a448973_2_1852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4" name="Google Shape;5554;g3681a448973_2_1852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5" name="Google Shape;5555;g3681a448973_2_185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56" name="Google Shape;5556;g3681a448973_2_18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7" name="Google Shape;5557;g3681a448973_2_185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558" name="Google Shape;5558;g3681a448973_2_1852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59" name="Google Shape;5559;g3681a448973_2_1852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0" name="Google Shape;5560;g3681a448973_2_185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61" name="Google Shape;5561;g3681a448973_2_18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5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3" name="Google Shape;5563;g3681a448973_2_1853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4" name="Google Shape;5564;g3681a448973_2_1853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5" name="Google Shape;5565;g3681a448973_2_185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66" name="Google Shape;5566;g3681a448973_2_18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7" name="Google Shape;5567;g3681a448973_2_18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568" name="Google Shape;5568;g3681a448973_2_1853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9" name="Google Shape;5569;g3681a448973_2_1853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0" name="Google Shape;5570;g3681a448973_2_1853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71" name="Google Shape;5571;g3681a448973_2_18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g3681a448973_2_1356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" name="Google Shape;597;g3681a448973_2_1356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" name="Google Shape;598;g3681a448973_2_1356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9" name="Google Shape;599;g3681a448973_2_13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0" name="Google Shape;600;g3681a448973_2_1356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01" name="Google Shape;601;g3681a448973_2_13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602;g3681a448973_2_13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3" name="Google Shape;603;g3681a448973_2_13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5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3" name="Google Shape;5573;g3681a448973_2_1854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4" name="Google Shape;5574;g3681a448973_2_1854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5" name="Google Shape;5575;g3681a448973_2_1854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6" name="Google Shape;5576;g3681a448973_2_1854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77" name="Google Shape;5577;g3681a448973_2_1854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5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9" name="Google Shape;5579;g3681a448973_2_1854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580" name="Google Shape;5580;g3681a448973_2_1854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581" name="Google Shape;5581;g3681a448973_2_1854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2" name="Google Shape;5582;g3681a448973_2_1854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3" name="Google Shape;5583;g3681a448973_2_1854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5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5" name="Google Shape;5585;g3681a448973_2_1855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6" name="Google Shape;5586;g3681a448973_2_1855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7" name="Google Shape;5587;g3681a448973_2_1855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8" name="Google Shape;5588;g3681a448973_2_1855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9" name="Google Shape;5589;g3681a448973_2_1855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90" name="Google Shape;5590;g3681a448973_2_1855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5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2" name="Google Shape;5592;g3681a448973_2_1855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3" name="Google Shape;5593;g3681a448973_2_1855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4" name="Google Shape;5594;g3681a448973_2_185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95" name="Google Shape;5595;g3681a448973_2_18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6" name="Google Shape;5596;g3681a448973_2_18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597" name="Google Shape;5597;g3681a448973_2_1855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8" name="Google Shape;5598;g3681a448973_2_1855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9" name="Google Shape;5599;g3681a448973_2_1855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00" name="Google Shape;5600;g3681a448973_2_185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5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2" name="Google Shape;5602;g3681a448973_2_1856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3" name="Google Shape;5603;g3681a448973_2_1856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4" name="Google Shape;5604;g3681a448973_2_1856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5" name="Google Shape;5605;g3681a448973_2_1856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06" name="Google Shape;5606;g3681a448973_2_18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5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8" name="Google Shape;5608;g3681a448973_2_1857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9" name="Google Shape;5609;g3681a448973_2_1857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0" name="Google Shape;5610;g3681a448973_2_1857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11" name="Google Shape;5611;g3681a448973_2_1857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12" name="Google Shape;5612;g3681a448973_2_1857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13" name="Google Shape;5613;g3681a448973_2_18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5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5" name="Google Shape;5615;g3681a448973_2_1858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16" name="Google Shape;5616;g3681a448973_2_1858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7" name="Google Shape;5617;g3681a448973_2_185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18" name="Google Shape;5618;g3681a448973_2_18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9" name="Google Shape;5619;g3681a448973_2_185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20" name="Google Shape;5620;g3681a448973_2_1858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1" name="Google Shape;5621;g3681a448973_2_1858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2" name="Google Shape;5622;g3681a448973_2_1858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23" name="Google Shape;5623;g3681a448973_2_18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5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5" name="Google Shape;5625;g3681a448973_2_1859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6" name="Google Shape;5626;g3681a448973_2_1859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7" name="Google Shape;5627;g3681a448973_2_18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28" name="Google Shape;5628;g3681a448973_2_18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9" name="Google Shape;5629;g3681a448973_2_18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30" name="Google Shape;5630;g3681a448973_2_1859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1" name="Google Shape;5631;g3681a448973_2_1859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2" name="Google Shape;5632;g3681a448973_2_1859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33" name="Google Shape;5633;g3681a448973_2_18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5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5" name="Google Shape;5635;g3681a448973_2_1860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6" name="Google Shape;5636;g3681a448973_2_1860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7" name="Google Shape;5637;g3681a448973_2_186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38" name="Google Shape;5638;g3681a448973_2_18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9" name="Google Shape;5639;g3681a448973_2_18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40" name="Google Shape;5640;g3681a448973_2_1860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1" name="Google Shape;5641;g3681a448973_2_1860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2" name="Google Shape;5642;g3681a448973_2_1860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43" name="Google Shape;5643;g3681a448973_2_18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5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5" name="Google Shape;5645;g3681a448973_2_1861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6" name="Google Shape;5646;g3681a448973_2_1861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7" name="Google Shape;5647;g3681a448973_2_1861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8" name="Google Shape;5648;g3681a448973_2_1861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49" name="Google Shape;5649;g3681a448973_2_186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" name="Google Shape;605;g3681a448973_2_135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6" name="Google Shape;606;g3681a448973_2_135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607;g3681a448973_2_135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608;g3681a448973_2_135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9" name="Google Shape;609;g3681a448973_2_13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0" name="Google Shape;610;g3681a448973_2_1357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g3681a448973_2_1357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5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1" name="Google Shape;5651;g3681a448973_2_1861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652" name="Google Shape;5652;g3681a448973_2_18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653" name="Google Shape;5653;g3681a448973_2_1861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4" name="Google Shape;5654;g3681a448973_2_1861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5" name="Google Shape;5655;g3681a448973_2_1861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7" name="Google Shape;5657;g3681a448973_2_186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8" name="Google Shape;5658;g3681a448973_2_186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9" name="Google Shape;5659;g3681a448973_2_186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60" name="Google Shape;5660;g3681a448973_2_186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61" name="Google Shape;5661;g3681a448973_2_186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62" name="Google Shape;5662;g3681a448973_2_18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5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4" name="Google Shape;5664;g3681a448973_2_1863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65" name="Google Shape;5665;g3681a448973_2_1863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6" name="Google Shape;5666;g3681a448973_2_186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67" name="Google Shape;5667;g3681a448973_2_18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8" name="Google Shape;5668;g3681a448973_2_18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69" name="Google Shape;5669;g3681a448973_2_1863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0" name="Google Shape;5670;g3681a448973_2_1863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1" name="Google Shape;5671;g3681a448973_2_1863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72" name="Google Shape;5672;g3681a448973_2_18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5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4" name="Google Shape;5674;g3681a448973_2_1864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5" name="Google Shape;5675;g3681a448973_2_1864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6" name="Google Shape;5676;g3681a448973_2_1864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7" name="Google Shape;5677;g3681a448973_2_1864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78" name="Google Shape;5678;g3681a448973_2_18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5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0" name="Google Shape;5680;g3681a448973_2_1864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681" name="Google Shape;5681;g3681a448973_2_186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682" name="Google Shape;5682;g3681a448973_2_1864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3" name="Google Shape;5683;g3681a448973_2_1864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4" name="Google Shape;5684;g3681a448973_2_1864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5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6" name="Google Shape;5686;g3681a448973_2_1865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7" name="Google Shape;5687;g3681a448973_2_1865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8" name="Google Shape;5688;g3681a448973_2_1865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9" name="Google Shape;5689;g3681a448973_2_1865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90" name="Google Shape;5690;g3681a448973_2_1865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91" name="Google Shape;5691;g3681a448973_2_186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5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" name="Google Shape;5693;g3681a448973_2_1866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94" name="Google Shape;5694;g3681a448973_2_1866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5" name="Google Shape;5695;g3681a448973_2_186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96" name="Google Shape;5696;g3681a448973_2_18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7" name="Google Shape;5697;g3681a448973_2_18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98" name="Google Shape;5698;g3681a448973_2_1866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99" name="Google Shape;5699;g3681a448973_2_1866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0" name="Google Shape;5700;g3681a448973_2_1866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01" name="Google Shape;5701;g3681a448973_2_186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5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" name="Google Shape;5703;g3681a448973_2_1867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4" name="Google Shape;5704;g3681a448973_2_1867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5" name="Google Shape;5705;g3681a448973_2_1867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6" name="Google Shape;5706;g3681a448973_2_1867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07" name="Google Shape;5707;g3681a448973_2_186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5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9" name="Google Shape;5709;g3681a448973_2_1867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10" name="Google Shape;5710;g3681a448973_2_186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711" name="Google Shape;5711;g3681a448973_2_1867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2" name="Google Shape;5712;g3681a448973_2_1867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3" name="Google Shape;5713;g3681a448973_2_1867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5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5" name="Google Shape;5715;g3681a448973_2_1868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6" name="Google Shape;5716;g3681a448973_2_1868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7" name="Google Shape;5717;g3681a448973_2_1868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8" name="Google Shape;5718;g3681a448973_2_1868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9" name="Google Shape;5719;g3681a448973_2_1868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20" name="Google Shape;5720;g3681a448973_2_18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g3681a448973_2_1358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" name="Google Shape;614;g3681a448973_2_135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g3681a448973_2_135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" name="Google Shape;616;g3681a448973_2_135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" name="Google Shape;617;g3681a448973_2_13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" name="Google Shape;618;g3681a448973_2_13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9" name="Google Shape;619;g3681a448973_2_135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20" name="Google Shape;620;g3681a448973_2_13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1" name="Google Shape;621;g3681a448973_2_135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2" name="Google Shape;622;g3681a448973_2_13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" name="Google Shape;623;g3681a448973_2_13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" name="Google Shape;624;g3681a448973_2_135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5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2" name="Google Shape;5722;g3681a448973_2_1868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3" name="Google Shape;5723;g3681a448973_2_1868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4" name="Google Shape;5724;g3681a448973_2_186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725" name="Google Shape;5725;g3681a448973_2_18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6" name="Google Shape;5726;g3681a448973_2_18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727" name="Google Shape;5727;g3681a448973_2_1868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8" name="Google Shape;5728;g3681a448973_2_1868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9" name="Google Shape;5729;g3681a448973_2_1868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30" name="Google Shape;5730;g3681a448973_2_18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5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2" name="Google Shape;5732;g3681a448973_2_1869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3" name="Google Shape;5733;g3681a448973_2_1869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4" name="Google Shape;5734;g3681a448973_2_1869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5" name="Google Shape;5735;g3681a448973_2_1869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36" name="Google Shape;5736;g3681a448973_2_18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5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8" name="Google Shape;5738;g3681a448973_2_1870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39" name="Google Shape;5739;g3681a448973_2_18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740" name="Google Shape;5740;g3681a448973_2_1870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1" name="Google Shape;5741;g3681a448973_2_1870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2" name="Google Shape;5742;g3681a448973_2_1870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5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" name="Google Shape;5744;g3681a448973_2_1871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5" name="Google Shape;5745;g3681a448973_2_1871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6" name="Google Shape;5746;g3681a448973_2_1871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7" name="Google Shape;5747;g3681a448973_2_18711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8" name="Google Shape;5748;g3681a448973_2_18711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49" name="Google Shape;5749;g3681a448973_2_18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5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1" name="Google Shape;5751;g3681a448973_2_1871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2" name="Google Shape;5752;g3681a448973_2_1871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3" name="Google Shape;5753;g3681a448973_2_1871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4" name="Google Shape;5754;g3681a448973_2_1871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55" name="Google Shape;5755;g3681a448973_2_187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5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7" name="Google Shape;5757;g3681a448973_2_187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8" name="Google Shape;5758;g3681a448973_2_187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9" name="Google Shape;5759;g3681a448973_2_187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0" name="Google Shape;5760;g3681a448973_2_187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1" name="Google Shape;5761;g3681a448973_2_187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62" name="Google Shape;5762;g3681a448973_2_187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5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4" name="Google Shape;5764;g3681a448973_2_1873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65" name="Google Shape;5765;g3681a448973_2_18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766" name="Google Shape;5766;g3681a448973_2_1873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7" name="Google Shape;5767;g3681a448973_2_1873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8" name="Google Shape;5768;g3681a448973_2_1873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5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0" name="Google Shape;5770;g3681a448973_2_1873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1" name="Google Shape;5771;g3681a448973_2_1873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2" name="Google Shape;5772;g3681a448973_2_1873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73" name="Google Shape;5773;g3681a448973_2_18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74" name="Google Shape;5774;g3681a448973_2_1873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775" name="Google Shape;5775;g3681a448973_2_187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6" name="Google Shape;5776;g3681a448973_2_187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77" name="Google Shape;5777;g3681a448973_2_18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5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9" name="Google Shape;5779;g3681a448973_2_1874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780" name="Google Shape;5780;g3681a448973_2_1874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1" name="Google Shape;5781;g3681a448973_2_187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2" name="Google Shape;5782;g3681a448973_2_1874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83" name="Google Shape;5783;g3681a448973_2_18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84" name="Google Shape;5784;g3681a448973_2_1874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5" name="Google Shape;5785;g3681a448973_2_1874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5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7" name="Google Shape;5787;g3681a448973_2_1875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88" name="Google Shape;5788;g3681a448973_2_1875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89" name="Google Shape;5789;g3681a448973_2_1875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790" name="Google Shape;5790;g3681a448973_2_187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1" name="Google Shape;5791;g3681a448973_2_187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92" name="Google Shape;5792;g3681a448973_2_187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793" name="Google Shape;5793;g3681a448973_2_18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3681a448973_2_1303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" name="Google Shape;69;g3681a448973_2_1303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" name="Google Shape;70;g3681a448973_2_1303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1" name="Google Shape;71;g3681a448973_2_1303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g3681a448973_2_1303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g3681a448973_2_1303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4" name="Google Shape;74;g3681a448973_2_13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" name="Google Shape;626;g3681a448973_2_135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27" name="Google Shape;627;g3681a448973_2_13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" name="Google Shape;628;g3681a448973_2_135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9" name="Google Shape;629;g3681a448973_2_13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" name="Google Shape;630;g3681a448973_2_13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1" name="Google Shape;631;g3681a448973_2_135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g3681a448973_2_135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" name="Google Shape;633;g3681a448973_2_135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" name="Google Shape;634;g3681a448973_2_13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" name="Google Shape;635;g3681a448973_2_13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5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" name="Google Shape;5795;g3681a448973_2_1876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6" name="Google Shape;5796;g3681a448973_2_187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97" name="Google Shape;5797;g3681a448973_2_187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8" name="Google Shape;5798;g3681a448973_2_187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99" name="Google Shape;5799;g3681a448973_2_18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0" name="Google Shape;5800;g3681a448973_2_187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01" name="Google Shape;5801;g3681a448973_2_187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02" name="Google Shape;5802;g3681a448973_2_18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3" name="Google Shape;5803;g3681a448973_2_187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04" name="Google Shape;5804;g3681a448973_2_18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5" name="Google Shape;5805;g3681a448973_2_18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06" name="Google Shape;5806;g3681a448973_2_1876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5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08" name="Google Shape;5808;g3681a448973_2_187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09" name="Google Shape;5809;g3681a448973_2_18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0" name="Google Shape;5810;g3681a448973_2_187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11" name="Google Shape;5811;g3681a448973_2_187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2" name="Google Shape;5812;g3681a448973_2_187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3" name="Google Shape;5813;g3681a448973_2_187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4" name="Google Shape;5814;g3681a448973_2_187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5" name="Google Shape;5815;g3681a448973_2_187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6" name="Google Shape;5816;g3681a448973_2_187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7" name="Google Shape;5817;g3681a448973_2_187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5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9" name="Google Shape;5819;g3681a448973_2_187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0" name="Google Shape;5820;g3681a448973_2_1878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21" name="Google Shape;5821;g3681a448973_2_187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22" name="Google Shape;5822;g3681a448973_2_18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3" name="Google Shape;5823;g3681a448973_2_187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24" name="Google Shape;5824;g3681a448973_2_18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5" name="Google Shape;5825;g3681a448973_2_18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26" name="Google Shape;5826;g3681a448973_2_1878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7" name="Google Shape;5827;g3681a448973_2_1878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8" name="Google Shape;5828;g3681a448973_2_18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9" name="Google Shape;5829;g3681a448973_2_18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5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1" name="Google Shape;5831;g3681a448973_2_187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32" name="Google Shape;5832;g3681a448973_2_18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3" name="Google Shape;5833;g3681a448973_2_187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34" name="Google Shape;5834;g3681a448973_2_187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5" name="Google Shape;5835;g3681a448973_2_187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36" name="Google Shape;5836;g3681a448973_2_1879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7" name="Google Shape;5837;g3681a448973_2_1879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38" name="Google Shape;5838;g3681a448973_2_1879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9" name="Google Shape;5839;g3681a448973_2_187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40" name="Google Shape;5840;g3681a448973_2_187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1" name="Google Shape;5841;g3681a448973_2_187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2" name="Google Shape;5842;g3681a448973_2_187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3" name="Google Shape;5843;g3681a448973_2_187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5" name="Google Shape;5845;g3681a448973_2_188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46" name="Google Shape;5846;g3681a448973_2_18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47" name="Google Shape;5847;g3681a448973_2_188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48" name="Google Shape;5848;g3681a448973_2_18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9" name="Google Shape;5849;g3681a448973_2_18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50" name="Google Shape;5850;g3681a448973_2_188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1" name="Google Shape;5851;g3681a448973_2_188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52" name="Google Shape;5852;g3681a448973_2_18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3" name="Google Shape;5853;g3681a448973_2_18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g3681a448973_2_188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856" name="Google Shape;5856;g3681a448973_2_188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7" name="Google Shape;5857;g3681a448973_2_188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8" name="Google Shape;5858;g3681a448973_2_1882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9" name="Google Shape;5859;g3681a448973_2_1882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0" name="Google Shape;5860;g3681a448973_2_188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61" name="Google Shape;5861;g3681a448973_2_188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62" name="Google Shape;5862;g3681a448973_2_188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5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4" name="Google Shape;5864;g3681a448973_2_188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5" name="Google Shape;5865;g3681a448973_2_18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6" name="Google Shape;5866;g3681a448973_2_18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67" name="Google Shape;5867;g3681a448973_2_1883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68" name="Google Shape;5868;g3681a448973_2_18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9" name="Google Shape;5869;g3681a448973_2_188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70" name="Google Shape;5870;g3681a448973_2_18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1" name="Google Shape;5871;g3681a448973_2_18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5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3" name="Google Shape;5873;g3681a448973_2_18840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874" name="Google Shape;5874;g3681a448973_2_1884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875" name="Google Shape;5875;g3681a448973_2_18840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5876" name="Google Shape;5876;g3681a448973_2_18840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77" name="Google Shape;5877;g3681a448973_2_1884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5878" name="Google Shape;5878;g3681a448973_2_1884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9" name="Google Shape;5879;g3681a448973_2_18840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0" name="Google Shape;5880;g3681a448973_2_1884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1" name="Google Shape;5881;g3681a448973_2_1884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5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3" name="Google Shape;5883;g3681a448973_2_18850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4" name="Google Shape;5884;g3681a448973_2_1885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5" name="Google Shape;5885;g3681a448973_2_1885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6" name="Google Shape;5886;g3681a448973_2_1885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7" name="Google Shape;5887;g3681a448973_2_18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88" name="Google Shape;5888;g3681a448973_2_1885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5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0" name="Google Shape;5890;g3681a448973_2_1885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1" name="Google Shape;5891;g3681a448973_2_188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2" name="Google Shape;5892;g3681a448973_2_188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93" name="Google Shape;5893;g3681a448973_2_188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94" name="Google Shape;5894;g3681a448973_2_188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95" name="Google Shape;5895;g3681a448973_2_188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6" name="Google Shape;5896;g3681a448973_2_188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97" name="Google Shape;5897;g3681a448973_2_18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g3681a448973_2_13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g3681a448973_2_1360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9" name="Google Shape;639;g3681a448973_2_136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40" name="Google Shape;640;g3681a448973_2_13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" name="Google Shape;641;g3681a448973_2_136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2" name="Google Shape;642;g3681a448973_2_13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" name="Google Shape;643;g3681a448973_2_13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4" name="Google Shape;644;g3681a448973_2_1360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" name="Google Shape;645;g3681a448973_2_1360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" name="Google Shape;646;g3681a448973_2_13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" name="Google Shape;647;g3681a448973_2_13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5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9" name="Google Shape;5899;g3681a448973_2_1886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0" name="Google Shape;5900;g3681a448973_2_188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1" name="Google Shape;5901;g3681a448973_2_188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2" name="Google Shape;5902;g3681a448973_2_18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3" name="Google Shape;5903;g3681a448973_2_18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04" name="Google Shape;5904;g3681a448973_2_18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5" name="Google Shape;5905;g3681a448973_2_188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06" name="Google Shape;5906;g3681a448973_2_18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7" name="Google Shape;5907;g3681a448973_2_188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08" name="Google Shape;5908;g3681a448973_2_18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09" name="Google Shape;5909;g3681a448973_2_18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10" name="Google Shape;5910;g3681a448973_2_188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2" name="Google Shape;5912;g3681a448973_2_188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13" name="Google Shape;5913;g3681a448973_2_188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4" name="Google Shape;5914;g3681a448973_2_188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5" name="Google Shape;5915;g3681a448973_2_188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16" name="Google Shape;5916;g3681a448973_2_188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17" name="Google Shape;5917;g3681a448973_2_188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8" name="Google Shape;5918;g3681a448973_2_188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5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0" name="Google Shape;5920;g3681a448973_2_188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21" name="Google Shape;5921;g3681a448973_2_18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2" name="Google Shape;5922;g3681a448973_2_188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23" name="Google Shape;5923;g3681a448973_2_18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4" name="Google Shape;5924;g3681a448973_2_18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25" name="Google Shape;5925;g3681a448973_2_18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6" name="Google Shape;5926;g3681a448973_2_18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7" name="Google Shape;5927;g3681a448973_2_18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8" name="Google Shape;5928;g3681a448973_2_18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9" name="Google Shape;5929;g3681a448973_2_18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1" name="Google Shape;5931;g3681a448973_2_188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2" name="Google Shape;5932;g3681a448973_2_188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33" name="Google Shape;5933;g3681a448973_2_188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34" name="Google Shape;5934;g3681a448973_2_18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5" name="Google Shape;5935;g3681a448973_2_188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36" name="Google Shape;5936;g3681a448973_2_18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7" name="Google Shape;5937;g3681a448973_2_18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8" name="Google Shape;5938;g3681a448973_2_188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9" name="Google Shape;5939;g3681a448973_2_188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40" name="Google Shape;5940;g3681a448973_2_18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1" name="Google Shape;5941;g3681a448973_2_18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5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3" name="Google Shape;5943;g3681a448973_2_189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44" name="Google Shape;5944;g3681a448973_2_18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45" name="Google Shape;5945;g3681a448973_2_18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46" name="Google Shape;5946;g3681a448973_2_18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7" name="Google Shape;5947;g3681a448973_2_18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8" name="Google Shape;5948;g3681a448973_2_18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9" name="Google Shape;5949;g3681a448973_2_189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50" name="Google Shape;5950;g3681a448973_2_189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1" name="Google Shape;5951;g3681a448973_2_189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52" name="Google Shape;5952;g3681a448973_2_189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3" name="Google Shape;5953;g3681a448973_2_18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4" name="Google Shape;5954;g3681a448973_2_18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5" name="Google Shape;5955;g3681a448973_2_18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5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7" name="Google Shape;5957;g3681a448973_2_1892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8" name="Google Shape;5958;g3681a448973_2_1892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9" name="Google Shape;5959;g3681a448973_2_1892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60" name="Google Shape;5960;g3681a448973_2_189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61" name="Google Shape;5961;g3681a448973_2_1892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62" name="Google Shape;5962;g3681a448973_2_189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3" name="Google Shape;5963;g3681a448973_2_189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64" name="Google Shape;5964;g3681a448973_2_18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5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6" name="Google Shape;5966;g3681a448973_2_189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67" name="Google Shape;5967;g3681a448973_2_189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8" name="Google Shape;5968;g3681a448973_2_189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9" name="Google Shape;5969;g3681a448973_2_189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70" name="Google Shape;5970;g3681a448973_2_189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71" name="Google Shape;5971;g3681a448973_2_189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2" name="Google Shape;5972;g3681a448973_2_189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5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4" name="Google Shape;5974;g3681a448973_2_189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75" name="Google Shape;5975;g3681a448973_2_1894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76" name="Google Shape;5976;g3681a448973_2_189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977" name="Google Shape;5977;g3681a448973_2_189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8" name="Google Shape;5978;g3681a448973_2_189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79" name="Google Shape;5979;g3681a448973_2_189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980" name="Google Shape;5980;g3681a448973_2_189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5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2" name="Google Shape;5982;g3681a448973_2_1894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3" name="Google Shape;5983;g3681a448973_2_189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4" name="Google Shape;5984;g3681a448973_2_189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85" name="Google Shape;5985;g3681a448973_2_18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6" name="Google Shape;5986;g3681a448973_2_18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7" name="Google Shape;5987;g3681a448973_2_18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88" name="Google Shape;5988;g3681a448973_2_189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89" name="Google Shape;5989;g3681a448973_2_18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0" name="Google Shape;5990;g3681a448973_2_18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91" name="Google Shape;5991;g3681a448973_2_18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2" name="Google Shape;5992;g3681a448973_2_18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93" name="Google Shape;5993;g3681a448973_2_1894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5" name="Google Shape;5995;g3681a448973_2_189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96" name="Google Shape;5996;g3681a448973_2_189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7" name="Google Shape;5997;g3681a448973_2_189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98" name="Google Shape;5998;g3681a448973_2_189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9" name="Google Shape;5999;g3681a448973_2_189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00" name="Google Shape;6000;g3681a448973_2_189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1" name="Google Shape;6001;g3681a448973_2_189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2" name="Google Shape;6002;g3681a448973_2_189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03" name="Google Shape;6003;g3681a448973_2_189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4" name="Google Shape;6004;g3681a448973_2_18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g3681a448973_2_136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50" name="Google Shape;650;g3681a448973_2_13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" name="Google Shape;651;g3681a448973_2_136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2" name="Google Shape;652;g3681a448973_2_13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" name="Google Shape;653;g3681a448973_2_13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4" name="Google Shape;654;g3681a448973_2_1361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" name="Google Shape;655;g3681a448973_2_1361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6" name="Google Shape;656;g3681a448973_2_1361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" name="Google Shape;657;g3681a448973_2_1361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8" name="Google Shape;658;g3681a448973_2_1361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" name="Google Shape;659;g3681a448973_2_136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" name="Google Shape;660;g3681a448973_2_13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" name="Google Shape;661;g3681a448973_2_13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6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6" name="Google Shape;6006;g3681a448973_2_1897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7" name="Google Shape;6007;g3681a448973_2_189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8" name="Google Shape;6008;g3681a448973_2_189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9" name="Google Shape;6009;g3681a448973_2_189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0" name="Google Shape;6010;g3681a448973_2_189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1" name="Google Shape;6011;g3681a448973_2_189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12" name="Google Shape;6012;g3681a448973_2_189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13" name="Google Shape;6013;g3681a448973_2_189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4" name="Google Shape;6014;g3681a448973_2_189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15" name="Google Shape;6015;g3681a448973_2_189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6" name="Google Shape;6016;g3681a448973_2_189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17" name="Google Shape;6017;g3681a448973_2_189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6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9" name="Google Shape;6019;g3681a448973_2_1898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20" name="Google Shape;6020;g3681a448973_2_189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21" name="Google Shape;6021;g3681a448973_2_1898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22" name="Google Shape;6022;g3681a448973_2_189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3" name="Google Shape;6023;g3681a448973_2_189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24" name="Google Shape;6024;g3681a448973_2_189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025" name="Google Shape;6025;g3681a448973_2_189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6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7" name="Google Shape;6027;g3681a448973_2_189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28" name="Google Shape;6028;g3681a448973_2_189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9" name="Google Shape;6029;g3681a448973_2_189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30" name="Google Shape;6030;g3681a448973_2_1899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1" name="Google Shape;6031;g3681a448973_2_1899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32" name="Google Shape;6032;g3681a448973_2_189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33" name="Google Shape;6033;g3681a448973_2_189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34" name="Google Shape;6034;g3681a448973_2_189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6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6" name="Google Shape;6036;g3681a448973_2_19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7" name="Google Shape;6037;g3681a448973_2_19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8" name="Google Shape;6038;g3681a448973_2_19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39" name="Google Shape;6039;g3681a448973_2_190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40" name="Google Shape;6040;g3681a448973_2_19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1" name="Google Shape;6041;g3681a448973_2_190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42" name="Google Shape;6042;g3681a448973_2_19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3" name="Google Shape;6043;g3681a448973_2_19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6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5" name="Google Shape;6045;g3681a448973_2_190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46" name="Google Shape;6046;g3681a448973_2_19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7" name="Google Shape;6047;g3681a448973_2_190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48" name="Google Shape;6048;g3681a448973_2_19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9" name="Google Shape;6049;g3681a448973_2_19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50" name="Google Shape;6050;g3681a448973_2_190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1" name="Google Shape;6051;g3681a448973_2_19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2" name="Google Shape;6052;g3681a448973_2_19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3" name="Google Shape;6053;g3681a448973_2_19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6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5" name="Google Shape;6055;g3681a448973_2_19022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6" name="Google Shape;6056;g3681a448973_2_19022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057" name="Google Shape;6057;g3681a448973_2_19022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6058" name="Google Shape;6058;g3681a448973_2_1902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9" name="Google Shape;6059;g3681a448973_2_1902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060" name="Google Shape;6060;g3681a448973_2_190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6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2" name="Google Shape;6062;g3681a448973_2_190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63" name="Google Shape;6063;g3681a448973_2_190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4" name="Google Shape;6064;g3681a448973_2_190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5" name="Google Shape;6065;g3681a448973_2_190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66" name="Google Shape;6066;g3681a448973_2_19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67" name="Google Shape;6067;g3681a448973_2_190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8" name="Google Shape;6068;g3681a448973_2_190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6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0" name="Google Shape;6070;g3681a448973_2_190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71" name="Google Shape;6071;g3681a448973_2_190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72" name="Google Shape;6072;g3681a448973_2_190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73" name="Google Shape;6073;g3681a448973_2_190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4" name="Google Shape;6074;g3681a448973_2_190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75" name="Google Shape;6075;g3681a448973_2_190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076" name="Google Shape;6076;g3681a448973_2_19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6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8" name="Google Shape;6078;g3681a448973_2_1904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9" name="Google Shape;6079;g3681a448973_2_19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80" name="Google Shape;6080;g3681a448973_2_19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81" name="Google Shape;6081;g3681a448973_2_19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82" name="Google Shape;6082;g3681a448973_2_19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3" name="Google Shape;6083;g3681a448973_2_19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84" name="Google Shape;6084;g3681a448973_2_190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85" name="Google Shape;6085;g3681a448973_2_19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6" name="Google Shape;6086;g3681a448973_2_190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87" name="Google Shape;6087;g3681a448973_2_19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g3681a448973_2_19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89" name="Google Shape;6089;g3681a448973_2_190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6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1" name="Google Shape;6091;g3681a448973_2_190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92" name="Google Shape;6092;g3681a448973_2_19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3" name="Google Shape;6093;g3681a448973_2_190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94" name="Google Shape;6094;g3681a448973_2_190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95" name="Google Shape;6095;g3681a448973_2_190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96" name="Google Shape;6096;g3681a448973_2_190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7" name="Google Shape;6097;g3681a448973_2_190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8" name="Google Shape;6098;g3681a448973_2_190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9" name="Google Shape;6099;g3681a448973_2_190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00" name="Google Shape;6100;g3681a448973_2_190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g3681a448973_2_1363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64" name="Google Shape;664;g3681a448973_2_1363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65" name="Google Shape;665;g3681a448973_2_1363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66" name="Google Shape;666;g3681a448973_2_136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667;g3681a448973_2_136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8" name="Google Shape;668;g3681a448973_2_136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69" name="Google Shape;669;g3681a448973_2_13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2" name="Google Shape;6102;g3681a448973_2_190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3" name="Google Shape;6103;g3681a448973_2_190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04" name="Google Shape;6104;g3681a448973_2_190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05" name="Google Shape;6105;g3681a448973_2_19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06" name="Google Shape;6106;g3681a448973_2_190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07" name="Google Shape;6107;g3681a448973_2_19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08" name="Google Shape;6108;g3681a448973_2_19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09" name="Google Shape;6109;g3681a448973_2_190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0" name="Google Shape;6110;g3681a448973_2_190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11" name="Google Shape;6111;g3681a448973_2_19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2" name="Google Shape;6112;g3681a448973_2_19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6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4" name="Google Shape;6114;g3681a448973_2_190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15" name="Google Shape;6115;g3681a448973_2_190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16" name="Google Shape;6116;g3681a448973_2_190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17" name="Google Shape;6117;g3681a448973_2_190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8" name="Google Shape;6118;g3681a448973_2_190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19" name="Google Shape;6119;g3681a448973_2_190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0" name="Google Shape;6120;g3681a448973_2_190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21" name="Google Shape;6121;g3681a448973_2_190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2" name="Google Shape;6122;g3681a448973_2_190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23" name="Google Shape;6123;g3681a448973_2_190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4" name="Google Shape;6124;g3681a448973_2_190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5" name="Google Shape;6125;g3681a448973_2_190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6" name="Google Shape;6126;g3681a448973_2_190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6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8" name="Google Shape;6128;g3681a448973_2_190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29" name="Google Shape;6129;g3681a448973_2_19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0" name="Google Shape;6130;g3681a448973_2_190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31" name="Google Shape;6131;g3681a448973_2_19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2" name="Google Shape;6132;g3681a448973_2_19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3" name="Google Shape;6133;g3681a448973_2_19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4" name="Google Shape;6134;g3681a448973_2_19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5" name="Google Shape;6135;g3681a448973_2_19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6" name="Google Shape;6136;g3681a448973_2_19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6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8" name="Google Shape;6138;g3681a448973_2_19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39" name="Google Shape;6139;g3681a448973_2_19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0" name="Google Shape;6140;g3681a448973_2_19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41" name="Google Shape;6141;g3681a448973_2_1910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2" name="Google Shape;6142;g3681a448973_2_19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43" name="Google Shape;6143;g3681a448973_2_19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44" name="Google Shape;6144;g3681a448973_2_19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145" name="Google Shape;6145;g3681a448973_2_19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6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Google Shape;6147;g3681a448973_2_19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48" name="Google Shape;6148;g3681a448973_2_19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9" name="Google Shape;6149;g3681a448973_2_19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50" name="Google Shape;6150;g3681a448973_2_191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51" name="Google Shape;6151;g3681a448973_2_19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2" name="Google Shape;6152;g3681a448973_2_191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53" name="Google Shape;6153;g3681a448973_2_19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4" name="Google Shape;6154;g3681a448973_2_19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6" name="Google Shape;6156;g3681a448973_2_1912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7" name="Google Shape;6157;g3681a448973_2_191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8" name="Google Shape;6158;g3681a448973_2_191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59" name="Google Shape;6159;g3681a448973_2_191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60" name="Google Shape;6160;g3681a448973_2_191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61" name="Google Shape;6161;g3681a448973_2_19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2" name="Google Shape;6162;g3681a448973_2_191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63" name="Google Shape;6163;g3681a448973_2_19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6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5" name="Google Shape;6165;g3681a448973_2_191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166" name="Google Shape;6166;g3681a448973_2_191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7" name="Google Shape;6167;g3681a448973_2_19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8" name="Google Shape;6168;g3681a448973_2_191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69" name="Google Shape;6169;g3681a448973_2_19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70" name="Google Shape;6170;g3681a448973_2_191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1" name="Google Shape;6171;g3681a448973_2_191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6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3" name="Google Shape;6173;g3681a448973_2_191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4" name="Google Shape;6174;g3681a448973_2_191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5" name="Google Shape;6175;g3681a448973_2_191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6" name="Google Shape;6176;g3681a448973_2_191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7" name="Google Shape;6177;g3681a448973_2_19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78" name="Google Shape;6178;g3681a448973_2_19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79" name="Google Shape;6179;g3681a448973_2_191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80" name="Google Shape;6180;g3681a448973_2_19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1" name="Google Shape;6181;g3681a448973_2_191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82" name="Google Shape;6182;g3681a448973_2_19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3" name="Google Shape;6183;g3681a448973_2_19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84" name="Google Shape;6184;g3681a448973_2_191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6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6" name="Google Shape;6186;g3681a448973_2_191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87" name="Google Shape;6187;g3681a448973_2_19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8" name="Google Shape;6188;g3681a448973_2_191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89" name="Google Shape;6189;g3681a448973_2_19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0" name="Google Shape;6190;g3681a448973_2_19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91" name="Google Shape;6191;g3681a448973_2_19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2" name="Google Shape;6192;g3681a448973_2_19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3" name="Google Shape;6193;g3681a448973_2_191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94" name="Google Shape;6194;g3681a448973_2_19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95" name="Google Shape;6195;g3681a448973_2_19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6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7" name="Google Shape;6197;g3681a448973_2_19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8" name="Google Shape;6198;g3681a448973_2_19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99" name="Google Shape;6199;g3681a448973_2_191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00" name="Google Shape;6200;g3681a448973_2_19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1" name="Google Shape;6201;g3681a448973_2_191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02" name="Google Shape;6202;g3681a448973_2_19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3" name="Google Shape;6203;g3681a448973_2_19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04" name="Google Shape;6204;g3681a448973_2_191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5" name="Google Shape;6205;g3681a448973_2_191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6" name="Google Shape;6206;g3681a448973_2_19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07" name="Google Shape;6207;g3681a448973_2_19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" name="Google Shape;671;g3681a448973_2_136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2" name="Google Shape;672;g3681a448973_2_136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673;g3681a448973_2_136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4" name="Google Shape;674;g3681a448973_2_1363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" name="Google Shape;675;g3681a448973_2_1363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" name="Google Shape;676;g3681a448973_2_136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7" name="Google Shape;677;g3681a448973_2_13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8" name="Google Shape;678;g3681a448973_2_136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6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9" name="Google Shape;6209;g3681a448973_2_191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10" name="Google Shape;6210;g3681a448973_2_19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11" name="Google Shape;6211;g3681a448973_2_191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12" name="Google Shape;6212;g3681a448973_2_19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3" name="Google Shape;6213;g3681a448973_2_19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14" name="Google Shape;6214;g3681a448973_2_19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5" name="Google Shape;6215;g3681a448973_2_1917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16" name="Google Shape;6216;g3681a448973_2_1917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7" name="Google Shape;6217;g3681a448973_2_191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18" name="Google Shape;6218;g3681a448973_2_191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9" name="Google Shape;6219;g3681a448973_2_19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0" name="Google Shape;6220;g3681a448973_2_19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1" name="Google Shape;6221;g3681a448973_2_19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Google Shape;6223;g3681a448973_2_191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24" name="Google Shape;6224;g3681a448973_2_191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25" name="Google Shape;6225;g3681a448973_2_191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26" name="Google Shape;6226;g3681a448973_2_191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7" name="Google Shape;6227;g3681a448973_2_191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28" name="Google Shape;6228;g3681a448973_2_191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229" name="Google Shape;6229;g3681a448973_2_191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6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1" name="Google Shape;6231;g3681a448973_2_191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32" name="Google Shape;6232;g3681a448973_2_191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3" name="Google Shape;6233;g3681a448973_2_191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34" name="Google Shape;6234;g3681a448973_2_1919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5" name="Google Shape;6235;g3681a448973_2_1919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6" name="Google Shape;6236;g3681a448973_2_191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37" name="Google Shape;6237;g3681a448973_2_19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38" name="Google Shape;6238;g3681a448973_2_191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6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0" name="Google Shape;6240;g3681a448973_2_19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1" name="Google Shape;6241;g3681a448973_2_19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42" name="Google Shape;6242;g3681a448973_2_19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43" name="Google Shape;6243;g3681a448973_2_192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44" name="Google Shape;6244;g3681a448973_2_19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5" name="Google Shape;6245;g3681a448973_2_192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46" name="Google Shape;6246;g3681a448973_2_19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7" name="Google Shape;6247;g3681a448973_2_19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6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9" name="Google Shape;6249;g3681a448973_2_192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50" name="Google Shape;6250;g3681a448973_2_19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1" name="Google Shape;6251;g3681a448973_2_192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52" name="Google Shape;6252;g3681a448973_2_19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3" name="Google Shape;6253;g3681a448973_2_19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54" name="Google Shape;6254;g3681a448973_2_192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5" name="Google Shape;6255;g3681a448973_2_19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56" name="Google Shape;6256;g3681a448973_2_19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7" name="Google Shape;6257;g3681a448973_2_19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6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9" name="Google Shape;6259;g3681a448973_2_1922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0" name="Google Shape;6260;g3681a448973_2_192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1" name="Google Shape;6261;g3681a448973_2_192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2" name="Google Shape;6262;g3681a448973_2_192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63" name="Google Shape;6263;g3681a448973_2_192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64" name="Google Shape;6264;g3681a448973_2_192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5" name="Google Shape;6265;g3681a448973_2_192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66" name="Google Shape;6266;g3681a448973_2_19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6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8" name="Google Shape;6268;g3681a448973_2_1923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69" name="Google Shape;6269;g3681a448973_2_192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0" name="Google Shape;6270;g3681a448973_2_19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1" name="Google Shape;6271;g3681a448973_2_192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72" name="Google Shape;6272;g3681a448973_2_19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73" name="Google Shape;6273;g3681a448973_2_1923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4" name="Google Shape;6274;g3681a448973_2_1923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6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6" name="Google Shape;6276;g3681a448973_2_1924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7" name="Google Shape;6277;g3681a448973_2_192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8" name="Google Shape;6278;g3681a448973_2_192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79" name="Google Shape;6279;g3681a448973_2_19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80" name="Google Shape;6280;g3681a448973_2_192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1" name="Google Shape;6281;g3681a448973_2_19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2" name="Google Shape;6282;g3681a448973_2_192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83" name="Google Shape;6283;g3681a448973_2_192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4" name="Google Shape;6284;g3681a448973_2_192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85" name="Google Shape;6285;g3681a448973_2_192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6" name="Google Shape;6286;g3681a448973_2_192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87" name="Google Shape;6287;g3681a448973_2_192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6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9" name="Google Shape;6289;g3681a448973_2_192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90" name="Google Shape;6290;g3681a448973_2_19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91" name="Google Shape;6291;g3681a448973_2_192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92" name="Google Shape;6292;g3681a448973_2_19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93" name="Google Shape;6293;g3681a448973_2_19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94" name="Google Shape;6294;g3681a448973_2_192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5" name="Google Shape;6295;g3681a448973_2_192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6" name="Google Shape;6296;g3681a448973_2_19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97" name="Google Shape;6297;g3681a448973_2_19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98" name="Google Shape;6298;g3681a448973_2_19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6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0" name="Google Shape;6300;g3681a448973_2_19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1" name="Google Shape;6301;g3681a448973_2_192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02" name="Google Shape;6302;g3681a448973_2_192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03" name="Google Shape;6303;g3681a448973_2_19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4" name="Google Shape;6304;g3681a448973_2_192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05" name="Google Shape;6305;g3681a448973_2_19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6" name="Google Shape;6306;g3681a448973_2_19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07" name="Google Shape;6307;g3681a448973_2_192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8" name="Google Shape;6308;g3681a448973_2_192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9" name="Google Shape;6309;g3681a448973_2_19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0" name="Google Shape;6310;g3681a448973_2_19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g3681a448973_2_136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" name="Google Shape;681;g3681a448973_2_13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" name="Google Shape;682;g3681a448973_2_13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3" name="Google Shape;683;g3681a448973_2_13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84" name="Google Shape;684;g3681a448973_2_13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" name="Google Shape;685;g3681a448973_2_13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6" name="Google Shape;686;g3681a448973_2_13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" name="Google Shape;687;g3681a448973_2_13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6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2" name="Google Shape;6312;g3681a448973_2_192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13" name="Google Shape;6313;g3681a448973_2_19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4" name="Google Shape;6314;g3681a448973_2_192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15" name="Google Shape;6315;g3681a448973_2_19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6" name="Google Shape;6316;g3681a448973_2_19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17" name="Google Shape;6317;g3681a448973_2_192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8" name="Google Shape;6318;g3681a448973_2_192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19" name="Google Shape;6319;g3681a448973_2_192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0" name="Google Shape;6320;g3681a448973_2_192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21" name="Google Shape;6321;g3681a448973_2_192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2" name="Google Shape;6322;g3681a448973_2_192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3" name="Google Shape;6323;g3681a448973_2_19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24" name="Google Shape;6324;g3681a448973_2_192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6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6" name="Google Shape;6326;g3681a448973_2_192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27" name="Google Shape;6327;g3681a448973_2_192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28" name="Google Shape;6328;g3681a448973_2_192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29" name="Google Shape;6329;g3681a448973_2_192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0" name="Google Shape;6330;g3681a448973_2_192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31" name="Google Shape;6331;g3681a448973_2_192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332" name="Google Shape;6332;g3681a448973_2_19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6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4" name="Google Shape;6334;g3681a448973_2_193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335" name="Google Shape;6335;g3681a448973_2_193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6" name="Google Shape;6336;g3681a448973_2_193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37" name="Google Shape;6337;g3681a448973_2_1930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8" name="Google Shape;6338;g3681a448973_2_193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9" name="Google Shape;6339;g3681a448973_2_193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40" name="Google Shape;6340;g3681a448973_2_19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341" name="Google Shape;6341;g3681a448973_2_193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6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3" name="Google Shape;6343;g3681a448973_2_193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4" name="Google Shape;6344;g3681a448973_2_19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5" name="Google Shape;6345;g3681a448973_2_19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46" name="Google Shape;6346;g3681a448973_2_193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47" name="Google Shape;6347;g3681a448973_2_19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48" name="Google Shape;6348;g3681a448973_2_193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49" name="Google Shape;6349;g3681a448973_2_19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0" name="Google Shape;6350;g3681a448973_2_19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6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2" name="Google Shape;6352;g3681a448973_2_193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53" name="Google Shape;6353;g3681a448973_2_19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4" name="Google Shape;6354;g3681a448973_2_193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55" name="Google Shape;6355;g3681a448973_2_19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6" name="Google Shape;6356;g3681a448973_2_19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57" name="Google Shape;6357;g3681a448973_2_193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8" name="Google Shape;6358;g3681a448973_2_19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9" name="Google Shape;6359;g3681a448973_2_19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0" name="Google Shape;6360;g3681a448973_2_19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6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2" name="Google Shape;6362;g3681a448973_2_1932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63" name="Google Shape;6363;g3681a448973_2_1932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64" name="Google Shape;6364;g3681a448973_2_1932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65" name="Google Shape;6365;g3681a448973_2_193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6" name="Google Shape;6366;g3681a448973_2_193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67" name="Google Shape;6367;g3681a448973_2_193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368" name="Google Shape;6368;g3681a448973_2_193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6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0" name="Google Shape;6370;g3681a448973_2_1933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1" name="Google Shape;6371;g3681a448973_2_193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2" name="Google Shape;6372;g3681a448973_2_193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3" name="Google Shape;6373;g3681a448973_2_19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74" name="Google Shape;6374;g3681a448973_2_19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5" name="Google Shape;6375;g3681a448973_2_19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76" name="Google Shape;6376;g3681a448973_2_193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77" name="Google Shape;6377;g3681a448973_2_19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8" name="Google Shape;6378;g3681a448973_2_193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79" name="Google Shape;6379;g3681a448973_2_19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0" name="Google Shape;6380;g3681a448973_2_19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81" name="Google Shape;6381;g3681a448973_2_193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6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3" name="Google Shape;6383;g3681a448973_2_193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84" name="Google Shape;6384;g3681a448973_2_19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5" name="Google Shape;6385;g3681a448973_2_193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86" name="Google Shape;6386;g3681a448973_2_19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7" name="Google Shape;6387;g3681a448973_2_19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88" name="Google Shape;6388;g3681a448973_2_19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9" name="Google Shape;6389;g3681a448973_2_193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0" name="Google Shape;6390;g3681a448973_2_19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1" name="Google Shape;6391;g3681a448973_2_19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2" name="Google Shape;6392;g3681a448973_2_19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6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4" name="Google Shape;6394;g3681a448973_2_193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5" name="Google Shape;6395;g3681a448973_2_193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96" name="Google Shape;6396;g3681a448973_2_193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97" name="Google Shape;6397;g3681a448973_2_19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8" name="Google Shape;6398;g3681a448973_2_193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99" name="Google Shape;6399;g3681a448973_2_19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0" name="Google Shape;6400;g3681a448973_2_19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1" name="Google Shape;6401;g3681a448973_2_1936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2" name="Google Shape;6402;g3681a448973_2_1936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3" name="Google Shape;6403;g3681a448973_2_19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4" name="Google Shape;6404;g3681a448973_2_19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6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6" name="Google Shape;6406;g3681a448973_2_193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07" name="Google Shape;6407;g3681a448973_2_19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08" name="Google Shape;6408;g3681a448973_2_193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09" name="Google Shape;6409;g3681a448973_2_19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0" name="Google Shape;6410;g3681a448973_2_19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11" name="Google Shape;6411;g3681a448973_2_19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2" name="Google Shape;6412;g3681a448973_2_193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13" name="Google Shape;6413;g3681a448973_2_193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4" name="Google Shape;6414;g3681a448973_2_193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15" name="Google Shape;6415;g3681a448973_2_193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6" name="Google Shape;6416;g3681a448973_2_19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7" name="Google Shape;6417;g3681a448973_2_19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8" name="Google Shape;6418;g3681a448973_2_19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" name="Google Shape;689;g3681a448973_2_136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90" name="Google Shape;690;g3681a448973_2_13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" name="Google Shape;691;g3681a448973_2_136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2" name="Google Shape;692;g3681a448973_2_13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" name="Google Shape;693;g3681a448973_2_13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4" name="Google Shape;694;g3681a448973_2_136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g3681a448973_2_136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" name="Google Shape;696;g3681a448973_2_13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" name="Google Shape;697;g3681a448973_2_13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6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0" name="Google Shape;6420;g3681a448973_2_193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21" name="Google Shape;6421;g3681a448973_2_19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22" name="Google Shape;6422;g3681a448973_2_19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23" name="Google Shape;6423;g3681a448973_2_19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4" name="Google Shape;6424;g3681a448973_2_19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25" name="Google Shape;6425;g3681a448973_2_19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6" name="Google Shape;6426;g3681a448973_2_19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27" name="Google Shape;6427;g3681a448973_2_19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8" name="Google Shape;6428;g3681a448973_2_19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6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0" name="Google Shape;6430;g3681a448973_2_19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31" name="Google Shape;6431;g3681a448973_2_19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2" name="Google Shape;6432;g3681a448973_2_19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33" name="Google Shape;6433;g3681a448973_2_1939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4" name="Google Shape;6434;g3681a448973_2_19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35" name="Google Shape;6435;g3681a448973_2_19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36" name="Google Shape;6436;g3681a448973_2_19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37" name="Google Shape;6437;g3681a448973_2_19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6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9" name="Google Shape;6439;g3681a448973_2_19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40" name="Google Shape;6440;g3681a448973_2_19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1" name="Google Shape;6441;g3681a448973_2_19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42" name="Google Shape;6442;g3681a448973_2_194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43" name="Google Shape;6443;g3681a448973_2_19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44" name="Google Shape;6444;g3681a448973_2_19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45" name="Google Shape;6445;g3681a448973_2_19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46" name="Google Shape;6446;g3681a448973_2_19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8" name="Google Shape;6448;g3681a448973_2_1941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9" name="Google Shape;6449;g3681a448973_2_19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0" name="Google Shape;6450;g3681a448973_2_19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51" name="Google Shape;6451;g3681a448973_2_19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52" name="Google Shape;6452;g3681a448973_2_19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53" name="Google Shape;6453;g3681a448973_2_19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4" name="Google Shape;6454;g3681a448973_2_19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55" name="Google Shape;6455;g3681a448973_2_19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6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7" name="Google Shape;6457;g3681a448973_2_194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58" name="Google Shape;6458;g3681a448973_2_194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9" name="Google Shape;6459;g3681a448973_2_194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0" name="Google Shape;6460;g3681a448973_2_194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61" name="Google Shape;6461;g3681a448973_2_19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62" name="Google Shape;6462;g3681a448973_2_194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3" name="Google Shape;6463;g3681a448973_2_194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6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Google Shape;6465;g3681a448973_2_194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66" name="Google Shape;6466;g3681a448973_2_194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67" name="Google Shape;6467;g3681a448973_2_194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68" name="Google Shape;6468;g3681a448973_2_194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9" name="Google Shape;6469;g3681a448973_2_194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70" name="Google Shape;6470;g3681a448973_2_194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471" name="Google Shape;6471;g3681a448973_2_19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6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3" name="Google Shape;6473;g3681a448973_2_194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4" name="Google Shape;6474;g3681a448973_2_194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5" name="Google Shape;6475;g3681a448973_2_194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6" name="Google Shape;6476;g3681a448973_2_194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7" name="Google Shape;6477;g3681a448973_2_19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8" name="Google Shape;6478;g3681a448973_2_19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79" name="Google Shape;6479;g3681a448973_2_194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80" name="Google Shape;6480;g3681a448973_2_19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1" name="Google Shape;6481;g3681a448973_2_194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82" name="Google Shape;6482;g3681a448973_2_19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3" name="Google Shape;6483;g3681a448973_2_19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84" name="Google Shape;6484;g3681a448973_2_194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6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6" name="Google Shape;6486;g3681a448973_2_194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87" name="Google Shape;6487;g3681a448973_2_19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8" name="Google Shape;6488;g3681a448973_2_19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89" name="Google Shape;6489;g3681a448973_2_19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0" name="Google Shape;6490;g3681a448973_2_19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91" name="Google Shape;6491;g3681a448973_2_194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2" name="Google Shape;6492;g3681a448973_2_194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3" name="Google Shape;6493;g3681a448973_2_194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94" name="Google Shape;6494;g3681a448973_2_19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95" name="Google Shape;6495;g3681a448973_2_19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6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7" name="Google Shape;6497;g3681a448973_2_194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8" name="Google Shape;6498;g3681a448973_2_194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99" name="Google Shape;6499;g3681a448973_2_194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00" name="Google Shape;6500;g3681a448973_2_19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1" name="Google Shape;6501;g3681a448973_2_19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02" name="Google Shape;6502;g3681a448973_2_19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03" name="Google Shape;6503;g3681a448973_2_19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04" name="Google Shape;6504;g3681a448973_2_194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5" name="Google Shape;6505;g3681a448973_2_194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6" name="Google Shape;6506;g3681a448973_2_19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7" name="Google Shape;6507;g3681a448973_2_19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6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9" name="Google Shape;6509;g3681a448973_2_194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10" name="Google Shape;6510;g3681a448973_2_19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1" name="Google Shape;6511;g3681a448973_2_194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12" name="Google Shape;6512;g3681a448973_2_194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3" name="Google Shape;6513;g3681a448973_2_194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4" name="Google Shape;6514;g3681a448973_2_194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5" name="Google Shape;6515;g3681a448973_2_1947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16" name="Google Shape;6516;g3681a448973_2_1947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7" name="Google Shape;6517;g3681a448973_2_194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18" name="Google Shape;6518;g3681a448973_2_194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9" name="Google Shape;6519;g3681a448973_2_194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0" name="Google Shape;6520;g3681a448973_2_194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21" name="Google Shape;6521;g3681a448973_2_19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g3681a448973_2_1366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" name="Google Shape;700;g3681a448973_2_1366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" name="Google Shape;701;g3681a448973_2_1366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2" name="Google Shape;702;g3681a448973_2_136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3" name="Google Shape;703;g3681a448973_2_1366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04" name="Google Shape;704;g3681a448973_2_136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g3681a448973_2_136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6" name="Google Shape;706;g3681a448973_2_13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6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3" name="Google Shape;6523;g3681a448973_2_194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24" name="Google Shape;6524;g3681a448973_2_19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5" name="Google Shape;6525;g3681a448973_2_194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26" name="Google Shape;6526;g3681a448973_2_19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7" name="Google Shape;6527;g3681a448973_2_19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28" name="Google Shape;6528;g3681a448973_2_19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9" name="Google Shape;6529;g3681a448973_2_19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30" name="Google Shape;6530;g3681a448973_2_19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1" name="Google Shape;6531;g3681a448973_2_19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6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3" name="Google Shape;6533;g3681a448973_2_1950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34" name="Google Shape;6534;g3681a448973_2_195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5" name="Google Shape;6535;g3681a448973_2_195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36" name="Google Shape;6536;g3681a448973_2_1950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7" name="Google Shape;6537;g3681a448973_2_1950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8" name="Google Shape;6538;g3681a448973_2_1950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39" name="Google Shape;6539;g3681a448973_2_195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40" name="Google Shape;6540;g3681a448973_2_195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6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2" name="Google Shape;6542;g3681a448973_2_195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3" name="Google Shape;6543;g3681a448973_2_19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44" name="Google Shape;6544;g3681a448973_2_19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5" name="Google Shape;6545;g3681a448973_2_195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46" name="Google Shape;6546;g3681a448973_2_19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47" name="Google Shape;6547;g3681a448973_2_195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48" name="Google Shape;6548;g3681a448973_2_19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9" name="Google Shape;6549;g3681a448973_2_19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6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1" name="Google Shape;6551;g3681a448973_2_1951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2" name="Google Shape;6552;g3681a448973_2_195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3" name="Google Shape;6553;g3681a448973_2_195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54" name="Google Shape;6554;g3681a448973_2_195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55" name="Google Shape;6555;g3681a448973_2_195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56" name="Google Shape;6556;g3681a448973_2_195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7" name="Google Shape;6557;g3681a448973_2_195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58" name="Google Shape;6558;g3681a448973_2_19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g3681a448973_2_195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561" name="Google Shape;6561;g3681a448973_2_195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2" name="Google Shape;6562;g3681a448973_2_195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3" name="Google Shape;6563;g3681a448973_2_195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64" name="Google Shape;6564;g3681a448973_2_19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65" name="Google Shape;6565;g3681a448973_2_195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6" name="Google Shape;6566;g3681a448973_2_195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8" name="Google Shape;6568;g3681a448973_2_1953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9" name="Google Shape;6569;g3681a448973_2_195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0" name="Google Shape;6570;g3681a448973_2_195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1" name="Google Shape;6571;g3681a448973_2_19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2" name="Google Shape;6572;g3681a448973_2_19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73" name="Google Shape;6573;g3681a448973_2_19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74" name="Google Shape;6574;g3681a448973_2_195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75" name="Google Shape;6575;g3681a448973_2_19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76" name="Google Shape;6576;g3681a448973_2_195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77" name="Google Shape;6577;g3681a448973_2_19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8" name="Google Shape;6578;g3681a448973_2_19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79" name="Google Shape;6579;g3681a448973_2_195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6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1" name="Google Shape;6581;g3681a448973_2_1954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582" name="Google Shape;6582;g3681a448973_2_1954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83" name="Google Shape;6583;g3681a448973_2_1954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84" name="Google Shape;6584;g3681a448973_2_1954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5" name="Google Shape;6585;g3681a448973_2_1954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86" name="Google Shape;6586;g3681a448973_2_1954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587" name="Google Shape;6587;g3681a448973_2_19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6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9" name="Google Shape;6589;g3681a448973_2_195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90" name="Google Shape;6590;g3681a448973_2_19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1" name="Google Shape;6591;g3681a448973_2_19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92" name="Google Shape;6592;g3681a448973_2_19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3" name="Google Shape;6593;g3681a448973_2_19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94" name="Google Shape;6594;g3681a448973_2_19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5" name="Google Shape;6595;g3681a448973_2_19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6" name="Google Shape;6596;g3681a448973_2_19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7" name="Google Shape;6597;g3681a448973_2_19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8" name="Google Shape;6598;g3681a448973_2_19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Google Shape;6600;g3681a448973_2_195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1" name="Google Shape;6601;g3681a448973_2_195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02" name="Google Shape;6602;g3681a448973_2_195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03" name="Google Shape;6603;g3681a448973_2_19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4" name="Google Shape;6604;g3681a448973_2_195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05" name="Google Shape;6605;g3681a448973_2_19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6" name="Google Shape;6606;g3681a448973_2_19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07" name="Google Shape;6607;g3681a448973_2_195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8" name="Google Shape;6608;g3681a448973_2_195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9" name="Google Shape;6609;g3681a448973_2_19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0" name="Google Shape;6610;g3681a448973_2_19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6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2" name="Google Shape;6612;g3681a448973_2_195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13" name="Google Shape;6613;g3681a448973_2_19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14" name="Google Shape;6614;g3681a448973_2_195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15" name="Google Shape;6615;g3681a448973_2_19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6" name="Google Shape;6616;g3681a448973_2_19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17" name="Google Shape;6617;g3681a448973_2_19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8" name="Google Shape;6618;g3681a448973_2_195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19" name="Google Shape;6619;g3681a448973_2_195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20" name="Google Shape;6620;g3681a448973_2_195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21" name="Google Shape;6621;g3681a448973_2_195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22" name="Google Shape;6622;g3681a448973_2_19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23" name="Google Shape;6623;g3681a448973_2_19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24" name="Google Shape;6624;g3681a448973_2_19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g3681a448973_2_136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9" name="Google Shape;709;g3681a448973_2_136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g3681a448973_2_136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g3681a448973_2_136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2" name="Google Shape;712;g3681a448973_2_13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3" name="Google Shape;713;g3681a448973_2_136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" name="Google Shape;714;g3681a448973_2_136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6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6" name="Google Shape;6626;g3681a448973_2_195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27" name="Google Shape;6627;g3681a448973_2_19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8" name="Google Shape;6628;g3681a448973_2_195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29" name="Google Shape;6629;g3681a448973_2_19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0" name="Google Shape;6630;g3681a448973_2_19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1" name="Google Shape;6631;g3681a448973_2_195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2" name="Google Shape;6632;g3681a448973_2_195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3" name="Google Shape;6633;g3681a448973_2_19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4" name="Google Shape;6634;g3681a448973_2_19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6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6" name="Google Shape;6636;g3681a448973_2_196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637" name="Google Shape;6637;g3681a448973_2_196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8" name="Google Shape;6638;g3681a448973_2_196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39" name="Google Shape;6639;g3681a448973_2_1960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0" name="Google Shape;6640;g3681a448973_2_196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1" name="Google Shape;6641;g3681a448973_2_196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42" name="Google Shape;6642;g3681a448973_2_196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643" name="Google Shape;6643;g3681a448973_2_196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6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" name="Google Shape;6645;g3681a448973_2_19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6" name="Google Shape;6646;g3681a448973_2_19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7" name="Google Shape;6647;g3681a448973_2_19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48" name="Google Shape;6648;g3681a448973_2_196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49" name="Google Shape;6649;g3681a448973_2_19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50" name="Google Shape;6650;g3681a448973_2_196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51" name="Google Shape;6651;g3681a448973_2_19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52" name="Google Shape;6652;g3681a448973_2_19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6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4" name="Google Shape;6654;g3681a448973_2_1962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5" name="Google Shape;6655;g3681a448973_2_196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6" name="Google Shape;6656;g3681a448973_2_196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57" name="Google Shape;6657;g3681a448973_2_196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58" name="Google Shape;6658;g3681a448973_2_196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59" name="Google Shape;6659;g3681a448973_2_196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0" name="Google Shape;6660;g3681a448973_2_196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61" name="Google Shape;6661;g3681a448973_2_19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6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3" name="Google Shape;6663;g3681a448973_2_1963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4" name="Google Shape;6664;g3681a448973_2_1963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5" name="Google Shape;6665;g3681a448973_2_1963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6" name="Google Shape;6666;g3681a448973_2_1963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667" name="Google Shape;6667;g3681a448973_2_19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6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9" name="Google Shape;6669;g3681a448973_2_1963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70" name="Google Shape;6670;g3681a448973_2_19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671" name="Google Shape;6671;g3681a448973_2_1963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2" name="Google Shape;6672;g3681a448973_2_196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3" name="Google Shape;6673;g3681a448973_2_196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6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5" name="Google Shape;6675;g3681a448973_2_1964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6" name="Google Shape;6676;g3681a448973_2_1964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7" name="Google Shape;6677;g3681a448973_2_1964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78" name="Google Shape;6678;g3681a448973_2_1964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79" name="Google Shape;6679;g3681a448973_2_1964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80" name="Google Shape;6680;g3681a448973_2_196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6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2" name="Google Shape;6682;g3681a448973_2_19649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3" name="Google Shape;6683;g3681a448973_2_1964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4" name="Google Shape;6684;g3681a448973_2_1964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5" name="Google Shape;6685;g3681a448973_2_1964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6" name="Google Shape;6686;g3681a448973_2_196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687" name="Google Shape;6687;g3681a448973_2_1964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9" name="Google Shape;6689;g3681a448973_2_1965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g3681a448973_2_1965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6691" name="Google Shape;6691;g3681a448973_2_196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92" name="Google Shape;6692;g3681a448973_2_19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3" name="Google Shape;6693;g3681a448973_2_19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5" name="Google Shape;6695;g3681a448973_2_1966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6" name="Google Shape;6696;g3681a448973_2_1966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697" name="Google Shape;6697;g3681a448973_2_1966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6698" name="Google Shape;6698;g3681a448973_2_196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99" name="Google Shape;6699;g3681a448973_2_19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0" name="Google Shape;6700;g3681a448973_2_196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3681a448973_2_1368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7" name="Google Shape;717;g3681a448973_2_136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g3681a448973_2_136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9" name="Google Shape;719;g3681a448973_2_136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" name="Google Shape;720;g3681a448973_2_13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" name="Google Shape;721;g3681a448973_2_13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2" name="Google Shape;722;g3681a448973_2_136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23" name="Google Shape;723;g3681a448973_2_13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" name="Google Shape;724;g3681a448973_2_136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5" name="Google Shape;725;g3681a448973_2_13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g3681a448973_2_13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7" name="Google Shape;727;g3681a448973_2_136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6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2" name="Google Shape;6702;g3681a448973_2_1966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3" name="Google Shape;6703;g3681a448973_2_1966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04" name="Google Shape;6704;g3681a448973_2_1966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05" name="Google Shape;6705;g3681a448973_2_1966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06" name="Google Shape;6706;g3681a448973_2_1966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7" name="Google Shape;6707;g3681a448973_2_1966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08" name="Google Shape;6708;g3681a448973_2_1966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9" name="Google Shape;6709;g3681a448973_2_1966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710" name="Google Shape;6710;g3681a448973_2_19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6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2" name="Google Shape;6712;g3681a448973_2_196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13" name="Google Shape;6713;g3681a448973_2_19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4" name="Google Shape;6714;g3681a448973_2_196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15" name="Google Shape;6715;g3681a448973_2_19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6" name="Google Shape;6716;g3681a448973_2_19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17" name="Google Shape;6717;g3681a448973_2_196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8" name="Google Shape;6718;g3681a448973_2_196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9" name="Google Shape;6719;g3681a448973_2_19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0" name="Google Shape;6720;g3681a448973_2_19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1" name="Google Shape;6721;g3681a448973_2_19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6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3" name="Google Shape;6723;g3681a448973_2_196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24" name="Google Shape;6724;g3681a448973_2_196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25" name="Google Shape;6725;g3681a448973_2_196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26" name="Google Shape;6726;g3681a448973_2_196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7" name="Google Shape;6727;g3681a448973_2_196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28" name="Google Shape;6728;g3681a448973_2_196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29" name="Google Shape;6729;g3681a448973_2_19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6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1" name="Google Shape;6731;g3681a448973_2_196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32" name="Google Shape;6732;g3681a448973_2_196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33" name="Google Shape;6733;g3681a448973_2_196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34" name="Google Shape;6734;g3681a448973_2_196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5" name="Google Shape;6735;g3681a448973_2_196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36" name="Google Shape;6736;g3681a448973_2_196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37" name="Google Shape;6737;g3681a448973_2_196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6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9" name="Google Shape;6739;g3681a448973_2_1970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0" name="Google Shape;6740;g3681a448973_2_197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1" name="Google Shape;6741;g3681a448973_2_197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42" name="Google Shape;6742;g3681a448973_2_197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43" name="Google Shape;6743;g3681a448973_2_197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744" name="Google Shape;6744;g3681a448973_2_197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5" name="Google Shape;6745;g3681a448973_2_197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46" name="Google Shape;6746;g3681a448973_2_19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6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8" name="Google Shape;6748;g3681a448973_2_197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749" name="Google Shape;6749;g3681a448973_2_19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0" name="Google Shape;6750;g3681a448973_2_19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1" name="Google Shape;6751;g3681a448973_2_19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52" name="Google Shape;6752;g3681a448973_2_19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53" name="Google Shape;6753;g3681a448973_2_197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4" name="Google Shape;6754;g3681a448973_2_197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6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6" name="Google Shape;6756;g3681a448973_2_197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57" name="Google Shape;6757;g3681a448973_2_1972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58" name="Google Shape;6758;g3681a448973_2_19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59" name="Google Shape;6759;g3681a448973_2_197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0" name="Google Shape;6760;g3681a448973_2_197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61" name="Google Shape;6761;g3681a448973_2_197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62" name="Google Shape;6762;g3681a448973_2_19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6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4" name="Google Shape;6764;g3681a448973_2_197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65" name="Google Shape;6765;g3681a448973_2_19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6" name="Google Shape;6766;g3681a448973_2_197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67" name="Google Shape;6767;g3681a448973_2_19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8" name="Google Shape;6768;g3681a448973_2_19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9" name="Google Shape;6769;g3681a448973_2_19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0" name="Google Shape;6770;g3681a448973_2_197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1" name="Google Shape;6771;g3681a448973_2_197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2" name="Google Shape;6772;g3681a448973_2_19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3" name="Google Shape;6773;g3681a448973_2_19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6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5" name="Google Shape;6775;g3681a448973_2_197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6" name="Google Shape;6776;g3681a448973_2_197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77" name="Google Shape;6777;g3681a448973_2_197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78" name="Google Shape;6778;g3681a448973_2_19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79" name="Google Shape;6779;g3681a448973_2_197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80" name="Google Shape;6780;g3681a448973_2_19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1" name="Google Shape;6781;g3681a448973_2_19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82" name="Google Shape;6782;g3681a448973_2_1974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83" name="Google Shape;6783;g3681a448973_2_1974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4" name="Google Shape;6784;g3681a448973_2_197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5" name="Google Shape;6785;g3681a448973_2_197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6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7" name="Google Shape;6787;g3681a448973_2_197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88" name="Google Shape;6788;g3681a448973_2_197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9" name="Google Shape;6789;g3681a448973_2_197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90" name="Google Shape;6790;g3681a448973_2_197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1" name="Google Shape;6791;g3681a448973_2_197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2" name="Google Shape;6792;g3681a448973_2_197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3" name="Google Shape;6793;g3681a448973_2_197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94" name="Google Shape;6794;g3681a448973_2_197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5" name="Google Shape;6795;g3681a448973_2_197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96" name="Google Shape;6796;g3681a448973_2_197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7" name="Google Shape;6797;g3681a448973_2_197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8" name="Google Shape;6798;g3681a448973_2_197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99" name="Google Shape;6799;g3681a448973_2_19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g3681a448973_2_130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7" name="Google Shape;77;g3681a448973_2_13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g3681a448973_2_130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" name="Google Shape;79;g3681a448973_2_13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g3681a448973_2_13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g3681a448973_2_1304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g3681a448973_2_1304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" name="Google Shape;83;g3681a448973_2_1304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g3681a448973_2_130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" name="Google Shape;85;g3681a448973_2_130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" name="Google Shape;86;g3681a448973_2_130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" name="Google Shape;87;g3681a448973_2_13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" name="Google Shape;88;g3681a448973_2_13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9" name="Google Shape;729;g3681a448973_2_136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30" name="Google Shape;730;g3681a448973_2_13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" name="Google Shape;731;g3681a448973_2_136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2" name="Google Shape;732;g3681a448973_2_13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g3681a448973_2_13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" name="Google Shape;734;g3681a448973_2_136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" name="Google Shape;735;g3681a448973_2_136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" name="Google Shape;736;g3681a448973_2_136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" name="Google Shape;737;g3681a448973_2_13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8" name="Google Shape;738;g3681a448973_2_13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1" name="Google Shape;6801;g3681a448973_2_197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02" name="Google Shape;6802;g3681a448973_2_19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3" name="Google Shape;6803;g3681a448973_2_19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04" name="Google Shape;6804;g3681a448973_2_19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g3681a448973_2_19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06" name="Google Shape;6806;g3681a448973_2_197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7" name="Google Shape;6807;g3681a448973_2_19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8" name="Google Shape;6808;g3681a448973_2_19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9" name="Google Shape;6809;g3681a448973_2_19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6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1" name="Google Shape;6811;g3681a448973_2_197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12" name="Google Shape;6812;g3681a448973_2_197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3" name="Google Shape;6813;g3681a448973_2_197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14" name="Google Shape;6814;g3681a448973_2_1977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5" name="Google Shape;6815;g3681a448973_2_1977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6" name="Google Shape;6816;g3681a448973_2_197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17" name="Google Shape;6817;g3681a448973_2_197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18" name="Google Shape;6818;g3681a448973_2_197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" name="Google Shape;6820;g3681a448973_2_197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1" name="Google Shape;6821;g3681a448973_2_19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2" name="Google Shape;6822;g3681a448973_2_19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23" name="Google Shape;6823;g3681a448973_2_197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24" name="Google Shape;6824;g3681a448973_2_19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5" name="Google Shape;6825;g3681a448973_2_197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26" name="Google Shape;6826;g3681a448973_2_19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7" name="Google Shape;6827;g3681a448973_2_19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6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9" name="Google Shape;6829;g3681a448973_2_1979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0" name="Google Shape;6830;g3681a448973_2_1979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1" name="Google Shape;6831;g3681a448973_2_1979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32" name="Google Shape;6832;g3681a448973_2_197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33" name="Google Shape;6833;g3681a448973_2_197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34" name="Google Shape;6834;g3681a448973_2_197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5" name="Google Shape;6835;g3681a448973_2_197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36" name="Google Shape;6836;g3681a448973_2_19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6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8" name="Google Shape;6838;g3681a448973_2_198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839" name="Google Shape;6839;g3681a448973_2_198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0" name="Google Shape;6840;g3681a448973_2_198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1" name="Google Shape;6841;g3681a448973_2_198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42" name="Google Shape;6842;g3681a448973_2_19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43" name="Google Shape;6843;g3681a448973_2_198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4" name="Google Shape;6844;g3681a448973_2_198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g3681a448973_2_198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847" name="Google Shape;6847;g3681a448973_2_198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848" name="Google Shape;6848;g3681a448973_2_198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849" name="Google Shape;6849;g3681a448973_2_198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0" name="Google Shape;6850;g3681a448973_2_198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51" name="Google Shape;6851;g3681a448973_2_198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852" name="Google Shape;6852;g3681a448973_2_198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6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4" name="Google Shape;6854;g3681a448973_2_1982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5" name="Google Shape;6855;g3681a448973_2_198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6" name="Google Shape;6856;g3681a448973_2_19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7" name="Google Shape;6857;g3681a448973_2_19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8" name="Google Shape;6858;g3681a448973_2_19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9" name="Google Shape;6859;g3681a448973_2_19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60" name="Google Shape;6860;g3681a448973_2_198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61" name="Google Shape;6861;g3681a448973_2_19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2" name="Google Shape;6862;g3681a448973_2_198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63" name="Google Shape;6863;g3681a448973_2_19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4" name="Google Shape;6864;g3681a448973_2_19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65" name="Google Shape;6865;g3681a448973_2_198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6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7" name="Google Shape;6867;g3681a448973_2_198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68" name="Google Shape;6868;g3681a448973_2_19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9" name="Google Shape;6869;g3681a448973_2_198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70" name="Google Shape;6870;g3681a448973_2_19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1" name="Google Shape;6871;g3681a448973_2_19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72" name="Google Shape;6872;g3681a448973_2_19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3" name="Google Shape;6873;g3681a448973_2_19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4" name="Google Shape;6874;g3681a448973_2_19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5" name="Google Shape;6875;g3681a448973_2_19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6" name="Google Shape;6876;g3681a448973_2_19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6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8" name="Google Shape;6878;g3681a448973_2_198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9" name="Google Shape;6879;g3681a448973_2_198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80" name="Google Shape;6880;g3681a448973_2_198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81" name="Google Shape;6881;g3681a448973_2_19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2" name="Google Shape;6882;g3681a448973_2_198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83" name="Google Shape;6883;g3681a448973_2_19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4" name="Google Shape;6884;g3681a448973_2_19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85" name="Google Shape;6885;g3681a448973_2_198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6" name="Google Shape;6886;g3681a448973_2_198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7" name="Google Shape;6887;g3681a448973_2_19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88" name="Google Shape;6888;g3681a448973_2_19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6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0" name="Google Shape;6890;g3681a448973_2_198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91" name="Google Shape;6891;g3681a448973_2_19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2" name="Google Shape;6892;g3681a448973_2_198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93" name="Google Shape;6893;g3681a448973_2_19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4" name="Google Shape;6894;g3681a448973_2_19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95" name="Google Shape;6895;g3681a448973_2_19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g3681a448973_2_1985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7" name="Google Shape;6897;g3681a448973_2_1985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8" name="Google Shape;6898;g3681a448973_2_198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9" name="Google Shape;6899;g3681a448973_2_198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00" name="Google Shape;6900;g3681a448973_2_19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1" name="Google Shape;6901;g3681a448973_2_19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2" name="Google Shape;6902;g3681a448973_2_19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g3681a448973_2_137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g3681a448973_2_1370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2" name="Google Shape;742;g3681a448973_2_137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43" name="Google Shape;743;g3681a448973_2_13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4" name="Google Shape;744;g3681a448973_2_137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5" name="Google Shape;745;g3681a448973_2_13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" name="Google Shape;746;g3681a448973_2_13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7" name="Google Shape;747;g3681a448973_2_1370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" name="Google Shape;748;g3681a448973_2_1370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9" name="Google Shape;749;g3681a448973_2_13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0" name="Google Shape;750;g3681a448973_2_13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6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4" name="Google Shape;6904;g3681a448973_2_198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05" name="Google Shape;6905;g3681a448973_2_19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6" name="Google Shape;6906;g3681a448973_2_198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07" name="Google Shape;6907;g3681a448973_2_198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8" name="Google Shape;6908;g3681a448973_2_198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09" name="Google Shape;6909;g3681a448973_2_198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0" name="Google Shape;6910;g3681a448973_2_19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1" name="Google Shape;6911;g3681a448973_2_198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2" name="Google Shape;6912;g3681a448973_2_19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6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4" name="Google Shape;6914;g3681a448973_2_198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15" name="Google Shape;6915;g3681a448973_2_198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6" name="Google Shape;6916;g3681a448973_2_198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17" name="Google Shape;6917;g3681a448973_2_1988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8" name="Google Shape;6918;g3681a448973_2_198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9" name="Google Shape;6919;g3681a448973_2_198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20" name="Google Shape;6920;g3681a448973_2_19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921" name="Google Shape;6921;g3681a448973_2_198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6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3" name="Google Shape;6923;g3681a448973_2_19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4" name="Google Shape;6924;g3681a448973_2_19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5" name="Google Shape;6925;g3681a448973_2_19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6" name="Google Shape;6926;g3681a448973_2_198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27" name="Google Shape;6927;g3681a448973_2_19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28" name="Google Shape;6928;g3681a448973_2_198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29" name="Google Shape;6929;g3681a448973_2_19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0" name="Google Shape;6930;g3681a448973_2_19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6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" name="Google Shape;6932;g3681a448973_2_1989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3" name="Google Shape;6933;g3681a448973_2_19899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34" name="Google Shape;6934;g3681a448973_2_19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35" name="Google Shape;6935;g3681a448973_2_1989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36" name="Google Shape;6936;g3681a448973_2_1989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37" name="Google Shape;6937;g3681a448973_2_1989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8" name="Google Shape;6938;g3681a448973_2_1989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g3681a448973_2_1989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40" name="Google Shape;6940;g3681a448973_2_19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g3681a448973_2_198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42" name="Google Shape;6942;g3681a448973_2_19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6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Google Shape;6944;g3681a448973_2_1991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5" name="Google Shape;6945;g3681a448973_2_199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46" name="Google Shape;6946;g3681a448973_2_199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47" name="Google Shape;6947;g3681a448973_2_199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8" name="Google Shape;6948;g3681a448973_2_19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9" name="Google Shape;6949;g3681a448973_2_19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50" name="Google Shape;6950;g3681a448973_2_199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51" name="Google Shape;6951;g3681a448973_2_19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2" name="Google Shape;6952;g3681a448973_2_199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53" name="Google Shape;6953;g3681a448973_2_19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4" name="Google Shape;6954;g3681a448973_2_19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55" name="Google Shape;6955;g3681a448973_2_199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6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7" name="Google Shape;6957;g3681a448973_2_199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8" name="Google Shape;6958;g3681a448973_2_199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959" name="Google Shape;6959;g3681a448973_2_199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60" name="Google Shape;6960;g3681a448973_2_19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1" name="Google Shape;6961;g3681a448973_2_199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62" name="Google Shape;6962;g3681a448973_2_199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3" name="Google Shape;6963;g3681a448973_2_199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64" name="Google Shape;6964;g3681a448973_2_199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5" name="Google Shape;6965;g3681a448973_2_199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6" name="Google Shape;6966;g3681a448973_2_199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7" name="Google Shape;6967;g3681a448973_2_19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6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9" name="Google Shape;6969;g3681a448973_2_199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70" name="Google Shape;6970;g3681a448973_2_19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1" name="Google Shape;6971;g3681a448973_2_19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72" name="Google Shape;6972;g3681a448973_2_19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3" name="Google Shape;6973;g3681a448973_2_19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74" name="Google Shape;6974;g3681a448973_2_19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5" name="Google Shape;6975;g3681a448973_2_199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76" name="Google Shape;6976;g3681a448973_2_199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7" name="Google Shape;6977;g3681a448973_2_199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78" name="Google Shape;6978;g3681a448973_2_199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9" name="Google Shape;6979;g3681a448973_2_199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80" name="Google Shape;6980;g3681a448973_2_19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81" name="Google Shape;6981;g3681a448973_2_19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3" name="Google Shape;6983;g3681a448973_2_199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84" name="Google Shape;6984;g3681a448973_2_199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5" name="Google Shape;6985;g3681a448973_2_199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86" name="Google Shape;6986;g3681a448973_2_19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87" name="Google Shape;6987;g3681a448973_2_19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88" name="Google Shape;6988;g3681a448973_2_199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9" name="Google Shape;6989;g3681a448973_2_199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90" name="Google Shape;6990;g3681a448973_2_19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91" name="Google Shape;6991;g3681a448973_2_199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6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3" name="Google Shape;6993;g3681a448973_2_199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94" name="Google Shape;6994;g3681a448973_2_199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5" name="Google Shape;6995;g3681a448973_2_199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6" name="Google Shape;6996;g3681a448973_2_1996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7" name="Google Shape;6997;g3681a448973_2_199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98" name="Google Shape;6998;g3681a448973_2_199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99" name="Google Shape;6999;g3681a448973_2_19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00" name="Google Shape;7000;g3681a448973_2_199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7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2" name="Google Shape;7002;g3681a448973_2_199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03" name="Google Shape;7003;g3681a448973_2_199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4" name="Google Shape;7004;g3681a448973_2_199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05" name="Google Shape;7005;g3681a448973_2_199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06" name="Google Shape;7006;g3681a448973_2_199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7" name="Google Shape;7007;g3681a448973_2_199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08" name="Google Shape;7008;g3681a448973_2_199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9" name="Google Shape;7009;g3681a448973_2_199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g3681a448973_2_1371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53" name="Google Shape;753;g3681a448973_2_13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4" name="Google Shape;754;g3681a448973_2_137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5" name="Google Shape;755;g3681a448973_2_13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6" name="Google Shape;756;g3681a448973_2_13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7" name="Google Shape;757;g3681a448973_2_1371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g3681a448973_2_1371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9" name="Google Shape;759;g3681a448973_2_1371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" name="Google Shape;760;g3681a448973_2_13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1" name="Google Shape;761;g3681a448973_2_13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" name="Google Shape;762;g3681a448973_2_137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3" name="Google Shape;763;g3681a448973_2_13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4" name="Google Shape;764;g3681a448973_2_13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7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1" name="Google Shape;7011;g3681a448973_2_1997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2" name="Google Shape;7012;g3681a448973_2_199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3" name="Google Shape;7013;g3681a448973_2_199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14" name="Google Shape;7014;g3681a448973_2_199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15" name="Google Shape;7015;g3681a448973_2_199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016" name="Google Shape;7016;g3681a448973_2_199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7" name="Google Shape;7017;g3681a448973_2_199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18" name="Google Shape;7018;g3681a448973_2_199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7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0" name="Google Shape;7020;g3681a448973_2_19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21" name="Google Shape;7021;g3681a448973_2_19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2" name="Google Shape;7022;g3681a448973_2_19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3" name="Google Shape;7023;g3681a448973_2_19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24" name="Google Shape;7024;g3681a448973_2_19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25" name="Google Shape;7025;g3681a448973_2_19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6" name="Google Shape;7026;g3681a448973_2_19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7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8" name="Google Shape;7028;g3681a448973_2_1999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9" name="Google Shape;7029;g3681a448973_2_1999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0" name="Google Shape;7030;g3681a448973_2_199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1" name="Google Shape;7031;g3681a448973_2_199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2" name="Google Shape;7032;g3681a448973_2_199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3" name="Google Shape;7033;g3681a448973_2_199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34" name="Google Shape;7034;g3681a448973_2_199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35" name="Google Shape;7035;g3681a448973_2_199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6" name="Google Shape;7036;g3681a448973_2_199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37" name="Google Shape;7037;g3681a448973_2_199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8" name="Google Shape;7038;g3681a448973_2_199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39" name="Google Shape;7039;g3681a448973_2_199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7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1" name="Google Shape;7041;g3681a448973_2_2000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2" name="Google Shape;7042;g3681a448973_2_200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3" name="Google Shape;7043;g3681a448973_2_200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4" name="Google Shape;7044;g3681a448973_2_20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5" name="Google Shape;7045;g3681a448973_2_20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6" name="Google Shape;7046;g3681a448973_2_20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47" name="Google Shape;7047;g3681a448973_2_200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48" name="Google Shape;7048;g3681a448973_2_20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9" name="Google Shape;7049;g3681a448973_2_200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50" name="Google Shape;7050;g3681a448973_2_20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51" name="Google Shape;7051;g3681a448973_2_20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52" name="Google Shape;7052;g3681a448973_2_200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7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" name="Google Shape;7054;g3681a448973_2_2002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55" name="Google Shape;7055;g3681a448973_2_200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6" name="Google Shape;7056;g3681a448973_2_200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7" name="Google Shape;7057;g3681a448973_2_20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8" name="Google Shape;7058;g3681a448973_2_200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59" name="Google Shape;7059;g3681a448973_2_200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60" name="Google Shape;7060;g3681a448973_2_200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61" name="Google Shape;7061;g3681a448973_2_200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2" name="Google Shape;7062;g3681a448973_2_200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63" name="Google Shape;7063;g3681a448973_2_200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64" name="Google Shape;7064;g3681a448973_2_200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65" name="Google Shape;7065;g3681a448973_2_200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7" name="Google Shape;7067;g3681a448973_2_2003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68" name="Google Shape;7068;g3681a448973_2_2003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9" name="Google Shape;7069;g3681a448973_2_2003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70" name="Google Shape;7070;g3681a448973_2_200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71" name="Google Shape;7071;g3681a448973_2_2003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072" name="Google Shape;7072;g3681a448973_2_200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3" name="Google Shape;7073;g3681a448973_2_200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74" name="Google Shape;7074;g3681a448973_2_20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6" name="Google Shape;7076;g3681a448973_2_200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77" name="Google Shape;7077;g3681a448973_2_200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8" name="Google Shape;7078;g3681a448973_2_200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9" name="Google Shape;7079;g3681a448973_2_200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80" name="Google Shape;7080;g3681a448973_2_20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81" name="Google Shape;7081;g3681a448973_2_200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2" name="Google Shape;7082;g3681a448973_2_200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7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4" name="Google Shape;7084;g3681a448973_2_200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85" name="Google Shape;7085;g3681a448973_2_200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86" name="Google Shape;7086;g3681a448973_2_200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087" name="Google Shape;7087;g3681a448973_2_200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g3681a448973_2_200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89" name="Google Shape;7089;g3681a448973_2_200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090" name="Google Shape;7090;g3681a448973_2_200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7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2" name="Google Shape;7092;g3681a448973_2_2005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3" name="Google Shape;7093;g3681a448973_2_200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4" name="Google Shape;7094;g3681a448973_2_200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5" name="Google Shape;7095;g3681a448973_2_200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6" name="Google Shape;7096;g3681a448973_2_200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7" name="Google Shape;7097;g3681a448973_2_200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98" name="Google Shape;7098;g3681a448973_2_200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99" name="Google Shape;7099;g3681a448973_2_20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0" name="Google Shape;7100;g3681a448973_2_200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01" name="Google Shape;7101;g3681a448973_2_200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2" name="Google Shape;7102;g3681a448973_2_200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03" name="Google Shape;7103;g3681a448973_2_2005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7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5" name="Google Shape;7105;g3681a448973_2_200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06" name="Google Shape;7106;g3681a448973_2_20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7" name="Google Shape;7107;g3681a448973_2_200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08" name="Google Shape;7108;g3681a448973_2_200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9" name="Google Shape;7109;g3681a448973_2_200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10" name="Google Shape;7110;g3681a448973_2_200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1" name="Google Shape;7111;g3681a448973_2_200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2" name="Google Shape;7112;g3681a448973_2_200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13" name="Google Shape;7113;g3681a448973_2_200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14" name="Google Shape;7114;g3681a448973_2_200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g3681a448973_2_1373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7" name="Google Shape;767;g3681a448973_2_1373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8" name="Google Shape;768;g3681a448973_2_1373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69" name="Google Shape;769;g3681a448973_2_137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770;g3681a448973_2_137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1" name="Google Shape;771;g3681a448973_2_137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72" name="Google Shape;772;g3681a448973_2_137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7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" name="Google Shape;7116;g3681a448973_2_200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7" name="Google Shape;7117;g3681a448973_2_200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18" name="Google Shape;7118;g3681a448973_2_200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19" name="Google Shape;7119;g3681a448973_2_20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0" name="Google Shape;7120;g3681a448973_2_200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21" name="Google Shape;7121;g3681a448973_2_20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2" name="Google Shape;7122;g3681a448973_2_20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23" name="Google Shape;7123;g3681a448973_2_2008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24" name="Google Shape;7124;g3681a448973_2_2008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25" name="Google Shape;7125;g3681a448973_2_20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26" name="Google Shape;7126;g3681a448973_2_20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7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8" name="Google Shape;7128;g3681a448973_2_200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29" name="Google Shape;7129;g3681a448973_2_20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0" name="Google Shape;7130;g3681a448973_2_200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31" name="Google Shape;7131;g3681a448973_2_20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2" name="Google Shape;7132;g3681a448973_2_20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33" name="Google Shape;7133;g3681a448973_2_20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4" name="Google Shape;7134;g3681a448973_2_200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35" name="Google Shape;7135;g3681a448973_2_200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6" name="Google Shape;7136;g3681a448973_2_200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37" name="Google Shape;7137;g3681a448973_2_200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8" name="Google Shape;7138;g3681a448973_2_20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9" name="Google Shape;7139;g3681a448973_2_20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0" name="Google Shape;7140;g3681a448973_2_20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2" name="Google Shape;7142;g3681a448973_2_201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43" name="Google Shape;7143;g3681a448973_2_20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4" name="Google Shape;7144;g3681a448973_2_201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45" name="Google Shape;7145;g3681a448973_2_20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6" name="Google Shape;7146;g3681a448973_2_20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47" name="Google Shape;7147;g3681a448973_2_201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8" name="Google Shape;7148;g3681a448973_2_201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9" name="Google Shape;7149;g3681a448973_2_20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0" name="Google Shape;7150;g3681a448973_2_20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7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2" name="Google Shape;7152;g3681a448973_2_201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153" name="Google Shape;7153;g3681a448973_2_201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4" name="Google Shape;7154;g3681a448973_2_201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55" name="Google Shape;7155;g3681a448973_2_2011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56" name="Google Shape;7156;g3681a448973_2_201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7" name="Google Shape;7157;g3681a448973_2_201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58" name="Google Shape;7158;g3681a448973_2_20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59" name="Google Shape;7159;g3681a448973_2_201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7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1" name="Google Shape;7161;g3681a448973_2_20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2" name="Google Shape;7162;g3681a448973_2_20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3" name="Google Shape;7163;g3681a448973_2_20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64" name="Google Shape;7164;g3681a448973_2_201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65" name="Google Shape;7165;g3681a448973_2_20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66" name="Google Shape;7166;g3681a448973_2_201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67" name="Google Shape;7167;g3681a448973_2_20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8" name="Google Shape;7168;g3681a448973_2_20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7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Google Shape;7170;g3681a448973_2_2013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71" name="Google Shape;7171;g3681a448973_2_201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2" name="Google Shape;7172;g3681a448973_2_201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3" name="Google Shape;7173;g3681a448973_2_201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4" name="Google Shape;7174;g3681a448973_2_20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5" name="Google Shape;7175;g3681a448973_2_20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76" name="Google Shape;7176;g3681a448973_2_201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77" name="Google Shape;7177;g3681a448973_2_20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8" name="Google Shape;7178;g3681a448973_2_201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79" name="Google Shape;7179;g3681a448973_2_20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0" name="Google Shape;7180;g3681a448973_2_20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81" name="Google Shape;7181;g3681a448973_2_201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7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3" name="Google Shape;7183;g3681a448973_2_2015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84" name="Google Shape;7184;g3681a448973_2_20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5" name="Google Shape;7185;g3681a448973_2_20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g3681a448973_2_20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7" name="Google Shape;7187;g3681a448973_2_20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88" name="Google Shape;7188;g3681a448973_2_20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89" name="Google Shape;7189;g3681a448973_2_201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90" name="Google Shape;7190;g3681a448973_2_20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1" name="Google Shape;7191;g3681a448973_2_201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92" name="Google Shape;7192;g3681a448973_2_20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3" name="Google Shape;7193;g3681a448973_2_20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94" name="Google Shape;7194;g3681a448973_2_201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7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6" name="Google Shape;7196;g3681a448973_2_2016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7" name="Google Shape;7197;g3681a448973_2_20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g3681a448973_2_20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99" name="Google Shape;7199;g3681a448973_2_20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0" name="Google Shape;7200;g3681a448973_2_20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1" name="Google Shape;7201;g3681a448973_2_20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2" name="Google Shape;7202;g3681a448973_2_201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03" name="Google Shape;7203;g3681a448973_2_20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4" name="Google Shape;7204;g3681a448973_2_20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05" name="Google Shape;7205;g3681a448973_2_20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6" name="Google Shape;7206;g3681a448973_2_20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07" name="Google Shape;7207;g3681a448973_2_201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7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9" name="Google Shape;7209;g3681a448973_2_2017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10" name="Google Shape;7210;g3681a448973_2_201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1" name="Google Shape;7211;g3681a448973_2_201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12" name="Google Shape;7212;g3681a448973_2_201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13" name="Google Shape;7213;g3681a448973_2_201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14" name="Google Shape;7214;g3681a448973_2_201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5" name="Google Shape;7215;g3681a448973_2_201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16" name="Google Shape;7216;g3681a448973_2_20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7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8" name="Google Shape;7218;g3681a448973_2_2018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19" name="Google Shape;7219;g3681a448973_2_201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0" name="Google Shape;7220;g3681a448973_2_201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1" name="Google Shape;7221;g3681a448973_2_201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22" name="Google Shape;7222;g3681a448973_2_20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23" name="Google Shape;7223;g3681a448973_2_2018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4" name="Google Shape;7224;g3681a448973_2_2018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" name="Google Shape;774;g3681a448973_2_1374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75" name="Google Shape;775;g3681a448973_2_137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g3681a448973_2_137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7" name="Google Shape;777;g3681a448973_2_1374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" name="Google Shape;778;g3681a448973_2_1374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" name="Google Shape;779;g3681a448973_2_1374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0" name="Google Shape;780;g3681a448973_2_137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81" name="Google Shape;781;g3681a448973_2_137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7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6" name="Google Shape;7226;g3681a448973_2_20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27" name="Google Shape;7227;g3681a448973_2_201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28" name="Google Shape;7228;g3681a448973_2_20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29" name="Google Shape;7229;g3681a448973_2_20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0" name="Google Shape;7230;g3681a448973_2_20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31" name="Google Shape;7231;g3681a448973_2_20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232" name="Google Shape;7232;g3681a448973_2_20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7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4" name="Google Shape;7234;g3681a448973_2_20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35" name="Google Shape;7235;g3681a448973_2_20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36" name="Google Shape;7236;g3681a448973_2_20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37" name="Google Shape;7237;g3681a448973_2_20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8" name="Google Shape;7238;g3681a448973_2_20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39" name="Google Shape;7239;g3681a448973_2_20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0" name="Google Shape;7240;g3681a448973_2_202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41" name="Google Shape;7241;g3681a448973_2_20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42" name="Google Shape;7242;g3681a448973_2_20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43" name="Google Shape;7243;g3681a448973_2_20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7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5" name="Google Shape;7245;g3681a448973_2_202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6" name="Google Shape;7246;g3681a448973_2_202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47" name="Google Shape;7247;g3681a448973_2_202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48" name="Google Shape;7248;g3681a448973_2_20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9" name="Google Shape;7249;g3681a448973_2_202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50" name="Google Shape;7250;g3681a448973_2_20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1" name="Google Shape;7251;g3681a448973_2_20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52" name="Google Shape;7252;g3681a448973_2_202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3" name="Google Shape;7253;g3681a448973_2_202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54" name="Google Shape;7254;g3681a448973_2_20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55" name="Google Shape;7255;g3681a448973_2_20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7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7" name="Google Shape;7257;g3681a448973_2_202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58" name="Google Shape;7258;g3681a448973_2_20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59" name="Google Shape;7259;g3681a448973_2_202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60" name="Google Shape;7260;g3681a448973_2_20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1" name="Google Shape;7261;g3681a448973_2_20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62" name="Google Shape;7262;g3681a448973_2_20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3" name="Google Shape;7263;g3681a448973_2_202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264" name="Google Shape;7264;g3681a448973_2_202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5" name="Google Shape;7265;g3681a448973_2_202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266" name="Google Shape;7266;g3681a448973_2_202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7" name="Google Shape;7267;g3681a448973_2_20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68" name="Google Shape;7268;g3681a448973_2_20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69" name="Google Shape;7269;g3681a448973_2_20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1" name="Google Shape;7271;g3681a448973_2_202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72" name="Google Shape;7272;g3681a448973_2_20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3" name="Google Shape;7273;g3681a448973_2_202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74" name="Google Shape;7274;g3681a448973_2_20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5" name="Google Shape;7275;g3681a448973_2_20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76" name="Google Shape;7276;g3681a448973_2_202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7" name="Google Shape;7277;g3681a448973_2_20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8" name="Google Shape;7278;g3681a448973_2_20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9" name="Google Shape;7279;g3681a448973_2_20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7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1" name="Google Shape;7281;g3681a448973_2_202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82" name="Google Shape;7282;g3681a448973_2_202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3" name="Google Shape;7283;g3681a448973_2_202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84" name="Google Shape;7284;g3681a448973_2_2024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85" name="Google Shape;7285;g3681a448973_2_202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86" name="Google Shape;7286;g3681a448973_2_202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87" name="Google Shape;7287;g3681a448973_2_20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8" name="Google Shape;7288;g3681a448973_2_202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" name="Google Shape;7290;g3681a448973_2_20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1" name="Google Shape;7291;g3681a448973_2_20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2" name="Google Shape;7292;g3681a448973_2_20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93" name="Google Shape;7293;g3681a448973_2_202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94" name="Google Shape;7294;g3681a448973_2_20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5" name="Google Shape;7295;g3681a448973_2_202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96" name="Google Shape;7296;g3681a448973_2_20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7" name="Google Shape;7297;g3681a448973_2_20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7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9" name="Google Shape;7299;g3681a448973_2_2026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0" name="Google Shape;7300;g3681a448973_2_2026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01" name="Google Shape;7301;g3681a448973_2_2026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02" name="Google Shape;7302;g3681a448973_2_202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03" name="Google Shape;7303;g3681a448973_2_202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04" name="Google Shape;7304;g3681a448973_2_202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5" name="Google Shape;7305;g3681a448973_2_202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06" name="Google Shape;7306;g3681a448973_2_20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7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8" name="Google Shape;7308;g3681a448973_2_202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309" name="Google Shape;7309;g3681a448973_2_202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0" name="Google Shape;7310;g3681a448973_2_202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1" name="Google Shape;7311;g3681a448973_2_202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12" name="Google Shape;7312;g3681a448973_2_20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13" name="Google Shape;7313;g3681a448973_2_202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4" name="Google Shape;7314;g3681a448973_2_202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7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6" name="Google Shape;7316;g3681a448973_2_202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17" name="Google Shape;7317;g3681a448973_2_202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318" name="Google Shape;7318;g3681a448973_2_202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319" name="Google Shape;7319;g3681a448973_2_202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0" name="Google Shape;7320;g3681a448973_2_202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21" name="Google Shape;7321;g3681a448973_2_202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322" name="Google Shape;7322;g3681a448973_2_20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g3681a448973_2_137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4" name="Google Shape;784;g3681a448973_2_13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5" name="Google Shape;785;g3681a448973_2_13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6" name="Google Shape;786;g3681a448973_2_137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87" name="Google Shape;787;g3681a448973_2_13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8" name="Google Shape;788;g3681a448973_2_137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9" name="Google Shape;789;g3681a448973_2_13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" name="Google Shape;790;g3681a448973_2_13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7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4" name="Google Shape;7324;g3681a448973_2_202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25" name="Google Shape;7325;g3681a448973_2_202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6" name="Google Shape;7326;g3681a448973_2_202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27" name="Google Shape;7327;g3681a448973_2_20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8" name="Google Shape;7328;g3681a448973_2_20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9" name="Google Shape;7329;g3681a448973_2_202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0" name="Google Shape;7330;g3681a448973_2_202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1" name="Google Shape;7331;g3681a448973_2_202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2" name="Google Shape;7332;g3681a448973_2_202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3" name="Google Shape;7333;g3681a448973_2_20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7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5" name="Google Shape;7335;g3681a448973_2_203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6" name="Google Shape;7336;g3681a448973_2_203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37" name="Google Shape;7337;g3681a448973_2_203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38" name="Google Shape;7338;g3681a448973_2_20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39" name="Google Shape;7339;g3681a448973_2_203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40" name="Google Shape;7340;g3681a448973_2_20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1" name="Google Shape;7341;g3681a448973_2_20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2" name="Google Shape;7342;g3681a448973_2_203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3" name="Google Shape;7343;g3681a448973_2_203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4" name="Google Shape;7344;g3681a448973_2_203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5" name="Google Shape;7345;g3681a448973_2_203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7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7" name="Google Shape;7347;g3681a448973_2_203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48" name="Google Shape;7348;g3681a448973_2_20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9" name="Google Shape;7349;g3681a448973_2_203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50" name="Google Shape;7350;g3681a448973_2_20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1" name="Google Shape;7351;g3681a448973_2_20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52" name="Google Shape;7352;g3681a448973_2_20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3" name="Google Shape;7353;g3681a448973_2_203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4" name="Google Shape;7354;g3681a448973_2_203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5" name="Google Shape;7355;g3681a448973_2_203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6" name="Google Shape;7356;g3681a448973_2_203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7" name="Google Shape;7357;g3681a448973_2_20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8" name="Google Shape;7358;g3681a448973_2_20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9" name="Google Shape;7359;g3681a448973_2_20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61" name="Google Shape;7361;g3681a448973_2_203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62" name="Google Shape;7362;g3681a448973_2_20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3" name="Google Shape;7363;g3681a448973_2_20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64" name="Google Shape;7364;g3681a448973_2_20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5" name="Google Shape;7365;g3681a448973_2_20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66" name="Google Shape;7366;g3681a448973_2_203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7" name="Google Shape;7367;g3681a448973_2_20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8" name="Google Shape;7368;g3681a448973_2_20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9" name="Google Shape;7369;g3681a448973_2_20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1" name="Google Shape;7371;g3681a448973_2_203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72" name="Google Shape;7372;g3681a448973_2_203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3" name="Google Shape;7373;g3681a448973_2_203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74" name="Google Shape;7374;g3681a448973_2_203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5" name="Google Shape;7375;g3681a448973_2_203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6" name="Google Shape;7376;g3681a448973_2_203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77" name="Google Shape;7377;g3681a448973_2_203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78" name="Google Shape;7378;g3681a448973_2_20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7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0" name="Google Shape;7380;g3681a448973_2_20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81" name="Google Shape;7381;g3681a448973_2_20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82" name="Google Shape;7382;g3681a448973_2_20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83" name="Google Shape;7383;g3681a448973_2_203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84" name="Google Shape;7384;g3681a448973_2_20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5" name="Google Shape;7385;g3681a448973_2_203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86" name="Google Shape;7386;g3681a448973_2_20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7" name="Google Shape;7387;g3681a448973_2_20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7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9" name="Google Shape;7389;g3681a448973_2_203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90" name="Google Shape;7390;g3681a448973_2_20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1" name="Google Shape;7391;g3681a448973_2_203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92" name="Google Shape;7392;g3681a448973_2_20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3" name="Google Shape;7393;g3681a448973_2_20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94" name="Google Shape;7394;g3681a448973_2_203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5" name="Google Shape;7395;g3681a448973_2_203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6" name="Google Shape;7396;g3681a448973_2_20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7" name="Google Shape;7397;g3681a448973_2_20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8" name="Google Shape;7398;g3681a448973_2_20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7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0" name="Google Shape;7400;g3681a448973_2_2036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1" name="Google Shape;7401;g3681a448973_2_2036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02" name="Google Shape;7402;g3681a448973_2_203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03" name="Google Shape;7403;g3681a448973_2_20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4" name="Google Shape;7404;g3681a448973_2_20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7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6" name="Google Shape;7406;g3681a448973_2_2037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g3681a448973_2_2037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8" name="Google Shape;7408;g3681a448973_2_203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09" name="Google Shape;7409;g3681a448973_2_20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0" name="Google Shape;7410;g3681a448973_2_20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11" name="Google Shape;7411;g3681a448973_2_2037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2" name="Google Shape;7412;g3681a448973_2_2037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3" name="Google Shape;7413;g3681a448973_2_2037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14" name="Google Shape;7414;g3681a448973_2_203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7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6" name="Google Shape;7416;g3681a448973_2_203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7" name="Google Shape;7417;g3681a448973_2_203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8" name="Google Shape;7418;g3681a448973_2_203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19" name="Google Shape;7419;g3681a448973_2_20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0" name="Google Shape;7420;g3681a448973_2_20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21" name="Google Shape;7421;g3681a448973_2_2038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2" name="Google Shape;7422;g3681a448973_2_2038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3" name="Google Shape;7423;g3681a448973_2_203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24" name="Google Shape;7424;g3681a448973_2_203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g3681a448973_2_137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3" name="Google Shape;793;g3681a448973_2_13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g3681a448973_2_137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5" name="Google Shape;795;g3681a448973_2_13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g3681a448973_2_13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g3681a448973_2_137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g3681a448973_2_137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" name="Google Shape;799;g3681a448973_2_13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" name="Google Shape;800;g3681a448973_2_13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7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6" name="Google Shape;7426;g3681a448973_2_203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7" name="Google Shape;7427;g3681a448973_2_2039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8" name="Google Shape;7428;g3681a448973_2_2039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9" name="Google Shape;7429;g3681a448973_2_203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30" name="Google Shape;7430;g3681a448973_2_2039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g3681a448973_2_2039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33" name="Google Shape;7433;g3681a448973_2_203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434" name="Google Shape;7434;g3681a448973_2_2039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5" name="Google Shape;7435;g3681a448973_2_2039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36" name="Google Shape;7436;g3681a448973_2_2039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7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8" name="Google Shape;7438;g3681a448973_2_2040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9" name="Google Shape;7439;g3681a448973_2_2040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0" name="Google Shape;7440;g3681a448973_2_2040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1" name="Google Shape;7441;g3681a448973_2_2040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2" name="Google Shape;7442;g3681a448973_2_2040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43" name="Google Shape;7443;g3681a448973_2_2040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3681a448973_2_2041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6" name="Google Shape;7446;g3681a448973_2_2041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7" name="Google Shape;7447;g3681a448973_2_204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48" name="Google Shape;7448;g3681a448973_2_20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9" name="Google Shape;7449;g3681a448973_2_204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50" name="Google Shape;7450;g3681a448973_2_2041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1" name="Google Shape;7451;g3681a448973_2_2041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2" name="Google Shape;7452;g3681a448973_2_2041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53" name="Google Shape;7453;g3681a448973_2_20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7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5" name="Google Shape;7455;g3681a448973_2_2042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56" name="Google Shape;7456;g3681a448973_2_2042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7" name="Google Shape;7457;g3681a448973_2_2042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8" name="Google Shape;7458;g3681a448973_2_2042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59" name="Google Shape;7459;g3681a448973_2_204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7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1" name="Google Shape;7461;g3681a448973_2_204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62" name="Google Shape;7462;g3681a448973_2_20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463" name="Google Shape;7463;g3681a448973_2_2042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4" name="Google Shape;7464;g3681a448973_2_204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5" name="Google Shape;7465;g3681a448973_2_204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7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7" name="Google Shape;7467;g3681a448973_2_204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8" name="Google Shape;7468;g3681a448973_2_204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9" name="Google Shape;7469;g3681a448973_2_2043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0" name="Google Shape;7470;g3681a448973_2_2043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1" name="Google Shape;7471;g3681a448973_2_2043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72" name="Google Shape;7472;g3681a448973_2_20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4" name="Google Shape;7474;g3681a448973_2_2044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5" name="Google Shape;7475;g3681a448973_2_2044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6" name="Google Shape;7476;g3681a448973_2_204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77" name="Google Shape;7477;g3681a448973_2_20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8" name="Google Shape;7478;g3681a448973_2_20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79" name="Google Shape;7479;g3681a448973_2_2044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0" name="Google Shape;7480;g3681a448973_2_2044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1" name="Google Shape;7481;g3681a448973_2_2044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82" name="Google Shape;7482;g3681a448973_2_20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g3681a448973_2_204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5" name="Google Shape;7485;g3681a448973_2_204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g3681a448973_2_204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7" name="Google Shape;7487;g3681a448973_2_20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8" name="Google Shape;7488;g3681a448973_2_20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89" name="Google Shape;7489;g3681a448973_2_2045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0" name="Google Shape;7490;g3681a448973_2_2045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1" name="Google Shape;7491;g3681a448973_2_204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92" name="Google Shape;7492;g3681a448973_2_20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g3681a448973_2_2046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5" name="Google Shape;7495;g3681a448973_2_2046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g3681a448973_2_204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97" name="Google Shape;7497;g3681a448973_2_20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8" name="Google Shape;7498;g3681a448973_2_204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99" name="Google Shape;7499;g3681a448973_2_2046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0" name="Google Shape;7500;g3681a448973_2_2046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1" name="Google Shape;7501;g3681a448973_2_2046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02" name="Google Shape;7502;g3681a448973_2_20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g3681a448973_2_1376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3" name="Google Shape;803;g3681a448973_2_1376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4" name="Google Shape;804;g3681a448973_2_1376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05" name="Google Shape;805;g3681a448973_2_137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g3681a448973_2_137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7" name="Google Shape;807;g3681a448973_2_137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08" name="Google Shape;808;g3681a448973_2_137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g3681a448973_2_2047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5" name="Google Shape;7505;g3681a448973_2_2047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6" name="Google Shape;7506;g3681a448973_2_2047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7" name="Google Shape;7507;g3681a448973_2_2047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08" name="Google Shape;7508;g3681a448973_2_20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7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0" name="Google Shape;7510;g3681a448973_2_204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11" name="Google Shape;7511;g3681a448973_2_20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12" name="Google Shape;7512;g3681a448973_2_2047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3" name="Google Shape;7513;g3681a448973_2_2047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4" name="Google Shape;7514;g3681a448973_2_2047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7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" name="Google Shape;7516;g3681a448973_2_204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7" name="Google Shape;7517;g3681a448973_2_204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8" name="Google Shape;7518;g3681a448973_2_2048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9" name="Google Shape;7519;g3681a448973_2_2048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20" name="Google Shape;7520;g3681a448973_2_2048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21" name="Google Shape;7521;g3681a448973_2_20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7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3" name="Google Shape;7523;g3681a448973_2_2049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24" name="Google Shape;7524;g3681a448973_2_2049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g3681a448973_2_204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26" name="Google Shape;7526;g3681a448973_2_20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7" name="Google Shape;7527;g3681a448973_2_20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28" name="Google Shape;7528;g3681a448973_2_2049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9" name="Google Shape;7529;g3681a448973_2_2049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0" name="Google Shape;7530;g3681a448973_2_2049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31" name="Google Shape;7531;g3681a448973_2_204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7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3" name="Google Shape;7533;g3681a448973_2_205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g3681a448973_2_2050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5" name="Google Shape;7535;g3681a448973_2_2050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6" name="Google Shape;7536;g3681a448973_2_205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37" name="Google Shape;7537;g3681a448973_2_205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7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9" name="Google Shape;7539;g3681a448973_2_2050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40" name="Google Shape;7540;g3681a448973_2_20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41" name="Google Shape;7541;g3681a448973_2_2050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2" name="Google Shape;7542;g3681a448973_2_2050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3" name="Google Shape;7543;g3681a448973_2_2050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7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5" name="Google Shape;7545;g3681a448973_2_2051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6" name="Google Shape;7546;g3681a448973_2_2051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7" name="Google Shape;7547;g3681a448973_2_2051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8" name="Google Shape;7548;g3681a448973_2_2051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9" name="Google Shape;7549;g3681a448973_2_2051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50" name="Google Shape;7550;g3681a448973_2_20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7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2" name="Google Shape;7552;g3681a448973_2_2051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53" name="Google Shape;7553;g3681a448973_2_2051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4" name="Google Shape;7554;g3681a448973_2_205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55" name="Google Shape;7555;g3681a448973_2_20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6" name="Google Shape;7556;g3681a448973_2_205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57" name="Google Shape;7557;g3681a448973_2_2051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8" name="Google Shape;7558;g3681a448973_2_2051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9" name="Google Shape;7559;g3681a448973_2_2051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60" name="Google Shape;7560;g3681a448973_2_20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7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2" name="Google Shape;7562;g3681a448973_2_2052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3" name="Google Shape;7563;g3681a448973_2_2052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4" name="Google Shape;7564;g3681a448973_2_2052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5" name="Google Shape;7565;g3681a448973_2_2052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66" name="Google Shape;7566;g3681a448973_2_20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7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8" name="Google Shape;7568;g3681a448973_2_2053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69" name="Google Shape;7569;g3681a448973_2_20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70" name="Google Shape;7570;g3681a448973_2_2053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1" name="Google Shape;7571;g3681a448973_2_205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2" name="Google Shape;7572;g3681a448973_2_205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g3681a448973_2_1377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" name="Google Shape;811;g3681a448973_2_137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" name="Google Shape;812;g3681a448973_2_13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" name="Google Shape;813;g3681a448973_2_137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" name="Google Shape;814;g3681a448973_2_13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" name="Google Shape;815;g3681a448973_2_13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6" name="Google Shape;816;g3681a448973_2_137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17" name="Google Shape;817;g3681a448973_2_13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" name="Google Shape;818;g3681a448973_2_137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9" name="Google Shape;819;g3681a448973_2_13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" name="Google Shape;820;g3681a448973_2_13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1" name="Google Shape;821;g3681a448973_2_137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7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4" name="Google Shape;7574;g3681a448973_2_2054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5" name="Google Shape;7575;g3681a448973_2_2054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6" name="Google Shape;7576;g3681a448973_2_2054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7" name="Google Shape;7577;g3681a448973_2_2054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8" name="Google Shape;7578;g3681a448973_2_2054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79" name="Google Shape;7579;g3681a448973_2_20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7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1" name="Google Shape;7581;g3681a448973_2_2054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2" name="Google Shape;7582;g3681a448973_2_2054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3" name="Google Shape;7583;g3681a448973_2_205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84" name="Google Shape;7584;g3681a448973_2_20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5" name="Google Shape;7585;g3681a448973_2_20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86" name="Google Shape;7586;g3681a448973_2_2054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7" name="Google Shape;7587;g3681a448973_2_2054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8" name="Google Shape;7588;g3681a448973_2_2054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9" name="Google Shape;7589;g3681a448973_2_20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7591;g3681a448973_2_2055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g3681a448973_2_2055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3" name="Google Shape;7593;g3681a448973_2_2055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4" name="Google Shape;7594;g3681a448973_2_2055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95" name="Google Shape;7595;g3681a448973_2_20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7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7" name="Google Shape;7597;g3681a448973_2_2056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98" name="Google Shape;7598;g3681a448973_2_205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9" name="Google Shape;7599;g3681a448973_2_2056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0" name="Google Shape;7600;g3681a448973_2_2056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1" name="Google Shape;7601;g3681a448973_2_2056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7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3" name="Google Shape;7603;g3681a448973_2_2057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4" name="Google Shape;7604;g3681a448973_2_2057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5" name="Google Shape;7605;g3681a448973_2_2057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6" name="Google Shape;7606;g3681a448973_2_2057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7" name="Google Shape;7607;g3681a448973_2_2057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08" name="Google Shape;7608;g3681a448973_2_20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7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0" name="Google Shape;7610;g3681a448973_2_2057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1" name="Google Shape;7611;g3681a448973_2_205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2" name="Google Shape;7612;g3681a448973_2_2057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3" name="Google Shape;7613;g3681a448973_2_2057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14" name="Google Shape;7614;g3681a448973_2_20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7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6" name="Google Shape;7616;g3681a448973_2_205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17" name="Google Shape;7617;g3681a448973_2_20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18" name="Google Shape;7618;g3681a448973_2_205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9" name="Google Shape;7619;g3681a448973_2_2058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0" name="Google Shape;7620;g3681a448973_2_2058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7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2" name="Google Shape;7622;g3681a448973_2_2058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3" name="Google Shape;7623;g3681a448973_2_2058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4" name="Google Shape;7624;g3681a448973_2_2058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5" name="Google Shape;7625;g3681a448973_2_2058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6" name="Google Shape;7626;g3681a448973_2_2058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27" name="Google Shape;7627;g3681a448973_2_20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7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9" name="Google Shape;7629;g3681a448973_2_2059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0" name="Google Shape;7630;g3681a448973_2_2059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1" name="Google Shape;7631;g3681a448973_2_2059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32" name="Google Shape;7632;g3681a448973_2_205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33" name="Google Shape;7633;g3681a448973_2_205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34" name="Google Shape;7634;g3681a448973_2_205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5" name="Google Shape;7635;g3681a448973_2_205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36" name="Google Shape;7636;g3681a448973_2_20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7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38" name="Google Shape;7638;g3681a448973_2_206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639" name="Google Shape;7639;g3681a448973_2_206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0" name="Google Shape;7640;g3681a448973_2_206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1" name="Google Shape;7641;g3681a448973_2_206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42" name="Google Shape;7642;g3681a448973_2_20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43" name="Google Shape;7643;g3681a448973_2_206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4" name="Google Shape;7644;g3681a448973_2_206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3" name="Google Shape;823;g3681a448973_2_137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4" name="Google Shape;824;g3681a448973_2_13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" name="Google Shape;825;g3681a448973_2_137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6" name="Google Shape;826;g3681a448973_2_13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" name="Google Shape;827;g3681a448973_2_13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8" name="Google Shape;828;g3681a448973_2_137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" name="Google Shape;829;g3681a448973_2_137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" name="Google Shape;830;g3681a448973_2_137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" name="Google Shape;831;g3681a448973_2_13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2" name="Google Shape;832;g3681a448973_2_13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6" name="Google Shape;7646;g3681a448973_2_206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47" name="Google Shape;7647;g3681a448973_2_206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48" name="Google Shape;7648;g3681a448973_2_206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649" name="Google Shape;7649;g3681a448973_2_206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0" name="Google Shape;7650;g3681a448973_2_206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51" name="Google Shape;7651;g3681a448973_2_206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652" name="Google Shape;7652;g3681a448973_2_20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7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4" name="Google Shape;7654;g3681a448973_2_2062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5" name="Google Shape;7655;g3681a448973_2_206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6" name="Google Shape;7656;g3681a448973_2_206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7" name="Google Shape;7657;g3681a448973_2_20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8" name="Google Shape;7658;g3681a448973_2_206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9" name="Google Shape;7659;g3681a448973_2_20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60" name="Google Shape;7660;g3681a448973_2_206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61" name="Google Shape;7661;g3681a448973_2_20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2" name="Google Shape;7662;g3681a448973_2_206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63" name="Google Shape;7663;g3681a448973_2_206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4" name="Google Shape;7664;g3681a448973_2_206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65" name="Google Shape;7665;g3681a448973_2_206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7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7" name="Google Shape;7667;g3681a448973_2_206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68" name="Google Shape;7668;g3681a448973_2_20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9" name="Google Shape;7669;g3681a448973_2_206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70" name="Google Shape;7670;g3681a448973_2_20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1" name="Google Shape;7671;g3681a448973_2_20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72" name="Google Shape;7672;g3681a448973_2_206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g3681a448973_2_206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4" name="Google Shape;7674;g3681a448973_2_206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75" name="Google Shape;7675;g3681a448973_2_20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76" name="Google Shape;7676;g3681a448973_2_20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8" name="Google Shape;7678;g3681a448973_2_20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9" name="Google Shape;7679;g3681a448973_2_206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680" name="Google Shape;7680;g3681a448973_2_206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81" name="Google Shape;7681;g3681a448973_2_20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2" name="Google Shape;7682;g3681a448973_2_206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83" name="Google Shape;7683;g3681a448973_2_20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4" name="Google Shape;7684;g3681a448973_2_20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85" name="Google Shape;7685;g3681a448973_2_206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6" name="Google Shape;7686;g3681a448973_2_206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87" name="Google Shape;7687;g3681a448973_2_20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88" name="Google Shape;7688;g3681a448973_2_20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7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0" name="Google Shape;7690;g3681a448973_2_206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91" name="Google Shape;7691;g3681a448973_2_20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92" name="Google Shape;7692;g3681a448973_2_206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93" name="Google Shape;7693;g3681a448973_2_20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94" name="Google Shape;7694;g3681a448973_2_20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95" name="Google Shape;7695;g3681a448973_2_20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6" name="Google Shape;7696;g3681a448973_2_2065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97" name="Google Shape;7697;g3681a448973_2_2065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8" name="Google Shape;7698;g3681a448973_2_206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99" name="Google Shape;7699;g3681a448973_2_206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00" name="Google Shape;7700;g3681a448973_2_206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01" name="Google Shape;7701;g3681a448973_2_20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02" name="Google Shape;7702;g3681a448973_2_20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7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4" name="Google Shape;7704;g3681a448973_2_206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05" name="Google Shape;7705;g3681a448973_2_20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06" name="Google Shape;7706;g3681a448973_2_206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07" name="Google Shape;7707;g3681a448973_2_20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08" name="Google Shape;7708;g3681a448973_2_20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09" name="Google Shape;7709;g3681a448973_2_20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0" name="Google Shape;7710;g3681a448973_2_20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11" name="Google Shape;7711;g3681a448973_2_20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12" name="Google Shape;7712;g3681a448973_2_20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4" name="Google Shape;7714;g3681a448973_2_206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715" name="Google Shape;7715;g3681a448973_2_206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6" name="Google Shape;7716;g3681a448973_2_206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17" name="Google Shape;7717;g3681a448973_2_2068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8" name="Google Shape;7718;g3681a448973_2_206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9" name="Google Shape;7719;g3681a448973_2_206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0" name="Google Shape;7720;g3681a448973_2_206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721" name="Google Shape;7721;g3681a448973_2_206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7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3" name="Google Shape;7723;g3681a448973_2_20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24" name="Google Shape;7724;g3681a448973_2_20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25" name="Google Shape;7725;g3681a448973_2_20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26" name="Google Shape;7726;g3681a448973_2_206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27" name="Google Shape;7727;g3681a448973_2_20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28" name="Google Shape;7728;g3681a448973_2_206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29" name="Google Shape;7729;g3681a448973_2_20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0" name="Google Shape;7730;g3681a448973_2_20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7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2" name="Google Shape;7732;g3681a448973_2_20699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33" name="Google Shape;7733;g3681a448973_2_206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34" name="Google Shape;7734;g3681a448973_2_20699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7735" name="Google Shape;7735;g3681a448973_2_20699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36" name="Google Shape;7736;g3681a448973_2_2069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737" name="Google Shape;7737;g3681a448973_2_2069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8" name="Google Shape;7738;g3681a448973_2_2069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9" name="Google Shape;7739;g3681a448973_2_2069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0" name="Google Shape;7740;g3681a448973_2_2069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7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2" name="Google Shape;7742;g3681a448973_2_20709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3" name="Google Shape;7743;g3681a448973_2_2070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4" name="Google Shape;7744;g3681a448973_2_2070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5" name="Google Shape;7745;g3681a448973_2_2070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6" name="Google Shape;7746;g3681a448973_2_20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47" name="Google Shape;7747;g3681a448973_2_2070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g3681a448973_2_1305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g3681a448973_2_1305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g3681a448973_2_1305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" name="Google Shape;93;g3681a448973_2_130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" name="Google Shape;94;g3681a448973_2_1305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5" name="Google Shape;95;g3681a448973_2_130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g3681a448973_2_130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" name="Google Shape;97;g3681a448973_2_13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g3681a448973_2_13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" name="Google Shape;835;g3681a448973_2_1380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6" name="Google Shape;836;g3681a448973_2_138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7" name="Google Shape;837;g3681a448973_2_13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8" name="Google Shape;838;g3681a448973_2_138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9" name="Google Shape;839;g3681a448973_2_13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" name="Google Shape;840;g3681a448973_2_13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1" name="Google Shape;841;g3681a448973_2_1380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" name="Google Shape;842;g3681a448973_2_1380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" name="Google Shape;843;g3681a448973_2_13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" name="Google Shape;844;g3681a448973_2_13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7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9" name="Google Shape;7749;g3681a448973_2_207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50" name="Google Shape;7750;g3681a448973_2_20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51" name="Google Shape;7751;g3681a448973_2_207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52" name="Google Shape;7752;g3681a448973_2_207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3" name="Google Shape;7753;g3681a448973_2_207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54" name="Google Shape;7754;g3681a448973_2_207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5" name="Google Shape;7755;g3681a448973_2_207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6" name="Google Shape;7756;g3681a448973_2_207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57" name="Google Shape;7757;g3681a448973_2_207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58" name="Google Shape;7758;g3681a448973_2_20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7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0" name="Google Shape;7760;g3681a448973_2_207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61" name="Google Shape;7761;g3681a448973_2_2072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62" name="Google Shape;7762;g3681a448973_2_207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763" name="Google Shape;7763;g3681a448973_2_207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4" name="Google Shape;7764;g3681a448973_2_207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65" name="Google Shape;7765;g3681a448973_2_207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766" name="Google Shape;7766;g3681a448973_2_207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7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68" name="Google Shape;7768;g3681a448973_2_207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7769" name="Google Shape;7769;g3681a448973_2_2073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7770" name="Google Shape;7770;g3681a448973_2_20735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1" name="Google Shape;7771;g3681a448973_2_2073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7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73" name="Google Shape;7773;g3681a448973_2_207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7774" name="Google Shape;7774;g3681a448973_2_207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5" name="Google Shape;7775;g3681a448973_2_20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76" name="Google Shape;7776;g3681a448973_2_20740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78" name="Google Shape;7778;g3681a448973_2_2074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7779" name="Google Shape;7779;g3681a448973_2_20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0" name="Google Shape;7780;g3681a448973_2_207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81" name="Google Shape;7781;g3681a448973_2_20745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7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3" name="Google Shape;7783;g3681a448973_2_20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7784" name="Google Shape;7784;g3681a448973_2_20750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5" name="Google Shape;7785;g3681a448973_2_20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86" name="Google Shape;7786;g3681a448973_2_20750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7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8" name="Google Shape;7788;g3681a448973_2_207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89" name="Google Shape;7789;g3681a448973_2_207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90" name="Google Shape;7790;g3681a448973_2_2075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1" name="Google Shape;7791;g3681a448973_2_2075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7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93" name="Google Shape;7793;g3681a448973_2_2076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7794" name="Google Shape;7794;g3681a448973_2_207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95" name="Google Shape;7795;g3681a448973_2_20760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6" name="Google Shape;7796;g3681a448973_2_20760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7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98" name="Google Shape;7798;g3681a448973_2_2076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7799" name="Google Shape;7799;g3681a448973_2_207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800" name="Google Shape;7800;g3681a448973_2_2076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01" name="Google Shape;7801;g3681a448973_2_2076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7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03" name="Google Shape;7803;g3681a448973_2_20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804" name="Google Shape;7804;g3681a448973_2_207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g3681a448973_2_20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06" name="Google Shape;7806;g3681a448973_2_2077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" name="Google Shape;846;g3681a448973_2_138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7" name="Google Shape;847;g3681a448973_2_13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8" name="Google Shape;848;g3681a448973_2_13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9" name="Google Shape;849;g3681a448973_2_13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" name="Google Shape;850;g3681a448973_2_13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1" name="Google Shape;851;g3681a448973_2_1381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" name="Google Shape;852;g3681a448973_2_1381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3" name="Google Shape;853;g3681a448973_2_1381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" name="Google Shape;854;g3681a448973_2_138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5" name="Google Shape;855;g3681a448973_2_138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" name="Google Shape;856;g3681a448973_2_138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" name="Google Shape;857;g3681a448973_2_13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8" name="Google Shape;858;g3681a448973_2_13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08" name="Google Shape;7808;g3681a448973_2_207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809" name="Google Shape;7809;g3681a448973_2_2077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0" name="Google Shape;7810;g3681a448973_2_2077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1" name="Google Shape;7811;g3681a448973_2_20775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7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13" name="Google Shape;7813;g3681a448973_2_207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814" name="Google Shape;7814;g3681a448973_2_2078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7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6" name="Google Shape;7816;g3681a448973_2_207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17" name="Google Shape;7817;g3681a448973_2_207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18" name="Google Shape;7818;g3681a448973_2_207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19" name="Google Shape;7819;g3681a448973_2_20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0" name="Google Shape;7820;g3681a448973_2_20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21" name="Google Shape;7821;g3681a448973_2_20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22" name="Google Shape;7822;g3681a448973_2_20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g3681a448973_2_2079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5" name="Google Shape;7825;g3681a448973_2_2079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6" name="Google Shape;7826;g3681a448973_2_2079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7" name="Google Shape;7827;g3681a448973_2_2079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28" name="Google Shape;7828;g3681a448973_2_207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7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0" name="Google Shape;7830;g3681a448973_2_2079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31" name="Google Shape;7831;g3681a448973_2_20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32" name="Google Shape;7832;g3681a448973_2_2079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3" name="Google Shape;7833;g3681a448973_2_2079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4" name="Google Shape;7834;g3681a448973_2_2079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7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6" name="Google Shape;7836;g3681a448973_2_2080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g3681a448973_2_2080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8" name="Google Shape;7838;g3681a448973_2_2080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39" name="Google Shape;7839;g3681a448973_2_2080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0" name="Google Shape;7840;g3681a448973_2_2080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41" name="Google Shape;7841;g3681a448973_2_208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7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" name="Google Shape;7843;g3681a448973_2_20810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4" name="Google Shape;7844;g3681a448973_2_2081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5" name="Google Shape;7845;g3681a448973_2_2081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6" name="Google Shape;7846;g3681a448973_2_2081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7" name="Google Shape;7847;g3681a448973_2_208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48" name="Google Shape;7848;g3681a448973_2_208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7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0" name="Google Shape;7850;g3681a448973_2_20817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1" name="Google Shape;7851;g3681a448973_2_20817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7852" name="Google Shape;7852;g3681a448973_2_208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3" name="Google Shape;7853;g3681a448973_2_20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4" name="Google Shape;7854;g3681a448973_2_20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7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6" name="Google Shape;7856;g3681a448973_2_20823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7" name="Google Shape;7857;g3681a448973_2_20823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7858" name="Google Shape;7858;g3681a448973_2_20823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7859" name="Google Shape;7859;g3681a448973_2_208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60" name="Google Shape;7860;g3681a448973_2_208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1" name="Google Shape;7861;g3681a448973_2_208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Google Shape;7863;g3681a448973_2_2083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4" name="Google Shape;7864;g3681a448973_2_2083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65" name="Google Shape;7865;g3681a448973_2_2083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66" name="Google Shape;7866;g3681a448973_2_2083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67" name="Google Shape;7867;g3681a448973_2_2083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8" name="Google Shape;7868;g3681a448973_2_2083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69" name="Google Shape;7869;g3681a448973_2_20830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70" name="Google Shape;7870;g3681a448973_2_2083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71" name="Google Shape;7871;g3681a448973_2_20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" name="Google Shape;860;g3681a448973_2_138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1" name="Google Shape;861;g3681a448973_2_13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" name="Google Shape;862;g3681a448973_2_13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3" name="Google Shape;863;g3681a448973_2_13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" name="Google Shape;864;g3681a448973_2_13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" name="Google Shape;865;g3681a448973_2_13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" name="Google Shape;866;g3681a448973_2_138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" name="Google Shape;867;g3681a448973_2_13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" name="Google Shape;868;g3681a448973_2_13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3" name="Google Shape;7873;g3681a448973_2_20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874" name="Google Shape;7874;g3681a448973_2_20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75" name="Google Shape;7875;g3681a448973_2_20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76" name="Google Shape;7876;g3681a448973_2_20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7" name="Google Shape;7877;g3681a448973_2_20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8" name="Google Shape;7878;g3681a448973_2_2084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9" name="Google Shape;7879;g3681a448973_2_2084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0" name="Google Shape;7880;g3681a448973_2_208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81" name="Google Shape;7881;g3681a448973_2_20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82" name="Google Shape;7882;g3681a448973_2_20840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7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" name="Google Shape;7884;g3681a448973_2_2085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85" name="Google Shape;7885;g3681a448973_2_208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86" name="Google Shape;7886;g3681a448973_2_2085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87" name="Google Shape;7887;g3681a448973_2_208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8" name="Google Shape;7888;g3681a448973_2_208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89" name="Google Shape;7889;g3681a448973_2_208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90" name="Google Shape;7890;g3681a448973_2_20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7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2" name="Google Shape;7892;g3681a448973_2_2085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93" name="Google Shape;7893;g3681a448973_2_2085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94" name="Google Shape;7894;g3681a448973_2_2085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95" name="Google Shape;7895;g3681a448973_2_2085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6" name="Google Shape;7896;g3681a448973_2_2085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97" name="Google Shape;7897;g3681a448973_2_2085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98" name="Google Shape;7898;g3681a448973_2_20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7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0" name="Google Shape;7900;g3681a448973_2_2086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1" name="Google Shape;7901;g3681a448973_2_2086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902" name="Google Shape;7902;g3681a448973_2_2086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03" name="Google Shape;7903;g3681a448973_2_2086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904" name="Google Shape;7904;g3681a448973_2_2086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" name="Google Shape;7905;g3681a448973_2_2086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06" name="Google Shape;7906;g3681a448973_2_2086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7" name="Google Shape;7907;g3681a448973_2_2086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908" name="Google Shape;7908;g3681a448973_2_20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7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0" name="Google Shape;7910;g3681a448973_2_2087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1" name="Google Shape;7911;g3681a448973_2_2087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912" name="Google Shape;7912;g3681a448973_2_208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3" name="Google Shape;7913;g3681a448973_2_2087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914" name="Google Shape;7914;g3681a448973_2_208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5" name="Google Shape;7915;g3681a448973_2_208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16" name="Google Shape;7916;g3681a448973_2_2087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7" name="Google Shape;7917;g3681a448973_2_2087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918" name="Google Shape;7918;g3681a448973_2_20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0" name="Google Shape;7920;g3681a448973_2_2088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1" name="Google Shape;7921;g3681a448973_2_208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" name="Google Shape;7922;g3681a448973_2_208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3" name="Google Shape;7923;g3681a448973_2_208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4" name="Google Shape;7924;g3681a448973_2_20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5" name="Google Shape;7925;g3681a448973_2_20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26" name="Google Shape;7926;g3681a448973_2_208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27" name="Google Shape;7927;g3681a448973_2_20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8" name="Google Shape;7928;g3681a448973_2_208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29" name="Google Shape;7929;g3681a448973_2_20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0" name="Google Shape;7930;g3681a448973_2_20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31" name="Google Shape;7931;g3681a448973_2_208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g3681a448973_2_2090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4" name="Google Shape;7934;g3681a448973_2_2090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5" name="Google Shape;7935;g3681a448973_2_2090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36" name="Google Shape;7936;g3681a448973_2_20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37" name="Google Shape;7937;g3681a448973_2_2090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938" name="Google Shape;7938;g3681a448973_2_20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9" name="Google Shape;7939;g3681a448973_2_20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40" name="Google Shape;7940;g3681a448973_2_20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7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2" name="Google Shape;7942;g3681a448973_2_209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43" name="Google Shape;7943;g3681a448973_2_209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4" name="Google Shape;7944;g3681a448973_2_209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5" name="Google Shape;7945;g3681a448973_2_209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46" name="Google Shape;7946;g3681a448973_2_209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47" name="Google Shape;7947;g3681a448973_2_209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8" name="Google Shape;7948;g3681a448973_2_209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7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0" name="Google Shape;7950;g3681a448973_2_209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51" name="Google Shape;7951;g3681a448973_2_209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52" name="Google Shape;7952;g3681a448973_2_209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953" name="Google Shape;7953;g3681a448973_2_209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4" name="Google Shape;7954;g3681a448973_2_209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55" name="Google Shape;7955;g3681a448973_2_209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956" name="Google Shape;7956;g3681a448973_2_20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7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8" name="Google Shape;7958;g3681a448973_2_2092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9" name="Google Shape;7959;g3681a448973_2_209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0" name="Google Shape;7960;g3681a448973_2_209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61" name="Google Shape;7961;g3681a448973_2_209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2" name="Google Shape;7962;g3681a448973_2_20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3" name="Google Shape;7963;g3681a448973_2_20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64" name="Google Shape;7964;g3681a448973_2_209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65" name="Google Shape;7965;g3681a448973_2_20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6" name="Google Shape;7966;g3681a448973_2_209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67" name="Google Shape;7967;g3681a448973_2_20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" name="Google Shape;7968;g3681a448973_2_20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69" name="Google Shape;7969;g3681a448973_2_209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" name="Google Shape;870;g3681a448973_2_138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71" name="Google Shape;871;g3681a448973_2_138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g3681a448973_2_138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3" name="Google Shape;873;g3681a448973_2_1383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" name="Google Shape;874;g3681a448973_2_1383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5" name="Google Shape;875;g3681a448973_2_138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6" name="Google Shape;876;g3681a448973_2_13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77" name="Google Shape;877;g3681a448973_2_138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7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71" name="Google Shape;7971;g3681a448973_2_209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72" name="Google Shape;7972;g3681a448973_2_20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73" name="Google Shape;7973;g3681a448973_2_209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74" name="Google Shape;7974;g3681a448973_2_20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5" name="Google Shape;7975;g3681a448973_2_20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6" name="Google Shape;7976;g3681a448973_2_20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7" name="Google Shape;7977;g3681a448973_2_209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8" name="Google Shape;7978;g3681a448973_2_209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9" name="Google Shape;7979;g3681a448973_2_20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80" name="Google Shape;7980;g3681a448973_2_20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7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2" name="Google Shape;7982;g3681a448973_2_20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3" name="Google Shape;7983;g3681a448973_2_2094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84" name="Google Shape;7984;g3681a448973_2_209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85" name="Google Shape;7985;g3681a448973_2_20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6" name="Google Shape;7986;g3681a448973_2_20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87" name="Google Shape;7987;g3681a448973_2_20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8" name="Google Shape;7988;g3681a448973_2_20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9" name="Google Shape;7989;g3681a448973_2_2094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90" name="Google Shape;7990;g3681a448973_2_2094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1" name="Google Shape;7991;g3681a448973_2_20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92" name="Google Shape;7992;g3681a448973_2_20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7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4" name="Google Shape;7994;g3681a448973_2_209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95" name="Google Shape;7995;g3681a448973_2_209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96" name="Google Shape;7996;g3681a448973_2_209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97" name="Google Shape;7997;g3681a448973_2_209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8" name="Google Shape;7998;g3681a448973_2_209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99" name="Google Shape;7999;g3681a448973_2_2096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0" name="Google Shape;8000;g3681a448973_2_2096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01" name="Google Shape;8001;g3681a448973_2_2096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2" name="Google Shape;8002;g3681a448973_2_2096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03" name="Google Shape;8003;g3681a448973_2_2096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4" name="Google Shape;8004;g3681a448973_2_209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05" name="Google Shape;8005;g3681a448973_2_209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6" name="Google Shape;8006;g3681a448973_2_209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8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8" name="Google Shape;8008;g3681a448973_2_209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009" name="Google Shape;8009;g3681a448973_2_209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10" name="Google Shape;8010;g3681a448973_2_209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11" name="Google Shape;8011;g3681a448973_2_209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12" name="Google Shape;8012;g3681a448973_2_209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13" name="Google Shape;8013;g3681a448973_2_209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g3681a448973_2_209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5" name="Google Shape;8015;g3681a448973_2_209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6" name="Google Shape;8016;g3681a448973_2_209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8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8" name="Google Shape;8018;g3681a448973_2_209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19" name="Google Shape;8019;g3681a448973_2_209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0" name="Google Shape;8020;g3681a448973_2_209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21" name="Google Shape;8021;g3681a448973_2_2098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2" name="Google Shape;8022;g3681a448973_2_2098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3" name="Google Shape;8023;g3681a448973_2_209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24" name="Google Shape;8024;g3681a448973_2_209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25" name="Google Shape;8025;g3681a448973_2_209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8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7" name="Google Shape;8027;g3681a448973_2_209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8" name="Google Shape;8028;g3681a448973_2_20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9" name="Google Shape;8029;g3681a448973_2_20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30" name="Google Shape;8030;g3681a448973_2_209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031" name="Google Shape;8031;g3681a448973_2_20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2" name="Google Shape;8032;g3681a448973_2_209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33" name="Google Shape;8033;g3681a448973_2_20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4" name="Google Shape;8034;g3681a448973_2_20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36" name="Google Shape;8036;g3681a448973_2_210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037" name="Google Shape;8037;g3681a448973_2_2100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038" name="Google Shape;8038;g3681a448973_2_2100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9" name="Google Shape;8039;g3681a448973_2_2100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8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41" name="Google Shape;8041;g3681a448973_2_210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8042" name="Google Shape;8042;g3681a448973_2_2100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3" name="Google Shape;8043;g3681a448973_2_21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044" name="Google Shape;8044;g3681a448973_2_21008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8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46" name="Google Shape;8046;g3681a448973_2_210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047" name="Google Shape;8047;g3681a448973_2_210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048" name="Google Shape;8048;g3681a448973_2_2101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9" name="Google Shape;8049;g3681a448973_2_2101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8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51" name="Google Shape;8051;g3681a448973_2_2101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052" name="Google Shape;8052;g3681a448973_2_210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3" name="Google Shape;8053;g3681a448973_2_2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054" name="Google Shape;8054;g3681a448973_2_210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g3681a448973_2_138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g3681a448973_2_13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g3681a448973_2_13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2" name="Google Shape;882;g3681a448973_2_138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3" name="Google Shape;883;g3681a448973_2_13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4" name="Google Shape;884;g3681a448973_2_138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5" name="Google Shape;885;g3681a448973_2_13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" name="Google Shape;886;g3681a448973_2_13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8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56" name="Google Shape;8056;g3681a448973_2_210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057" name="Google Shape;8057;g3681a448973_2_2102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8" name="Google Shape;8058;g3681a448973_2_2102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9" name="Google Shape;8059;g3681a448973_2_21023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61" name="Google Shape;8061;g3681a448973_2_210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62" name="Google Shape;8062;g3681a448973_2_2102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8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64" name="Google Shape;8064;g3681a448973_2_2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065" name="Google Shape;8065;g3681a448973_2_210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066" name="Google Shape;8066;g3681a448973_2_21031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7" name="Google Shape;8067;g3681a448973_2_21031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8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" name="Google Shape;8069;g3681a448973_2_21036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0" name="Google Shape;8070;g3681a448973_2_21036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71" name="Google Shape;8071;g3681a448973_2_2103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2" name="Google Shape;8072;g3681a448973_2_21036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73" name="Google Shape;8073;g3681a448973_2_2103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4" name="Google Shape;8074;g3681a448973_2_2103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5" name="Google Shape;8075;g3681a448973_2_21036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6" name="Google Shape;8076;g3681a448973_2_2103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077" name="Google Shape;8077;g3681a448973_2_210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8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" name="Google Shape;8079;g3681a448973_2_21046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0" name="Google Shape;8080;g3681a448973_2_21046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81" name="Google Shape;8081;g3681a448973_2_210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82" name="Google Shape;8082;g3681a448973_2_21046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83" name="Google Shape;8083;g3681a448973_2_210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4" name="Google Shape;8084;g3681a448973_2_210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85" name="Google Shape;8085;g3681a448973_2_21046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6" name="Google Shape;8086;g3681a448973_2_210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087" name="Google Shape;8087;g3681a448973_2_21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8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" name="Google Shape;8089;g3681a448973_2_2105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0" name="Google Shape;8090;g3681a448973_2_210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1" name="Google Shape;8091;g3681a448973_2_210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2" name="Google Shape;8092;g3681a448973_2_21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3" name="Google Shape;8093;g3681a448973_2_21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94" name="Google Shape;8094;g3681a448973_2_21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95" name="Google Shape;8095;g3681a448973_2_210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096" name="Google Shape;8096;g3681a448973_2_21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7" name="Google Shape;8097;g3681a448973_2_210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98" name="Google Shape;8098;g3681a448973_2_21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9" name="Google Shape;8099;g3681a448973_2_21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00" name="Google Shape;8100;g3681a448973_2_2105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8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2" name="Google Shape;8102;g3681a448973_2_2106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3" name="Google Shape;8103;g3681a448973_2_210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4" name="Google Shape;8104;g3681a448973_2_210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05" name="Google Shape;8105;g3681a448973_2_210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06" name="Google Shape;8106;g3681a448973_2_210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07" name="Google Shape;8107;g3681a448973_2_210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8" name="Google Shape;8108;g3681a448973_2_210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9" name="Google Shape;8109;g3681a448973_2_21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8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1" name="Google Shape;8111;g3681a448973_2_2107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12" name="Google Shape;8112;g3681a448973_2_210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3" name="Google Shape;8113;g3681a448973_2_210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4" name="Google Shape;8114;g3681a448973_2_210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15" name="Google Shape;8115;g3681a448973_2_2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16" name="Google Shape;8116;g3681a448973_2_2107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7" name="Google Shape;8117;g3681a448973_2_2107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8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9" name="Google Shape;8119;g3681a448973_2_2108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20" name="Google Shape;8120;g3681a448973_2_210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21" name="Google Shape;8121;g3681a448973_2_2108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22" name="Google Shape;8122;g3681a448973_2_210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3" name="Google Shape;8123;g3681a448973_2_210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24" name="Google Shape;8124;g3681a448973_2_210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125" name="Google Shape;8125;g3681a448973_2_210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8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7" name="Google Shape;8127;g3681a448973_2_2109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28" name="Google Shape;8128;g3681a448973_2_210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9" name="Google Shape;8129;g3681a448973_2_210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0" name="Google Shape;8130;g3681a448973_2_2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31" name="Google Shape;8131;g3681a448973_2_210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32" name="Google Shape;8132;g3681a448973_2_2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33" name="Google Shape;8133;g3681a448973_2_2109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34" name="Google Shape;8134;g3681a448973_2_21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35" name="Google Shape;8135;g3681a448973_2_210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36" name="Google Shape;8136;g3681a448973_2_21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7" name="Google Shape;8137;g3681a448973_2_21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38" name="Google Shape;8138;g3681a448973_2_210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Google Shape;888;g3681a448973_2_1385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9" name="Google Shape;889;g3681a448973_2_1385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g3681a448973_2_1385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1" name="Google Shape;891;g3681a448973_2_138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2" name="Google Shape;892;g3681a448973_2_1385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3" name="Google Shape;893;g3681a448973_2_138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94;g3681a448973_2_138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5" name="Google Shape;895;g3681a448973_2_13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8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0" name="Google Shape;8140;g3681a448973_2_211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41" name="Google Shape;8141;g3681a448973_2_2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2" name="Google Shape;8142;g3681a448973_2_211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43" name="Google Shape;8143;g3681a448973_2_2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4" name="Google Shape;8144;g3681a448973_2_2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45" name="Google Shape;8145;g3681a448973_2_21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6" name="Google Shape;8146;g3681a448973_2_211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7" name="Google Shape;8147;g3681a448973_2_2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8" name="Google Shape;8148;g3681a448973_2_2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9" name="Google Shape;8149;g3681a448973_2_2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g3681a448973_2_211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2" name="Google Shape;8152;g3681a448973_2_211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53" name="Google Shape;8153;g3681a448973_2_2111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54" name="Google Shape;8154;g3681a448973_2_2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5" name="Google Shape;8155;g3681a448973_2_211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56" name="Google Shape;8156;g3681a448973_2_2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57" name="Google Shape;8157;g3681a448973_2_2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58" name="Google Shape;8158;g3681a448973_2_211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9" name="Google Shape;8159;g3681a448973_2_211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0" name="Google Shape;8160;g3681a448973_2_2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1" name="Google Shape;8161;g3681a448973_2_2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3" name="Google Shape;8163;g3681a448973_2_211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64" name="Google Shape;8164;g3681a448973_2_21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65" name="Google Shape;8165;g3681a448973_2_211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66" name="Google Shape;8166;g3681a448973_2_21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7" name="Google Shape;8167;g3681a448973_2_21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68" name="Google Shape;8168;g3681a448973_2_21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9" name="Google Shape;8169;g3681a448973_2_211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70" name="Google Shape;8170;g3681a448973_2_211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1" name="Google Shape;8171;g3681a448973_2_211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72" name="Google Shape;8172;g3681a448973_2_211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3" name="Google Shape;8173;g3681a448973_2_21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74" name="Google Shape;8174;g3681a448973_2_21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75" name="Google Shape;8175;g3681a448973_2_21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7" name="Google Shape;8177;g3681a448973_2_211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78" name="Google Shape;8178;g3681a448973_2_21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9" name="Google Shape;8179;g3681a448973_2_211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80" name="Google Shape;8180;g3681a448973_2_21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1" name="Google Shape;8181;g3681a448973_2_21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82" name="Google Shape;8182;g3681a448973_2_211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3" name="Google Shape;8183;g3681a448973_2_21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84" name="Google Shape;8184;g3681a448973_2_21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85" name="Google Shape;8185;g3681a448973_2_21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8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7" name="Google Shape;8187;g3681a448973_2_211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88" name="Google Shape;8188;g3681a448973_2_211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9" name="Google Shape;8189;g3681a448973_2_211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90" name="Google Shape;8190;g3681a448973_2_211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91" name="Google Shape;8191;g3681a448973_2_211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2" name="Google Shape;8192;g3681a448973_2_211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93" name="Google Shape;8193;g3681a448973_2_21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194" name="Google Shape;8194;g3681a448973_2_211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8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Google Shape;8196;g3681a448973_2_21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97" name="Google Shape;8197;g3681a448973_2_21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98" name="Google Shape;8198;g3681a448973_2_21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99" name="Google Shape;8199;g3681a448973_2_211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200" name="Google Shape;8200;g3681a448973_2_21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1" name="Google Shape;8201;g3681a448973_2_21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02" name="Google Shape;8202;g3681a448973_2_21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3" name="Google Shape;8203;g3681a448973_2_21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8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5" name="Google Shape;8205;g3681a448973_2_211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6" name="Google Shape;8206;g3681a448973_2_211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207" name="Google Shape;8207;g3681a448973_2_211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208" name="Google Shape;8208;g3681a448973_2_21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9" name="Google Shape;8209;g3681a448973_2_211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10" name="Google Shape;8210;g3681a448973_2_21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1" name="Google Shape;8211;g3681a448973_2_21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12" name="Google Shape;8212;g3681a448973_2_211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3" name="Google Shape;8213;g3681a448973_2_211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4" name="Google Shape;8214;g3681a448973_2_21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5" name="Google Shape;8215;g3681a448973_2_21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8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17" name="Google Shape;8217;g3681a448973_2_21184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218" name="Google Shape;8218;g3681a448973_2_21184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9" name="Google Shape;8219;g3681a448973_2_21184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20" name="Google Shape;8220;g3681a448973_2_21184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221" name="Google Shape;8221;g3681a448973_2_21184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8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23" name="Google Shape;8223;g3681a448973_2_21190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224" name="Google Shape;8224;g3681a448973_2_21190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25" name="Google Shape;8225;g3681a448973_2_21190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26" name="Google Shape;8226;g3681a448973_2_21190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33" name="Google Shape;8233;g3681a448973_2_5326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34" name="Google Shape;8234;g3681a448973_2_532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5" name="Google Shape;8235;g3681a448973_2_532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6" name="Google Shape;8236;g3681a448973_2_532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37" name="Google Shape;8237;g3681a448973_2_53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38" name="Google Shape;8238;g3681a448973_2_5326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9" name="Google Shape;8239;g3681a448973_2_5326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" name="Google Shape;897;g3681a448973_2_138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8" name="Google Shape;898;g3681a448973_2_138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9;g3681a448973_2_138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900;g3681a448973_2_138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1" name="Google Shape;901;g3681a448973_2_13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2" name="Google Shape;902;g3681a448973_2_1386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" name="Google Shape;903;g3681a448973_2_1386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1" name="Google Shape;8241;g3681a448973_2_532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2" name="Google Shape;8242;g3681a448973_2_53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43" name="Google Shape;8243;g3681a448973_2_53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44" name="Google Shape;8244;g3681a448973_2_532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45" name="Google Shape;8245;g3681a448973_2_53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6" name="Google Shape;8246;g3681a448973_2_532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47" name="Google Shape;8247;g3681a448973_2_53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8" name="Google Shape;8248;g3681a448973_2_53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8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0" name="Google Shape;8250;g3681a448973_2_5327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51" name="Google Shape;8251;g3681a448973_2_5327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2" name="Google Shape;8252;g3681a448973_2_5327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53" name="Google Shape;8253;g3681a448973_2_532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54" name="Google Shape;8254;g3681a448973_2_532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255" name="Google Shape;8255;g3681a448973_2_53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6" name="Google Shape;8256;g3681a448973_2_532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57" name="Google Shape;8257;g3681a448973_2_53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8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9" name="Google Shape;8259;g3681a448973_2_532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60" name="Google Shape;8260;g3681a448973_2_532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1" name="Google Shape;8261;g3681a448973_2_532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62" name="Google Shape;8262;g3681a448973_2_532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3" name="Google Shape;8263;g3681a448973_2_53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4" name="Google Shape;8264;g3681a448973_2_53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5" name="Google Shape;8265;g3681a448973_2_532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66" name="Google Shape;8266;g3681a448973_2_53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7" name="Google Shape;8267;g3681a448973_2_532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68" name="Google Shape;8268;g3681a448973_2_53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9" name="Google Shape;8269;g3681a448973_2_53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70" name="Google Shape;8270;g3681a448973_2_5328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8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2" name="Google Shape;8272;g3681a448973_2_5330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3" name="Google Shape;8273;g3681a448973_2_533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4" name="Google Shape;8274;g3681a448973_2_533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5" name="Google Shape;8275;g3681a448973_2_533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6" name="Google Shape;8276;g3681a448973_2_53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7" name="Google Shape;8277;g3681a448973_2_53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78" name="Google Shape;8278;g3681a448973_2_533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79" name="Google Shape;8279;g3681a448973_2_53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0" name="Google Shape;8280;g3681a448973_2_533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81" name="Google Shape;8281;g3681a448973_2_53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2" name="Google Shape;8282;g3681a448973_2_53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3" name="Google Shape;8283;g3681a448973_2_533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85" name="Google Shape;8285;g3681a448973_2_533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86" name="Google Shape;8286;g3681a448973_2_53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7" name="Google Shape;8287;g3681a448973_2_533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88" name="Google Shape;8288;g3681a448973_2_53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9" name="Google Shape;8289;g3681a448973_2_53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90" name="Google Shape;8290;g3681a448973_2_53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1" name="Google Shape;8291;g3681a448973_2_533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2" name="Google Shape;8292;g3681a448973_2_533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3" name="Google Shape;8293;g3681a448973_2_53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94" name="Google Shape;8294;g3681a448973_2_53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6" name="Google Shape;8296;g3681a448973_2_53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7" name="Google Shape;8297;g3681a448973_2_5332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298" name="Google Shape;8298;g3681a448973_2_533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99" name="Google Shape;8299;g3681a448973_2_53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00" name="Google Shape;8300;g3681a448973_2_533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01" name="Google Shape;8301;g3681a448973_2_53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2" name="Google Shape;8302;g3681a448973_2_53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3" name="Google Shape;8303;g3681a448973_2_5332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4" name="Google Shape;8304;g3681a448973_2_5332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5" name="Google Shape;8305;g3681a448973_2_53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6" name="Google Shape;8306;g3681a448973_2_53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8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8" name="Google Shape;8308;g3681a448973_2_5333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09" name="Google Shape;8309;g3681a448973_2_533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10" name="Google Shape;8310;g3681a448973_2_533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11" name="Google Shape;8311;g3681a448973_2_533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2" name="Google Shape;8312;g3681a448973_2_533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13" name="Google Shape;8313;g3681a448973_2_533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14" name="Google Shape;8314;g3681a448973_2_533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6" name="Google Shape;8316;g3681a448973_2_533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17" name="Google Shape;8317;g3681a448973_2_53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8" name="Google Shape;8318;g3681a448973_2_533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19" name="Google Shape;8319;g3681a448973_2_53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0" name="Google Shape;8320;g3681a448973_2_53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1" name="Google Shape;8321;g3681a448973_2_533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2" name="Google Shape;8322;g3681a448973_2_533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3" name="Google Shape;8323;g3681a448973_2_533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4" name="Google Shape;8324;g3681a448973_2_53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5" name="Google Shape;8325;g3681a448973_2_53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6" name="Google Shape;8326;g3681a448973_2_533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27" name="Google Shape;8327;g3681a448973_2_53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28" name="Google Shape;8328;g3681a448973_2_53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8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0" name="Google Shape;8330;g3681a448973_2_5335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31" name="Google Shape;8331;g3681a448973_2_5335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2" name="Google Shape;8332;g3681a448973_2_5335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33" name="Google Shape;8333;g3681a448973_2_53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34" name="Google Shape;8334;g3681a448973_2_5335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35" name="Google Shape;8335;g3681a448973_2_53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6" name="Google Shape;8336;g3681a448973_2_53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37" name="Google Shape;8337;g3681a448973_2_53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8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9" name="Google Shape;8339;g3681a448973_2_5336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40" name="Google Shape;8340;g3681a448973_2_533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1" name="Google Shape;8341;g3681a448973_2_533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2" name="Google Shape;8342;g3681a448973_2_533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43" name="Google Shape;8343;g3681a448973_2_53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44" name="Google Shape;8344;g3681a448973_2_5336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45" name="Google Shape;8345;g3681a448973_2_5336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g3681a448973_2_1387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" name="Google Shape;906;g3681a448973_2_1387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7" name="Google Shape;907;g3681a448973_2_1387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8" name="Google Shape;908;g3681a448973_2_1387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909;g3681a448973_2_1387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0" name="Google Shape;910;g3681a448973_2_1387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11" name="Google Shape;911;g3681a448973_2_138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8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7" name="Google Shape;8347;g3681a448973_2_533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48" name="Google Shape;8348;g3681a448973_2_5337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49" name="Google Shape;8349;g3681a448973_2_533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50" name="Google Shape;8350;g3681a448973_2_533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1" name="Google Shape;8351;g3681a448973_2_533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52" name="Google Shape;8352;g3681a448973_2_533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53" name="Google Shape;8353;g3681a448973_2_533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8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" name="Google Shape;8355;g3681a448973_2_5338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56" name="Google Shape;8356;g3681a448973_2_533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7" name="Google Shape;8357;g3681a448973_2_533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8" name="Google Shape;8358;g3681a448973_2_533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9" name="Google Shape;8359;g3681a448973_2_53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60" name="Google Shape;8360;g3681a448973_2_53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61" name="Google Shape;8361;g3681a448973_2_533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62" name="Google Shape;8362;g3681a448973_2_53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63" name="Google Shape;8363;g3681a448973_2_533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64" name="Google Shape;8364;g3681a448973_2_53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5" name="Google Shape;8365;g3681a448973_2_53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66" name="Google Shape;8366;g3681a448973_2_533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8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68" name="Google Shape;8368;g3681a448973_2_533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69" name="Google Shape;8369;g3681a448973_2_53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70" name="Google Shape;8370;g3681a448973_2_533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71" name="Google Shape;8371;g3681a448973_2_53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72" name="Google Shape;8372;g3681a448973_2_53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3" name="Google Shape;8373;g3681a448973_2_533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4" name="Google Shape;8374;g3681a448973_2_533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5" name="Google Shape;8375;g3681a448973_2_53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6" name="Google Shape;8376;g3681a448973_2_53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77" name="Google Shape;8377;g3681a448973_2_53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9" name="Google Shape;8379;g3681a448973_2_534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80" name="Google Shape;8380;g3681a448973_2_534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1" name="Google Shape;8381;g3681a448973_2_53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2" name="Google Shape;8382;g3681a448973_2_53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83" name="Google Shape;8383;g3681a448973_2_53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4" name="Google Shape;8384;g3681a448973_2_53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85" name="Google Shape;8385;g3681a448973_2_534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86" name="Google Shape;8386;g3681a448973_2_53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87" name="Google Shape;8387;g3681a448973_2_534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88" name="Google Shape;8388;g3681a448973_2_53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89" name="Google Shape;8389;g3681a448973_2_53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90" name="Google Shape;8390;g3681a448973_2_534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3681a448973_2_53421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3" name="Google Shape;8393;g3681a448973_2_53421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394" name="Google Shape;8394;g3681a448973_2_53421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8395" name="Google Shape;8395;g3681a448973_2_5342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6" name="Google Shape;8396;g3681a448973_2_5342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97" name="Google Shape;8397;g3681a448973_2_534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8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9" name="Google Shape;8399;g3681a448973_2_5342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0" name="Google Shape;8400;g3681a448973_2_534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1" name="Google Shape;8401;g3681a448973_2_534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02" name="Google Shape;8402;g3681a448973_2_534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03" name="Google Shape;8403;g3681a448973_2_534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404" name="Google Shape;8404;g3681a448973_2_534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5" name="Google Shape;8405;g3681a448973_2_534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06" name="Google Shape;8406;g3681a448973_2_53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8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8" name="Google Shape;8408;g3681a448973_2_534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409" name="Google Shape;8409;g3681a448973_2_534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0" name="Google Shape;8410;g3681a448973_2_534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1" name="Google Shape;8411;g3681a448973_2_534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12" name="Google Shape;8412;g3681a448973_2_53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13" name="Google Shape;8413;g3681a448973_2_5343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4" name="Google Shape;8414;g3681a448973_2_5343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8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6" name="Google Shape;8416;g3681a448973_2_5344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417" name="Google Shape;8417;g3681a448973_2_5344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418" name="Google Shape;8418;g3681a448973_2_5344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419" name="Google Shape;8419;g3681a448973_2_534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0" name="Google Shape;8420;g3681a448973_2_534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21" name="Google Shape;8421;g3681a448973_2_534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422" name="Google Shape;8422;g3681a448973_2_53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4" name="Google Shape;8424;g3681a448973_2_5345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25" name="Google Shape;8425;g3681a448973_2_53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6" name="Google Shape;8426;g3681a448973_2_534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7" name="Google Shape;8427;g3681a448973_2_53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28" name="Google Shape;8428;g3681a448973_2_53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29" name="Google Shape;8429;g3681a448973_2_53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0" name="Google Shape;8430;g3681a448973_2_534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31" name="Google Shape;8431;g3681a448973_2_53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2" name="Google Shape;8432;g3681a448973_2_53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33" name="Google Shape;8433;g3681a448973_2_53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4" name="Google Shape;8434;g3681a448973_2_53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35" name="Google Shape;8435;g3681a448973_2_534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3681a448973_2_53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8" name="Google Shape;8438;g3681a448973_2_53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39" name="Google Shape;8439;g3681a448973_2_53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0" name="Google Shape;8440;g3681a448973_2_53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1" name="Google Shape;8441;g3681a448973_2_53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2" name="Google Shape;8442;g3681a448973_2_53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43" name="Google Shape;8443;g3681a448973_2_53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44" name="Google Shape;8444;g3681a448973_2_53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5" name="Google Shape;8445;g3681a448973_2_53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46" name="Google Shape;8446;g3681a448973_2_53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7" name="Google Shape;8447;g3681a448973_2_53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48" name="Google Shape;8448;g3681a448973_2_53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" name="Google Shape;913;g3681a448973_2_138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4" name="Google Shape;914;g3681a448973_2_138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" name="Google Shape;915;g3681a448973_2_138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6" name="Google Shape;916;g3681a448973_2_138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" name="Google Shape;917;g3681a448973_2_138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" name="Google Shape;918;g3681a448973_2_138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g3681a448973_2_138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g3681a448973_2_138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g3681a448973_2_138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g3681a448973_2_138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g3681a448973_2_53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51" name="Google Shape;8451;g3681a448973_2_53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52" name="Google Shape;8452;g3681a448973_2_53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53" name="Google Shape;8453;g3681a448973_2_53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4" name="Google Shape;8454;g3681a448973_2_53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55" name="Google Shape;8455;g3681a448973_2_534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6" name="Google Shape;8456;g3681a448973_2_534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7" name="Google Shape;8457;g3681a448973_2_53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58" name="Google Shape;8458;g3681a448973_2_53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59" name="Google Shape;8459;g3681a448973_2_53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8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1" name="Google Shape;8461;g3681a448973_2_53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2" name="Google Shape;8462;g3681a448973_2_5349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63" name="Google Shape;8463;g3681a448973_2_534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64" name="Google Shape;8464;g3681a448973_2_53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5" name="Google Shape;8465;g3681a448973_2_534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66" name="Google Shape;8466;g3681a448973_2_53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7" name="Google Shape;8467;g3681a448973_2_53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8" name="Google Shape;8468;g3681a448973_2_5349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69" name="Google Shape;8469;g3681a448973_2_5349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0" name="Google Shape;8470;g3681a448973_2_53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1" name="Google Shape;8471;g3681a448973_2_53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3" name="Google Shape;8473;g3681a448973_2_535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74" name="Google Shape;8474;g3681a448973_2_53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5" name="Google Shape;8475;g3681a448973_2_535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76" name="Google Shape;8476;g3681a448973_2_53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77" name="Google Shape;8477;g3681a448973_2_53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78" name="Google Shape;8478;g3681a448973_2_535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9" name="Google Shape;8479;g3681a448973_2_535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80" name="Google Shape;8480;g3681a448973_2_535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1" name="Google Shape;8481;g3681a448973_2_53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82" name="Google Shape;8482;g3681a448973_2_53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3" name="Google Shape;8483;g3681a448973_2_53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4" name="Google Shape;8484;g3681a448973_2_53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5" name="Google Shape;8485;g3681a448973_2_53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7" name="Google Shape;8487;g3681a448973_2_535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88" name="Google Shape;8488;g3681a448973_2_53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89" name="Google Shape;8489;g3681a448973_2_53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90" name="Google Shape;8490;g3681a448973_2_53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1" name="Google Shape;8491;g3681a448973_2_53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92" name="Google Shape;8492;g3681a448973_2_53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3" name="Google Shape;8493;g3681a448973_2_53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4" name="Google Shape;8494;g3681a448973_2_53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95" name="Google Shape;8495;g3681a448973_2_53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7" name="Google Shape;8497;g3681a448973_2_53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498" name="Google Shape;8498;g3681a448973_2_53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9" name="Google Shape;8499;g3681a448973_2_53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00" name="Google Shape;8500;g3681a448973_2_5352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1" name="Google Shape;8501;g3681a448973_2_5352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02" name="Google Shape;8502;g3681a448973_2_53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03" name="Google Shape;8503;g3681a448973_2_53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504" name="Google Shape;8504;g3681a448973_2_53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8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6" name="Google Shape;8506;g3681a448973_2_5353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7" name="Google Shape;8507;g3681a448973_2_5353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8" name="Google Shape;8508;g3681a448973_2_5353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09" name="Google Shape;8509;g3681a448973_2_535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510" name="Google Shape;8510;g3681a448973_2_5353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511" name="Google Shape;8511;g3681a448973_2_535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2" name="Google Shape;8512;g3681a448973_2_535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13" name="Google Shape;8513;g3681a448973_2_53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8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5" name="Google Shape;8515;g3681a448973_2_535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516" name="Google Shape;8516;g3681a448973_2_535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7" name="Google Shape;8517;g3681a448973_2_535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8" name="Google Shape;8518;g3681a448973_2_535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19" name="Google Shape;8519;g3681a448973_2_53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20" name="Google Shape;8520;g3681a448973_2_5354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g3681a448973_2_5354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8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3" name="Google Shape;8523;g3681a448973_2_535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24" name="Google Shape;8524;g3681a448973_2_535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525" name="Google Shape;8525;g3681a448973_2_535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526" name="Google Shape;8526;g3681a448973_2_535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7" name="Google Shape;8527;g3681a448973_2_535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28" name="Google Shape;8528;g3681a448973_2_535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529" name="Google Shape;8529;g3681a448973_2_53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8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1" name="Google Shape;8531;g3681a448973_2_535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2" name="Google Shape;8532;g3681a448973_2_53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3" name="Google Shape;8533;g3681a448973_2_535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34" name="Google Shape;8534;g3681a448973_2_535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35" name="Google Shape;8535;g3681a448973_2_53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6" name="Google Shape;8536;g3681a448973_2_53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37" name="Google Shape;8537;g3681a448973_2_535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38" name="Google Shape;8538;g3681a448973_2_53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39" name="Google Shape;8539;g3681a448973_2_535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40" name="Google Shape;8540;g3681a448973_2_53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1" name="Google Shape;8541;g3681a448973_2_53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42" name="Google Shape;8542;g3681a448973_2_535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4" name="Google Shape;8544;g3681a448973_2_535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45" name="Google Shape;8545;g3681a448973_2_53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6" name="Google Shape;8546;g3681a448973_2_535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47" name="Google Shape;8547;g3681a448973_2_53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8" name="Google Shape;8548;g3681a448973_2_53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49" name="Google Shape;8549;g3681a448973_2_53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0" name="Google Shape;8550;g3681a448973_2_535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1" name="Google Shape;8551;g3681a448973_2_535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2" name="Google Shape;8552;g3681a448973_2_53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3" name="Google Shape;8553;g3681a448973_2_53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g3681a448973_2_138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" name="Google Shape;925;g3681a448973_2_1389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26" name="Google Shape;926;g3681a448973_2_138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7" name="Google Shape;927;g3681a448973_2_13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" name="Google Shape;928;g3681a448973_2_138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9" name="Google Shape;929;g3681a448973_2_13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" name="Google Shape;930;g3681a448973_2_13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" name="Google Shape;931;g3681a448973_2_1389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" name="Google Shape;932;g3681a448973_2_1389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" name="Google Shape;933;g3681a448973_2_13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" name="Google Shape;934;g3681a448973_2_13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8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5" name="Google Shape;8555;g3681a448973_2_535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6" name="Google Shape;8556;g3681a448973_2_535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57" name="Google Shape;8557;g3681a448973_2_535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58" name="Google Shape;8558;g3681a448973_2_53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9" name="Google Shape;8559;g3681a448973_2_535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60" name="Google Shape;8560;g3681a448973_2_53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1" name="Google Shape;8561;g3681a448973_2_53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62" name="Google Shape;8562;g3681a448973_2_535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3" name="Google Shape;8563;g3681a448973_2_535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64" name="Google Shape;8564;g3681a448973_2_53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65" name="Google Shape;8565;g3681a448973_2_53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67" name="Google Shape;8567;g3681a448973_2_53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68" name="Google Shape;8568;g3681a448973_2_53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9" name="Google Shape;8569;g3681a448973_2_53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70" name="Google Shape;8570;g3681a448973_2_53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1" name="Google Shape;8571;g3681a448973_2_53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72" name="Google Shape;8572;g3681a448973_2_5359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3" name="Google Shape;8573;g3681a448973_2_5359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74" name="Google Shape;8574;g3681a448973_2_5359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5" name="Google Shape;8575;g3681a448973_2_535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76" name="Google Shape;8576;g3681a448973_2_535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7" name="Google Shape;8577;g3681a448973_2_53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8" name="Google Shape;8578;g3681a448973_2_53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9" name="Google Shape;8579;g3681a448973_2_53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8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81" name="Google Shape;8581;g3681a448973_2_536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82" name="Google Shape;8582;g3681a448973_2_53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3" name="Google Shape;8583;g3681a448973_2_536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84" name="Google Shape;8584;g3681a448973_2_536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5" name="Google Shape;8585;g3681a448973_2_536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86" name="Google Shape;8586;g3681a448973_2_536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7" name="Google Shape;8587;g3681a448973_2_536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88" name="Google Shape;8588;g3681a448973_2_536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89" name="Google Shape;8589;g3681a448973_2_53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8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1" name="Google Shape;8591;g3681a448973_2_536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592" name="Google Shape;8592;g3681a448973_2_536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3" name="Google Shape;8593;g3681a448973_2_536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94" name="Google Shape;8594;g3681a448973_2_5362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5" name="Google Shape;8595;g3681a448973_2_5362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6" name="Google Shape;8596;g3681a448973_2_536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97" name="Google Shape;8597;g3681a448973_2_53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598" name="Google Shape;8598;g3681a448973_2_536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8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0" name="Google Shape;8600;g3681a448973_2_536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01" name="Google Shape;8601;g3681a448973_2_53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2" name="Google Shape;8602;g3681a448973_2_53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03" name="Google Shape;8603;g3681a448973_2_536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04" name="Google Shape;8604;g3681a448973_2_53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05" name="Google Shape;8605;g3681a448973_2_536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06" name="Google Shape;8606;g3681a448973_2_53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7" name="Google Shape;8607;g3681a448973_2_53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8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9" name="Google Shape;8609;g3681a448973_2_5363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0" name="Google Shape;8610;g3681a448973_2_536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1" name="Google Shape;8611;g3681a448973_2_536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2" name="Google Shape;8612;g3681a448973_2_536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3" name="Google Shape;8613;g3681a448973_2_53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14" name="Google Shape;8614;g3681a448973_2_53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15" name="Google Shape;8615;g3681a448973_2_536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16" name="Google Shape;8616;g3681a448973_2_53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17" name="Google Shape;8617;g3681a448973_2_536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18" name="Google Shape;8618;g3681a448973_2_53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9" name="Google Shape;8619;g3681a448973_2_53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20" name="Google Shape;8620;g3681a448973_2_536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8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" name="Google Shape;8622;g3681a448973_2_5365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3" name="Google Shape;8623;g3681a448973_2_53651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24" name="Google Shape;8624;g3681a448973_2_53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8625" name="Google Shape;8625;g3681a448973_2_53651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26" name="Google Shape;8626;g3681a448973_2_536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8627" name="Google Shape;8627;g3681a448973_2_5365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8" name="Google Shape;8628;g3681a448973_2_5365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9" name="Google Shape;8629;g3681a448973_2_5365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0" name="Google Shape;8630;g3681a448973_2_53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1" name="Google Shape;8631;g3681a448973_2_536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32" name="Google Shape;8632;g3681a448973_2_53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4" name="Google Shape;8634;g3681a448973_2_536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g3681a448973_2_536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6" name="Google Shape;8636;g3681a448973_2_53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7" name="Google Shape;8637;g3681a448973_2_53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8" name="Google Shape;8638;g3681a448973_2_53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39" name="Google Shape;8639;g3681a448973_2_53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40" name="Google Shape;8640;g3681a448973_2_536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41" name="Google Shape;8641;g3681a448973_2_53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2" name="Google Shape;8642;g3681a448973_2_53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43" name="Google Shape;8643;g3681a448973_2_53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4" name="Google Shape;8644;g3681a448973_2_53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45" name="Google Shape;8645;g3681a448973_2_536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8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7" name="Google Shape;8647;g3681a448973_2_536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8" name="Google Shape;8648;g3681a448973_2_536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49" name="Google Shape;8649;g3681a448973_2_536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50" name="Google Shape;8650;g3681a448973_2_53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1" name="Google Shape;8651;g3681a448973_2_536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52" name="Google Shape;8652;g3681a448973_2_536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3" name="Google Shape;8653;g3681a448973_2_536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4" name="Google Shape;8654;g3681a448973_2_5367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5" name="Google Shape;8655;g3681a448973_2_5367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56" name="Google Shape;8656;g3681a448973_2_536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57" name="Google Shape;8657;g3681a448973_2_536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8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9" name="Google Shape;8659;g3681a448973_2_536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60" name="Google Shape;8660;g3681a448973_2_53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61" name="Google Shape;8661;g3681a448973_2_53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62" name="Google Shape;8662;g3681a448973_2_53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3" name="Google Shape;8663;g3681a448973_2_53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64" name="Google Shape;8664;g3681a448973_2_5368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5" name="Google Shape;8665;g3681a448973_2_5368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66" name="Google Shape;8666;g3681a448973_2_5368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7" name="Google Shape;8667;g3681a448973_2_536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68" name="Google Shape;8668;g3681a448973_2_536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9" name="Google Shape;8669;g3681a448973_2_536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0" name="Google Shape;8670;g3681a448973_2_53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1" name="Google Shape;8671;g3681a448973_2_53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Google Shape;99;g3681a448973_2_1306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" name="Google Shape;100;g3681a448973_2_130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g3681a448973_2_130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g3681a448973_2_130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" name="Google Shape;103;g3681a448973_2_13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" name="Google Shape;104;g3681a448973_2_1306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g3681a448973_2_1306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6" name="Google Shape;936;g3681a448973_2_139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7" name="Google Shape;937;g3681a448973_2_13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" name="Google Shape;938;g3681a448973_2_139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9" name="Google Shape;939;g3681a448973_2_13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" name="Google Shape;940;g3681a448973_2_13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1" name="Google Shape;941;g3681a448973_2_139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" name="Google Shape;942;g3681a448973_2_1390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3" name="Google Shape;943;g3681a448973_2_1390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" name="Google Shape;944;g3681a448973_2_139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5" name="Google Shape;945;g3681a448973_2_139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6" name="Google Shape;946;g3681a448973_2_139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7" name="Google Shape;947;g3681a448973_2_13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8" name="Google Shape;948;g3681a448973_2_13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8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3" name="Google Shape;8673;g3681a448973_2_537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74" name="Google Shape;8674;g3681a448973_2_53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5" name="Google Shape;8675;g3681a448973_2_537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76" name="Google Shape;8676;g3681a448973_2_53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7" name="Google Shape;8677;g3681a448973_2_53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78" name="Google Shape;8678;g3681a448973_2_53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9" name="Google Shape;8679;g3681a448973_2_537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0" name="Google Shape;8680;g3681a448973_2_53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1" name="Google Shape;8681;g3681a448973_2_53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8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83" name="Google Shape;8683;g3681a448973_2_537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84" name="Google Shape;8684;g3681a448973_2_537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5" name="Google Shape;8685;g3681a448973_2_537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86" name="Google Shape;8686;g3681a448973_2_5371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7" name="Google Shape;8687;g3681a448973_2_5371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8" name="Google Shape;8688;g3681a448973_2_537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89" name="Google Shape;8689;g3681a448973_2_53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90" name="Google Shape;8690;g3681a448973_2_537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g3681a448973_2_537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93" name="Google Shape;8693;g3681a448973_2_53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94" name="Google Shape;8694;g3681a448973_2_53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95" name="Google Shape;8695;g3681a448973_2_537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96" name="Google Shape;8696;g3681a448973_2_53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7" name="Google Shape;8697;g3681a448973_2_537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98" name="Google Shape;8698;g3681a448973_2_53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9" name="Google Shape;8699;g3681a448973_2_53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8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1" name="Google Shape;8701;g3681a448973_2_5373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2" name="Google Shape;8702;g3681a448973_2_5373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3" name="Google Shape;8703;g3681a448973_2_5373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04" name="Google Shape;8704;g3681a448973_2_537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05" name="Google Shape;8705;g3681a448973_2_5373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706" name="Google Shape;8706;g3681a448973_2_53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7" name="Google Shape;8707;g3681a448973_2_537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08" name="Google Shape;8708;g3681a448973_2_53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8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0" name="Google Shape;8710;g3681a448973_2_537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11" name="Google Shape;8711;g3681a448973_2_537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2" name="Google Shape;8712;g3681a448973_2_537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3" name="Google Shape;8713;g3681a448973_2_537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4" name="Google Shape;8714;g3681a448973_2_53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15" name="Google Shape;8715;g3681a448973_2_537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6" name="Google Shape;8716;g3681a448973_2_537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8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8" name="Google Shape;8718;g3681a448973_2_5374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9" name="Google Shape;8719;g3681a448973_2_5374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g3681a448973_2_5374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21" name="Google Shape;8721;g3681a448973_2_537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22" name="Google Shape;8722;g3681a448973_2_5374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723" name="Google Shape;8723;g3681a448973_2_537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4" name="Google Shape;8724;g3681a448973_2_537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25" name="Google Shape;8725;g3681a448973_2_53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8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7" name="Google Shape;8727;g3681a448973_2_53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28" name="Google Shape;8728;g3681a448973_2_53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29" name="Google Shape;8729;g3681a448973_2_53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30" name="Google Shape;8730;g3681a448973_2_53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1" name="Google Shape;8731;g3681a448973_2_53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32" name="Google Shape;8732;g3681a448973_2_53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3" name="Google Shape;8733;g3681a448973_2_537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4" name="Google Shape;8734;g3681a448973_2_53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35" name="Google Shape;8735;g3681a448973_2_53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8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7" name="Google Shape;8737;g3681a448973_2_537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738" name="Google Shape;8738;g3681a448973_2_537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9" name="Google Shape;8739;g3681a448973_2_537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0" name="Google Shape;8740;g3681a448973_2_5376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1" name="Google Shape;8741;g3681a448973_2_537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g3681a448973_2_537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43" name="Google Shape;8743;g3681a448973_2_537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744" name="Google Shape;8744;g3681a448973_2_537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8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46" name="Google Shape;8746;g3681a448973_2_537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47" name="Google Shape;8747;g3681a448973_2_53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8" name="Google Shape;8748;g3681a448973_2_53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9" name="Google Shape;8749;g3681a448973_2_53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50" name="Google Shape;8750;g3681a448973_2_53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51" name="Google Shape;8751;g3681a448973_2_537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2" name="Google Shape;8752;g3681a448973_2_537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8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4" name="Google Shape;8754;g3681a448973_2_537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55" name="Google Shape;8755;g3681a448973_2_537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56" name="Google Shape;8756;g3681a448973_2_537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757" name="Google Shape;8757;g3681a448973_2_53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8" name="Google Shape;8758;g3681a448973_2_53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59" name="Google Shape;8759;g3681a448973_2_53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760" name="Google Shape;8760;g3681a448973_2_53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" name="Google Shape;950;g3681a448973_2_139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1" name="Google Shape;951;g3681a448973_2_13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" name="Google Shape;952;g3681a448973_2_139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3" name="Google Shape;953;g3681a448973_2_13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" name="Google Shape;954;g3681a448973_2_13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5" name="Google Shape;955;g3681a448973_2_139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" name="Google Shape;956;g3681a448973_2_139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" name="Google Shape;957;g3681a448973_2_13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" name="Google Shape;958;g3681a448973_2_13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8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2" name="Google Shape;8762;g3681a448973_2_537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3" name="Google Shape;8763;g3681a448973_2_537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4" name="Google Shape;8764;g3681a448973_2_537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5" name="Google Shape;8765;g3681a448973_2_537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6" name="Google Shape;8766;g3681a448973_2_53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7" name="Google Shape;8767;g3681a448973_2_53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68" name="Google Shape;8768;g3681a448973_2_537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69" name="Google Shape;8769;g3681a448973_2_53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0" name="Google Shape;8770;g3681a448973_2_53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71" name="Google Shape;8771;g3681a448973_2_53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2" name="Google Shape;8772;g3681a448973_2_53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3" name="Google Shape;8773;g3681a448973_2_537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8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" name="Google Shape;8775;g3681a448973_2_5380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76" name="Google Shape;8776;g3681a448973_2_538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7" name="Google Shape;8777;g3681a448973_2_53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8" name="Google Shape;8778;g3681a448973_2_538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79" name="Google Shape;8779;g3681a448973_2_53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0" name="Google Shape;8780;g3681a448973_2_53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81" name="Google Shape;8781;g3681a448973_2_538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82" name="Google Shape;8782;g3681a448973_2_53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3" name="Google Shape;8783;g3681a448973_2_538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84" name="Google Shape;8784;g3681a448973_2_53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5" name="Google Shape;8785;g3681a448973_2_53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86" name="Google Shape;8786;g3681a448973_2_538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8" name="Google Shape;8788;g3681a448973_2_538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89" name="Google Shape;8789;g3681a448973_2_53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90" name="Google Shape;8790;g3681a448973_2_538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91" name="Google Shape;8791;g3681a448973_2_53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2" name="Google Shape;8792;g3681a448973_2_53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3" name="Google Shape;8793;g3681a448973_2_538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4" name="Google Shape;8794;g3681a448973_2_538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5" name="Google Shape;8795;g3681a448973_2_538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6" name="Google Shape;8796;g3681a448973_2_53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7" name="Google Shape;8797;g3681a448973_2_53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8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9" name="Google Shape;8799;g3681a448973_2_538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0" name="Google Shape;8800;g3681a448973_2_5382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01" name="Google Shape;8801;g3681a448973_2_538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02" name="Google Shape;8802;g3681a448973_2_53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3" name="Google Shape;8803;g3681a448973_2_53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04" name="Google Shape;8804;g3681a448973_2_53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5" name="Google Shape;8805;g3681a448973_2_53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6" name="Google Shape;8806;g3681a448973_2_5382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7" name="Google Shape;8807;g3681a448973_2_5382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8" name="Google Shape;8808;g3681a448973_2_53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09" name="Google Shape;8809;g3681a448973_2_53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g3681a448973_2_53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12" name="Google Shape;8812;g3681a448973_2_53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13" name="Google Shape;8813;g3681a448973_2_53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14" name="Google Shape;8814;g3681a448973_2_53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5" name="Google Shape;8815;g3681a448973_2_53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16" name="Google Shape;8816;g3681a448973_2_5384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7" name="Google Shape;8817;g3681a448973_2_5384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18" name="Google Shape;8818;g3681a448973_2_5384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9" name="Google Shape;8819;g3681a448973_2_538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20" name="Google Shape;8820;g3681a448973_2_538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21" name="Google Shape;8821;g3681a448973_2_538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2" name="Google Shape;8822;g3681a448973_2_53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3" name="Google Shape;8823;g3681a448973_2_53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8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25" name="Google Shape;8825;g3681a448973_2_538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26" name="Google Shape;8826;g3681a448973_2_53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7" name="Google Shape;8827;g3681a448973_2_538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28" name="Google Shape;8828;g3681a448973_2_53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9" name="Google Shape;8829;g3681a448973_2_53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30" name="Google Shape;8830;g3681a448973_2_538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1" name="Google Shape;8831;g3681a448973_2_538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2" name="Google Shape;8832;g3681a448973_2_53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3" name="Google Shape;8833;g3681a448973_2_53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8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35" name="Google Shape;8835;g3681a448973_2_538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36" name="Google Shape;8836;g3681a448973_2_538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7" name="Google Shape;8837;g3681a448973_2_538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38" name="Google Shape;8838;g3681a448973_2_5386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9" name="Google Shape;8839;g3681a448973_2_5386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40" name="Google Shape;8840;g3681a448973_2_538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41" name="Google Shape;8841;g3681a448973_2_53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42" name="Google Shape;8842;g3681a448973_2_538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8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4" name="Google Shape;8844;g3681a448973_2_538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45" name="Google Shape;8845;g3681a448973_2_53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46" name="Google Shape;8846;g3681a448973_2_53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47" name="Google Shape;8847;g3681a448973_2_538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48" name="Google Shape;8848;g3681a448973_2_53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49" name="Google Shape;8849;g3681a448973_2_538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50" name="Google Shape;8850;g3681a448973_2_53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1" name="Google Shape;8851;g3681a448973_2_53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8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3" name="Google Shape;8853;g3681a448973_2_5388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54" name="Google Shape;8854;g3681a448973_2_538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5" name="Google Shape;8855;g3681a448973_2_538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56" name="Google Shape;8856;g3681a448973_2_538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57" name="Google Shape;8857;g3681a448973_2_538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858" name="Google Shape;8858;g3681a448973_2_538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9" name="Google Shape;8859;g3681a448973_2_538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60" name="Google Shape;8860;g3681a448973_2_53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8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62" name="Google Shape;8862;g3681a448973_2_5389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63" name="Google Shape;8863;g3681a448973_2_538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4" name="Google Shape;8864;g3681a448973_2_538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5" name="Google Shape;8865;g3681a448973_2_538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66" name="Google Shape;8866;g3681a448973_2_53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67" name="Google Shape;8867;g3681a448973_2_5389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8" name="Google Shape;8868;g3681a448973_2_5389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g3681a448973_2_139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1" name="Google Shape;961;g3681a448973_2_139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g3681a448973_2_139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3" name="Google Shape;963;g3681a448973_2_1392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" name="Google Shape;964;g3681a448973_2_1392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" name="Google Shape;965;g3681a448973_2_139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6" name="Google Shape;966;g3681a448973_2_13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7" name="Google Shape;967;g3681a448973_2_139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8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0" name="Google Shape;8870;g3681a448973_2_5389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1" name="Google Shape;8871;g3681a448973_2_538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2" name="Google Shape;8872;g3681a448973_2_538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3" name="Google Shape;8873;g3681a448973_2_538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4" name="Google Shape;8874;g3681a448973_2_53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5" name="Google Shape;8875;g3681a448973_2_53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76" name="Google Shape;8876;g3681a448973_2_538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77" name="Google Shape;8877;g3681a448973_2_53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8" name="Google Shape;8878;g3681a448973_2_53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79" name="Google Shape;8879;g3681a448973_2_53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0" name="Google Shape;8880;g3681a448973_2_53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1" name="Google Shape;8881;g3681a448973_2_538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8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3" name="Google Shape;8883;g3681a448973_2_539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84" name="Google Shape;8884;g3681a448973_2_53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5" name="Google Shape;8885;g3681a448973_2_539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86" name="Google Shape;8886;g3681a448973_2_53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7" name="Google Shape;8887;g3681a448973_2_53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88" name="Google Shape;8888;g3681a448973_2_539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9" name="Google Shape;8889;g3681a448973_2_539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0" name="Google Shape;8890;g3681a448973_2_539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1" name="Google Shape;8891;g3681a448973_2_53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2" name="Google Shape;8892;g3681a448973_2_53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8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4" name="Google Shape;8894;g3681a448973_2_539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5" name="Google Shape;8895;g3681a448973_2_5392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96" name="Google Shape;8896;g3681a448973_2_539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97" name="Google Shape;8897;g3681a448973_2_539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8" name="Google Shape;8898;g3681a448973_2_539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99" name="Google Shape;8899;g3681a448973_2_539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0" name="Google Shape;8900;g3681a448973_2_539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1" name="Google Shape;8901;g3681a448973_2_5392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2" name="Google Shape;8902;g3681a448973_2_5392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3" name="Google Shape;8903;g3681a448973_2_539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4" name="Google Shape;8904;g3681a448973_2_53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8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6" name="Google Shape;8906;g3681a448973_2_539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07" name="Google Shape;8907;g3681a448973_2_53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8" name="Google Shape;8908;g3681a448973_2_53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09" name="Google Shape;8909;g3681a448973_2_53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0" name="Google Shape;8910;g3681a448973_2_53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1" name="Google Shape;8911;g3681a448973_2_5393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2" name="Google Shape;8912;g3681a448973_2_5393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13" name="Google Shape;8913;g3681a448973_2_5393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4" name="Google Shape;8914;g3681a448973_2_539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15" name="Google Shape;8915;g3681a448973_2_539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6" name="Google Shape;8916;g3681a448973_2_539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7" name="Google Shape;8917;g3681a448973_2_53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18" name="Google Shape;8918;g3681a448973_2_53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8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0" name="Google Shape;8920;g3681a448973_2_5394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921" name="Google Shape;8921;g3681a448973_2_5394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22" name="Google Shape;8922;g3681a448973_2_5394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923" name="Google Shape;8923;g3681a448973_2_539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4" name="Google Shape;8924;g3681a448973_2_539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25" name="Google Shape;8925;g3681a448973_2_539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926" name="Google Shape;8926;g3681a448973_2_539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8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8" name="Google Shape;8928;g3681a448973_2_5395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29" name="Google Shape;8929;g3681a448973_2_539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0" name="Google Shape;8930;g3681a448973_2_539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31" name="Google Shape;8931;g3681a448973_2_5395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32" name="Google Shape;8932;g3681a448973_2_5395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3" name="Google Shape;8933;g3681a448973_2_5395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34" name="Google Shape;8934;g3681a448973_2_53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35" name="Google Shape;8935;g3681a448973_2_539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8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7" name="Google Shape;8937;g3681a448973_2_539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8" name="Google Shape;8938;g3681a448973_2_539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9" name="Google Shape;8939;g3681a448973_2_539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40" name="Google Shape;8940;g3681a448973_2_539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41" name="Google Shape;8941;g3681a448973_2_539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42" name="Google Shape;8942;g3681a448973_2_539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43" name="Google Shape;8943;g3681a448973_2_539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4" name="Google Shape;8944;g3681a448973_2_539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8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6" name="Google Shape;8946;g3681a448973_2_539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47" name="Google Shape;8947;g3681a448973_2_539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48" name="Google Shape;8948;g3681a448973_2_539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49" name="Google Shape;8949;g3681a448973_2_539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0" name="Google Shape;8950;g3681a448973_2_539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51" name="Google Shape;8951;g3681a448973_2_539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2" name="Google Shape;8952;g3681a448973_2_539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3" name="Google Shape;8953;g3681a448973_2_539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4" name="Google Shape;8954;g3681a448973_2_539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8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6" name="Google Shape;8956;g3681a448973_2_5398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57" name="Google Shape;8957;g3681a448973_2_5398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8" name="Google Shape;8958;g3681a448973_2_5398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59" name="Google Shape;8959;g3681a448973_2_539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60" name="Google Shape;8960;g3681a448973_2_5398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61" name="Google Shape;8961;g3681a448973_2_539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2" name="Google Shape;8962;g3681a448973_2_539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63" name="Google Shape;8963;g3681a448973_2_53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8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65" name="Google Shape;8965;g3681a448973_2_539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66" name="Google Shape;8966;g3681a448973_2_539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7" name="Google Shape;8967;g3681a448973_2_539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8" name="Google Shape;8968;g3681a448973_2_539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69" name="Google Shape;8969;g3681a448973_2_53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70" name="Google Shape;8970;g3681a448973_2_5399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1" name="Google Shape;8971;g3681a448973_2_5399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g3681a448973_2_13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" name="Google Shape;970;g3681a448973_2_13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1" name="Google Shape;971;g3681a448973_2_13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2" name="Google Shape;972;g3681a448973_2_139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3" name="Google Shape;973;g3681a448973_2_13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" name="Google Shape;974;g3681a448973_2_13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5" name="Google Shape;975;g3681a448973_2_13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6" name="Google Shape;976;g3681a448973_2_13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8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3" name="Google Shape;8973;g3681a448973_2_5400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4" name="Google Shape;8974;g3681a448973_2_540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5" name="Google Shape;8975;g3681a448973_2_54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76" name="Google Shape;8976;g3681a448973_2_540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77" name="Google Shape;8977;g3681a448973_2_54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78" name="Google Shape;8978;g3681a448973_2_54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79" name="Google Shape;8979;g3681a448973_2_540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80" name="Google Shape;8980;g3681a448973_2_54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1" name="Google Shape;8981;g3681a448973_2_540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82" name="Google Shape;8982;g3681a448973_2_54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3" name="Google Shape;8983;g3681a448973_2_54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84" name="Google Shape;8984;g3681a448973_2_540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8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86" name="Google Shape;8986;g3681a448973_2_540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87" name="Google Shape;8987;g3681a448973_2_54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8" name="Google Shape;8988;g3681a448973_2_540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89" name="Google Shape;8989;g3681a448973_2_54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0" name="Google Shape;8990;g3681a448973_2_54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1" name="Google Shape;8991;g3681a448973_2_54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2" name="Google Shape;8992;g3681a448973_2_54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3" name="Google Shape;8993;g3681a448973_2_540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94" name="Google Shape;8994;g3681a448973_2_54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95" name="Google Shape;8995;g3681a448973_2_54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8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7" name="Google Shape;8997;g3681a448973_2_540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8" name="Google Shape;8998;g3681a448973_2_5402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99" name="Google Shape;8999;g3681a448973_2_540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00" name="Google Shape;9000;g3681a448973_2_54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1" name="Google Shape;9001;g3681a448973_2_540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02" name="Google Shape;9002;g3681a448973_2_54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3" name="Google Shape;9003;g3681a448973_2_54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4" name="Google Shape;9004;g3681a448973_2_5402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5" name="Google Shape;9005;g3681a448973_2_5402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6" name="Google Shape;9006;g3681a448973_2_54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07" name="Google Shape;9007;g3681a448973_2_540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9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9" name="Google Shape;9009;g3681a448973_2_540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10" name="Google Shape;9010;g3681a448973_2_540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11" name="Google Shape;9011;g3681a448973_2_540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12" name="Google Shape;9012;g3681a448973_2_540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3" name="Google Shape;9013;g3681a448973_2_540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14" name="Google Shape;9014;g3681a448973_2_540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5" name="Google Shape;9015;g3681a448973_2_5403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16" name="Google Shape;9016;g3681a448973_2_5403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7" name="Google Shape;9017;g3681a448973_2_540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18" name="Google Shape;9018;g3681a448973_2_540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9" name="Google Shape;9019;g3681a448973_2_540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0" name="Google Shape;9020;g3681a448973_2_540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1" name="Google Shape;9021;g3681a448973_2_540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3" name="Google Shape;9023;g3681a448973_2_540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24" name="Google Shape;9024;g3681a448973_2_540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25" name="Google Shape;9025;g3681a448973_2_540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26" name="Google Shape;9026;g3681a448973_2_540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7" name="Google Shape;9027;g3681a448973_2_540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28" name="Google Shape;9028;g3681a448973_2_540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29" name="Google Shape;9029;g3681a448973_2_540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Google Shape;9031;g3681a448973_2_540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2" name="Google Shape;9032;g3681a448973_2_540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3" name="Google Shape;9033;g3681a448973_2_540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4" name="Google Shape;9034;g3681a448973_2_540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35" name="Google Shape;9035;g3681a448973_2_540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6" name="Google Shape;9036;g3681a448973_2_540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37" name="Google Shape;9037;g3681a448973_2_540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38" name="Google Shape;9038;g3681a448973_2_540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9" name="Google Shape;9039;g3681a448973_2_540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40" name="Google Shape;9040;g3681a448973_2_540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1" name="Google Shape;9041;g3681a448973_2_540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42" name="Google Shape;9042;g3681a448973_2_540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9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44" name="Google Shape;9044;g3681a448973_2_540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45" name="Google Shape;9045;g3681a448973_2_540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6" name="Google Shape;9046;g3681a448973_2_540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47" name="Google Shape;9047;g3681a448973_2_5407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8" name="Google Shape;9048;g3681a448973_2_5407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9" name="Google Shape;9049;g3681a448973_2_540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50" name="Google Shape;9050;g3681a448973_2_540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51" name="Google Shape;9051;g3681a448973_2_540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3" name="Google Shape;9053;g3681a448973_2_540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54" name="Google Shape;9054;g3681a448973_2_54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55" name="Google Shape;9055;g3681a448973_2_54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56" name="Google Shape;9056;g3681a448973_2_540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57" name="Google Shape;9057;g3681a448973_2_54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58" name="Google Shape;9058;g3681a448973_2_540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59" name="Google Shape;9059;g3681a448973_2_54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0" name="Google Shape;9060;g3681a448973_2_54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2" name="Google Shape;9062;g3681a448973_2_540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63" name="Google Shape;9063;g3681a448973_2_54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64" name="Google Shape;9064;g3681a448973_2_54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65" name="Google Shape;9065;g3681a448973_2_54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6" name="Google Shape;9066;g3681a448973_2_54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67" name="Google Shape;9067;g3681a448973_2_54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8" name="Google Shape;9068;g3681a448973_2_540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9" name="Google Shape;9069;g3681a448973_2_54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0" name="Google Shape;9070;g3681a448973_2_54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9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" name="Google Shape;9072;g3681a448973_2_5410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73" name="Google Shape;9073;g3681a448973_2_5410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74" name="Google Shape;9074;g3681a448973_2_5410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75" name="Google Shape;9075;g3681a448973_2_541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6" name="Google Shape;9076;g3681a448973_2_541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77" name="Google Shape;9077;g3681a448973_2_541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78" name="Google Shape;9078;g3681a448973_2_541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3681a448973_2_1394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" name="Google Shape;979;g3681a448973_2_1394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" name="Google Shape;980;g3681a448973_2_1394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1" name="Google Shape;981;g3681a448973_2_139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2" name="Google Shape;982;g3681a448973_2_1394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83" name="Google Shape;983;g3681a448973_2_139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g3681a448973_2_139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5" name="Google Shape;985;g3681a448973_2_139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9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0" name="Google Shape;9080;g3681a448973_2_5410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1" name="Google Shape;9081;g3681a448973_2_541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2" name="Google Shape;9082;g3681a448973_2_541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3" name="Google Shape;9083;g3681a448973_2_541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4" name="Google Shape;9084;g3681a448973_2_54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5" name="Google Shape;9085;g3681a448973_2_54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86" name="Google Shape;9086;g3681a448973_2_541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87" name="Google Shape;9087;g3681a448973_2_54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8" name="Google Shape;9088;g3681a448973_2_541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89" name="Google Shape;9089;g3681a448973_2_54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0" name="Google Shape;9090;g3681a448973_2_54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91" name="Google Shape;9091;g3681a448973_2_5410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9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3" name="Google Shape;9093;g3681a448973_2_541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94" name="Google Shape;9094;g3681a448973_2_54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5" name="Google Shape;9095;g3681a448973_2_541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96" name="Google Shape;9096;g3681a448973_2_54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7" name="Google Shape;9097;g3681a448973_2_54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98" name="Google Shape;9098;g3681a448973_2_54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9" name="Google Shape;9099;g3681a448973_2_541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0" name="Google Shape;9100;g3681a448973_2_541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1" name="Google Shape;9101;g3681a448973_2_54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2" name="Google Shape;9102;g3681a448973_2_54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9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4" name="Google Shape;9104;g3681a448973_2_541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5" name="Google Shape;9105;g3681a448973_2_5413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06" name="Google Shape;9106;g3681a448973_2_541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07" name="Google Shape;9107;g3681a448973_2_54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08" name="Google Shape;9108;g3681a448973_2_541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09" name="Google Shape;9109;g3681a448973_2_54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0" name="Google Shape;9110;g3681a448973_2_54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1" name="Google Shape;9111;g3681a448973_2_5413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2" name="Google Shape;9112;g3681a448973_2_5413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3" name="Google Shape;9113;g3681a448973_2_54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4" name="Google Shape;9114;g3681a448973_2_54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9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6" name="Google Shape;9116;g3681a448973_2_54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17" name="Google Shape;9117;g3681a448973_2_54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8" name="Google Shape;9118;g3681a448973_2_54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19" name="Google Shape;9119;g3681a448973_2_54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0" name="Google Shape;9120;g3681a448973_2_54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1" name="Google Shape;9121;g3681a448973_2_541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2" name="Google Shape;9122;g3681a448973_2_541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3" name="Google Shape;9123;g3681a448973_2_541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4" name="Google Shape;9124;g3681a448973_2_541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5" name="Google Shape;9125;g3681a448973_2_541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6" name="Google Shape;9126;g3681a448973_2_54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7" name="Google Shape;9127;g3681a448973_2_54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28" name="Google Shape;9128;g3681a448973_2_54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9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0" name="Google Shape;9130;g3681a448973_2_541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31" name="Google Shape;9131;g3681a448973_2_54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2" name="Google Shape;9132;g3681a448973_2_541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33" name="Google Shape;9133;g3681a448973_2_541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4" name="Google Shape;9134;g3681a448973_2_541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5" name="Google Shape;9135;g3681a448973_2_541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6" name="Google Shape;9136;g3681a448973_2_541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7" name="Google Shape;9137;g3681a448973_2_541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8" name="Google Shape;9138;g3681a448973_2_541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9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0" name="Google Shape;9140;g3681a448973_2_541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41" name="Google Shape;9141;g3681a448973_2_541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2" name="Google Shape;9142;g3681a448973_2_541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3" name="Google Shape;9143;g3681a448973_2_541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4" name="Google Shape;9144;g3681a448973_2_5416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45" name="Google Shape;9145;g3681a448973_2_541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46" name="Google Shape;9146;g3681a448973_2_541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47" name="Google Shape;9147;g3681a448973_2_541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9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9" name="Google Shape;9149;g3681a448973_2_541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0" name="Google Shape;9150;g3681a448973_2_54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1" name="Google Shape;9151;g3681a448973_2_54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52" name="Google Shape;9152;g3681a448973_2_541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53" name="Google Shape;9153;g3681a448973_2_54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4" name="Google Shape;9154;g3681a448973_2_541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55" name="Google Shape;9155;g3681a448973_2_54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6" name="Google Shape;9156;g3681a448973_2_54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9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8" name="Google Shape;9158;g3681a448973_2_5418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59" name="Google Shape;9159;g3681a448973_2_541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0" name="Google Shape;9160;g3681a448973_2_541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1" name="Google Shape;9161;g3681a448973_2_54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2" name="Google Shape;9162;g3681a448973_2_54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3" name="Google Shape;9163;g3681a448973_2_54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64" name="Google Shape;9164;g3681a448973_2_541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65" name="Google Shape;9165;g3681a448973_2_54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6" name="Google Shape;9166;g3681a448973_2_54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67" name="Google Shape;9167;g3681a448973_2_54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8" name="Google Shape;9168;g3681a448973_2_54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69" name="Google Shape;9169;g3681a448973_2_541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9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1" name="Google Shape;9171;g3681a448973_2_5420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72" name="Google Shape;9172;g3681a448973_2_5420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3" name="Google Shape;9173;g3681a448973_2_5420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74" name="Google Shape;9174;g3681a448973_2_54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75" name="Google Shape;9175;g3681a448973_2_5420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176" name="Google Shape;9176;g3681a448973_2_54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7" name="Google Shape;9177;g3681a448973_2_54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78" name="Google Shape;9178;g3681a448973_2_54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9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0" name="Google Shape;9180;g3681a448973_2_542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81" name="Google Shape;9181;g3681a448973_2_542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2" name="Google Shape;9182;g3681a448973_2_54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3" name="Google Shape;9183;g3681a448973_2_542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84" name="Google Shape;9184;g3681a448973_2_54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85" name="Google Shape;9185;g3681a448973_2_542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6" name="Google Shape;9186;g3681a448973_2_542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7" name="Google Shape;987;g3681a448973_2_139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88" name="Google Shape;988;g3681a448973_2_139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g3681a448973_2_139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g3681a448973_2_139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1" name="Google Shape;991;g3681a448973_2_139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2" name="Google Shape;992;g3681a448973_2_1395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" name="Google Shape;993;g3681a448973_2_1395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9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8" name="Google Shape;9188;g3681a448973_2_542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89" name="Google Shape;9189;g3681a448973_2_542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90" name="Google Shape;9190;g3681a448973_2_542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191" name="Google Shape;9191;g3681a448973_2_542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2" name="Google Shape;9192;g3681a448973_2_542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93" name="Google Shape;9193;g3681a448973_2_542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194" name="Google Shape;9194;g3681a448973_2_54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6" name="Google Shape;9196;g3681a448973_2_542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97" name="Google Shape;9197;g3681a448973_2_54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98" name="Google Shape;9198;g3681a448973_2_542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99" name="Google Shape;9199;g3681a448973_2_54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0" name="Google Shape;9200;g3681a448973_2_54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1" name="Google Shape;9201;g3681a448973_2_54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2" name="Google Shape;9202;g3681a448973_2_54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3" name="Google Shape;9203;g3681a448973_2_542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4" name="Google Shape;9204;g3681a448973_2_54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5" name="Google Shape;9205;g3681a448973_2_54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7" name="Google Shape;9207;g3681a448973_2_542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8" name="Google Shape;9208;g3681a448973_2_5423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209" name="Google Shape;9209;g3681a448973_2_542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10" name="Google Shape;9210;g3681a448973_2_54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11" name="Google Shape;9211;g3681a448973_2_542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12" name="Google Shape;9212;g3681a448973_2_542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3" name="Google Shape;9213;g3681a448973_2_542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14" name="Google Shape;9214;g3681a448973_2_5423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5" name="Google Shape;9215;g3681a448973_2_5423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6" name="Google Shape;9216;g3681a448973_2_542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17" name="Google Shape;9217;g3681a448973_2_54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9" name="Google Shape;9219;g3681a448973_2_542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20" name="Google Shape;9220;g3681a448973_2_54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1" name="Google Shape;9221;g3681a448973_2_542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22" name="Google Shape;9222;g3681a448973_2_54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3" name="Google Shape;9223;g3681a448973_2_54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24" name="Google Shape;9224;g3681a448973_2_5424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5" name="Google Shape;9225;g3681a448973_2_5424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26" name="Google Shape;9226;g3681a448973_2_5424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7" name="Google Shape;9227;g3681a448973_2_542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28" name="Google Shape;9228;g3681a448973_2_542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9" name="Google Shape;9229;g3681a448973_2_542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0" name="Google Shape;9230;g3681a448973_2_54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1" name="Google Shape;9231;g3681a448973_2_54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3" name="Google Shape;9233;g3681a448973_2_542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34" name="Google Shape;9234;g3681a448973_2_54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5" name="Google Shape;9235;g3681a448973_2_542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36" name="Google Shape;9236;g3681a448973_2_54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g3681a448973_2_54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38" name="Google Shape;9238;g3681a448973_2_542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9" name="Google Shape;9239;g3681a448973_2_542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0" name="Google Shape;9240;g3681a448973_2_54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1" name="Google Shape;9241;g3681a448973_2_54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3" name="Google Shape;9243;g3681a448973_2_542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44" name="Google Shape;9244;g3681a448973_2_542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5" name="Google Shape;9245;g3681a448973_2_542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46" name="Google Shape;9246;g3681a448973_2_5427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7" name="Google Shape;9247;g3681a448973_2_5427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8" name="Google Shape;9248;g3681a448973_2_542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49" name="Google Shape;9249;g3681a448973_2_542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50" name="Google Shape;9250;g3681a448973_2_542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2" name="Google Shape;9252;g3681a448973_2_542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53" name="Google Shape;9253;g3681a448973_2_54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54" name="Google Shape;9254;g3681a448973_2_54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55" name="Google Shape;9255;g3681a448973_2_5428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56" name="Google Shape;9256;g3681a448973_2_54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7" name="Google Shape;9257;g3681a448973_2_542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58" name="Google Shape;9258;g3681a448973_2_54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9" name="Google Shape;9259;g3681a448973_2_54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Google Shape;9261;g3681a448973_2_5429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2" name="Google Shape;9262;g3681a448973_2_542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3" name="Google Shape;9263;g3681a448973_2_542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64" name="Google Shape;9264;g3681a448973_2_542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65" name="Google Shape;9265;g3681a448973_2_542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266" name="Google Shape;9266;g3681a448973_2_542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7" name="Google Shape;9267;g3681a448973_2_542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68" name="Google Shape;9268;g3681a448973_2_54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9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70" name="Google Shape;9270;g3681a448973_2_5429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271" name="Google Shape;9271;g3681a448973_2_542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2" name="Google Shape;9272;g3681a448973_2_542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3" name="Google Shape;9273;g3681a448973_2_542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74" name="Google Shape;9274;g3681a448973_2_54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75" name="Google Shape;9275;g3681a448973_2_5429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76" name="Google Shape;9276;g3681a448973_2_5429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g3681a448973_2_5430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9" name="Google Shape;9279;g3681a448973_2_543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g3681a448973_2_543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1" name="Google Shape;9281;g3681a448973_2_543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2" name="Google Shape;9282;g3681a448973_2_543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3" name="Google Shape;9283;g3681a448973_2_543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84" name="Google Shape;9284;g3681a448973_2_543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85" name="Google Shape;9285;g3681a448973_2_54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6" name="Google Shape;9286;g3681a448973_2_543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87" name="Google Shape;9287;g3681a448973_2_543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8" name="Google Shape;9288;g3681a448973_2_543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9" name="Google Shape;9289;g3681a448973_2_543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g3681a448973_2_1396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" name="Google Shape;996;g3681a448973_2_139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" name="Google Shape;997;g3681a448973_2_139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" name="Google Shape;998;g3681a448973_2_139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" name="Google Shape;999;g3681a448973_2_139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0" name="Google Shape;1000;g3681a448973_2_13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1" name="Google Shape;1001;g3681a448973_2_139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2" name="Google Shape;1002;g3681a448973_2_139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" name="Google Shape;1003;g3681a448973_2_139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4" name="Google Shape;1004;g3681a448973_2_139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" name="Google Shape;1005;g3681a448973_2_139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6" name="Google Shape;1006;g3681a448973_2_1396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1" name="Google Shape;9291;g3681a448973_2_5432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92" name="Google Shape;9292;g3681a448973_2_5432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93" name="Google Shape;9293;g3681a448973_2_5432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294" name="Google Shape;9294;g3681a448973_2_543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5" name="Google Shape;9295;g3681a448973_2_543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96" name="Google Shape;9296;g3681a448973_2_543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297" name="Google Shape;9297;g3681a448973_2_54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9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9" name="Google Shape;9299;g3681a448973_2_543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00" name="Google Shape;9300;g3681a448973_2_543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1" name="Google Shape;9301;g3681a448973_2_543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2" name="Google Shape;9302;g3681a448973_2_543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03" name="Google Shape;9303;g3681a448973_2_54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4" name="Google Shape;9304;g3681a448973_2_54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05" name="Google Shape;9305;g3681a448973_2_543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06" name="Google Shape;9306;g3681a448973_2_54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7" name="Google Shape;9307;g3681a448973_2_54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08" name="Google Shape;9308;g3681a448973_2_54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9" name="Google Shape;9309;g3681a448973_2_54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10" name="Google Shape;9310;g3681a448973_2_543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9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2" name="Google Shape;9312;g3681a448973_2_543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13" name="Google Shape;9313;g3681a448973_2_54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4" name="Google Shape;9314;g3681a448973_2_543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15" name="Google Shape;9315;g3681a448973_2_54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6" name="Google Shape;9316;g3681a448973_2_54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7" name="Google Shape;9317;g3681a448973_2_543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8" name="Google Shape;9318;g3681a448973_2_543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19" name="Google Shape;9319;g3681a448973_2_543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0" name="Google Shape;9320;g3681a448973_2_54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1" name="Google Shape;9321;g3681a448973_2_54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3" name="Google Shape;9323;g3681a448973_2_54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4" name="Google Shape;9324;g3681a448973_2_5435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25" name="Google Shape;9325;g3681a448973_2_543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26" name="Google Shape;9326;g3681a448973_2_54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7" name="Google Shape;9327;g3681a448973_2_543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28" name="Google Shape;9328;g3681a448973_2_54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9" name="Google Shape;9329;g3681a448973_2_54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30" name="Google Shape;9330;g3681a448973_2_5435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31" name="Google Shape;9331;g3681a448973_2_5435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2" name="Google Shape;9332;g3681a448973_2_54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3" name="Google Shape;9333;g3681a448973_2_54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9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5" name="Google Shape;9335;g3681a448973_2_543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36" name="Google Shape;9336;g3681a448973_2_54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7" name="Google Shape;9337;g3681a448973_2_543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38" name="Google Shape;9338;g3681a448973_2_54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9" name="Google Shape;9339;g3681a448973_2_54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40" name="Google Shape;9340;g3681a448973_2_543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1" name="Google Shape;9341;g3681a448973_2_543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42" name="Google Shape;9342;g3681a448973_2_543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3" name="Google Shape;9343;g3681a448973_2_54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44" name="Google Shape;9344;g3681a448973_2_54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5" name="Google Shape;9345;g3681a448973_2_54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6" name="Google Shape;9346;g3681a448973_2_54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7" name="Google Shape;9347;g3681a448973_2_54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9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49" name="Google Shape;9349;g3681a448973_2_543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50" name="Google Shape;9350;g3681a448973_2_54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1" name="Google Shape;9351;g3681a448973_2_543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52" name="Google Shape;9352;g3681a448973_2_54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3" name="Google Shape;9353;g3681a448973_2_54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54" name="Google Shape;9354;g3681a448973_2_543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5" name="Google Shape;9355;g3681a448973_2_543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6" name="Google Shape;9356;g3681a448973_2_54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57" name="Google Shape;9357;g3681a448973_2_54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9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9" name="Google Shape;9359;g3681a448973_2_5438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60" name="Google Shape;9360;g3681a448973_2_543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1" name="Google Shape;9361;g3681a448973_2_543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62" name="Google Shape;9362;g3681a448973_2_5438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3" name="Google Shape;9363;g3681a448973_2_5438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4" name="Google Shape;9364;g3681a448973_2_5438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5" name="Google Shape;9365;g3681a448973_2_543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66" name="Google Shape;9366;g3681a448973_2_543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g3681a448973_2_54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9" name="Google Shape;9369;g3681a448973_2_54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0" name="Google Shape;9370;g3681a448973_2_54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71" name="Google Shape;9371;g3681a448973_2_543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72" name="Google Shape;9372;g3681a448973_2_54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3" name="Google Shape;9373;g3681a448973_2_543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74" name="Google Shape;9374;g3681a448973_2_54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5" name="Google Shape;9375;g3681a448973_2_54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9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7" name="Google Shape;9377;g3681a448973_2_544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8" name="Google Shape;9378;g3681a448973_2_54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9" name="Google Shape;9379;g3681a448973_2_54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80" name="Google Shape;9380;g3681a448973_2_544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81" name="Google Shape;9381;g3681a448973_2_54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2" name="Google Shape;9382;g3681a448973_2_54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83" name="Google Shape;9383;g3681a448973_2_54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4" name="Google Shape;9384;g3681a448973_2_54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9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6" name="Google Shape;9386;g3681a448973_2_544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7" name="Google Shape;9387;g3681a448973_2_544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8" name="Google Shape;9388;g3681a448973_2_544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9" name="Google Shape;9389;g3681a448973_2_54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0" name="Google Shape;9390;g3681a448973_2_54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1" name="Google Shape;9391;g3681a448973_2_54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2" name="Google Shape;9392;g3681a448973_2_54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93" name="Google Shape;9393;g3681a448973_2_54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4" name="Google Shape;9394;g3681a448973_2_54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95" name="Google Shape;9395;g3681a448973_2_54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6" name="Google Shape;9396;g3681a448973_2_54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7" name="Google Shape;9397;g3681a448973_2_544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g3681a448973_2_1397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9" name="Google Shape;1009;g3681a448973_2_1397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0" name="Google Shape;1010;g3681a448973_2_1397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1" name="Google Shape;1011;g3681a448973_2_139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g3681a448973_2_139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3" name="Google Shape;1013;g3681a448973_2_139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14" name="Google Shape;1014;g3681a448973_2_13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9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9" name="Google Shape;9399;g3681a448973_2_544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0" name="Google Shape;9400;g3681a448973_2_544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1" name="Google Shape;9401;g3681a448973_2_544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2" name="Google Shape;9402;g3681a448973_2_544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3" name="Google Shape;9403;g3681a448973_2_54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04" name="Google Shape;9404;g3681a448973_2_54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05" name="Google Shape;9405;g3681a448973_2_544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06" name="Google Shape;9406;g3681a448973_2_54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07" name="Google Shape;9407;g3681a448973_2_544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08" name="Google Shape;9408;g3681a448973_2_54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9" name="Google Shape;9409;g3681a448973_2_54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10" name="Google Shape;9410;g3681a448973_2_544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9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2" name="Google Shape;9412;g3681a448973_2_544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3" name="Google Shape;9413;g3681a448973_2_544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4" name="Google Shape;9414;g3681a448973_2_544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15" name="Google Shape;9415;g3681a448973_2_544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16" name="Google Shape;9416;g3681a448973_2_544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417" name="Google Shape;9417;g3681a448973_2_544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8" name="Google Shape;9418;g3681a448973_2_544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19" name="Google Shape;9419;g3681a448973_2_54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9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" name="Google Shape;9421;g3681a448973_2_544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422" name="Google Shape;9422;g3681a448973_2_544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3" name="Google Shape;9423;g3681a448973_2_544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4" name="Google Shape;9424;g3681a448973_2_544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25" name="Google Shape;9425;g3681a448973_2_54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26" name="Google Shape;9426;g3681a448973_2_544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7" name="Google Shape;9427;g3681a448973_2_544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9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9" name="Google Shape;9429;g3681a448973_2_5445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30" name="Google Shape;9430;g3681a448973_2_5445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31" name="Google Shape;9431;g3681a448973_2_544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432" name="Google Shape;9432;g3681a448973_2_544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3" name="Google Shape;9433;g3681a448973_2_544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34" name="Google Shape;9434;g3681a448973_2_544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435" name="Google Shape;9435;g3681a448973_2_54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9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7" name="Google Shape;9437;g3681a448973_2_54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8" name="Google Shape;9438;g3681a448973_2_54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9" name="Google Shape;9439;g3681a448973_2_54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0" name="Google Shape;9440;g3681a448973_2_54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41" name="Google Shape;9441;g3681a448973_2_54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42" name="Google Shape;9442;g3681a448973_2_54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43" name="Google Shape;9443;g3681a448973_2_54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44" name="Google Shape;9444;g3681a448973_2_54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5" name="Google Shape;9445;g3681a448973_2_54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46" name="Google Shape;9446;g3681a448973_2_54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7" name="Google Shape;9447;g3681a448973_2_54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48" name="Google Shape;9448;g3681a448973_2_54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9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0" name="Google Shape;9450;g3681a448973_2_5447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1" name="Google Shape;9451;g3681a448973_2_544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2" name="Google Shape;9452;g3681a448973_2_54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3" name="Google Shape;9453;g3681a448973_2_54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54" name="Google Shape;9454;g3681a448973_2_54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55" name="Google Shape;9455;g3681a448973_2_54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56" name="Google Shape;9456;g3681a448973_2_54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57" name="Google Shape;9457;g3681a448973_2_54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58" name="Google Shape;9458;g3681a448973_2_54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59" name="Google Shape;9459;g3681a448973_2_54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0" name="Google Shape;9460;g3681a448973_2_54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61" name="Google Shape;9461;g3681a448973_2_544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9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3" name="Google Shape;9463;g3681a448973_2_544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64" name="Google Shape;9464;g3681a448973_2_54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65" name="Google Shape;9465;g3681a448973_2_544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66" name="Google Shape;9466;g3681a448973_2_54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7" name="Google Shape;9467;g3681a448973_2_54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68" name="Google Shape;9468;g3681a448973_2_54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9" name="Google Shape;9469;g3681a448973_2_54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0" name="Google Shape;9470;g3681a448973_2_544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71" name="Google Shape;9471;g3681a448973_2_54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72" name="Google Shape;9472;g3681a448973_2_54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9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4" name="Google Shape;9474;g3681a448973_2_54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5" name="Google Shape;9475;g3681a448973_2_545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476" name="Google Shape;9476;g3681a448973_2_545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77" name="Google Shape;9477;g3681a448973_2_54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78" name="Google Shape;9478;g3681a448973_2_54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79" name="Google Shape;9479;g3681a448973_2_54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0" name="Google Shape;9480;g3681a448973_2_54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81" name="Google Shape;9481;g3681a448973_2_545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2" name="Google Shape;9482;g3681a448973_2_545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83" name="Google Shape;9483;g3681a448973_2_54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84" name="Google Shape;9484;g3681a448973_2_54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6" name="Google Shape;9486;g3681a448973_2_545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87" name="Google Shape;9487;g3681a448973_2_54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88" name="Google Shape;9488;g3681a448973_2_545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89" name="Google Shape;9489;g3681a448973_2_54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0" name="Google Shape;9490;g3681a448973_2_54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91" name="Google Shape;9491;g3681a448973_2_545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2" name="Google Shape;9492;g3681a448973_2_545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3" name="Google Shape;9493;g3681a448973_2_545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4" name="Google Shape;9494;g3681a448973_2_54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5" name="Google Shape;9495;g3681a448973_2_54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6" name="Google Shape;9496;g3681a448973_2_54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7" name="Google Shape;9497;g3681a448973_2_54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8" name="Google Shape;9498;g3681a448973_2_54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0" name="Google Shape;9500;g3681a448973_2_545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01" name="Google Shape;9501;g3681a448973_2_54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2" name="Google Shape;9502;g3681a448973_2_545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03" name="Google Shape;9503;g3681a448973_2_54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04" name="Google Shape;9504;g3681a448973_2_54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05" name="Google Shape;9505;g3681a448973_2_54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6" name="Google Shape;9506;g3681a448973_2_54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7" name="Google Shape;9507;g3681a448973_2_54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08" name="Google Shape;9508;g3681a448973_2_54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g3681a448973_2_139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7" name="Google Shape;1017;g3681a448973_2_13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" name="Google Shape;1018;g3681a448973_2_139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9" name="Google Shape;1019;g3681a448973_2_139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" name="Google Shape;1020;g3681a448973_2_139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1" name="Google Shape;1021;g3681a448973_2_139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" name="Google Shape;1022;g3681a448973_2_139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" name="Google Shape;1023;g3681a448973_2_139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" name="Google Shape;1024;g3681a448973_2_139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" name="Google Shape;1025;g3681a448973_2_13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9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0" name="Google Shape;9510;g3681a448973_2_54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11" name="Google Shape;9511;g3681a448973_2_54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2" name="Google Shape;9512;g3681a448973_2_54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13" name="Google Shape;9513;g3681a448973_2_5453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14" name="Google Shape;9514;g3681a448973_2_545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5" name="Google Shape;9515;g3681a448973_2_54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16" name="Google Shape;9516;g3681a448973_2_54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17" name="Google Shape;9517;g3681a448973_2_54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9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9" name="Google Shape;9519;g3681a448973_2_545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0" name="Google Shape;9520;g3681a448973_2_54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1" name="Google Shape;9521;g3681a448973_2_54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22" name="Google Shape;9522;g3681a448973_2_545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23" name="Google Shape;9523;g3681a448973_2_54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4" name="Google Shape;9524;g3681a448973_2_545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25" name="Google Shape;9525;g3681a448973_2_54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6" name="Google Shape;9526;g3681a448973_2_54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9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8" name="Google Shape;9528;g3681a448973_2_545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9" name="Google Shape;9529;g3681a448973_2_545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0" name="Google Shape;9530;g3681a448973_2_545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1" name="Google Shape;9531;g3681a448973_2_545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2" name="Google Shape;9532;g3681a448973_2_54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33" name="Google Shape;9533;g3681a448973_2_54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34" name="Google Shape;9534;g3681a448973_2_545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35" name="Google Shape;9535;g3681a448973_2_54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36" name="Google Shape;9536;g3681a448973_2_545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37" name="Google Shape;9537;g3681a448973_2_54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38" name="Google Shape;9538;g3681a448973_2_54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39" name="Google Shape;9539;g3681a448973_2_545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9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1" name="Google Shape;9541;g3681a448973_2_5457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2" name="Google Shape;9542;g3681a448973_2_545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3" name="Google Shape;9543;g3681a448973_2_545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4" name="Google Shape;9544;g3681a448973_2_545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45" name="Google Shape;9545;g3681a448973_2_54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6" name="Google Shape;9546;g3681a448973_2_54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47" name="Google Shape;9547;g3681a448973_2_545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48" name="Google Shape;9548;g3681a448973_2_54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49" name="Google Shape;9549;g3681a448973_2_545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50" name="Google Shape;9550;g3681a448973_2_54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1" name="Google Shape;9551;g3681a448973_2_54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52" name="Google Shape;9552;g3681a448973_2_545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9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4" name="Google Shape;9554;g3681a448973_2_5458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5" name="Google Shape;9555;g3681a448973_2_545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6" name="Google Shape;9556;g3681a448973_2_545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7" name="Google Shape;9557;g3681a448973_2_545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8" name="Google Shape;9558;g3681a448973_2_54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59" name="Google Shape;9559;g3681a448973_2_54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60" name="Google Shape;9560;g3681a448973_2_545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61" name="Google Shape;9561;g3681a448973_2_54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2" name="Google Shape;9562;g3681a448973_2_545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63" name="Google Shape;9563;g3681a448973_2_54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4" name="Google Shape;9564;g3681a448973_2_54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5" name="Google Shape;9565;g3681a448973_2_545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9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7" name="Google Shape;9567;g3681a448973_2_5459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8" name="Google Shape;9568;g3681a448973_2_545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9" name="Google Shape;9569;g3681a448973_2_545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70" name="Google Shape;9570;g3681a448973_2_54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1" name="Google Shape;9571;g3681a448973_2_54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72" name="Google Shape;9572;g3681a448973_2_54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73" name="Google Shape;9573;g3681a448973_2_54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74" name="Google Shape;9574;g3681a448973_2_54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75" name="Google Shape;9575;g3681a448973_2_54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76" name="Google Shape;9576;g3681a448973_2_54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77" name="Google Shape;9577;g3681a448973_2_54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78" name="Google Shape;9578;g3681a448973_2_545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9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0" name="Google Shape;9580;g3681a448973_2_5460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1" name="Google Shape;9581;g3681a448973_2_5460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2" name="Google Shape;9582;g3681a448973_2_5460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83" name="Google Shape;9583;g3681a448973_2_54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84" name="Google Shape;9584;g3681a448973_2_5460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585" name="Google Shape;9585;g3681a448973_2_54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6" name="Google Shape;9586;g3681a448973_2_54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7" name="Google Shape;9587;g3681a448973_2_54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9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9" name="Google Shape;9589;g3681a448973_2_546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90" name="Google Shape;9590;g3681a448973_2_546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1" name="Google Shape;9591;g3681a448973_2_546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2" name="Google Shape;9592;g3681a448973_2_546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93" name="Google Shape;9593;g3681a448973_2_54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94" name="Google Shape;9594;g3681a448973_2_5461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5" name="Google Shape;9595;g3681a448973_2_5461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9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7" name="Google Shape;9597;g3681a448973_2_5462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98" name="Google Shape;9598;g3681a448973_2_5462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99" name="Google Shape;9599;g3681a448973_2_5462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600" name="Google Shape;9600;g3681a448973_2_546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1" name="Google Shape;9601;g3681a448973_2_546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02" name="Google Shape;9602;g3681a448973_2_546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603" name="Google Shape;9603;g3681a448973_2_54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9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5" name="Google Shape;9605;g3681a448973_2_5463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06" name="Google Shape;9606;g3681a448973_2_546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7" name="Google Shape;9607;g3681a448973_2_546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8" name="Google Shape;9608;g3681a448973_2_546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9" name="Google Shape;9609;g3681a448973_2_54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0" name="Google Shape;9610;g3681a448973_2_54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11" name="Google Shape;9611;g3681a448973_2_546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12" name="Google Shape;9612;g3681a448973_2_54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3" name="Google Shape;9613;g3681a448973_2_546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14" name="Google Shape;9614;g3681a448973_2_54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5" name="Google Shape;9615;g3681a448973_2_54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16" name="Google Shape;9616;g3681a448973_2_546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g3681a448973_2_139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" name="Google Shape;1028;g3681a448973_2_139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9" name="Google Shape;1029;g3681a448973_2_139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30" name="Google Shape;1030;g3681a448973_2_13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1" name="Google Shape;1031;g3681a448973_2_139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2" name="Google Shape;1032;g3681a448973_2_13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3" name="Google Shape;1033;g3681a448973_2_13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4" name="Google Shape;1034;g3681a448973_2_1399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" name="Google Shape;1035;g3681a448973_2_1399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" name="Google Shape;1036;g3681a448973_2_13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7" name="Google Shape;1037;g3681a448973_2_13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9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18" name="Google Shape;9618;g3681a448973_2_54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19" name="Google Shape;9619;g3681a448973_2_54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0" name="Google Shape;9620;g3681a448973_2_54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21" name="Google Shape;9621;g3681a448973_2_54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2" name="Google Shape;9622;g3681a448973_2_54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23" name="Google Shape;9623;g3681a448973_2_546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4" name="Google Shape;9624;g3681a448973_2_546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5" name="Google Shape;9625;g3681a448973_2_546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6" name="Google Shape;9626;g3681a448973_2_54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7" name="Google Shape;9627;g3681a448973_2_54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9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9" name="Google Shape;9629;g3681a448973_2_54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0" name="Google Shape;9630;g3681a448973_2_5465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31" name="Google Shape;9631;g3681a448973_2_546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32" name="Google Shape;9632;g3681a448973_2_54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3" name="Google Shape;9633;g3681a448973_2_546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34" name="Google Shape;9634;g3681a448973_2_54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5" name="Google Shape;9635;g3681a448973_2_54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6" name="Google Shape;9636;g3681a448973_2_5465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7" name="Google Shape;9637;g3681a448973_2_5465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8" name="Google Shape;9638;g3681a448973_2_54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9" name="Google Shape;9639;g3681a448973_2_54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9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1" name="Google Shape;9641;g3681a448973_2_546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42" name="Google Shape;9642;g3681a448973_2_54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3" name="Google Shape;9643;g3681a448973_2_546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44" name="Google Shape;9644;g3681a448973_2_54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5" name="Google Shape;9645;g3681a448973_2_54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46" name="Google Shape;9646;g3681a448973_2_5467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7" name="Google Shape;9647;g3681a448973_2_5467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48" name="Google Shape;9648;g3681a448973_2_5467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49" name="Google Shape;9649;g3681a448973_2_546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50" name="Google Shape;9650;g3681a448973_2_546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1" name="Google Shape;9651;g3681a448973_2_546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52" name="Google Shape;9652;g3681a448973_2_54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53" name="Google Shape;9653;g3681a448973_2_54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5" name="Google Shape;9655;g3681a448973_2_546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56" name="Google Shape;9656;g3681a448973_2_54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57" name="Google Shape;9657;g3681a448973_2_546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58" name="Google Shape;9658;g3681a448973_2_54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59" name="Google Shape;9659;g3681a448973_2_54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60" name="Google Shape;9660;g3681a448973_2_54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1" name="Google Shape;9661;g3681a448973_2_54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2" name="Google Shape;9662;g3681a448973_2_54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3" name="Google Shape;9663;g3681a448973_2_54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9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5" name="Google Shape;9665;g3681a448973_2_546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66" name="Google Shape;9666;g3681a448973_2_546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7" name="Google Shape;9667;g3681a448973_2_546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68" name="Google Shape;9668;g3681a448973_2_5469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69" name="Google Shape;9669;g3681a448973_2_5469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70" name="Google Shape;9670;g3681a448973_2_546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71" name="Google Shape;9671;g3681a448973_2_54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72" name="Google Shape;9672;g3681a448973_2_546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9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4" name="Google Shape;9674;g3681a448973_2_547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75" name="Google Shape;9675;g3681a448973_2_54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6" name="Google Shape;9676;g3681a448973_2_54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77" name="Google Shape;9677;g3681a448973_2_547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78" name="Google Shape;9678;g3681a448973_2_54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79" name="Google Shape;9679;g3681a448973_2_54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80" name="Google Shape;9680;g3681a448973_2_54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81" name="Google Shape;9681;g3681a448973_2_54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9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3" name="Google Shape;9683;g3681a448973_2_5471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4" name="Google Shape;9684;g3681a448973_2_547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5" name="Google Shape;9685;g3681a448973_2_547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86" name="Google Shape;9686;g3681a448973_2_547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87" name="Google Shape;9687;g3681a448973_2_547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688" name="Google Shape;9688;g3681a448973_2_547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9" name="Google Shape;9689;g3681a448973_2_547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90" name="Google Shape;9690;g3681a448973_2_54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9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2" name="Google Shape;9692;g3681a448973_2_5472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93" name="Google Shape;9693;g3681a448973_2_547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4" name="Google Shape;9694;g3681a448973_2_54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5" name="Google Shape;9695;g3681a448973_2_547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96" name="Google Shape;9696;g3681a448973_2_54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97" name="Google Shape;9697;g3681a448973_2_5472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8" name="Google Shape;9698;g3681a448973_2_5472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9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0" name="Google Shape;9700;g3681a448973_2_547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01" name="Google Shape;9701;g3681a448973_2_5472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02" name="Google Shape;9702;g3681a448973_2_547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703" name="Google Shape;9703;g3681a448973_2_547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4" name="Google Shape;9704;g3681a448973_2_547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05" name="Google Shape;9705;g3681a448973_2_547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706" name="Google Shape;9706;g3681a448973_2_547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9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8" name="Google Shape;9708;g3681a448973_2_5473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09" name="Google Shape;9709;g3681a448973_2_547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0" name="Google Shape;9710;g3681a448973_2_547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1" name="Google Shape;9711;g3681a448973_2_547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2" name="Google Shape;9712;g3681a448973_2_54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13" name="Google Shape;9713;g3681a448973_2_54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14" name="Google Shape;9714;g3681a448973_2_5473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15" name="Google Shape;9715;g3681a448973_2_54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6" name="Google Shape;9716;g3681a448973_2_547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17" name="Google Shape;9717;g3681a448973_2_54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8" name="Google Shape;9718;g3681a448973_2_54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19" name="Google Shape;9719;g3681a448973_2_547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99" Type="http://schemas.openxmlformats.org/officeDocument/2006/relationships/slideLayout" Target="../slideLayouts/slideLayout299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24" Type="http://schemas.openxmlformats.org/officeDocument/2006/relationships/slideLayout" Target="../slideLayouts/slideLayout324.xml"/><Relationship Id="rId366" Type="http://schemas.openxmlformats.org/officeDocument/2006/relationships/slideLayout" Target="../slideLayouts/slideLayout366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377" Type="http://schemas.openxmlformats.org/officeDocument/2006/relationships/slideLayout" Target="../slideLayouts/slideLayout377.xml"/><Relationship Id="rId5" Type="http://schemas.openxmlformats.org/officeDocument/2006/relationships/slideLayout" Target="../slideLayouts/slideLayout5.xml"/><Relationship Id="rId181" Type="http://schemas.openxmlformats.org/officeDocument/2006/relationships/slideLayout" Target="../slideLayouts/slideLayout181.xml"/><Relationship Id="rId237" Type="http://schemas.openxmlformats.org/officeDocument/2006/relationships/slideLayout" Target="../slideLayouts/slideLayout237.xml"/><Relationship Id="rId402" Type="http://schemas.openxmlformats.org/officeDocument/2006/relationships/slideLayout" Target="../slideLayouts/slideLayout402.xml"/><Relationship Id="rId279" Type="http://schemas.openxmlformats.org/officeDocument/2006/relationships/slideLayout" Target="../slideLayouts/slideLayout279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46" Type="http://schemas.openxmlformats.org/officeDocument/2006/relationships/slideLayout" Target="../slideLayouts/slideLayout346.xml"/><Relationship Id="rId388" Type="http://schemas.openxmlformats.org/officeDocument/2006/relationships/slideLayout" Target="../slideLayouts/slideLayout388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248" Type="http://schemas.openxmlformats.org/officeDocument/2006/relationships/slideLayout" Target="../slideLayouts/slideLayout248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217" Type="http://schemas.openxmlformats.org/officeDocument/2006/relationships/slideLayout" Target="../slideLayouts/slideLayout217.xml"/><Relationship Id="rId399" Type="http://schemas.openxmlformats.org/officeDocument/2006/relationships/slideLayout" Target="../slideLayouts/slideLayout399.xml"/><Relationship Id="rId259" Type="http://schemas.openxmlformats.org/officeDocument/2006/relationships/slideLayout" Target="../slideLayouts/slideLayout259.xml"/><Relationship Id="rId424" Type="http://schemas.openxmlformats.org/officeDocument/2006/relationships/slideLayout" Target="../slideLayouts/slideLayout424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326" Type="http://schemas.openxmlformats.org/officeDocument/2006/relationships/slideLayout" Target="../slideLayouts/slideLayout326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172" Type="http://schemas.openxmlformats.org/officeDocument/2006/relationships/slideLayout" Target="../slideLayouts/slideLayout172.xml"/><Relationship Id="rId228" Type="http://schemas.openxmlformats.org/officeDocument/2006/relationships/slideLayout" Target="../slideLayouts/slideLayout228.xml"/><Relationship Id="rId281" Type="http://schemas.openxmlformats.org/officeDocument/2006/relationships/slideLayout" Target="../slideLayouts/slideLayout281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7" Type="http://schemas.openxmlformats.org/officeDocument/2006/relationships/slideLayout" Target="../slideLayouts/slideLayout7.xml"/><Relationship Id="rId183" Type="http://schemas.openxmlformats.org/officeDocument/2006/relationships/slideLayout" Target="../slideLayouts/slideLayout183.xml"/><Relationship Id="rId239" Type="http://schemas.openxmlformats.org/officeDocument/2006/relationships/slideLayout" Target="../slideLayouts/slideLayout239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250" Type="http://schemas.openxmlformats.org/officeDocument/2006/relationships/slideLayout" Target="../slideLayouts/slideLayout250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45" Type="http://schemas.openxmlformats.org/officeDocument/2006/relationships/slideLayout" Target="../slideLayouts/slideLayout45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152" Type="http://schemas.openxmlformats.org/officeDocument/2006/relationships/slideLayout" Target="../slideLayouts/slideLayout152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56" Type="http://schemas.openxmlformats.org/officeDocument/2006/relationships/slideLayout" Target="../slideLayouts/slideLayout56.xml"/><Relationship Id="rId317" Type="http://schemas.openxmlformats.org/officeDocument/2006/relationships/slideLayout" Target="../slideLayouts/slideLayout317.xml"/><Relationship Id="rId359" Type="http://schemas.openxmlformats.org/officeDocument/2006/relationships/slideLayout" Target="../slideLayouts/slideLayout359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63" Type="http://schemas.openxmlformats.org/officeDocument/2006/relationships/slideLayout" Target="../slideLayouts/slideLayout163.xml"/><Relationship Id="rId219" Type="http://schemas.openxmlformats.org/officeDocument/2006/relationships/slideLayout" Target="../slideLayouts/slideLayout219.xml"/><Relationship Id="rId370" Type="http://schemas.openxmlformats.org/officeDocument/2006/relationships/slideLayout" Target="../slideLayouts/slideLayout370.xml"/><Relationship Id="rId426" Type="http://schemas.openxmlformats.org/officeDocument/2006/relationships/slideLayout" Target="../slideLayouts/slideLayout426.xml"/><Relationship Id="rId230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5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328" Type="http://schemas.openxmlformats.org/officeDocument/2006/relationships/slideLayout" Target="../slideLayouts/slideLayout328.xml"/><Relationship Id="rId132" Type="http://schemas.openxmlformats.org/officeDocument/2006/relationships/slideLayout" Target="../slideLayouts/slideLayout132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241" Type="http://schemas.openxmlformats.org/officeDocument/2006/relationships/slideLayout" Target="../slideLayouts/slideLayout241.xml"/><Relationship Id="rId36" Type="http://schemas.openxmlformats.org/officeDocument/2006/relationships/slideLayout" Target="../slideLayouts/slideLayout36.xml"/><Relationship Id="rId283" Type="http://schemas.openxmlformats.org/officeDocument/2006/relationships/slideLayout" Target="../slideLayouts/slideLayout283.xml"/><Relationship Id="rId339" Type="http://schemas.openxmlformats.org/officeDocument/2006/relationships/slideLayout" Target="../slideLayouts/slideLayout339.xml"/><Relationship Id="rId78" Type="http://schemas.openxmlformats.org/officeDocument/2006/relationships/slideLayout" Target="../slideLayouts/slideLayout78.xml"/><Relationship Id="rId101" Type="http://schemas.openxmlformats.org/officeDocument/2006/relationships/slideLayout" Target="../slideLayouts/slideLayout101.xml"/><Relationship Id="rId143" Type="http://schemas.openxmlformats.org/officeDocument/2006/relationships/slideLayout" Target="../slideLayouts/slideLayout143.xml"/><Relationship Id="rId185" Type="http://schemas.openxmlformats.org/officeDocument/2006/relationships/slideLayout" Target="../slideLayouts/slideLayout185.xml"/><Relationship Id="rId350" Type="http://schemas.openxmlformats.org/officeDocument/2006/relationships/slideLayout" Target="../slideLayouts/slideLayout350.xml"/><Relationship Id="rId406" Type="http://schemas.openxmlformats.org/officeDocument/2006/relationships/slideLayout" Target="../slideLayouts/slideLayout406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392" Type="http://schemas.openxmlformats.org/officeDocument/2006/relationships/slideLayout" Target="../slideLayouts/slideLayout392.xml"/><Relationship Id="rId252" Type="http://schemas.openxmlformats.org/officeDocument/2006/relationships/slideLayout" Target="../slideLayouts/slideLayout252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47" Type="http://schemas.openxmlformats.org/officeDocument/2006/relationships/slideLayout" Target="../slideLayouts/slideLayout47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63" Type="http://schemas.openxmlformats.org/officeDocument/2006/relationships/slideLayout" Target="../slideLayouts/slideLayout263.xml"/><Relationship Id="rId319" Type="http://schemas.openxmlformats.org/officeDocument/2006/relationships/slideLayout" Target="../slideLayouts/slideLayout319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428" Type="http://schemas.openxmlformats.org/officeDocument/2006/relationships/slideLayout" Target="../slideLayouts/slideLayout428.xml"/><Relationship Id="rId232" Type="http://schemas.openxmlformats.org/officeDocument/2006/relationships/slideLayout" Target="../slideLayouts/slideLayout232.xml"/><Relationship Id="rId274" Type="http://schemas.openxmlformats.org/officeDocument/2006/relationships/slideLayout" Target="../slideLayouts/slideLayout274.xml"/><Relationship Id="rId27" Type="http://schemas.openxmlformats.org/officeDocument/2006/relationships/slideLayout" Target="../slideLayouts/slideLayout27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41" Type="http://schemas.openxmlformats.org/officeDocument/2006/relationships/slideLayout" Target="../slideLayouts/slideLayout341.xml"/><Relationship Id="rId383" Type="http://schemas.openxmlformats.org/officeDocument/2006/relationships/slideLayout" Target="../slideLayouts/slideLayout383.xml"/><Relationship Id="rId201" Type="http://schemas.openxmlformats.org/officeDocument/2006/relationships/slideLayout" Target="../slideLayouts/slideLayout201.xml"/><Relationship Id="rId243" Type="http://schemas.openxmlformats.org/officeDocument/2006/relationships/slideLayout" Target="../slideLayouts/slideLayout243.xml"/><Relationship Id="rId285" Type="http://schemas.openxmlformats.org/officeDocument/2006/relationships/slideLayout" Target="../slideLayouts/slideLayout285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87" Type="http://schemas.openxmlformats.org/officeDocument/2006/relationships/slideLayout" Target="../slideLayouts/slideLayout187.xml"/><Relationship Id="rId352" Type="http://schemas.openxmlformats.org/officeDocument/2006/relationships/slideLayout" Target="../slideLayouts/slideLayout352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75" Type="http://schemas.openxmlformats.org/officeDocument/2006/relationships/slideLayout" Target="../slideLayouts/slideLayout275.xml"/><Relationship Id="rId296" Type="http://schemas.openxmlformats.org/officeDocument/2006/relationships/slideLayout" Target="../slideLayouts/slideLayout296.xml"/><Relationship Id="rId300" Type="http://schemas.openxmlformats.org/officeDocument/2006/relationships/slideLayout" Target="../slideLayouts/slideLayout300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42" Type="http://schemas.openxmlformats.org/officeDocument/2006/relationships/slideLayout" Target="../slideLayouts/slideLayout342.xml"/><Relationship Id="rId363" Type="http://schemas.openxmlformats.org/officeDocument/2006/relationships/slideLayout" Target="../slideLayouts/slideLayout363.xml"/><Relationship Id="rId384" Type="http://schemas.openxmlformats.org/officeDocument/2006/relationships/slideLayout" Target="../slideLayouts/slideLayout384.xml"/><Relationship Id="rId419" Type="http://schemas.openxmlformats.org/officeDocument/2006/relationships/slideLayout" Target="../slideLayouts/slideLayout419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430" Type="http://schemas.openxmlformats.org/officeDocument/2006/relationships/theme" Target="../theme/theme1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286" Type="http://schemas.openxmlformats.org/officeDocument/2006/relationships/slideLayout" Target="../slideLayouts/slideLayout286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32" Type="http://schemas.openxmlformats.org/officeDocument/2006/relationships/slideLayout" Target="../slideLayouts/slideLayout332.xml"/><Relationship Id="rId353" Type="http://schemas.openxmlformats.org/officeDocument/2006/relationships/slideLayout" Target="../slideLayouts/slideLayout353.xml"/><Relationship Id="rId374" Type="http://schemas.openxmlformats.org/officeDocument/2006/relationships/slideLayout" Target="../slideLayouts/slideLayout374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420" Type="http://schemas.openxmlformats.org/officeDocument/2006/relationships/slideLayout" Target="../slideLayouts/slideLayout420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276" Type="http://schemas.openxmlformats.org/officeDocument/2006/relationships/slideLayout" Target="../slideLayouts/slideLayout276.xml"/><Relationship Id="rId297" Type="http://schemas.openxmlformats.org/officeDocument/2006/relationships/slideLayout" Target="../slideLayouts/slideLayout297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22" Type="http://schemas.openxmlformats.org/officeDocument/2006/relationships/slideLayout" Target="../slideLayouts/slideLayout322.xml"/><Relationship Id="rId343" Type="http://schemas.openxmlformats.org/officeDocument/2006/relationships/slideLayout" Target="../slideLayouts/slideLayout343.xml"/><Relationship Id="rId364" Type="http://schemas.openxmlformats.org/officeDocument/2006/relationships/slideLayout" Target="../slideLayouts/slideLayout364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385" Type="http://schemas.openxmlformats.org/officeDocument/2006/relationships/slideLayout" Target="../slideLayouts/slideLayout385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312" Type="http://schemas.openxmlformats.org/officeDocument/2006/relationships/slideLayout" Target="../slideLayouts/slideLayout312.xml"/><Relationship Id="rId333" Type="http://schemas.openxmlformats.org/officeDocument/2006/relationships/slideLayout" Target="../slideLayouts/slideLayout333.xml"/><Relationship Id="rId354" Type="http://schemas.openxmlformats.org/officeDocument/2006/relationships/slideLayout" Target="../slideLayouts/slideLayout354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75" Type="http://schemas.openxmlformats.org/officeDocument/2006/relationships/slideLayout" Target="../slideLayouts/slideLayout375.xml"/><Relationship Id="rId396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277" Type="http://schemas.openxmlformats.org/officeDocument/2006/relationships/slideLayout" Target="../slideLayouts/slideLayout277.xml"/><Relationship Id="rId298" Type="http://schemas.openxmlformats.org/officeDocument/2006/relationships/slideLayout" Target="../slideLayouts/slideLayout298.xml"/><Relationship Id="rId400" Type="http://schemas.openxmlformats.org/officeDocument/2006/relationships/slideLayout" Target="../slideLayouts/slideLayout400.xml"/><Relationship Id="rId421" Type="http://schemas.openxmlformats.org/officeDocument/2006/relationships/slideLayout" Target="../slideLayouts/slideLayout421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302" Type="http://schemas.openxmlformats.org/officeDocument/2006/relationships/slideLayout" Target="../slideLayouts/slideLayout302.xml"/><Relationship Id="rId323" Type="http://schemas.openxmlformats.org/officeDocument/2006/relationships/slideLayout" Target="../slideLayouts/slideLayout323.xml"/><Relationship Id="rId344" Type="http://schemas.openxmlformats.org/officeDocument/2006/relationships/slideLayout" Target="../slideLayouts/slideLayout344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65" Type="http://schemas.openxmlformats.org/officeDocument/2006/relationships/slideLayout" Target="../slideLayouts/slideLayout365.xml"/><Relationship Id="rId386" Type="http://schemas.openxmlformats.org/officeDocument/2006/relationships/slideLayout" Target="../slideLayouts/slideLayout386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313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334" Type="http://schemas.openxmlformats.org/officeDocument/2006/relationships/slideLayout" Target="../slideLayouts/slideLayout334.xml"/><Relationship Id="rId355" Type="http://schemas.openxmlformats.org/officeDocument/2006/relationships/slideLayout" Target="../slideLayouts/slideLayout355.xml"/><Relationship Id="rId376" Type="http://schemas.openxmlformats.org/officeDocument/2006/relationships/slideLayout" Target="../slideLayouts/slideLayout376.xml"/><Relationship Id="rId397" Type="http://schemas.openxmlformats.org/officeDocument/2006/relationships/slideLayout" Target="../slideLayouts/slideLayout397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422" Type="http://schemas.openxmlformats.org/officeDocument/2006/relationships/slideLayout" Target="../slideLayouts/slideLayout422.xml"/><Relationship Id="rId303" Type="http://schemas.openxmlformats.org/officeDocument/2006/relationships/slideLayout" Target="../slideLayouts/slideLayout303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387" Type="http://schemas.openxmlformats.org/officeDocument/2006/relationships/slideLayout" Target="../slideLayouts/slideLayout387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412" Type="http://schemas.openxmlformats.org/officeDocument/2006/relationships/slideLayout" Target="../slideLayouts/slideLayout412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356" Type="http://schemas.openxmlformats.org/officeDocument/2006/relationships/slideLayout" Target="../slideLayouts/slideLayout356.xml"/><Relationship Id="rId398" Type="http://schemas.openxmlformats.org/officeDocument/2006/relationships/slideLayout" Target="../slideLayouts/slideLayout398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367" Type="http://schemas.openxmlformats.org/officeDocument/2006/relationships/slideLayout" Target="../slideLayouts/slideLayout367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36" Type="http://schemas.openxmlformats.org/officeDocument/2006/relationships/slideLayout" Target="../slideLayouts/slideLayout336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378" Type="http://schemas.openxmlformats.org/officeDocument/2006/relationships/slideLayout" Target="../slideLayouts/slideLayout378.xml"/><Relationship Id="rId403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347" Type="http://schemas.openxmlformats.org/officeDocument/2006/relationships/slideLayout" Target="../slideLayouts/slideLayout347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414" Type="http://schemas.openxmlformats.org/officeDocument/2006/relationships/slideLayout" Target="../slideLayouts/slideLayout414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Relationship Id="rId55" Type="http://schemas.openxmlformats.org/officeDocument/2006/relationships/slideLayout" Target="../slideLayouts/slideLayout55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162" Type="http://schemas.openxmlformats.org/officeDocument/2006/relationships/slideLayout" Target="../slideLayouts/slideLayout16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369" Type="http://schemas.openxmlformats.org/officeDocument/2006/relationships/slideLayout" Target="../slideLayouts/slideLayout369.xml"/><Relationship Id="rId173" Type="http://schemas.openxmlformats.org/officeDocument/2006/relationships/slideLayout" Target="../slideLayouts/slideLayout173.xml"/><Relationship Id="rId229" Type="http://schemas.openxmlformats.org/officeDocument/2006/relationships/slideLayout" Target="../slideLayouts/slideLayout229.xml"/><Relationship Id="rId380" Type="http://schemas.openxmlformats.org/officeDocument/2006/relationships/slideLayout" Target="../slideLayouts/slideLayout380.xml"/><Relationship Id="rId240" Type="http://schemas.openxmlformats.org/officeDocument/2006/relationships/slideLayout" Target="../slideLayouts/slideLayout240.xml"/><Relationship Id="rId35" Type="http://schemas.openxmlformats.org/officeDocument/2006/relationships/slideLayout" Target="../slideLayouts/slideLayout35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38" Type="http://schemas.openxmlformats.org/officeDocument/2006/relationships/slideLayout" Target="../slideLayouts/slideLayout338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251" Type="http://schemas.openxmlformats.org/officeDocument/2006/relationships/slideLayout" Target="../slideLayouts/slideLayout251.xml"/><Relationship Id="rId46" Type="http://schemas.openxmlformats.org/officeDocument/2006/relationships/slideLayout" Target="../slideLayouts/slideLayout46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349" Type="http://schemas.openxmlformats.org/officeDocument/2006/relationships/slideLayout" Target="../slideLayouts/slideLayout349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3" Type="http://schemas.openxmlformats.org/officeDocument/2006/relationships/slideLayout" Target="../slideLayouts/slideLayout153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360" Type="http://schemas.openxmlformats.org/officeDocument/2006/relationships/slideLayout" Target="../slideLayouts/slideLayout360.xml"/><Relationship Id="rId416" Type="http://schemas.openxmlformats.org/officeDocument/2006/relationships/slideLayout" Target="../slideLayouts/slideLayout416.xml"/><Relationship Id="rId220" Type="http://schemas.openxmlformats.org/officeDocument/2006/relationships/slideLayout" Target="../slideLayouts/slideLayout220.xml"/><Relationship Id="rId15" Type="http://schemas.openxmlformats.org/officeDocument/2006/relationships/slideLayout" Target="../slideLayouts/slideLayout15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318" Type="http://schemas.openxmlformats.org/officeDocument/2006/relationships/slideLayout" Target="../slideLayouts/slideLayout318.xml"/><Relationship Id="rId99" Type="http://schemas.openxmlformats.org/officeDocument/2006/relationships/slideLayout" Target="../slideLayouts/slideLayout99.xml"/><Relationship Id="rId122" Type="http://schemas.openxmlformats.org/officeDocument/2006/relationships/slideLayout" Target="../slideLayouts/slideLayout122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427" Type="http://schemas.openxmlformats.org/officeDocument/2006/relationships/slideLayout" Target="../slideLayouts/slideLayout427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73" Type="http://schemas.openxmlformats.org/officeDocument/2006/relationships/slideLayout" Target="../slideLayouts/slideLayout273.xml"/><Relationship Id="rId329" Type="http://schemas.openxmlformats.org/officeDocument/2006/relationships/slideLayout" Target="../slideLayouts/slideLayout329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200" Type="http://schemas.openxmlformats.org/officeDocument/2006/relationships/slideLayout" Target="../slideLayouts/slideLayout200.xml"/><Relationship Id="rId382" Type="http://schemas.openxmlformats.org/officeDocument/2006/relationships/slideLayout" Target="../slideLayouts/slideLayout382.xml"/><Relationship Id="rId242" Type="http://schemas.openxmlformats.org/officeDocument/2006/relationships/slideLayout" Target="../slideLayouts/slideLayout242.xml"/><Relationship Id="rId284" Type="http://schemas.openxmlformats.org/officeDocument/2006/relationships/slideLayout" Target="../slideLayouts/slideLayout284.xml"/><Relationship Id="rId37" Type="http://schemas.openxmlformats.org/officeDocument/2006/relationships/slideLayout" Target="../slideLayouts/slideLayout37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51" Type="http://schemas.openxmlformats.org/officeDocument/2006/relationships/slideLayout" Target="../slideLayouts/slideLayout351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211" Type="http://schemas.openxmlformats.org/officeDocument/2006/relationships/slideLayout" Target="../slideLayouts/slideLayout211.xml"/><Relationship Id="rId253" Type="http://schemas.openxmlformats.org/officeDocument/2006/relationships/slideLayout" Target="../slideLayouts/slideLayout253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155" Type="http://schemas.openxmlformats.org/officeDocument/2006/relationships/slideLayout" Target="../slideLayouts/slideLayout155.xml"/><Relationship Id="rId197" Type="http://schemas.openxmlformats.org/officeDocument/2006/relationships/slideLayout" Target="../slideLayouts/slideLayout197.xml"/><Relationship Id="rId362" Type="http://schemas.openxmlformats.org/officeDocument/2006/relationships/slideLayout" Target="../slideLayouts/slideLayout362.xml"/><Relationship Id="rId418" Type="http://schemas.openxmlformats.org/officeDocument/2006/relationships/slideLayout" Target="../slideLayouts/slideLayout418.xml"/><Relationship Id="rId222" Type="http://schemas.openxmlformats.org/officeDocument/2006/relationships/slideLayout" Target="../slideLayouts/slideLayout222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166" Type="http://schemas.openxmlformats.org/officeDocument/2006/relationships/slideLayout" Target="../slideLayouts/slideLayout166.xml"/><Relationship Id="rId331" Type="http://schemas.openxmlformats.org/officeDocument/2006/relationships/slideLayout" Target="../slideLayouts/slideLayout331.xml"/><Relationship Id="rId373" Type="http://schemas.openxmlformats.org/officeDocument/2006/relationships/slideLayout" Target="../slideLayouts/slideLayout373.xml"/><Relationship Id="rId429" Type="http://schemas.openxmlformats.org/officeDocument/2006/relationships/slideLayout" Target="../slideLayouts/slideLayout429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46.xml"/><Relationship Id="rId299" Type="http://schemas.openxmlformats.org/officeDocument/2006/relationships/slideLayout" Target="../slideLayouts/slideLayout728.xml"/><Relationship Id="rId21" Type="http://schemas.openxmlformats.org/officeDocument/2006/relationships/slideLayout" Target="../slideLayouts/slideLayout450.xml"/><Relationship Id="rId63" Type="http://schemas.openxmlformats.org/officeDocument/2006/relationships/slideLayout" Target="../slideLayouts/slideLayout492.xml"/><Relationship Id="rId159" Type="http://schemas.openxmlformats.org/officeDocument/2006/relationships/slideLayout" Target="../slideLayouts/slideLayout588.xml"/><Relationship Id="rId324" Type="http://schemas.openxmlformats.org/officeDocument/2006/relationships/slideLayout" Target="../slideLayouts/slideLayout753.xml"/><Relationship Id="rId366" Type="http://schemas.openxmlformats.org/officeDocument/2006/relationships/slideLayout" Target="../slideLayouts/slideLayout795.xml"/><Relationship Id="rId170" Type="http://schemas.openxmlformats.org/officeDocument/2006/relationships/slideLayout" Target="../slideLayouts/slideLayout599.xml"/><Relationship Id="rId226" Type="http://schemas.openxmlformats.org/officeDocument/2006/relationships/slideLayout" Target="../slideLayouts/slideLayout655.xml"/><Relationship Id="rId268" Type="http://schemas.openxmlformats.org/officeDocument/2006/relationships/slideLayout" Target="../slideLayouts/slideLayout697.xml"/><Relationship Id="rId32" Type="http://schemas.openxmlformats.org/officeDocument/2006/relationships/slideLayout" Target="../slideLayouts/slideLayout461.xml"/><Relationship Id="rId74" Type="http://schemas.openxmlformats.org/officeDocument/2006/relationships/slideLayout" Target="../slideLayouts/slideLayout503.xml"/><Relationship Id="rId128" Type="http://schemas.openxmlformats.org/officeDocument/2006/relationships/slideLayout" Target="../slideLayouts/slideLayout557.xml"/><Relationship Id="rId335" Type="http://schemas.openxmlformats.org/officeDocument/2006/relationships/slideLayout" Target="../slideLayouts/slideLayout764.xml"/><Relationship Id="rId377" Type="http://schemas.openxmlformats.org/officeDocument/2006/relationships/slideLayout" Target="../slideLayouts/slideLayout806.xml"/><Relationship Id="rId5" Type="http://schemas.openxmlformats.org/officeDocument/2006/relationships/slideLayout" Target="../slideLayouts/slideLayout434.xml"/><Relationship Id="rId181" Type="http://schemas.openxmlformats.org/officeDocument/2006/relationships/slideLayout" Target="../slideLayouts/slideLayout610.xml"/><Relationship Id="rId237" Type="http://schemas.openxmlformats.org/officeDocument/2006/relationships/slideLayout" Target="../slideLayouts/slideLayout666.xml"/><Relationship Id="rId402" Type="http://schemas.openxmlformats.org/officeDocument/2006/relationships/slideLayout" Target="../slideLayouts/slideLayout831.xml"/><Relationship Id="rId279" Type="http://schemas.openxmlformats.org/officeDocument/2006/relationships/slideLayout" Target="../slideLayouts/slideLayout708.xml"/><Relationship Id="rId43" Type="http://schemas.openxmlformats.org/officeDocument/2006/relationships/slideLayout" Target="../slideLayouts/slideLayout472.xml"/><Relationship Id="rId139" Type="http://schemas.openxmlformats.org/officeDocument/2006/relationships/slideLayout" Target="../slideLayouts/slideLayout568.xml"/><Relationship Id="rId290" Type="http://schemas.openxmlformats.org/officeDocument/2006/relationships/slideLayout" Target="../slideLayouts/slideLayout719.xml"/><Relationship Id="rId304" Type="http://schemas.openxmlformats.org/officeDocument/2006/relationships/slideLayout" Target="../slideLayouts/slideLayout733.xml"/><Relationship Id="rId346" Type="http://schemas.openxmlformats.org/officeDocument/2006/relationships/slideLayout" Target="../slideLayouts/slideLayout775.xml"/><Relationship Id="rId388" Type="http://schemas.openxmlformats.org/officeDocument/2006/relationships/slideLayout" Target="../slideLayouts/slideLayout817.xml"/><Relationship Id="rId85" Type="http://schemas.openxmlformats.org/officeDocument/2006/relationships/slideLayout" Target="../slideLayouts/slideLayout514.xml"/><Relationship Id="rId150" Type="http://schemas.openxmlformats.org/officeDocument/2006/relationships/slideLayout" Target="../slideLayouts/slideLayout579.xml"/><Relationship Id="rId192" Type="http://schemas.openxmlformats.org/officeDocument/2006/relationships/slideLayout" Target="../slideLayouts/slideLayout621.xml"/><Relationship Id="rId206" Type="http://schemas.openxmlformats.org/officeDocument/2006/relationships/slideLayout" Target="../slideLayouts/slideLayout635.xml"/><Relationship Id="rId413" Type="http://schemas.openxmlformats.org/officeDocument/2006/relationships/slideLayout" Target="../slideLayouts/slideLayout842.xml"/><Relationship Id="rId248" Type="http://schemas.openxmlformats.org/officeDocument/2006/relationships/slideLayout" Target="../slideLayouts/slideLayout677.xml"/><Relationship Id="rId12" Type="http://schemas.openxmlformats.org/officeDocument/2006/relationships/slideLayout" Target="../slideLayouts/slideLayout441.xml"/><Relationship Id="rId108" Type="http://schemas.openxmlformats.org/officeDocument/2006/relationships/slideLayout" Target="../slideLayouts/slideLayout537.xml"/><Relationship Id="rId315" Type="http://schemas.openxmlformats.org/officeDocument/2006/relationships/slideLayout" Target="../slideLayouts/slideLayout744.xml"/><Relationship Id="rId357" Type="http://schemas.openxmlformats.org/officeDocument/2006/relationships/slideLayout" Target="../slideLayouts/slideLayout786.xml"/><Relationship Id="rId54" Type="http://schemas.openxmlformats.org/officeDocument/2006/relationships/slideLayout" Target="../slideLayouts/slideLayout483.xml"/><Relationship Id="rId96" Type="http://schemas.openxmlformats.org/officeDocument/2006/relationships/slideLayout" Target="../slideLayouts/slideLayout525.xml"/><Relationship Id="rId161" Type="http://schemas.openxmlformats.org/officeDocument/2006/relationships/slideLayout" Target="../slideLayouts/slideLayout590.xml"/><Relationship Id="rId217" Type="http://schemas.openxmlformats.org/officeDocument/2006/relationships/slideLayout" Target="../slideLayouts/slideLayout646.xml"/><Relationship Id="rId399" Type="http://schemas.openxmlformats.org/officeDocument/2006/relationships/slideLayout" Target="../slideLayouts/slideLayout828.xml"/><Relationship Id="rId259" Type="http://schemas.openxmlformats.org/officeDocument/2006/relationships/slideLayout" Target="../slideLayouts/slideLayout688.xml"/><Relationship Id="rId424" Type="http://schemas.openxmlformats.org/officeDocument/2006/relationships/slideLayout" Target="../slideLayouts/slideLayout853.xml"/><Relationship Id="rId23" Type="http://schemas.openxmlformats.org/officeDocument/2006/relationships/slideLayout" Target="../slideLayouts/slideLayout452.xml"/><Relationship Id="rId119" Type="http://schemas.openxmlformats.org/officeDocument/2006/relationships/slideLayout" Target="../slideLayouts/slideLayout548.xml"/><Relationship Id="rId270" Type="http://schemas.openxmlformats.org/officeDocument/2006/relationships/slideLayout" Target="../slideLayouts/slideLayout699.xml"/><Relationship Id="rId326" Type="http://schemas.openxmlformats.org/officeDocument/2006/relationships/slideLayout" Target="../slideLayouts/slideLayout755.xml"/><Relationship Id="rId65" Type="http://schemas.openxmlformats.org/officeDocument/2006/relationships/slideLayout" Target="../slideLayouts/slideLayout494.xml"/><Relationship Id="rId130" Type="http://schemas.openxmlformats.org/officeDocument/2006/relationships/slideLayout" Target="../slideLayouts/slideLayout559.xml"/><Relationship Id="rId368" Type="http://schemas.openxmlformats.org/officeDocument/2006/relationships/slideLayout" Target="../slideLayouts/slideLayout797.xml"/><Relationship Id="rId172" Type="http://schemas.openxmlformats.org/officeDocument/2006/relationships/slideLayout" Target="../slideLayouts/slideLayout601.xml"/><Relationship Id="rId228" Type="http://schemas.openxmlformats.org/officeDocument/2006/relationships/slideLayout" Target="../slideLayouts/slideLayout657.xml"/><Relationship Id="rId281" Type="http://schemas.openxmlformats.org/officeDocument/2006/relationships/slideLayout" Target="../slideLayouts/slideLayout710.xml"/><Relationship Id="rId337" Type="http://schemas.openxmlformats.org/officeDocument/2006/relationships/slideLayout" Target="../slideLayouts/slideLayout766.xml"/><Relationship Id="rId34" Type="http://schemas.openxmlformats.org/officeDocument/2006/relationships/slideLayout" Target="../slideLayouts/slideLayout463.xml"/><Relationship Id="rId76" Type="http://schemas.openxmlformats.org/officeDocument/2006/relationships/slideLayout" Target="../slideLayouts/slideLayout505.xml"/><Relationship Id="rId141" Type="http://schemas.openxmlformats.org/officeDocument/2006/relationships/slideLayout" Target="../slideLayouts/slideLayout570.xml"/><Relationship Id="rId379" Type="http://schemas.openxmlformats.org/officeDocument/2006/relationships/slideLayout" Target="../slideLayouts/slideLayout808.xml"/><Relationship Id="rId7" Type="http://schemas.openxmlformats.org/officeDocument/2006/relationships/slideLayout" Target="../slideLayouts/slideLayout436.xml"/><Relationship Id="rId183" Type="http://schemas.openxmlformats.org/officeDocument/2006/relationships/slideLayout" Target="../slideLayouts/slideLayout612.xml"/><Relationship Id="rId239" Type="http://schemas.openxmlformats.org/officeDocument/2006/relationships/slideLayout" Target="../slideLayouts/slideLayout668.xml"/><Relationship Id="rId390" Type="http://schemas.openxmlformats.org/officeDocument/2006/relationships/slideLayout" Target="../slideLayouts/slideLayout819.xml"/><Relationship Id="rId404" Type="http://schemas.openxmlformats.org/officeDocument/2006/relationships/slideLayout" Target="../slideLayouts/slideLayout833.xml"/><Relationship Id="rId250" Type="http://schemas.openxmlformats.org/officeDocument/2006/relationships/slideLayout" Target="../slideLayouts/slideLayout679.xml"/><Relationship Id="rId292" Type="http://schemas.openxmlformats.org/officeDocument/2006/relationships/slideLayout" Target="../slideLayouts/slideLayout721.xml"/><Relationship Id="rId306" Type="http://schemas.openxmlformats.org/officeDocument/2006/relationships/slideLayout" Target="../slideLayouts/slideLayout735.xml"/><Relationship Id="rId45" Type="http://schemas.openxmlformats.org/officeDocument/2006/relationships/slideLayout" Target="../slideLayouts/slideLayout474.xml"/><Relationship Id="rId87" Type="http://schemas.openxmlformats.org/officeDocument/2006/relationships/slideLayout" Target="../slideLayouts/slideLayout516.xml"/><Relationship Id="rId110" Type="http://schemas.openxmlformats.org/officeDocument/2006/relationships/slideLayout" Target="../slideLayouts/slideLayout539.xml"/><Relationship Id="rId348" Type="http://schemas.openxmlformats.org/officeDocument/2006/relationships/slideLayout" Target="../slideLayouts/slideLayout777.xml"/><Relationship Id="rId152" Type="http://schemas.openxmlformats.org/officeDocument/2006/relationships/slideLayout" Target="../slideLayouts/slideLayout581.xml"/><Relationship Id="rId194" Type="http://schemas.openxmlformats.org/officeDocument/2006/relationships/slideLayout" Target="../slideLayouts/slideLayout623.xml"/><Relationship Id="rId208" Type="http://schemas.openxmlformats.org/officeDocument/2006/relationships/slideLayout" Target="../slideLayouts/slideLayout637.xml"/><Relationship Id="rId415" Type="http://schemas.openxmlformats.org/officeDocument/2006/relationships/slideLayout" Target="../slideLayouts/slideLayout844.xml"/><Relationship Id="rId261" Type="http://schemas.openxmlformats.org/officeDocument/2006/relationships/slideLayout" Target="../slideLayouts/slideLayout690.xml"/><Relationship Id="rId14" Type="http://schemas.openxmlformats.org/officeDocument/2006/relationships/slideLayout" Target="../slideLayouts/slideLayout443.xml"/><Relationship Id="rId56" Type="http://schemas.openxmlformats.org/officeDocument/2006/relationships/slideLayout" Target="../slideLayouts/slideLayout485.xml"/><Relationship Id="rId317" Type="http://schemas.openxmlformats.org/officeDocument/2006/relationships/slideLayout" Target="../slideLayouts/slideLayout746.xml"/><Relationship Id="rId359" Type="http://schemas.openxmlformats.org/officeDocument/2006/relationships/slideLayout" Target="../slideLayouts/slideLayout788.xml"/><Relationship Id="rId98" Type="http://schemas.openxmlformats.org/officeDocument/2006/relationships/slideLayout" Target="../slideLayouts/slideLayout527.xml"/><Relationship Id="rId121" Type="http://schemas.openxmlformats.org/officeDocument/2006/relationships/slideLayout" Target="../slideLayouts/slideLayout550.xml"/><Relationship Id="rId163" Type="http://schemas.openxmlformats.org/officeDocument/2006/relationships/slideLayout" Target="../slideLayouts/slideLayout592.xml"/><Relationship Id="rId219" Type="http://schemas.openxmlformats.org/officeDocument/2006/relationships/slideLayout" Target="../slideLayouts/slideLayout648.xml"/><Relationship Id="rId370" Type="http://schemas.openxmlformats.org/officeDocument/2006/relationships/slideLayout" Target="../slideLayouts/slideLayout799.xml"/><Relationship Id="rId426" Type="http://schemas.openxmlformats.org/officeDocument/2006/relationships/slideLayout" Target="../slideLayouts/slideLayout855.xml"/><Relationship Id="rId230" Type="http://schemas.openxmlformats.org/officeDocument/2006/relationships/slideLayout" Target="../slideLayouts/slideLayout659.xml"/><Relationship Id="rId25" Type="http://schemas.openxmlformats.org/officeDocument/2006/relationships/slideLayout" Target="../slideLayouts/slideLayout454.xml"/><Relationship Id="rId67" Type="http://schemas.openxmlformats.org/officeDocument/2006/relationships/slideLayout" Target="../slideLayouts/slideLayout496.xml"/><Relationship Id="rId272" Type="http://schemas.openxmlformats.org/officeDocument/2006/relationships/slideLayout" Target="../slideLayouts/slideLayout701.xml"/><Relationship Id="rId328" Type="http://schemas.openxmlformats.org/officeDocument/2006/relationships/slideLayout" Target="../slideLayouts/slideLayout757.xml"/><Relationship Id="rId132" Type="http://schemas.openxmlformats.org/officeDocument/2006/relationships/slideLayout" Target="../slideLayouts/slideLayout561.xml"/><Relationship Id="rId174" Type="http://schemas.openxmlformats.org/officeDocument/2006/relationships/slideLayout" Target="../slideLayouts/slideLayout603.xml"/><Relationship Id="rId381" Type="http://schemas.openxmlformats.org/officeDocument/2006/relationships/slideLayout" Target="../slideLayouts/slideLayout810.xml"/><Relationship Id="rId241" Type="http://schemas.openxmlformats.org/officeDocument/2006/relationships/slideLayout" Target="../slideLayouts/slideLayout670.xml"/><Relationship Id="rId36" Type="http://schemas.openxmlformats.org/officeDocument/2006/relationships/slideLayout" Target="../slideLayouts/slideLayout465.xml"/><Relationship Id="rId283" Type="http://schemas.openxmlformats.org/officeDocument/2006/relationships/slideLayout" Target="../slideLayouts/slideLayout712.xml"/><Relationship Id="rId339" Type="http://schemas.openxmlformats.org/officeDocument/2006/relationships/slideLayout" Target="../slideLayouts/slideLayout768.xml"/><Relationship Id="rId78" Type="http://schemas.openxmlformats.org/officeDocument/2006/relationships/slideLayout" Target="../slideLayouts/slideLayout507.xml"/><Relationship Id="rId101" Type="http://schemas.openxmlformats.org/officeDocument/2006/relationships/slideLayout" Target="../slideLayouts/slideLayout530.xml"/><Relationship Id="rId143" Type="http://schemas.openxmlformats.org/officeDocument/2006/relationships/slideLayout" Target="../slideLayouts/slideLayout572.xml"/><Relationship Id="rId185" Type="http://schemas.openxmlformats.org/officeDocument/2006/relationships/slideLayout" Target="../slideLayouts/slideLayout614.xml"/><Relationship Id="rId350" Type="http://schemas.openxmlformats.org/officeDocument/2006/relationships/slideLayout" Target="../slideLayouts/slideLayout779.xml"/><Relationship Id="rId406" Type="http://schemas.openxmlformats.org/officeDocument/2006/relationships/slideLayout" Target="../slideLayouts/slideLayout835.xml"/><Relationship Id="rId9" Type="http://schemas.openxmlformats.org/officeDocument/2006/relationships/slideLayout" Target="../slideLayouts/slideLayout438.xml"/><Relationship Id="rId210" Type="http://schemas.openxmlformats.org/officeDocument/2006/relationships/slideLayout" Target="../slideLayouts/slideLayout639.xml"/><Relationship Id="rId392" Type="http://schemas.openxmlformats.org/officeDocument/2006/relationships/slideLayout" Target="../slideLayouts/slideLayout821.xml"/><Relationship Id="rId252" Type="http://schemas.openxmlformats.org/officeDocument/2006/relationships/slideLayout" Target="../slideLayouts/slideLayout681.xml"/><Relationship Id="rId294" Type="http://schemas.openxmlformats.org/officeDocument/2006/relationships/slideLayout" Target="../slideLayouts/slideLayout723.xml"/><Relationship Id="rId308" Type="http://schemas.openxmlformats.org/officeDocument/2006/relationships/slideLayout" Target="../slideLayouts/slideLayout737.xml"/><Relationship Id="rId47" Type="http://schemas.openxmlformats.org/officeDocument/2006/relationships/slideLayout" Target="../slideLayouts/slideLayout476.xml"/><Relationship Id="rId89" Type="http://schemas.openxmlformats.org/officeDocument/2006/relationships/slideLayout" Target="../slideLayouts/slideLayout518.xml"/><Relationship Id="rId112" Type="http://schemas.openxmlformats.org/officeDocument/2006/relationships/slideLayout" Target="../slideLayouts/slideLayout541.xml"/><Relationship Id="rId154" Type="http://schemas.openxmlformats.org/officeDocument/2006/relationships/slideLayout" Target="../slideLayouts/slideLayout583.xml"/><Relationship Id="rId361" Type="http://schemas.openxmlformats.org/officeDocument/2006/relationships/slideLayout" Target="../slideLayouts/slideLayout790.xml"/><Relationship Id="rId196" Type="http://schemas.openxmlformats.org/officeDocument/2006/relationships/slideLayout" Target="../slideLayouts/slideLayout625.xml"/><Relationship Id="rId417" Type="http://schemas.openxmlformats.org/officeDocument/2006/relationships/slideLayout" Target="../slideLayouts/slideLayout846.xml"/><Relationship Id="rId16" Type="http://schemas.openxmlformats.org/officeDocument/2006/relationships/slideLayout" Target="../slideLayouts/slideLayout445.xml"/><Relationship Id="rId221" Type="http://schemas.openxmlformats.org/officeDocument/2006/relationships/slideLayout" Target="../slideLayouts/slideLayout650.xml"/><Relationship Id="rId263" Type="http://schemas.openxmlformats.org/officeDocument/2006/relationships/slideLayout" Target="../slideLayouts/slideLayout692.xml"/><Relationship Id="rId319" Type="http://schemas.openxmlformats.org/officeDocument/2006/relationships/slideLayout" Target="../slideLayouts/slideLayout748.xml"/><Relationship Id="rId58" Type="http://schemas.openxmlformats.org/officeDocument/2006/relationships/slideLayout" Target="../slideLayouts/slideLayout487.xml"/><Relationship Id="rId123" Type="http://schemas.openxmlformats.org/officeDocument/2006/relationships/slideLayout" Target="../slideLayouts/slideLayout552.xml"/><Relationship Id="rId330" Type="http://schemas.openxmlformats.org/officeDocument/2006/relationships/slideLayout" Target="../slideLayouts/slideLayout759.xml"/><Relationship Id="rId165" Type="http://schemas.openxmlformats.org/officeDocument/2006/relationships/slideLayout" Target="../slideLayouts/slideLayout594.xml"/><Relationship Id="rId372" Type="http://schemas.openxmlformats.org/officeDocument/2006/relationships/slideLayout" Target="../slideLayouts/slideLayout801.xml"/><Relationship Id="rId428" Type="http://schemas.openxmlformats.org/officeDocument/2006/relationships/slideLayout" Target="../slideLayouts/slideLayout857.xml"/><Relationship Id="rId232" Type="http://schemas.openxmlformats.org/officeDocument/2006/relationships/slideLayout" Target="../slideLayouts/slideLayout661.xml"/><Relationship Id="rId274" Type="http://schemas.openxmlformats.org/officeDocument/2006/relationships/slideLayout" Target="../slideLayouts/slideLayout703.xml"/><Relationship Id="rId27" Type="http://schemas.openxmlformats.org/officeDocument/2006/relationships/slideLayout" Target="../slideLayouts/slideLayout456.xml"/><Relationship Id="rId69" Type="http://schemas.openxmlformats.org/officeDocument/2006/relationships/slideLayout" Target="../slideLayouts/slideLayout498.xml"/><Relationship Id="rId134" Type="http://schemas.openxmlformats.org/officeDocument/2006/relationships/slideLayout" Target="../slideLayouts/slideLayout563.xml"/><Relationship Id="rId80" Type="http://schemas.openxmlformats.org/officeDocument/2006/relationships/slideLayout" Target="../slideLayouts/slideLayout509.xml"/><Relationship Id="rId176" Type="http://schemas.openxmlformats.org/officeDocument/2006/relationships/slideLayout" Target="../slideLayouts/slideLayout605.xml"/><Relationship Id="rId341" Type="http://schemas.openxmlformats.org/officeDocument/2006/relationships/slideLayout" Target="../slideLayouts/slideLayout770.xml"/><Relationship Id="rId383" Type="http://schemas.openxmlformats.org/officeDocument/2006/relationships/slideLayout" Target="../slideLayouts/slideLayout812.xml"/><Relationship Id="rId201" Type="http://schemas.openxmlformats.org/officeDocument/2006/relationships/slideLayout" Target="../slideLayouts/slideLayout630.xml"/><Relationship Id="rId243" Type="http://schemas.openxmlformats.org/officeDocument/2006/relationships/slideLayout" Target="../slideLayouts/slideLayout672.xml"/><Relationship Id="rId285" Type="http://schemas.openxmlformats.org/officeDocument/2006/relationships/slideLayout" Target="../slideLayouts/slideLayout714.xml"/><Relationship Id="rId38" Type="http://schemas.openxmlformats.org/officeDocument/2006/relationships/slideLayout" Target="../slideLayouts/slideLayout467.xml"/><Relationship Id="rId103" Type="http://schemas.openxmlformats.org/officeDocument/2006/relationships/slideLayout" Target="../slideLayouts/slideLayout532.xml"/><Relationship Id="rId310" Type="http://schemas.openxmlformats.org/officeDocument/2006/relationships/slideLayout" Target="../slideLayouts/slideLayout739.xml"/><Relationship Id="rId91" Type="http://schemas.openxmlformats.org/officeDocument/2006/relationships/slideLayout" Target="../slideLayouts/slideLayout520.xml"/><Relationship Id="rId145" Type="http://schemas.openxmlformats.org/officeDocument/2006/relationships/slideLayout" Target="../slideLayouts/slideLayout574.xml"/><Relationship Id="rId187" Type="http://schemas.openxmlformats.org/officeDocument/2006/relationships/slideLayout" Target="../slideLayouts/slideLayout616.xml"/><Relationship Id="rId352" Type="http://schemas.openxmlformats.org/officeDocument/2006/relationships/slideLayout" Target="../slideLayouts/slideLayout781.xml"/><Relationship Id="rId394" Type="http://schemas.openxmlformats.org/officeDocument/2006/relationships/slideLayout" Target="../slideLayouts/slideLayout823.xml"/><Relationship Id="rId408" Type="http://schemas.openxmlformats.org/officeDocument/2006/relationships/slideLayout" Target="../slideLayouts/slideLayout837.xml"/><Relationship Id="rId1" Type="http://schemas.openxmlformats.org/officeDocument/2006/relationships/slideLayout" Target="../slideLayouts/slideLayout430.xml"/><Relationship Id="rId212" Type="http://schemas.openxmlformats.org/officeDocument/2006/relationships/slideLayout" Target="../slideLayouts/slideLayout641.xml"/><Relationship Id="rId233" Type="http://schemas.openxmlformats.org/officeDocument/2006/relationships/slideLayout" Target="../slideLayouts/slideLayout662.xml"/><Relationship Id="rId254" Type="http://schemas.openxmlformats.org/officeDocument/2006/relationships/slideLayout" Target="../slideLayouts/slideLayout683.xml"/><Relationship Id="rId28" Type="http://schemas.openxmlformats.org/officeDocument/2006/relationships/slideLayout" Target="../slideLayouts/slideLayout457.xml"/><Relationship Id="rId49" Type="http://schemas.openxmlformats.org/officeDocument/2006/relationships/slideLayout" Target="../slideLayouts/slideLayout478.xml"/><Relationship Id="rId114" Type="http://schemas.openxmlformats.org/officeDocument/2006/relationships/slideLayout" Target="../slideLayouts/slideLayout543.xml"/><Relationship Id="rId275" Type="http://schemas.openxmlformats.org/officeDocument/2006/relationships/slideLayout" Target="../slideLayouts/slideLayout704.xml"/><Relationship Id="rId296" Type="http://schemas.openxmlformats.org/officeDocument/2006/relationships/slideLayout" Target="../slideLayouts/slideLayout725.xml"/><Relationship Id="rId300" Type="http://schemas.openxmlformats.org/officeDocument/2006/relationships/slideLayout" Target="../slideLayouts/slideLayout729.xml"/><Relationship Id="rId60" Type="http://schemas.openxmlformats.org/officeDocument/2006/relationships/slideLayout" Target="../slideLayouts/slideLayout489.xml"/><Relationship Id="rId81" Type="http://schemas.openxmlformats.org/officeDocument/2006/relationships/slideLayout" Target="../slideLayouts/slideLayout510.xml"/><Relationship Id="rId135" Type="http://schemas.openxmlformats.org/officeDocument/2006/relationships/slideLayout" Target="../slideLayouts/slideLayout564.xml"/><Relationship Id="rId156" Type="http://schemas.openxmlformats.org/officeDocument/2006/relationships/slideLayout" Target="../slideLayouts/slideLayout585.xml"/><Relationship Id="rId177" Type="http://schemas.openxmlformats.org/officeDocument/2006/relationships/slideLayout" Target="../slideLayouts/slideLayout606.xml"/><Relationship Id="rId198" Type="http://schemas.openxmlformats.org/officeDocument/2006/relationships/slideLayout" Target="../slideLayouts/slideLayout627.xml"/><Relationship Id="rId321" Type="http://schemas.openxmlformats.org/officeDocument/2006/relationships/slideLayout" Target="../slideLayouts/slideLayout750.xml"/><Relationship Id="rId342" Type="http://schemas.openxmlformats.org/officeDocument/2006/relationships/slideLayout" Target="../slideLayouts/slideLayout771.xml"/><Relationship Id="rId363" Type="http://schemas.openxmlformats.org/officeDocument/2006/relationships/slideLayout" Target="../slideLayouts/slideLayout792.xml"/><Relationship Id="rId384" Type="http://schemas.openxmlformats.org/officeDocument/2006/relationships/slideLayout" Target="../slideLayouts/slideLayout813.xml"/><Relationship Id="rId419" Type="http://schemas.openxmlformats.org/officeDocument/2006/relationships/slideLayout" Target="../slideLayouts/slideLayout848.xml"/><Relationship Id="rId202" Type="http://schemas.openxmlformats.org/officeDocument/2006/relationships/slideLayout" Target="../slideLayouts/slideLayout631.xml"/><Relationship Id="rId223" Type="http://schemas.openxmlformats.org/officeDocument/2006/relationships/slideLayout" Target="../slideLayouts/slideLayout652.xml"/><Relationship Id="rId244" Type="http://schemas.openxmlformats.org/officeDocument/2006/relationships/slideLayout" Target="../slideLayouts/slideLayout673.xml"/><Relationship Id="rId430" Type="http://schemas.openxmlformats.org/officeDocument/2006/relationships/theme" Target="../theme/theme2.xml"/><Relationship Id="rId18" Type="http://schemas.openxmlformats.org/officeDocument/2006/relationships/slideLayout" Target="../slideLayouts/slideLayout447.xml"/><Relationship Id="rId39" Type="http://schemas.openxmlformats.org/officeDocument/2006/relationships/slideLayout" Target="../slideLayouts/slideLayout468.xml"/><Relationship Id="rId265" Type="http://schemas.openxmlformats.org/officeDocument/2006/relationships/slideLayout" Target="../slideLayouts/slideLayout694.xml"/><Relationship Id="rId286" Type="http://schemas.openxmlformats.org/officeDocument/2006/relationships/slideLayout" Target="../slideLayouts/slideLayout715.xml"/><Relationship Id="rId50" Type="http://schemas.openxmlformats.org/officeDocument/2006/relationships/slideLayout" Target="../slideLayouts/slideLayout479.xml"/><Relationship Id="rId104" Type="http://schemas.openxmlformats.org/officeDocument/2006/relationships/slideLayout" Target="../slideLayouts/slideLayout533.xml"/><Relationship Id="rId125" Type="http://schemas.openxmlformats.org/officeDocument/2006/relationships/slideLayout" Target="../slideLayouts/slideLayout554.xml"/><Relationship Id="rId146" Type="http://schemas.openxmlformats.org/officeDocument/2006/relationships/slideLayout" Target="../slideLayouts/slideLayout575.xml"/><Relationship Id="rId167" Type="http://schemas.openxmlformats.org/officeDocument/2006/relationships/slideLayout" Target="../slideLayouts/slideLayout596.xml"/><Relationship Id="rId188" Type="http://schemas.openxmlformats.org/officeDocument/2006/relationships/slideLayout" Target="../slideLayouts/slideLayout617.xml"/><Relationship Id="rId311" Type="http://schemas.openxmlformats.org/officeDocument/2006/relationships/slideLayout" Target="../slideLayouts/slideLayout740.xml"/><Relationship Id="rId332" Type="http://schemas.openxmlformats.org/officeDocument/2006/relationships/slideLayout" Target="../slideLayouts/slideLayout761.xml"/><Relationship Id="rId353" Type="http://schemas.openxmlformats.org/officeDocument/2006/relationships/slideLayout" Target="../slideLayouts/slideLayout782.xml"/><Relationship Id="rId374" Type="http://schemas.openxmlformats.org/officeDocument/2006/relationships/slideLayout" Target="../slideLayouts/slideLayout803.xml"/><Relationship Id="rId395" Type="http://schemas.openxmlformats.org/officeDocument/2006/relationships/slideLayout" Target="../slideLayouts/slideLayout824.xml"/><Relationship Id="rId409" Type="http://schemas.openxmlformats.org/officeDocument/2006/relationships/slideLayout" Target="../slideLayouts/slideLayout838.xml"/><Relationship Id="rId71" Type="http://schemas.openxmlformats.org/officeDocument/2006/relationships/slideLayout" Target="../slideLayouts/slideLayout500.xml"/><Relationship Id="rId92" Type="http://schemas.openxmlformats.org/officeDocument/2006/relationships/slideLayout" Target="../slideLayouts/slideLayout521.xml"/><Relationship Id="rId213" Type="http://schemas.openxmlformats.org/officeDocument/2006/relationships/slideLayout" Target="../slideLayouts/slideLayout642.xml"/><Relationship Id="rId234" Type="http://schemas.openxmlformats.org/officeDocument/2006/relationships/slideLayout" Target="../slideLayouts/slideLayout663.xml"/><Relationship Id="rId420" Type="http://schemas.openxmlformats.org/officeDocument/2006/relationships/slideLayout" Target="../slideLayouts/slideLayout849.xml"/><Relationship Id="rId2" Type="http://schemas.openxmlformats.org/officeDocument/2006/relationships/slideLayout" Target="../slideLayouts/slideLayout431.xml"/><Relationship Id="rId29" Type="http://schemas.openxmlformats.org/officeDocument/2006/relationships/slideLayout" Target="../slideLayouts/slideLayout458.xml"/><Relationship Id="rId255" Type="http://schemas.openxmlformats.org/officeDocument/2006/relationships/slideLayout" Target="../slideLayouts/slideLayout684.xml"/><Relationship Id="rId276" Type="http://schemas.openxmlformats.org/officeDocument/2006/relationships/slideLayout" Target="../slideLayouts/slideLayout705.xml"/><Relationship Id="rId297" Type="http://schemas.openxmlformats.org/officeDocument/2006/relationships/slideLayout" Target="../slideLayouts/slideLayout726.xml"/><Relationship Id="rId40" Type="http://schemas.openxmlformats.org/officeDocument/2006/relationships/slideLayout" Target="../slideLayouts/slideLayout469.xml"/><Relationship Id="rId115" Type="http://schemas.openxmlformats.org/officeDocument/2006/relationships/slideLayout" Target="../slideLayouts/slideLayout544.xml"/><Relationship Id="rId136" Type="http://schemas.openxmlformats.org/officeDocument/2006/relationships/slideLayout" Target="../slideLayouts/slideLayout565.xml"/><Relationship Id="rId157" Type="http://schemas.openxmlformats.org/officeDocument/2006/relationships/slideLayout" Target="../slideLayouts/slideLayout586.xml"/><Relationship Id="rId178" Type="http://schemas.openxmlformats.org/officeDocument/2006/relationships/slideLayout" Target="../slideLayouts/slideLayout607.xml"/><Relationship Id="rId301" Type="http://schemas.openxmlformats.org/officeDocument/2006/relationships/slideLayout" Target="../slideLayouts/slideLayout730.xml"/><Relationship Id="rId322" Type="http://schemas.openxmlformats.org/officeDocument/2006/relationships/slideLayout" Target="../slideLayouts/slideLayout751.xml"/><Relationship Id="rId343" Type="http://schemas.openxmlformats.org/officeDocument/2006/relationships/slideLayout" Target="../slideLayouts/slideLayout772.xml"/><Relationship Id="rId364" Type="http://schemas.openxmlformats.org/officeDocument/2006/relationships/slideLayout" Target="../slideLayouts/slideLayout793.xml"/><Relationship Id="rId61" Type="http://schemas.openxmlformats.org/officeDocument/2006/relationships/slideLayout" Target="../slideLayouts/slideLayout490.xml"/><Relationship Id="rId82" Type="http://schemas.openxmlformats.org/officeDocument/2006/relationships/slideLayout" Target="../slideLayouts/slideLayout511.xml"/><Relationship Id="rId199" Type="http://schemas.openxmlformats.org/officeDocument/2006/relationships/slideLayout" Target="../slideLayouts/slideLayout628.xml"/><Relationship Id="rId203" Type="http://schemas.openxmlformats.org/officeDocument/2006/relationships/slideLayout" Target="../slideLayouts/slideLayout632.xml"/><Relationship Id="rId385" Type="http://schemas.openxmlformats.org/officeDocument/2006/relationships/slideLayout" Target="../slideLayouts/slideLayout814.xml"/><Relationship Id="rId19" Type="http://schemas.openxmlformats.org/officeDocument/2006/relationships/slideLayout" Target="../slideLayouts/slideLayout448.xml"/><Relationship Id="rId224" Type="http://schemas.openxmlformats.org/officeDocument/2006/relationships/slideLayout" Target="../slideLayouts/slideLayout653.xml"/><Relationship Id="rId245" Type="http://schemas.openxmlformats.org/officeDocument/2006/relationships/slideLayout" Target="../slideLayouts/slideLayout674.xml"/><Relationship Id="rId266" Type="http://schemas.openxmlformats.org/officeDocument/2006/relationships/slideLayout" Target="../slideLayouts/slideLayout695.xml"/><Relationship Id="rId287" Type="http://schemas.openxmlformats.org/officeDocument/2006/relationships/slideLayout" Target="../slideLayouts/slideLayout716.xml"/><Relationship Id="rId410" Type="http://schemas.openxmlformats.org/officeDocument/2006/relationships/slideLayout" Target="../slideLayouts/slideLayout839.xml"/><Relationship Id="rId30" Type="http://schemas.openxmlformats.org/officeDocument/2006/relationships/slideLayout" Target="../slideLayouts/slideLayout459.xml"/><Relationship Id="rId105" Type="http://schemas.openxmlformats.org/officeDocument/2006/relationships/slideLayout" Target="../slideLayouts/slideLayout534.xml"/><Relationship Id="rId126" Type="http://schemas.openxmlformats.org/officeDocument/2006/relationships/slideLayout" Target="../slideLayouts/slideLayout555.xml"/><Relationship Id="rId147" Type="http://schemas.openxmlformats.org/officeDocument/2006/relationships/slideLayout" Target="../slideLayouts/slideLayout576.xml"/><Relationship Id="rId168" Type="http://schemas.openxmlformats.org/officeDocument/2006/relationships/slideLayout" Target="../slideLayouts/slideLayout597.xml"/><Relationship Id="rId312" Type="http://schemas.openxmlformats.org/officeDocument/2006/relationships/slideLayout" Target="../slideLayouts/slideLayout741.xml"/><Relationship Id="rId333" Type="http://schemas.openxmlformats.org/officeDocument/2006/relationships/slideLayout" Target="../slideLayouts/slideLayout762.xml"/><Relationship Id="rId354" Type="http://schemas.openxmlformats.org/officeDocument/2006/relationships/slideLayout" Target="../slideLayouts/slideLayout783.xml"/><Relationship Id="rId51" Type="http://schemas.openxmlformats.org/officeDocument/2006/relationships/slideLayout" Target="../slideLayouts/slideLayout480.xml"/><Relationship Id="rId72" Type="http://schemas.openxmlformats.org/officeDocument/2006/relationships/slideLayout" Target="../slideLayouts/slideLayout501.xml"/><Relationship Id="rId93" Type="http://schemas.openxmlformats.org/officeDocument/2006/relationships/slideLayout" Target="../slideLayouts/slideLayout522.xml"/><Relationship Id="rId189" Type="http://schemas.openxmlformats.org/officeDocument/2006/relationships/slideLayout" Target="../slideLayouts/slideLayout618.xml"/><Relationship Id="rId375" Type="http://schemas.openxmlformats.org/officeDocument/2006/relationships/slideLayout" Target="../slideLayouts/slideLayout804.xml"/><Relationship Id="rId396" Type="http://schemas.openxmlformats.org/officeDocument/2006/relationships/slideLayout" Target="../slideLayouts/slideLayout825.xml"/><Relationship Id="rId3" Type="http://schemas.openxmlformats.org/officeDocument/2006/relationships/slideLayout" Target="../slideLayouts/slideLayout432.xml"/><Relationship Id="rId214" Type="http://schemas.openxmlformats.org/officeDocument/2006/relationships/slideLayout" Target="../slideLayouts/slideLayout643.xml"/><Relationship Id="rId235" Type="http://schemas.openxmlformats.org/officeDocument/2006/relationships/slideLayout" Target="../slideLayouts/slideLayout664.xml"/><Relationship Id="rId256" Type="http://schemas.openxmlformats.org/officeDocument/2006/relationships/slideLayout" Target="../slideLayouts/slideLayout685.xml"/><Relationship Id="rId277" Type="http://schemas.openxmlformats.org/officeDocument/2006/relationships/slideLayout" Target="../slideLayouts/slideLayout706.xml"/><Relationship Id="rId298" Type="http://schemas.openxmlformats.org/officeDocument/2006/relationships/slideLayout" Target="../slideLayouts/slideLayout727.xml"/><Relationship Id="rId400" Type="http://schemas.openxmlformats.org/officeDocument/2006/relationships/slideLayout" Target="../slideLayouts/slideLayout829.xml"/><Relationship Id="rId421" Type="http://schemas.openxmlformats.org/officeDocument/2006/relationships/slideLayout" Target="../slideLayouts/slideLayout850.xml"/><Relationship Id="rId116" Type="http://schemas.openxmlformats.org/officeDocument/2006/relationships/slideLayout" Target="../slideLayouts/slideLayout545.xml"/><Relationship Id="rId137" Type="http://schemas.openxmlformats.org/officeDocument/2006/relationships/slideLayout" Target="../slideLayouts/slideLayout566.xml"/><Relationship Id="rId158" Type="http://schemas.openxmlformats.org/officeDocument/2006/relationships/slideLayout" Target="../slideLayouts/slideLayout587.xml"/><Relationship Id="rId302" Type="http://schemas.openxmlformats.org/officeDocument/2006/relationships/slideLayout" Target="../slideLayouts/slideLayout731.xml"/><Relationship Id="rId323" Type="http://schemas.openxmlformats.org/officeDocument/2006/relationships/slideLayout" Target="../slideLayouts/slideLayout752.xml"/><Relationship Id="rId344" Type="http://schemas.openxmlformats.org/officeDocument/2006/relationships/slideLayout" Target="../slideLayouts/slideLayout773.xml"/><Relationship Id="rId20" Type="http://schemas.openxmlformats.org/officeDocument/2006/relationships/slideLayout" Target="../slideLayouts/slideLayout449.xml"/><Relationship Id="rId41" Type="http://schemas.openxmlformats.org/officeDocument/2006/relationships/slideLayout" Target="../slideLayouts/slideLayout470.xml"/><Relationship Id="rId62" Type="http://schemas.openxmlformats.org/officeDocument/2006/relationships/slideLayout" Target="../slideLayouts/slideLayout491.xml"/><Relationship Id="rId83" Type="http://schemas.openxmlformats.org/officeDocument/2006/relationships/slideLayout" Target="../slideLayouts/slideLayout512.xml"/><Relationship Id="rId179" Type="http://schemas.openxmlformats.org/officeDocument/2006/relationships/slideLayout" Target="../slideLayouts/slideLayout608.xml"/><Relationship Id="rId365" Type="http://schemas.openxmlformats.org/officeDocument/2006/relationships/slideLayout" Target="../slideLayouts/slideLayout794.xml"/><Relationship Id="rId386" Type="http://schemas.openxmlformats.org/officeDocument/2006/relationships/slideLayout" Target="../slideLayouts/slideLayout815.xml"/><Relationship Id="rId190" Type="http://schemas.openxmlformats.org/officeDocument/2006/relationships/slideLayout" Target="../slideLayouts/slideLayout619.xml"/><Relationship Id="rId204" Type="http://schemas.openxmlformats.org/officeDocument/2006/relationships/slideLayout" Target="../slideLayouts/slideLayout633.xml"/><Relationship Id="rId225" Type="http://schemas.openxmlformats.org/officeDocument/2006/relationships/slideLayout" Target="../slideLayouts/slideLayout654.xml"/><Relationship Id="rId246" Type="http://schemas.openxmlformats.org/officeDocument/2006/relationships/slideLayout" Target="../slideLayouts/slideLayout675.xml"/><Relationship Id="rId267" Type="http://schemas.openxmlformats.org/officeDocument/2006/relationships/slideLayout" Target="../slideLayouts/slideLayout696.xml"/><Relationship Id="rId288" Type="http://schemas.openxmlformats.org/officeDocument/2006/relationships/slideLayout" Target="../slideLayouts/slideLayout717.xml"/><Relationship Id="rId411" Type="http://schemas.openxmlformats.org/officeDocument/2006/relationships/slideLayout" Target="../slideLayouts/slideLayout840.xml"/><Relationship Id="rId106" Type="http://schemas.openxmlformats.org/officeDocument/2006/relationships/slideLayout" Target="../slideLayouts/slideLayout535.xml"/><Relationship Id="rId127" Type="http://schemas.openxmlformats.org/officeDocument/2006/relationships/slideLayout" Target="../slideLayouts/slideLayout556.xml"/><Relationship Id="rId313" Type="http://schemas.openxmlformats.org/officeDocument/2006/relationships/slideLayout" Target="../slideLayouts/slideLayout742.xml"/><Relationship Id="rId10" Type="http://schemas.openxmlformats.org/officeDocument/2006/relationships/slideLayout" Target="../slideLayouts/slideLayout439.xml"/><Relationship Id="rId31" Type="http://schemas.openxmlformats.org/officeDocument/2006/relationships/slideLayout" Target="../slideLayouts/slideLayout460.xml"/><Relationship Id="rId52" Type="http://schemas.openxmlformats.org/officeDocument/2006/relationships/slideLayout" Target="../slideLayouts/slideLayout481.xml"/><Relationship Id="rId73" Type="http://schemas.openxmlformats.org/officeDocument/2006/relationships/slideLayout" Target="../slideLayouts/slideLayout502.xml"/><Relationship Id="rId94" Type="http://schemas.openxmlformats.org/officeDocument/2006/relationships/slideLayout" Target="../slideLayouts/slideLayout523.xml"/><Relationship Id="rId148" Type="http://schemas.openxmlformats.org/officeDocument/2006/relationships/slideLayout" Target="../slideLayouts/slideLayout577.xml"/><Relationship Id="rId169" Type="http://schemas.openxmlformats.org/officeDocument/2006/relationships/slideLayout" Target="../slideLayouts/slideLayout598.xml"/><Relationship Id="rId334" Type="http://schemas.openxmlformats.org/officeDocument/2006/relationships/slideLayout" Target="../slideLayouts/slideLayout763.xml"/><Relationship Id="rId355" Type="http://schemas.openxmlformats.org/officeDocument/2006/relationships/slideLayout" Target="../slideLayouts/slideLayout784.xml"/><Relationship Id="rId376" Type="http://schemas.openxmlformats.org/officeDocument/2006/relationships/slideLayout" Target="../slideLayouts/slideLayout805.xml"/><Relationship Id="rId397" Type="http://schemas.openxmlformats.org/officeDocument/2006/relationships/slideLayout" Target="../slideLayouts/slideLayout826.xml"/><Relationship Id="rId4" Type="http://schemas.openxmlformats.org/officeDocument/2006/relationships/slideLayout" Target="../slideLayouts/slideLayout433.xml"/><Relationship Id="rId180" Type="http://schemas.openxmlformats.org/officeDocument/2006/relationships/slideLayout" Target="../slideLayouts/slideLayout609.xml"/><Relationship Id="rId215" Type="http://schemas.openxmlformats.org/officeDocument/2006/relationships/slideLayout" Target="../slideLayouts/slideLayout644.xml"/><Relationship Id="rId236" Type="http://schemas.openxmlformats.org/officeDocument/2006/relationships/slideLayout" Target="../slideLayouts/slideLayout665.xml"/><Relationship Id="rId257" Type="http://schemas.openxmlformats.org/officeDocument/2006/relationships/slideLayout" Target="../slideLayouts/slideLayout686.xml"/><Relationship Id="rId278" Type="http://schemas.openxmlformats.org/officeDocument/2006/relationships/slideLayout" Target="../slideLayouts/slideLayout707.xml"/><Relationship Id="rId401" Type="http://schemas.openxmlformats.org/officeDocument/2006/relationships/slideLayout" Target="../slideLayouts/slideLayout830.xml"/><Relationship Id="rId422" Type="http://schemas.openxmlformats.org/officeDocument/2006/relationships/slideLayout" Target="../slideLayouts/slideLayout851.xml"/><Relationship Id="rId303" Type="http://schemas.openxmlformats.org/officeDocument/2006/relationships/slideLayout" Target="../slideLayouts/slideLayout732.xml"/><Relationship Id="rId42" Type="http://schemas.openxmlformats.org/officeDocument/2006/relationships/slideLayout" Target="../slideLayouts/slideLayout471.xml"/><Relationship Id="rId84" Type="http://schemas.openxmlformats.org/officeDocument/2006/relationships/slideLayout" Target="../slideLayouts/slideLayout513.xml"/><Relationship Id="rId138" Type="http://schemas.openxmlformats.org/officeDocument/2006/relationships/slideLayout" Target="../slideLayouts/slideLayout567.xml"/><Relationship Id="rId345" Type="http://schemas.openxmlformats.org/officeDocument/2006/relationships/slideLayout" Target="../slideLayouts/slideLayout774.xml"/><Relationship Id="rId387" Type="http://schemas.openxmlformats.org/officeDocument/2006/relationships/slideLayout" Target="../slideLayouts/slideLayout816.xml"/><Relationship Id="rId191" Type="http://schemas.openxmlformats.org/officeDocument/2006/relationships/slideLayout" Target="../slideLayouts/slideLayout620.xml"/><Relationship Id="rId205" Type="http://schemas.openxmlformats.org/officeDocument/2006/relationships/slideLayout" Target="../slideLayouts/slideLayout634.xml"/><Relationship Id="rId247" Type="http://schemas.openxmlformats.org/officeDocument/2006/relationships/slideLayout" Target="../slideLayouts/slideLayout676.xml"/><Relationship Id="rId412" Type="http://schemas.openxmlformats.org/officeDocument/2006/relationships/slideLayout" Target="../slideLayouts/slideLayout841.xml"/><Relationship Id="rId107" Type="http://schemas.openxmlformats.org/officeDocument/2006/relationships/slideLayout" Target="../slideLayouts/slideLayout536.xml"/><Relationship Id="rId289" Type="http://schemas.openxmlformats.org/officeDocument/2006/relationships/slideLayout" Target="../slideLayouts/slideLayout718.xml"/><Relationship Id="rId11" Type="http://schemas.openxmlformats.org/officeDocument/2006/relationships/slideLayout" Target="../slideLayouts/slideLayout440.xml"/><Relationship Id="rId53" Type="http://schemas.openxmlformats.org/officeDocument/2006/relationships/slideLayout" Target="../slideLayouts/slideLayout482.xml"/><Relationship Id="rId149" Type="http://schemas.openxmlformats.org/officeDocument/2006/relationships/slideLayout" Target="../slideLayouts/slideLayout578.xml"/><Relationship Id="rId314" Type="http://schemas.openxmlformats.org/officeDocument/2006/relationships/slideLayout" Target="../slideLayouts/slideLayout743.xml"/><Relationship Id="rId356" Type="http://schemas.openxmlformats.org/officeDocument/2006/relationships/slideLayout" Target="../slideLayouts/slideLayout785.xml"/><Relationship Id="rId398" Type="http://schemas.openxmlformats.org/officeDocument/2006/relationships/slideLayout" Target="../slideLayouts/slideLayout827.xml"/><Relationship Id="rId95" Type="http://schemas.openxmlformats.org/officeDocument/2006/relationships/slideLayout" Target="../slideLayouts/slideLayout524.xml"/><Relationship Id="rId160" Type="http://schemas.openxmlformats.org/officeDocument/2006/relationships/slideLayout" Target="../slideLayouts/slideLayout589.xml"/><Relationship Id="rId216" Type="http://schemas.openxmlformats.org/officeDocument/2006/relationships/slideLayout" Target="../slideLayouts/slideLayout645.xml"/><Relationship Id="rId423" Type="http://schemas.openxmlformats.org/officeDocument/2006/relationships/slideLayout" Target="../slideLayouts/slideLayout852.xml"/><Relationship Id="rId258" Type="http://schemas.openxmlformats.org/officeDocument/2006/relationships/slideLayout" Target="../slideLayouts/slideLayout687.xml"/><Relationship Id="rId22" Type="http://schemas.openxmlformats.org/officeDocument/2006/relationships/slideLayout" Target="../slideLayouts/slideLayout451.xml"/><Relationship Id="rId64" Type="http://schemas.openxmlformats.org/officeDocument/2006/relationships/slideLayout" Target="../slideLayouts/slideLayout493.xml"/><Relationship Id="rId118" Type="http://schemas.openxmlformats.org/officeDocument/2006/relationships/slideLayout" Target="../slideLayouts/slideLayout547.xml"/><Relationship Id="rId325" Type="http://schemas.openxmlformats.org/officeDocument/2006/relationships/slideLayout" Target="../slideLayouts/slideLayout754.xml"/><Relationship Id="rId367" Type="http://schemas.openxmlformats.org/officeDocument/2006/relationships/slideLayout" Target="../slideLayouts/slideLayout796.xml"/><Relationship Id="rId171" Type="http://schemas.openxmlformats.org/officeDocument/2006/relationships/slideLayout" Target="../slideLayouts/slideLayout600.xml"/><Relationship Id="rId227" Type="http://schemas.openxmlformats.org/officeDocument/2006/relationships/slideLayout" Target="../slideLayouts/slideLayout656.xml"/><Relationship Id="rId269" Type="http://schemas.openxmlformats.org/officeDocument/2006/relationships/slideLayout" Target="../slideLayouts/slideLayout698.xml"/><Relationship Id="rId33" Type="http://schemas.openxmlformats.org/officeDocument/2006/relationships/slideLayout" Target="../slideLayouts/slideLayout462.xml"/><Relationship Id="rId129" Type="http://schemas.openxmlformats.org/officeDocument/2006/relationships/slideLayout" Target="../slideLayouts/slideLayout558.xml"/><Relationship Id="rId280" Type="http://schemas.openxmlformats.org/officeDocument/2006/relationships/slideLayout" Target="../slideLayouts/slideLayout709.xml"/><Relationship Id="rId336" Type="http://schemas.openxmlformats.org/officeDocument/2006/relationships/slideLayout" Target="../slideLayouts/slideLayout765.xml"/><Relationship Id="rId75" Type="http://schemas.openxmlformats.org/officeDocument/2006/relationships/slideLayout" Target="../slideLayouts/slideLayout504.xml"/><Relationship Id="rId140" Type="http://schemas.openxmlformats.org/officeDocument/2006/relationships/slideLayout" Target="../slideLayouts/slideLayout569.xml"/><Relationship Id="rId182" Type="http://schemas.openxmlformats.org/officeDocument/2006/relationships/slideLayout" Target="../slideLayouts/slideLayout611.xml"/><Relationship Id="rId378" Type="http://schemas.openxmlformats.org/officeDocument/2006/relationships/slideLayout" Target="../slideLayouts/slideLayout807.xml"/><Relationship Id="rId403" Type="http://schemas.openxmlformats.org/officeDocument/2006/relationships/slideLayout" Target="../slideLayouts/slideLayout832.xml"/><Relationship Id="rId6" Type="http://schemas.openxmlformats.org/officeDocument/2006/relationships/slideLayout" Target="../slideLayouts/slideLayout435.xml"/><Relationship Id="rId238" Type="http://schemas.openxmlformats.org/officeDocument/2006/relationships/slideLayout" Target="../slideLayouts/slideLayout667.xml"/><Relationship Id="rId291" Type="http://schemas.openxmlformats.org/officeDocument/2006/relationships/slideLayout" Target="../slideLayouts/slideLayout720.xml"/><Relationship Id="rId305" Type="http://schemas.openxmlformats.org/officeDocument/2006/relationships/slideLayout" Target="../slideLayouts/slideLayout734.xml"/><Relationship Id="rId347" Type="http://schemas.openxmlformats.org/officeDocument/2006/relationships/slideLayout" Target="../slideLayouts/slideLayout776.xml"/><Relationship Id="rId44" Type="http://schemas.openxmlformats.org/officeDocument/2006/relationships/slideLayout" Target="../slideLayouts/slideLayout473.xml"/><Relationship Id="rId86" Type="http://schemas.openxmlformats.org/officeDocument/2006/relationships/slideLayout" Target="../slideLayouts/slideLayout515.xml"/><Relationship Id="rId151" Type="http://schemas.openxmlformats.org/officeDocument/2006/relationships/slideLayout" Target="../slideLayouts/slideLayout580.xml"/><Relationship Id="rId389" Type="http://schemas.openxmlformats.org/officeDocument/2006/relationships/slideLayout" Target="../slideLayouts/slideLayout818.xml"/><Relationship Id="rId193" Type="http://schemas.openxmlformats.org/officeDocument/2006/relationships/slideLayout" Target="../slideLayouts/slideLayout622.xml"/><Relationship Id="rId207" Type="http://schemas.openxmlformats.org/officeDocument/2006/relationships/slideLayout" Target="../slideLayouts/slideLayout636.xml"/><Relationship Id="rId249" Type="http://schemas.openxmlformats.org/officeDocument/2006/relationships/slideLayout" Target="../slideLayouts/slideLayout678.xml"/><Relationship Id="rId414" Type="http://schemas.openxmlformats.org/officeDocument/2006/relationships/slideLayout" Target="../slideLayouts/slideLayout843.xml"/><Relationship Id="rId13" Type="http://schemas.openxmlformats.org/officeDocument/2006/relationships/slideLayout" Target="../slideLayouts/slideLayout442.xml"/><Relationship Id="rId109" Type="http://schemas.openxmlformats.org/officeDocument/2006/relationships/slideLayout" Target="../slideLayouts/slideLayout538.xml"/><Relationship Id="rId260" Type="http://schemas.openxmlformats.org/officeDocument/2006/relationships/slideLayout" Target="../slideLayouts/slideLayout689.xml"/><Relationship Id="rId316" Type="http://schemas.openxmlformats.org/officeDocument/2006/relationships/slideLayout" Target="../slideLayouts/slideLayout745.xml"/><Relationship Id="rId55" Type="http://schemas.openxmlformats.org/officeDocument/2006/relationships/slideLayout" Target="../slideLayouts/slideLayout484.xml"/><Relationship Id="rId97" Type="http://schemas.openxmlformats.org/officeDocument/2006/relationships/slideLayout" Target="../slideLayouts/slideLayout526.xml"/><Relationship Id="rId120" Type="http://schemas.openxmlformats.org/officeDocument/2006/relationships/slideLayout" Target="../slideLayouts/slideLayout549.xml"/><Relationship Id="rId358" Type="http://schemas.openxmlformats.org/officeDocument/2006/relationships/slideLayout" Target="../slideLayouts/slideLayout787.xml"/><Relationship Id="rId162" Type="http://schemas.openxmlformats.org/officeDocument/2006/relationships/slideLayout" Target="../slideLayouts/slideLayout591.xml"/><Relationship Id="rId218" Type="http://schemas.openxmlformats.org/officeDocument/2006/relationships/slideLayout" Target="../slideLayouts/slideLayout647.xml"/><Relationship Id="rId425" Type="http://schemas.openxmlformats.org/officeDocument/2006/relationships/slideLayout" Target="../slideLayouts/slideLayout854.xml"/><Relationship Id="rId271" Type="http://schemas.openxmlformats.org/officeDocument/2006/relationships/slideLayout" Target="../slideLayouts/slideLayout700.xml"/><Relationship Id="rId24" Type="http://schemas.openxmlformats.org/officeDocument/2006/relationships/slideLayout" Target="../slideLayouts/slideLayout453.xml"/><Relationship Id="rId66" Type="http://schemas.openxmlformats.org/officeDocument/2006/relationships/slideLayout" Target="../slideLayouts/slideLayout495.xml"/><Relationship Id="rId131" Type="http://schemas.openxmlformats.org/officeDocument/2006/relationships/slideLayout" Target="../slideLayouts/slideLayout560.xml"/><Relationship Id="rId327" Type="http://schemas.openxmlformats.org/officeDocument/2006/relationships/slideLayout" Target="../slideLayouts/slideLayout756.xml"/><Relationship Id="rId369" Type="http://schemas.openxmlformats.org/officeDocument/2006/relationships/slideLayout" Target="../slideLayouts/slideLayout798.xml"/><Relationship Id="rId173" Type="http://schemas.openxmlformats.org/officeDocument/2006/relationships/slideLayout" Target="../slideLayouts/slideLayout602.xml"/><Relationship Id="rId229" Type="http://schemas.openxmlformats.org/officeDocument/2006/relationships/slideLayout" Target="../slideLayouts/slideLayout658.xml"/><Relationship Id="rId380" Type="http://schemas.openxmlformats.org/officeDocument/2006/relationships/slideLayout" Target="../slideLayouts/slideLayout809.xml"/><Relationship Id="rId240" Type="http://schemas.openxmlformats.org/officeDocument/2006/relationships/slideLayout" Target="../slideLayouts/slideLayout669.xml"/><Relationship Id="rId35" Type="http://schemas.openxmlformats.org/officeDocument/2006/relationships/slideLayout" Target="../slideLayouts/slideLayout464.xml"/><Relationship Id="rId77" Type="http://schemas.openxmlformats.org/officeDocument/2006/relationships/slideLayout" Target="../slideLayouts/slideLayout506.xml"/><Relationship Id="rId100" Type="http://schemas.openxmlformats.org/officeDocument/2006/relationships/slideLayout" Target="../slideLayouts/slideLayout529.xml"/><Relationship Id="rId282" Type="http://schemas.openxmlformats.org/officeDocument/2006/relationships/slideLayout" Target="../slideLayouts/slideLayout711.xml"/><Relationship Id="rId338" Type="http://schemas.openxmlformats.org/officeDocument/2006/relationships/slideLayout" Target="../slideLayouts/slideLayout767.xml"/><Relationship Id="rId8" Type="http://schemas.openxmlformats.org/officeDocument/2006/relationships/slideLayout" Target="../slideLayouts/slideLayout437.xml"/><Relationship Id="rId142" Type="http://schemas.openxmlformats.org/officeDocument/2006/relationships/slideLayout" Target="../slideLayouts/slideLayout571.xml"/><Relationship Id="rId184" Type="http://schemas.openxmlformats.org/officeDocument/2006/relationships/slideLayout" Target="../slideLayouts/slideLayout613.xml"/><Relationship Id="rId391" Type="http://schemas.openxmlformats.org/officeDocument/2006/relationships/slideLayout" Target="../slideLayouts/slideLayout820.xml"/><Relationship Id="rId405" Type="http://schemas.openxmlformats.org/officeDocument/2006/relationships/slideLayout" Target="../slideLayouts/slideLayout834.xml"/><Relationship Id="rId251" Type="http://schemas.openxmlformats.org/officeDocument/2006/relationships/slideLayout" Target="../slideLayouts/slideLayout680.xml"/><Relationship Id="rId46" Type="http://schemas.openxmlformats.org/officeDocument/2006/relationships/slideLayout" Target="../slideLayouts/slideLayout475.xml"/><Relationship Id="rId293" Type="http://schemas.openxmlformats.org/officeDocument/2006/relationships/slideLayout" Target="../slideLayouts/slideLayout722.xml"/><Relationship Id="rId307" Type="http://schemas.openxmlformats.org/officeDocument/2006/relationships/slideLayout" Target="../slideLayouts/slideLayout736.xml"/><Relationship Id="rId349" Type="http://schemas.openxmlformats.org/officeDocument/2006/relationships/slideLayout" Target="../slideLayouts/slideLayout778.xml"/><Relationship Id="rId88" Type="http://schemas.openxmlformats.org/officeDocument/2006/relationships/slideLayout" Target="../slideLayouts/slideLayout517.xml"/><Relationship Id="rId111" Type="http://schemas.openxmlformats.org/officeDocument/2006/relationships/slideLayout" Target="../slideLayouts/slideLayout540.xml"/><Relationship Id="rId153" Type="http://schemas.openxmlformats.org/officeDocument/2006/relationships/slideLayout" Target="../slideLayouts/slideLayout582.xml"/><Relationship Id="rId195" Type="http://schemas.openxmlformats.org/officeDocument/2006/relationships/slideLayout" Target="../slideLayouts/slideLayout624.xml"/><Relationship Id="rId209" Type="http://schemas.openxmlformats.org/officeDocument/2006/relationships/slideLayout" Target="../slideLayouts/slideLayout638.xml"/><Relationship Id="rId360" Type="http://schemas.openxmlformats.org/officeDocument/2006/relationships/slideLayout" Target="../slideLayouts/slideLayout789.xml"/><Relationship Id="rId416" Type="http://schemas.openxmlformats.org/officeDocument/2006/relationships/slideLayout" Target="../slideLayouts/slideLayout845.xml"/><Relationship Id="rId220" Type="http://schemas.openxmlformats.org/officeDocument/2006/relationships/slideLayout" Target="../slideLayouts/slideLayout649.xml"/><Relationship Id="rId15" Type="http://schemas.openxmlformats.org/officeDocument/2006/relationships/slideLayout" Target="../slideLayouts/slideLayout444.xml"/><Relationship Id="rId57" Type="http://schemas.openxmlformats.org/officeDocument/2006/relationships/slideLayout" Target="../slideLayouts/slideLayout486.xml"/><Relationship Id="rId262" Type="http://schemas.openxmlformats.org/officeDocument/2006/relationships/slideLayout" Target="../slideLayouts/slideLayout691.xml"/><Relationship Id="rId318" Type="http://schemas.openxmlformats.org/officeDocument/2006/relationships/slideLayout" Target="../slideLayouts/slideLayout747.xml"/><Relationship Id="rId99" Type="http://schemas.openxmlformats.org/officeDocument/2006/relationships/slideLayout" Target="../slideLayouts/slideLayout528.xml"/><Relationship Id="rId122" Type="http://schemas.openxmlformats.org/officeDocument/2006/relationships/slideLayout" Target="../slideLayouts/slideLayout551.xml"/><Relationship Id="rId164" Type="http://schemas.openxmlformats.org/officeDocument/2006/relationships/slideLayout" Target="../slideLayouts/slideLayout593.xml"/><Relationship Id="rId371" Type="http://schemas.openxmlformats.org/officeDocument/2006/relationships/slideLayout" Target="../slideLayouts/slideLayout800.xml"/><Relationship Id="rId427" Type="http://schemas.openxmlformats.org/officeDocument/2006/relationships/slideLayout" Target="../slideLayouts/slideLayout856.xml"/><Relationship Id="rId26" Type="http://schemas.openxmlformats.org/officeDocument/2006/relationships/slideLayout" Target="../slideLayouts/slideLayout455.xml"/><Relationship Id="rId231" Type="http://schemas.openxmlformats.org/officeDocument/2006/relationships/slideLayout" Target="../slideLayouts/slideLayout660.xml"/><Relationship Id="rId273" Type="http://schemas.openxmlformats.org/officeDocument/2006/relationships/slideLayout" Target="../slideLayouts/slideLayout702.xml"/><Relationship Id="rId329" Type="http://schemas.openxmlformats.org/officeDocument/2006/relationships/slideLayout" Target="../slideLayouts/slideLayout758.xml"/><Relationship Id="rId68" Type="http://schemas.openxmlformats.org/officeDocument/2006/relationships/slideLayout" Target="../slideLayouts/slideLayout497.xml"/><Relationship Id="rId133" Type="http://schemas.openxmlformats.org/officeDocument/2006/relationships/slideLayout" Target="../slideLayouts/slideLayout562.xml"/><Relationship Id="rId175" Type="http://schemas.openxmlformats.org/officeDocument/2006/relationships/slideLayout" Target="../slideLayouts/slideLayout604.xml"/><Relationship Id="rId340" Type="http://schemas.openxmlformats.org/officeDocument/2006/relationships/slideLayout" Target="../slideLayouts/slideLayout769.xml"/><Relationship Id="rId200" Type="http://schemas.openxmlformats.org/officeDocument/2006/relationships/slideLayout" Target="../slideLayouts/slideLayout629.xml"/><Relationship Id="rId382" Type="http://schemas.openxmlformats.org/officeDocument/2006/relationships/slideLayout" Target="../slideLayouts/slideLayout811.xml"/><Relationship Id="rId242" Type="http://schemas.openxmlformats.org/officeDocument/2006/relationships/slideLayout" Target="../slideLayouts/slideLayout671.xml"/><Relationship Id="rId284" Type="http://schemas.openxmlformats.org/officeDocument/2006/relationships/slideLayout" Target="../slideLayouts/slideLayout713.xml"/><Relationship Id="rId37" Type="http://schemas.openxmlformats.org/officeDocument/2006/relationships/slideLayout" Target="../slideLayouts/slideLayout466.xml"/><Relationship Id="rId79" Type="http://schemas.openxmlformats.org/officeDocument/2006/relationships/slideLayout" Target="../slideLayouts/slideLayout508.xml"/><Relationship Id="rId102" Type="http://schemas.openxmlformats.org/officeDocument/2006/relationships/slideLayout" Target="../slideLayouts/slideLayout531.xml"/><Relationship Id="rId144" Type="http://schemas.openxmlformats.org/officeDocument/2006/relationships/slideLayout" Target="../slideLayouts/slideLayout573.xml"/><Relationship Id="rId90" Type="http://schemas.openxmlformats.org/officeDocument/2006/relationships/slideLayout" Target="../slideLayouts/slideLayout519.xml"/><Relationship Id="rId186" Type="http://schemas.openxmlformats.org/officeDocument/2006/relationships/slideLayout" Target="../slideLayouts/slideLayout615.xml"/><Relationship Id="rId351" Type="http://schemas.openxmlformats.org/officeDocument/2006/relationships/slideLayout" Target="../slideLayouts/slideLayout780.xml"/><Relationship Id="rId393" Type="http://schemas.openxmlformats.org/officeDocument/2006/relationships/slideLayout" Target="../slideLayouts/slideLayout822.xml"/><Relationship Id="rId407" Type="http://schemas.openxmlformats.org/officeDocument/2006/relationships/slideLayout" Target="../slideLayouts/slideLayout836.xml"/><Relationship Id="rId211" Type="http://schemas.openxmlformats.org/officeDocument/2006/relationships/slideLayout" Target="../slideLayouts/slideLayout640.xml"/><Relationship Id="rId253" Type="http://schemas.openxmlformats.org/officeDocument/2006/relationships/slideLayout" Target="../slideLayouts/slideLayout682.xml"/><Relationship Id="rId295" Type="http://schemas.openxmlformats.org/officeDocument/2006/relationships/slideLayout" Target="../slideLayouts/slideLayout724.xml"/><Relationship Id="rId309" Type="http://schemas.openxmlformats.org/officeDocument/2006/relationships/slideLayout" Target="../slideLayouts/slideLayout738.xml"/><Relationship Id="rId48" Type="http://schemas.openxmlformats.org/officeDocument/2006/relationships/slideLayout" Target="../slideLayouts/slideLayout477.xml"/><Relationship Id="rId113" Type="http://schemas.openxmlformats.org/officeDocument/2006/relationships/slideLayout" Target="../slideLayouts/slideLayout542.xml"/><Relationship Id="rId320" Type="http://schemas.openxmlformats.org/officeDocument/2006/relationships/slideLayout" Target="../slideLayouts/slideLayout749.xml"/><Relationship Id="rId155" Type="http://schemas.openxmlformats.org/officeDocument/2006/relationships/slideLayout" Target="../slideLayouts/slideLayout584.xml"/><Relationship Id="rId197" Type="http://schemas.openxmlformats.org/officeDocument/2006/relationships/slideLayout" Target="../slideLayouts/slideLayout626.xml"/><Relationship Id="rId362" Type="http://schemas.openxmlformats.org/officeDocument/2006/relationships/slideLayout" Target="../slideLayouts/slideLayout791.xml"/><Relationship Id="rId418" Type="http://schemas.openxmlformats.org/officeDocument/2006/relationships/slideLayout" Target="../slideLayouts/slideLayout847.xml"/><Relationship Id="rId222" Type="http://schemas.openxmlformats.org/officeDocument/2006/relationships/slideLayout" Target="../slideLayouts/slideLayout651.xml"/><Relationship Id="rId264" Type="http://schemas.openxmlformats.org/officeDocument/2006/relationships/slideLayout" Target="../slideLayouts/slideLayout693.xml"/><Relationship Id="rId17" Type="http://schemas.openxmlformats.org/officeDocument/2006/relationships/slideLayout" Target="../slideLayouts/slideLayout446.xml"/><Relationship Id="rId59" Type="http://schemas.openxmlformats.org/officeDocument/2006/relationships/slideLayout" Target="../slideLayouts/slideLayout488.xml"/><Relationship Id="rId124" Type="http://schemas.openxmlformats.org/officeDocument/2006/relationships/slideLayout" Target="../slideLayouts/slideLayout553.xml"/><Relationship Id="rId70" Type="http://schemas.openxmlformats.org/officeDocument/2006/relationships/slideLayout" Target="../slideLayouts/slideLayout499.xml"/><Relationship Id="rId166" Type="http://schemas.openxmlformats.org/officeDocument/2006/relationships/slideLayout" Target="../slideLayouts/slideLayout595.xml"/><Relationship Id="rId331" Type="http://schemas.openxmlformats.org/officeDocument/2006/relationships/slideLayout" Target="../slideLayouts/slideLayout760.xml"/><Relationship Id="rId373" Type="http://schemas.openxmlformats.org/officeDocument/2006/relationships/slideLayout" Target="../slideLayouts/slideLayout802.xml"/><Relationship Id="rId429" Type="http://schemas.openxmlformats.org/officeDocument/2006/relationships/slideLayout" Target="../slideLayouts/slideLayout858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975.xml"/><Relationship Id="rId299" Type="http://schemas.openxmlformats.org/officeDocument/2006/relationships/slideLayout" Target="../slideLayouts/slideLayout1157.xml"/><Relationship Id="rId21" Type="http://schemas.openxmlformats.org/officeDocument/2006/relationships/slideLayout" Target="../slideLayouts/slideLayout879.xml"/><Relationship Id="rId63" Type="http://schemas.openxmlformats.org/officeDocument/2006/relationships/slideLayout" Target="../slideLayouts/slideLayout921.xml"/><Relationship Id="rId159" Type="http://schemas.openxmlformats.org/officeDocument/2006/relationships/slideLayout" Target="../slideLayouts/slideLayout1017.xml"/><Relationship Id="rId324" Type="http://schemas.openxmlformats.org/officeDocument/2006/relationships/slideLayout" Target="../slideLayouts/slideLayout1182.xml"/><Relationship Id="rId366" Type="http://schemas.openxmlformats.org/officeDocument/2006/relationships/slideLayout" Target="../slideLayouts/slideLayout1224.xml"/><Relationship Id="rId170" Type="http://schemas.openxmlformats.org/officeDocument/2006/relationships/slideLayout" Target="../slideLayouts/slideLayout1028.xml"/><Relationship Id="rId226" Type="http://schemas.openxmlformats.org/officeDocument/2006/relationships/slideLayout" Target="../slideLayouts/slideLayout1084.xml"/><Relationship Id="rId433" Type="http://schemas.openxmlformats.org/officeDocument/2006/relationships/slideLayout" Target="../slideLayouts/slideLayout1291.xml"/><Relationship Id="rId268" Type="http://schemas.openxmlformats.org/officeDocument/2006/relationships/slideLayout" Target="../slideLayouts/slideLayout1126.xml"/><Relationship Id="rId32" Type="http://schemas.openxmlformats.org/officeDocument/2006/relationships/slideLayout" Target="../slideLayouts/slideLayout890.xml"/><Relationship Id="rId74" Type="http://schemas.openxmlformats.org/officeDocument/2006/relationships/slideLayout" Target="../slideLayouts/slideLayout932.xml"/><Relationship Id="rId128" Type="http://schemas.openxmlformats.org/officeDocument/2006/relationships/slideLayout" Target="../slideLayouts/slideLayout986.xml"/><Relationship Id="rId335" Type="http://schemas.openxmlformats.org/officeDocument/2006/relationships/slideLayout" Target="../slideLayouts/slideLayout1193.xml"/><Relationship Id="rId377" Type="http://schemas.openxmlformats.org/officeDocument/2006/relationships/slideLayout" Target="../slideLayouts/slideLayout1235.xml"/><Relationship Id="rId5" Type="http://schemas.openxmlformats.org/officeDocument/2006/relationships/slideLayout" Target="../slideLayouts/slideLayout863.xml"/><Relationship Id="rId181" Type="http://schemas.openxmlformats.org/officeDocument/2006/relationships/slideLayout" Target="../slideLayouts/slideLayout1039.xml"/><Relationship Id="rId237" Type="http://schemas.openxmlformats.org/officeDocument/2006/relationships/slideLayout" Target="../slideLayouts/slideLayout1095.xml"/><Relationship Id="rId402" Type="http://schemas.openxmlformats.org/officeDocument/2006/relationships/slideLayout" Target="../slideLayouts/slideLayout1260.xml"/><Relationship Id="rId279" Type="http://schemas.openxmlformats.org/officeDocument/2006/relationships/slideLayout" Target="../slideLayouts/slideLayout1137.xml"/><Relationship Id="rId444" Type="http://schemas.openxmlformats.org/officeDocument/2006/relationships/slideLayout" Target="../slideLayouts/slideLayout1302.xml"/><Relationship Id="rId43" Type="http://schemas.openxmlformats.org/officeDocument/2006/relationships/slideLayout" Target="../slideLayouts/slideLayout901.xml"/><Relationship Id="rId139" Type="http://schemas.openxmlformats.org/officeDocument/2006/relationships/slideLayout" Target="../slideLayouts/slideLayout997.xml"/><Relationship Id="rId290" Type="http://schemas.openxmlformats.org/officeDocument/2006/relationships/slideLayout" Target="../slideLayouts/slideLayout1148.xml"/><Relationship Id="rId304" Type="http://schemas.openxmlformats.org/officeDocument/2006/relationships/slideLayout" Target="../slideLayouts/slideLayout1162.xml"/><Relationship Id="rId346" Type="http://schemas.openxmlformats.org/officeDocument/2006/relationships/slideLayout" Target="../slideLayouts/slideLayout1204.xml"/><Relationship Id="rId388" Type="http://schemas.openxmlformats.org/officeDocument/2006/relationships/slideLayout" Target="../slideLayouts/slideLayout1246.xml"/><Relationship Id="rId85" Type="http://schemas.openxmlformats.org/officeDocument/2006/relationships/slideLayout" Target="../slideLayouts/slideLayout943.xml"/><Relationship Id="rId150" Type="http://schemas.openxmlformats.org/officeDocument/2006/relationships/slideLayout" Target="../slideLayouts/slideLayout1008.xml"/><Relationship Id="rId192" Type="http://schemas.openxmlformats.org/officeDocument/2006/relationships/slideLayout" Target="../slideLayouts/slideLayout1050.xml"/><Relationship Id="rId206" Type="http://schemas.openxmlformats.org/officeDocument/2006/relationships/slideLayout" Target="../slideLayouts/slideLayout1064.xml"/><Relationship Id="rId413" Type="http://schemas.openxmlformats.org/officeDocument/2006/relationships/slideLayout" Target="../slideLayouts/slideLayout1271.xml"/><Relationship Id="rId248" Type="http://schemas.openxmlformats.org/officeDocument/2006/relationships/slideLayout" Target="../slideLayouts/slideLayout1106.xml"/><Relationship Id="rId455" Type="http://schemas.openxmlformats.org/officeDocument/2006/relationships/slideLayout" Target="../slideLayouts/slideLayout1313.xml"/><Relationship Id="rId12" Type="http://schemas.openxmlformats.org/officeDocument/2006/relationships/slideLayout" Target="../slideLayouts/slideLayout870.xml"/><Relationship Id="rId108" Type="http://schemas.openxmlformats.org/officeDocument/2006/relationships/slideLayout" Target="../slideLayouts/slideLayout966.xml"/><Relationship Id="rId315" Type="http://schemas.openxmlformats.org/officeDocument/2006/relationships/slideLayout" Target="../slideLayouts/slideLayout1173.xml"/><Relationship Id="rId357" Type="http://schemas.openxmlformats.org/officeDocument/2006/relationships/slideLayout" Target="../slideLayouts/slideLayout1215.xml"/><Relationship Id="rId54" Type="http://schemas.openxmlformats.org/officeDocument/2006/relationships/slideLayout" Target="../slideLayouts/slideLayout912.xml"/><Relationship Id="rId96" Type="http://schemas.openxmlformats.org/officeDocument/2006/relationships/slideLayout" Target="../slideLayouts/slideLayout954.xml"/><Relationship Id="rId161" Type="http://schemas.openxmlformats.org/officeDocument/2006/relationships/slideLayout" Target="../slideLayouts/slideLayout1019.xml"/><Relationship Id="rId217" Type="http://schemas.openxmlformats.org/officeDocument/2006/relationships/slideLayout" Target="../slideLayouts/slideLayout1075.xml"/><Relationship Id="rId399" Type="http://schemas.openxmlformats.org/officeDocument/2006/relationships/slideLayout" Target="../slideLayouts/slideLayout1257.xml"/><Relationship Id="rId259" Type="http://schemas.openxmlformats.org/officeDocument/2006/relationships/slideLayout" Target="../slideLayouts/slideLayout1117.xml"/><Relationship Id="rId424" Type="http://schemas.openxmlformats.org/officeDocument/2006/relationships/slideLayout" Target="../slideLayouts/slideLayout1282.xml"/><Relationship Id="rId23" Type="http://schemas.openxmlformats.org/officeDocument/2006/relationships/slideLayout" Target="../slideLayouts/slideLayout881.xml"/><Relationship Id="rId119" Type="http://schemas.openxmlformats.org/officeDocument/2006/relationships/slideLayout" Target="../slideLayouts/slideLayout977.xml"/><Relationship Id="rId270" Type="http://schemas.openxmlformats.org/officeDocument/2006/relationships/slideLayout" Target="../slideLayouts/slideLayout1128.xml"/><Relationship Id="rId326" Type="http://schemas.openxmlformats.org/officeDocument/2006/relationships/slideLayout" Target="../slideLayouts/slideLayout1184.xml"/><Relationship Id="rId65" Type="http://schemas.openxmlformats.org/officeDocument/2006/relationships/slideLayout" Target="../slideLayouts/slideLayout923.xml"/><Relationship Id="rId130" Type="http://schemas.openxmlformats.org/officeDocument/2006/relationships/slideLayout" Target="../slideLayouts/slideLayout988.xml"/><Relationship Id="rId368" Type="http://schemas.openxmlformats.org/officeDocument/2006/relationships/slideLayout" Target="../slideLayouts/slideLayout1226.xml"/><Relationship Id="rId172" Type="http://schemas.openxmlformats.org/officeDocument/2006/relationships/slideLayout" Target="../slideLayouts/slideLayout1030.xml"/><Relationship Id="rId228" Type="http://schemas.openxmlformats.org/officeDocument/2006/relationships/slideLayout" Target="../slideLayouts/slideLayout1086.xml"/><Relationship Id="rId435" Type="http://schemas.openxmlformats.org/officeDocument/2006/relationships/slideLayout" Target="../slideLayouts/slideLayout1293.xml"/><Relationship Id="rId281" Type="http://schemas.openxmlformats.org/officeDocument/2006/relationships/slideLayout" Target="../slideLayouts/slideLayout1139.xml"/><Relationship Id="rId337" Type="http://schemas.openxmlformats.org/officeDocument/2006/relationships/slideLayout" Target="../slideLayouts/slideLayout1195.xml"/><Relationship Id="rId34" Type="http://schemas.openxmlformats.org/officeDocument/2006/relationships/slideLayout" Target="../slideLayouts/slideLayout892.xml"/><Relationship Id="rId76" Type="http://schemas.openxmlformats.org/officeDocument/2006/relationships/slideLayout" Target="../slideLayouts/slideLayout934.xml"/><Relationship Id="rId141" Type="http://schemas.openxmlformats.org/officeDocument/2006/relationships/slideLayout" Target="../slideLayouts/slideLayout999.xml"/><Relationship Id="rId379" Type="http://schemas.openxmlformats.org/officeDocument/2006/relationships/slideLayout" Target="../slideLayouts/slideLayout1237.xml"/><Relationship Id="rId7" Type="http://schemas.openxmlformats.org/officeDocument/2006/relationships/slideLayout" Target="../slideLayouts/slideLayout865.xml"/><Relationship Id="rId183" Type="http://schemas.openxmlformats.org/officeDocument/2006/relationships/slideLayout" Target="../slideLayouts/slideLayout1041.xml"/><Relationship Id="rId239" Type="http://schemas.openxmlformats.org/officeDocument/2006/relationships/slideLayout" Target="../slideLayouts/slideLayout1097.xml"/><Relationship Id="rId390" Type="http://schemas.openxmlformats.org/officeDocument/2006/relationships/slideLayout" Target="../slideLayouts/slideLayout1248.xml"/><Relationship Id="rId404" Type="http://schemas.openxmlformats.org/officeDocument/2006/relationships/slideLayout" Target="../slideLayouts/slideLayout1262.xml"/><Relationship Id="rId446" Type="http://schemas.openxmlformats.org/officeDocument/2006/relationships/slideLayout" Target="../slideLayouts/slideLayout1304.xml"/><Relationship Id="rId250" Type="http://schemas.openxmlformats.org/officeDocument/2006/relationships/slideLayout" Target="../slideLayouts/slideLayout1108.xml"/><Relationship Id="rId292" Type="http://schemas.openxmlformats.org/officeDocument/2006/relationships/slideLayout" Target="../slideLayouts/slideLayout1150.xml"/><Relationship Id="rId306" Type="http://schemas.openxmlformats.org/officeDocument/2006/relationships/slideLayout" Target="../slideLayouts/slideLayout1164.xml"/><Relationship Id="rId45" Type="http://schemas.openxmlformats.org/officeDocument/2006/relationships/slideLayout" Target="../slideLayouts/slideLayout903.xml"/><Relationship Id="rId87" Type="http://schemas.openxmlformats.org/officeDocument/2006/relationships/slideLayout" Target="../slideLayouts/slideLayout945.xml"/><Relationship Id="rId110" Type="http://schemas.openxmlformats.org/officeDocument/2006/relationships/slideLayout" Target="../slideLayouts/slideLayout968.xml"/><Relationship Id="rId348" Type="http://schemas.openxmlformats.org/officeDocument/2006/relationships/slideLayout" Target="../slideLayouts/slideLayout1206.xml"/><Relationship Id="rId152" Type="http://schemas.openxmlformats.org/officeDocument/2006/relationships/slideLayout" Target="../slideLayouts/slideLayout1010.xml"/><Relationship Id="rId194" Type="http://schemas.openxmlformats.org/officeDocument/2006/relationships/slideLayout" Target="../slideLayouts/slideLayout1052.xml"/><Relationship Id="rId208" Type="http://schemas.openxmlformats.org/officeDocument/2006/relationships/slideLayout" Target="../slideLayouts/slideLayout1066.xml"/><Relationship Id="rId415" Type="http://schemas.openxmlformats.org/officeDocument/2006/relationships/slideLayout" Target="../slideLayouts/slideLayout1273.xml"/><Relationship Id="rId261" Type="http://schemas.openxmlformats.org/officeDocument/2006/relationships/slideLayout" Target="../slideLayouts/slideLayout1119.xml"/><Relationship Id="rId14" Type="http://schemas.openxmlformats.org/officeDocument/2006/relationships/slideLayout" Target="../slideLayouts/slideLayout872.xml"/><Relationship Id="rId56" Type="http://schemas.openxmlformats.org/officeDocument/2006/relationships/slideLayout" Target="../slideLayouts/slideLayout914.xml"/><Relationship Id="rId317" Type="http://schemas.openxmlformats.org/officeDocument/2006/relationships/slideLayout" Target="../slideLayouts/slideLayout1175.xml"/><Relationship Id="rId359" Type="http://schemas.openxmlformats.org/officeDocument/2006/relationships/slideLayout" Target="../slideLayouts/slideLayout1217.xml"/><Relationship Id="rId98" Type="http://schemas.openxmlformats.org/officeDocument/2006/relationships/slideLayout" Target="../slideLayouts/slideLayout956.xml"/><Relationship Id="rId121" Type="http://schemas.openxmlformats.org/officeDocument/2006/relationships/slideLayout" Target="../slideLayouts/slideLayout979.xml"/><Relationship Id="rId163" Type="http://schemas.openxmlformats.org/officeDocument/2006/relationships/slideLayout" Target="../slideLayouts/slideLayout1021.xml"/><Relationship Id="rId219" Type="http://schemas.openxmlformats.org/officeDocument/2006/relationships/slideLayout" Target="../slideLayouts/slideLayout1077.xml"/><Relationship Id="rId370" Type="http://schemas.openxmlformats.org/officeDocument/2006/relationships/slideLayout" Target="../slideLayouts/slideLayout1228.xml"/><Relationship Id="rId426" Type="http://schemas.openxmlformats.org/officeDocument/2006/relationships/slideLayout" Target="../slideLayouts/slideLayout1284.xml"/><Relationship Id="rId230" Type="http://schemas.openxmlformats.org/officeDocument/2006/relationships/slideLayout" Target="../slideLayouts/slideLayout1088.xml"/><Relationship Id="rId25" Type="http://schemas.openxmlformats.org/officeDocument/2006/relationships/slideLayout" Target="../slideLayouts/slideLayout883.xml"/><Relationship Id="rId67" Type="http://schemas.openxmlformats.org/officeDocument/2006/relationships/slideLayout" Target="../slideLayouts/slideLayout925.xml"/><Relationship Id="rId272" Type="http://schemas.openxmlformats.org/officeDocument/2006/relationships/slideLayout" Target="../slideLayouts/slideLayout1130.xml"/><Relationship Id="rId328" Type="http://schemas.openxmlformats.org/officeDocument/2006/relationships/slideLayout" Target="../slideLayouts/slideLayout1186.xml"/><Relationship Id="rId132" Type="http://schemas.openxmlformats.org/officeDocument/2006/relationships/slideLayout" Target="../slideLayouts/slideLayout990.xml"/><Relationship Id="rId174" Type="http://schemas.openxmlformats.org/officeDocument/2006/relationships/slideLayout" Target="../slideLayouts/slideLayout1032.xml"/><Relationship Id="rId381" Type="http://schemas.openxmlformats.org/officeDocument/2006/relationships/slideLayout" Target="../slideLayouts/slideLayout1239.xml"/><Relationship Id="rId241" Type="http://schemas.openxmlformats.org/officeDocument/2006/relationships/slideLayout" Target="../slideLayouts/slideLayout1099.xml"/><Relationship Id="rId437" Type="http://schemas.openxmlformats.org/officeDocument/2006/relationships/slideLayout" Target="../slideLayouts/slideLayout1295.xml"/><Relationship Id="rId36" Type="http://schemas.openxmlformats.org/officeDocument/2006/relationships/slideLayout" Target="../slideLayouts/slideLayout894.xml"/><Relationship Id="rId283" Type="http://schemas.openxmlformats.org/officeDocument/2006/relationships/slideLayout" Target="../slideLayouts/slideLayout1141.xml"/><Relationship Id="rId339" Type="http://schemas.openxmlformats.org/officeDocument/2006/relationships/slideLayout" Target="../slideLayouts/slideLayout1197.xml"/><Relationship Id="rId78" Type="http://schemas.openxmlformats.org/officeDocument/2006/relationships/slideLayout" Target="../slideLayouts/slideLayout936.xml"/><Relationship Id="rId101" Type="http://schemas.openxmlformats.org/officeDocument/2006/relationships/slideLayout" Target="../slideLayouts/slideLayout959.xml"/><Relationship Id="rId143" Type="http://schemas.openxmlformats.org/officeDocument/2006/relationships/slideLayout" Target="../slideLayouts/slideLayout1001.xml"/><Relationship Id="rId185" Type="http://schemas.openxmlformats.org/officeDocument/2006/relationships/slideLayout" Target="../slideLayouts/slideLayout1043.xml"/><Relationship Id="rId350" Type="http://schemas.openxmlformats.org/officeDocument/2006/relationships/slideLayout" Target="../slideLayouts/slideLayout1208.xml"/><Relationship Id="rId406" Type="http://schemas.openxmlformats.org/officeDocument/2006/relationships/slideLayout" Target="../slideLayouts/slideLayout1264.xml"/><Relationship Id="rId9" Type="http://schemas.openxmlformats.org/officeDocument/2006/relationships/slideLayout" Target="../slideLayouts/slideLayout867.xml"/><Relationship Id="rId210" Type="http://schemas.openxmlformats.org/officeDocument/2006/relationships/slideLayout" Target="../slideLayouts/slideLayout1068.xml"/><Relationship Id="rId392" Type="http://schemas.openxmlformats.org/officeDocument/2006/relationships/slideLayout" Target="../slideLayouts/slideLayout1250.xml"/><Relationship Id="rId448" Type="http://schemas.openxmlformats.org/officeDocument/2006/relationships/slideLayout" Target="../slideLayouts/slideLayout1306.xml"/><Relationship Id="rId252" Type="http://schemas.openxmlformats.org/officeDocument/2006/relationships/slideLayout" Target="../slideLayouts/slideLayout1110.xml"/><Relationship Id="rId294" Type="http://schemas.openxmlformats.org/officeDocument/2006/relationships/slideLayout" Target="../slideLayouts/slideLayout1152.xml"/><Relationship Id="rId308" Type="http://schemas.openxmlformats.org/officeDocument/2006/relationships/slideLayout" Target="../slideLayouts/slideLayout1166.xml"/><Relationship Id="rId47" Type="http://schemas.openxmlformats.org/officeDocument/2006/relationships/slideLayout" Target="../slideLayouts/slideLayout905.xml"/><Relationship Id="rId89" Type="http://schemas.openxmlformats.org/officeDocument/2006/relationships/slideLayout" Target="../slideLayouts/slideLayout947.xml"/><Relationship Id="rId112" Type="http://schemas.openxmlformats.org/officeDocument/2006/relationships/slideLayout" Target="../slideLayouts/slideLayout970.xml"/><Relationship Id="rId154" Type="http://schemas.openxmlformats.org/officeDocument/2006/relationships/slideLayout" Target="../slideLayouts/slideLayout1012.xml"/><Relationship Id="rId361" Type="http://schemas.openxmlformats.org/officeDocument/2006/relationships/slideLayout" Target="../slideLayouts/slideLayout1219.xml"/><Relationship Id="rId196" Type="http://schemas.openxmlformats.org/officeDocument/2006/relationships/slideLayout" Target="../slideLayouts/slideLayout1054.xml"/><Relationship Id="rId417" Type="http://schemas.openxmlformats.org/officeDocument/2006/relationships/slideLayout" Target="../slideLayouts/slideLayout1275.xml"/><Relationship Id="rId16" Type="http://schemas.openxmlformats.org/officeDocument/2006/relationships/slideLayout" Target="../slideLayouts/slideLayout874.xml"/><Relationship Id="rId221" Type="http://schemas.openxmlformats.org/officeDocument/2006/relationships/slideLayout" Target="../slideLayouts/slideLayout1079.xml"/><Relationship Id="rId263" Type="http://schemas.openxmlformats.org/officeDocument/2006/relationships/slideLayout" Target="../slideLayouts/slideLayout1121.xml"/><Relationship Id="rId319" Type="http://schemas.openxmlformats.org/officeDocument/2006/relationships/slideLayout" Target="../slideLayouts/slideLayout1177.xml"/><Relationship Id="rId58" Type="http://schemas.openxmlformats.org/officeDocument/2006/relationships/slideLayout" Target="../slideLayouts/slideLayout916.xml"/><Relationship Id="rId123" Type="http://schemas.openxmlformats.org/officeDocument/2006/relationships/slideLayout" Target="../slideLayouts/slideLayout981.xml"/><Relationship Id="rId330" Type="http://schemas.openxmlformats.org/officeDocument/2006/relationships/slideLayout" Target="../slideLayouts/slideLayout1188.xml"/><Relationship Id="rId165" Type="http://schemas.openxmlformats.org/officeDocument/2006/relationships/slideLayout" Target="../slideLayouts/slideLayout1023.xml"/><Relationship Id="rId372" Type="http://schemas.openxmlformats.org/officeDocument/2006/relationships/slideLayout" Target="../slideLayouts/slideLayout1230.xml"/><Relationship Id="rId428" Type="http://schemas.openxmlformats.org/officeDocument/2006/relationships/slideLayout" Target="../slideLayouts/slideLayout1286.xml"/><Relationship Id="rId232" Type="http://schemas.openxmlformats.org/officeDocument/2006/relationships/slideLayout" Target="../slideLayouts/slideLayout1090.xml"/><Relationship Id="rId274" Type="http://schemas.openxmlformats.org/officeDocument/2006/relationships/slideLayout" Target="../slideLayouts/slideLayout1132.xml"/><Relationship Id="rId27" Type="http://schemas.openxmlformats.org/officeDocument/2006/relationships/slideLayout" Target="../slideLayouts/slideLayout885.xml"/><Relationship Id="rId69" Type="http://schemas.openxmlformats.org/officeDocument/2006/relationships/slideLayout" Target="../slideLayouts/slideLayout927.xml"/><Relationship Id="rId134" Type="http://schemas.openxmlformats.org/officeDocument/2006/relationships/slideLayout" Target="../slideLayouts/slideLayout992.xml"/><Relationship Id="rId80" Type="http://schemas.openxmlformats.org/officeDocument/2006/relationships/slideLayout" Target="../slideLayouts/slideLayout938.xml"/><Relationship Id="rId176" Type="http://schemas.openxmlformats.org/officeDocument/2006/relationships/slideLayout" Target="../slideLayouts/slideLayout1034.xml"/><Relationship Id="rId341" Type="http://schemas.openxmlformats.org/officeDocument/2006/relationships/slideLayout" Target="../slideLayouts/slideLayout1199.xml"/><Relationship Id="rId383" Type="http://schemas.openxmlformats.org/officeDocument/2006/relationships/slideLayout" Target="../slideLayouts/slideLayout1241.xml"/><Relationship Id="rId439" Type="http://schemas.openxmlformats.org/officeDocument/2006/relationships/slideLayout" Target="../slideLayouts/slideLayout1297.xml"/><Relationship Id="rId201" Type="http://schemas.openxmlformats.org/officeDocument/2006/relationships/slideLayout" Target="../slideLayouts/slideLayout1059.xml"/><Relationship Id="rId243" Type="http://schemas.openxmlformats.org/officeDocument/2006/relationships/slideLayout" Target="../slideLayouts/slideLayout1101.xml"/><Relationship Id="rId285" Type="http://schemas.openxmlformats.org/officeDocument/2006/relationships/slideLayout" Target="../slideLayouts/slideLayout1143.xml"/><Relationship Id="rId450" Type="http://schemas.openxmlformats.org/officeDocument/2006/relationships/slideLayout" Target="../slideLayouts/slideLayout1308.xml"/><Relationship Id="rId38" Type="http://schemas.openxmlformats.org/officeDocument/2006/relationships/slideLayout" Target="../slideLayouts/slideLayout896.xml"/><Relationship Id="rId103" Type="http://schemas.openxmlformats.org/officeDocument/2006/relationships/slideLayout" Target="../slideLayouts/slideLayout961.xml"/><Relationship Id="rId310" Type="http://schemas.openxmlformats.org/officeDocument/2006/relationships/slideLayout" Target="../slideLayouts/slideLayout1168.xml"/><Relationship Id="rId91" Type="http://schemas.openxmlformats.org/officeDocument/2006/relationships/slideLayout" Target="../slideLayouts/slideLayout949.xml"/><Relationship Id="rId145" Type="http://schemas.openxmlformats.org/officeDocument/2006/relationships/slideLayout" Target="../slideLayouts/slideLayout1003.xml"/><Relationship Id="rId187" Type="http://schemas.openxmlformats.org/officeDocument/2006/relationships/slideLayout" Target="../slideLayouts/slideLayout1045.xml"/><Relationship Id="rId352" Type="http://schemas.openxmlformats.org/officeDocument/2006/relationships/slideLayout" Target="../slideLayouts/slideLayout1210.xml"/><Relationship Id="rId394" Type="http://schemas.openxmlformats.org/officeDocument/2006/relationships/slideLayout" Target="../slideLayouts/slideLayout1252.xml"/><Relationship Id="rId408" Type="http://schemas.openxmlformats.org/officeDocument/2006/relationships/slideLayout" Target="../slideLayouts/slideLayout1266.xml"/><Relationship Id="rId212" Type="http://schemas.openxmlformats.org/officeDocument/2006/relationships/slideLayout" Target="../slideLayouts/slideLayout1070.xml"/><Relationship Id="rId254" Type="http://schemas.openxmlformats.org/officeDocument/2006/relationships/slideLayout" Target="../slideLayouts/slideLayout1112.xml"/><Relationship Id="rId49" Type="http://schemas.openxmlformats.org/officeDocument/2006/relationships/slideLayout" Target="../slideLayouts/slideLayout907.xml"/><Relationship Id="rId114" Type="http://schemas.openxmlformats.org/officeDocument/2006/relationships/slideLayout" Target="../slideLayouts/slideLayout972.xml"/><Relationship Id="rId296" Type="http://schemas.openxmlformats.org/officeDocument/2006/relationships/slideLayout" Target="../slideLayouts/slideLayout1154.xml"/><Relationship Id="rId60" Type="http://schemas.openxmlformats.org/officeDocument/2006/relationships/slideLayout" Target="../slideLayouts/slideLayout918.xml"/><Relationship Id="rId156" Type="http://schemas.openxmlformats.org/officeDocument/2006/relationships/slideLayout" Target="../slideLayouts/slideLayout1014.xml"/><Relationship Id="rId198" Type="http://schemas.openxmlformats.org/officeDocument/2006/relationships/slideLayout" Target="../slideLayouts/slideLayout1056.xml"/><Relationship Id="rId321" Type="http://schemas.openxmlformats.org/officeDocument/2006/relationships/slideLayout" Target="../slideLayouts/slideLayout1179.xml"/><Relationship Id="rId363" Type="http://schemas.openxmlformats.org/officeDocument/2006/relationships/slideLayout" Target="../slideLayouts/slideLayout1221.xml"/><Relationship Id="rId419" Type="http://schemas.openxmlformats.org/officeDocument/2006/relationships/slideLayout" Target="../slideLayouts/slideLayout1277.xml"/><Relationship Id="rId223" Type="http://schemas.openxmlformats.org/officeDocument/2006/relationships/slideLayout" Target="../slideLayouts/slideLayout1081.xml"/><Relationship Id="rId430" Type="http://schemas.openxmlformats.org/officeDocument/2006/relationships/slideLayout" Target="../slideLayouts/slideLayout1288.xml"/><Relationship Id="rId18" Type="http://schemas.openxmlformats.org/officeDocument/2006/relationships/slideLayout" Target="../slideLayouts/slideLayout876.xml"/><Relationship Id="rId265" Type="http://schemas.openxmlformats.org/officeDocument/2006/relationships/slideLayout" Target="../slideLayouts/slideLayout1123.xml"/><Relationship Id="rId125" Type="http://schemas.openxmlformats.org/officeDocument/2006/relationships/slideLayout" Target="../slideLayouts/slideLayout983.xml"/><Relationship Id="rId167" Type="http://schemas.openxmlformats.org/officeDocument/2006/relationships/slideLayout" Target="../slideLayouts/slideLayout1025.xml"/><Relationship Id="rId332" Type="http://schemas.openxmlformats.org/officeDocument/2006/relationships/slideLayout" Target="../slideLayouts/slideLayout1190.xml"/><Relationship Id="rId374" Type="http://schemas.openxmlformats.org/officeDocument/2006/relationships/slideLayout" Target="../slideLayouts/slideLayout1232.xml"/><Relationship Id="rId71" Type="http://schemas.openxmlformats.org/officeDocument/2006/relationships/slideLayout" Target="../slideLayouts/slideLayout929.xml"/><Relationship Id="rId92" Type="http://schemas.openxmlformats.org/officeDocument/2006/relationships/slideLayout" Target="../slideLayouts/slideLayout950.xml"/><Relationship Id="rId213" Type="http://schemas.openxmlformats.org/officeDocument/2006/relationships/slideLayout" Target="../slideLayouts/slideLayout1071.xml"/><Relationship Id="rId234" Type="http://schemas.openxmlformats.org/officeDocument/2006/relationships/slideLayout" Target="../slideLayouts/slideLayout1092.xml"/><Relationship Id="rId420" Type="http://schemas.openxmlformats.org/officeDocument/2006/relationships/slideLayout" Target="../slideLayouts/slideLayout1278.xml"/><Relationship Id="rId2" Type="http://schemas.openxmlformats.org/officeDocument/2006/relationships/slideLayout" Target="../slideLayouts/slideLayout860.xml"/><Relationship Id="rId29" Type="http://schemas.openxmlformats.org/officeDocument/2006/relationships/slideLayout" Target="../slideLayouts/slideLayout887.xml"/><Relationship Id="rId255" Type="http://schemas.openxmlformats.org/officeDocument/2006/relationships/slideLayout" Target="../slideLayouts/slideLayout1113.xml"/><Relationship Id="rId276" Type="http://schemas.openxmlformats.org/officeDocument/2006/relationships/slideLayout" Target="../slideLayouts/slideLayout1134.xml"/><Relationship Id="rId297" Type="http://schemas.openxmlformats.org/officeDocument/2006/relationships/slideLayout" Target="../slideLayouts/slideLayout1155.xml"/><Relationship Id="rId441" Type="http://schemas.openxmlformats.org/officeDocument/2006/relationships/slideLayout" Target="../slideLayouts/slideLayout1299.xml"/><Relationship Id="rId40" Type="http://schemas.openxmlformats.org/officeDocument/2006/relationships/slideLayout" Target="../slideLayouts/slideLayout898.xml"/><Relationship Id="rId115" Type="http://schemas.openxmlformats.org/officeDocument/2006/relationships/slideLayout" Target="../slideLayouts/slideLayout973.xml"/><Relationship Id="rId136" Type="http://schemas.openxmlformats.org/officeDocument/2006/relationships/slideLayout" Target="../slideLayouts/slideLayout994.xml"/><Relationship Id="rId157" Type="http://schemas.openxmlformats.org/officeDocument/2006/relationships/slideLayout" Target="../slideLayouts/slideLayout1015.xml"/><Relationship Id="rId178" Type="http://schemas.openxmlformats.org/officeDocument/2006/relationships/slideLayout" Target="../slideLayouts/slideLayout1036.xml"/><Relationship Id="rId301" Type="http://schemas.openxmlformats.org/officeDocument/2006/relationships/slideLayout" Target="../slideLayouts/slideLayout1159.xml"/><Relationship Id="rId322" Type="http://schemas.openxmlformats.org/officeDocument/2006/relationships/slideLayout" Target="../slideLayouts/slideLayout1180.xml"/><Relationship Id="rId343" Type="http://schemas.openxmlformats.org/officeDocument/2006/relationships/slideLayout" Target="../slideLayouts/slideLayout1201.xml"/><Relationship Id="rId364" Type="http://schemas.openxmlformats.org/officeDocument/2006/relationships/slideLayout" Target="../slideLayouts/slideLayout1222.xml"/><Relationship Id="rId61" Type="http://schemas.openxmlformats.org/officeDocument/2006/relationships/slideLayout" Target="../slideLayouts/slideLayout919.xml"/><Relationship Id="rId82" Type="http://schemas.openxmlformats.org/officeDocument/2006/relationships/slideLayout" Target="../slideLayouts/slideLayout940.xml"/><Relationship Id="rId199" Type="http://schemas.openxmlformats.org/officeDocument/2006/relationships/slideLayout" Target="../slideLayouts/slideLayout1057.xml"/><Relationship Id="rId203" Type="http://schemas.openxmlformats.org/officeDocument/2006/relationships/slideLayout" Target="../slideLayouts/slideLayout1061.xml"/><Relationship Id="rId385" Type="http://schemas.openxmlformats.org/officeDocument/2006/relationships/slideLayout" Target="../slideLayouts/slideLayout1243.xml"/><Relationship Id="rId19" Type="http://schemas.openxmlformats.org/officeDocument/2006/relationships/slideLayout" Target="../slideLayouts/slideLayout877.xml"/><Relationship Id="rId224" Type="http://schemas.openxmlformats.org/officeDocument/2006/relationships/slideLayout" Target="../slideLayouts/slideLayout1082.xml"/><Relationship Id="rId245" Type="http://schemas.openxmlformats.org/officeDocument/2006/relationships/slideLayout" Target="../slideLayouts/slideLayout1103.xml"/><Relationship Id="rId266" Type="http://schemas.openxmlformats.org/officeDocument/2006/relationships/slideLayout" Target="../slideLayouts/slideLayout1124.xml"/><Relationship Id="rId287" Type="http://schemas.openxmlformats.org/officeDocument/2006/relationships/slideLayout" Target="../slideLayouts/slideLayout1145.xml"/><Relationship Id="rId410" Type="http://schemas.openxmlformats.org/officeDocument/2006/relationships/slideLayout" Target="../slideLayouts/slideLayout1268.xml"/><Relationship Id="rId431" Type="http://schemas.openxmlformats.org/officeDocument/2006/relationships/slideLayout" Target="../slideLayouts/slideLayout1289.xml"/><Relationship Id="rId452" Type="http://schemas.openxmlformats.org/officeDocument/2006/relationships/slideLayout" Target="../slideLayouts/slideLayout1310.xml"/><Relationship Id="rId30" Type="http://schemas.openxmlformats.org/officeDocument/2006/relationships/slideLayout" Target="../slideLayouts/slideLayout888.xml"/><Relationship Id="rId105" Type="http://schemas.openxmlformats.org/officeDocument/2006/relationships/slideLayout" Target="../slideLayouts/slideLayout963.xml"/><Relationship Id="rId126" Type="http://schemas.openxmlformats.org/officeDocument/2006/relationships/slideLayout" Target="../slideLayouts/slideLayout984.xml"/><Relationship Id="rId147" Type="http://schemas.openxmlformats.org/officeDocument/2006/relationships/slideLayout" Target="../slideLayouts/slideLayout1005.xml"/><Relationship Id="rId168" Type="http://schemas.openxmlformats.org/officeDocument/2006/relationships/slideLayout" Target="../slideLayouts/slideLayout1026.xml"/><Relationship Id="rId312" Type="http://schemas.openxmlformats.org/officeDocument/2006/relationships/slideLayout" Target="../slideLayouts/slideLayout1170.xml"/><Relationship Id="rId333" Type="http://schemas.openxmlformats.org/officeDocument/2006/relationships/slideLayout" Target="../slideLayouts/slideLayout1191.xml"/><Relationship Id="rId354" Type="http://schemas.openxmlformats.org/officeDocument/2006/relationships/slideLayout" Target="../slideLayouts/slideLayout1212.xml"/><Relationship Id="rId51" Type="http://schemas.openxmlformats.org/officeDocument/2006/relationships/slideLayout" Target="../slideLayouts/slideLayout909.xml"/><Relationship Id="rId72" Type="http://schemas.openxmlformats.org/officeDocument/2006/relationships/slideLayout" Target="../slideLayouts/slideLayout930.xml"/><Relationship Id="rId93" Type="http://schemas.openxmlformats.org/officeDocument/2006/relationships/slideLayout" Target="../slideLayouts/slideLayout951.xml"/><Relationship Id="rId189" Type="http://schemas.openxmlformats.org/officeDocument/2006/relationships/slideLayout" Target="../slideLayouts/slideLayout1047.xml"/><Relationship Id="rId375" Type="http://schemas.openxmlformats.org/officeDocument/2006/relationships/slideLayout" Target="../slideLayouts/slideLayout1233.xml"/><Relationship Id="rId396" Type="http://schemas.openxmlformats.org/officeDocument/2006/relationships/slideLayout" Target="../slideLayouts/slideLayout1254.xml"/><Relationship Id="rId3" Type="http://schemas.openxmlformats.org/officeDocument/2006/relationships/slideLayout" Target="../slideLayouts/slideLayout861.xml"/><Relationship Id="rId214" Type="http://schemas.openxmlformats.org/officeDocument/2006/relationships/slideLayout" Target="../slideLayouts/slideLayout1072.xml"/><Relationship Id="rId235" Type="http://schemas.openxmlformats.org/officeDocument/2006/relationships/slideLayout" Target="../slideLayouts/slideLayout1093.xml"/><Relationship Id="rId256" Type="http://schemas.openxmlformats.org/officeDocument/2006/relationships/slideLayout" Target="../slideLayouts/slideLayout1114.xml"/><Relationship Id="rId277" Type="http://schemas.openxmlformats.org/officeDocument/2006/relationships/slideLayout" Target="../slideLayouts/slideLayout1135.xml"/><Relationship Id="rId298" Type="http://schemas.openxmlformats.org/officeDocument/2006/relationships/slideLayout" Target="../slideLayouts/slideLayout1156.xml"/><Relationship Id="rId400" Type="http://schemas.openxmlformats.org/officeDocument/2006/relationships/slideLayout" Target="../slideLayouts/slideLayout1258.xml"/><Relationship Id="rId421" Type="http://schemas.openxmlformats.org/officeDocument/2006/relationships/slideLayout" Target="../slideLayouts/slideLayout1279.xml"/><Relationship Id="rId442" Type="http://schemas.openxmlformats.org/officeDocument/2006/relationships/slideLayout" Target="../slideLayouts/slideLayout1300.xml"/><Relationship Id="rId116" Type="http://schemas.openxmlformats.org/officeDocument/2006/relationships/slideLayout" Target="../slideLayouts/slideLayout974.xml"/><Relationship Id="rId137" Type="http://schemas.openxmlformats.org/officeDocument/2006/relationships/slideLayout" Target="../slideLayouts/slideLayout995.xml"/><Relationship Id="rId158" Type="http://schemas.openxmlformats.org/officeDocument/2006/relationships/slideLayout" Target="../slideLayouts/slideLayout1016.xml"/><Relationship Id="rId302" Type="http://schemas.openxmlformats.org/officeDocument/2006/relationships/slideLayout" Target="../slideLayouts/slideLayout1160.xml"/><Relationship Id="rId323" Type="http://schemas.openxmlformats.org/officeDocument/2006/relationships/slideLayout" Target="../slideLayouts/slideLayout1181.xml"/><Relationship Id="rId344" Type="http://schemas.openxmlformats.org/officeDocument/2006/relationships/slideLayout" Target="../slideLayouts/slideLayout1202.xml"/><Relationship Id="rId20" Type="http://schemas.openxmlformats.org/officeDocument/2006/relationships/slideLayout" Target="../slideLayouts/slideLayout878.xml"/><Relationship Id="rId41" Type="http://schemas.openxmlformats.org/officeDocument/2006/relationships/slideLayout" Target="../slideLayouts/slideLayout899.xml"/><Relationship Id="rId62" Type="http://schemas.openxmlformats.org/officeDocument/2006/relationships/slideLayout" Target="../slideLayouts/slideLayout920.xml"/><Relationship Id="rId83" Type="http://schemas.openxmlformats.org/officeDocument/2006/relationships/slideLayout" Target="../slideLayouts/slideLayout941.xml"/><Relationship Id="rId179" Type="http://schemas.openxmlformats.org/officeDocument/2006/relationships/slideLayout" Target="../slideLayouts/slideLayout1037.xml"/><Relationship Id="rId365" Type="http://schemas.openxmlformats.org/officeDocument/2006/relationships/slideLayout" Target="../slideLayouts/slideLayout1223.xml"/><Relationship Id="rId386" Type="http://schemas.openxmlformats.org/officeDocument/2006/relationships/slideLayout" Target="../slideLayouts/slideLayout1244.xml"/><Relationship Id="rId190" Type="http://schemas.openxmlformats.org/officeDocument/2006/relationships/slideLayout" Target="../slideLayouts/slideLayout1048.xml"/><Relationship Id="rId204" Type="http://schemas.openxmlformats.org/officeDocument/2006/relationships/slideLayout" Target="../slideLayouts/slideLayout1062.xml"/><Relationship Id="rId225" Type="http://schemas.openxmlformats.org/officeDocument/2006/relationships/slideLayout" Target="../slideLayouts/slideLayout1083.xml"/><Relationship Id="rId246" Type="http://schemas.openxmlformats.org/officeDocument/2006/relationships/slideLayout" Target="../slideLayouts/slideLayout1104.xml"/><Relationship Id="rId267" Type="http://schemas.openxmlformats.org/officeDocument/2006/relationships/slideLayout" Target="../slideLayouts/slideLayout1125.xml"/><Relationship Id="rId288" Type="http://schemas.openxmlformats.org/officeDocument/2006/relationships/slideLayout" Target="../slideLayouts/slideLayout1146.xml"/><Relationship Id="rId411" Type="http://schemas.openxmlformats.org/officeDocument/2006/relationships/slideLayout" Target="../slideLayouts/slideLayout1269.xml"/><Relationship Id="rId432" Type="http://schemas.openxmlformats.org/officeDocument/2006/relationships/slideLayout" Target="../slideLayouts/slideLayout1290.xml"/><Relationship Id="rId453" Type="http://schemas.openxmlformats.org/officeDocument/2006/relationships/slideLayout" Target="../slideLayouts/slideLayout1311.xml"/><Relationship Id="rId106" Type="http://schemas.openxmlformats.org/officeDocument/2006/relationships/slideLayout" Target="../slideLayouts/slideLayout964.xml"/><Relationship Id="rId127" Type="http://schemas.openxmlformats.org/officeDocument/2006/relationships/slideLayout" Target="../slideLayouts/slideLayout985.xml"/><Relationship Id="rId313" Type="http://schemas.openxmlformats.org/officeDocument/2006/relationships/slideLayout" Target="../slideLayouts/slideLayout1171.xml"/><Relationship Id="rId10" Type="http://schemas.openxmlformats.org/officeDocument/2006/relationships/slideLayout" Target="../slideLayouts/slideLayout868.xml"/><Relationship Id="rId31" Type="http://schemas.openxmlformats.org/officeDocument/2006/relationships/slideLayout" Target="../slideLayouts/slideLayout889.xml"/><Relationship Id="rId52" Type="http://schemas.openxmlformats.org/officeDocument/2006/relationships/slideLayout" Target="../slideLayouts/slideLayout910.xml"/><Relationship Id="rId73" Type="http://schemas.openxmlformats.org/officeDocument/2006/relationships/slideLayout" Target="../slideLayouts/slideLayout931.xml"/><Relationship Id="rId94" Type="http://schemas.openxmlformats.org/officeDocument/2006/relationships/slideLayout" Target="../slideLayouts/slideLayout952.xml"/><Relationship Id="rId148" Type="http://schemas.openxmlformats.org/officeDocument/2006/relationships/slideLayout" Target="../slideLayouts/slideLayout1006.xml"/><Relationship Id="rId169" Type="http://schemas.openxmlformats.org/officeDocument/2006/relationships/slideLayout" Target="../slideLayouts/slideLayout1027.xml"/><Relationship Id="rId334" Type="http://schemas.openxmlformats.org/officeDocument/2006/relationships/slideLayout" Target="../slideLayouts/slideLayout1192.xml"/><Relationship Id="rId355" Type="http://schemas.openxmlformats.org/officeDocument/2006/relationships/slideLayout" Target="../slideLayouts/slideLayout1213.xml"/><Relationship Id="rId376" Type="http://schemas.openxmlformats.org/officeDocument/2006/relationships/slideLayout" Target="../slideLayouts/slideLayout1234.xml"/><Relationship Id="rId397" Type="http://schemas.openxmlformats.org/officeDocument/2006/relationships/slideLayout" Target="../slideLayouts/slideLayout1255.xml"/><Relationship Id="rId4" Type="http://schemas.openxmlformats.org/officeDocument/2006/relationships/slideLayout" Target="../slideLayouts/slideLayout862.xml"/><Relationship Id="rId180" Type="http://schemas.openxmlformats.org/officeDocument/2006/relationships/slideLayout" Target="../slideLayouts/slideLayout1038.xml"/><Relationship Id="rId215" Type="http://schemas.openxmlformats.org/officeDocument/2006/relationships/slideLayout" Target="../slideLayouts/slideLayout1073.xml"/><Relationship Id="rId236" Type="http://schemas.openxmlformats.org/officeDocument/2006/relationships/slideLayout" Target="../slideLayouts/slideLayout1094.xml"/><Relationship Id="rId257" Type="http://schemas.openxmlformats.org/officeDocument/2006/relationships/slideLayout" Target="../slideLayouts/slideLayout1115.xml"/><Relationship Id="rId278" Type="http://schemas.openxmlformats.org/officeDocument/2006/relationships/slideLayout" Target="../slideLayouts/slideLayout1136.xml"/><Relationship Id="rId401" Type="http://schemas.openxmlformats.org/officeDocument/2006/relationships/slideLayout" Target="../slideLayouts/slideLayout1259.xml"/><Relationship Id="rId422" Type="http://schemas.openxmlformats.org/officeDocument/2006/relationships/slideLayout" Target="../slideLayouts/slideLayout1280.xml"/><Relationship Id="rId443" Type="http://schemas.openxmlformats.org/officeDocument/2006/relationships/slideLayout" Target="../slideLayouts/slideLayout1301.xml"/><Relationship Id="rId303" Type="http://schemas.openxmlformats.org/officeDocument/2006/relationships/slideLayout" Target="../slideLayouts/slideLayout1161.xml"/><Relationship Id="rId42" Type="http://schemas.openxmlformats.org/officeDocument/2006/relationships/slideLayout" Target="../slideLayouts/slideLayout900.xml"/><Relationship Id="rId84" Type="http://schemas.openxmlformats.org/officeDocument/2006/relationships/slideLayout" Target="../slideLayouts/slideLayout942.xml"/><Relationship Id="rId138" Type="http://schemas.openxmlformats.org/officeDocument/2006/relationships/slideLayout" Target="../slideLayouts/slideLayout996.xml"/><Relationship Id="rId345" Type="http://schemas.openxmlformats.org/officeDocument/2006/relationships/slideLayout" Target="../slideLayouts/slideLayout1203.xml"/><Relationship Id="rId387" Type="http://schemas.openxmlformats.org/officeDocument/2006/relationships/slideLayout" Target="../slideLayouts/slideLayout1245.xml"/><Relationship Id="rId191" Type="http://schemas.openxmlformats.org/officeDocument/2006/relationships/slideLayout" Target="../slideLayouts/slideLayout1049.xml"/><Relationship Id="rId205" Type="http://schemas.openxmlformats.org/officeDocument/2006/relationships/slideLayout" Target="../slideLayouts/slideLayout1063.xml"/><Relationship Id="rId247" Type="http://schemas.openxmlformats.org/officeDocument/2006/relationships/slideLayout" Target="../slideLayouts/slideLayout1105.xml"/><Relationship Id="rId412" Type="http://schemas.openxmlformats.org/officeDocument/2006/relationships/slideLayout" Target="../slideLayouts/slideLayout1270.xml"/><Relationship Id="rId107" Type="http://schemas.openxmlformats.org/officeDocument/2006/relationships/slideLayout" Target="../slideLayouts/slideLayout965.xml"/><Relationship Id="rId289" Type="http://schemas.openxmlformats.org/officeDocument/2006/relationships/slideLayout" Target="../slideLayouts/slideLayout1147.xml"/><Relationship Id="rId454" Type="http://schemas.openxmlformats.org/officeDocument/2006/relationships/slideLayout" Target="../slideLayouts/slideLayout1312.xml"/><Relationship Id="rId11" Type="http://schemas.openxmlformats.org/officeDocument/2006/relationships/slideLayout" Target="../slideLayouts/slideLayout869.xml"/><Relationship Id="rId53" Type="http://schemas.openxmlformats.org/officeDocument/2006/relationships/slideLayout" Target="../slideLayouts/slideLayout911.xml"/><Relationship Id="rId149" Type="http://schemas.openxmlformats.org/officeDocument/2006/relationships/slideLayout" Target="../slideLayouts/slideLayout1007.xml"/><Relationship Id="rId314" Type="http://schemas.openxmlformats.org/officeDocument/2006/relationships/slideLayout" Target="../slideLayouts/slideLayout1172.xml"/><Relationship Id="rId356" Type="http://schemas.openxmlformats.org/officeDocument/2006/relationships/slideLayout" Target="../slideLayouts/slideLayout1214.xml"/><Relationship Id="rId398" Type="http://schemas.openxmlformats.org/officeDocument/2006/relationships/slideLayout" Target="../slideLayouts/slideLayout1256.xml"/><Relationship Id="rId95" Type="http://schemas.openxmlformats.org/officeDocument/2006/relationships/slideLayout" Target="../slideLayouts/slideLayout953.xml"/><Relationship Id="rId160" Type="http://schemas.openxmlformats.org/officeDocument/2006/relationships/slideLayout" Target="../slideLayouts/slideLayout1018.xml"/><Relationship Id="rId216" Type="http://schemas.openxmlformats.org/officeDocument/2006/relationships/slideLayout" Target="../slideLayouts/slideLayout1074.xml"/><Relationship Id="rId423" Type="http://schemas.openxmlformats.org/officeDocument/2006/relationships/slideLayout" Target="../slideLayouts/slideLayout1281.xml"/><Relationship Id="rId258" Type="http://schemas.openxmlformats.org/officeDocument/2006/relationships/slideLayout" Target="../slideLayouts/slideLayout1116.xml"/><Relationship Id="rId22" Type="http://schemas.openxmlformats.org/officeDocument/2006/relationships/slideLayout" Target="../slideLayouts/slideLayout880.xml"/><Relationship Id="rId64" Type="http://schemas.openxmlformats.org/officeDocument/2006/relationships/slideLayout" Target="../slideLayouts/slideLayout922.xml"/><Relationship Id="rId118" Type="http://schemas.openxmlformats.org/officeDocument/2006/relationships/slideLayout" Target="../slideLayouts/slideLayout976.xml"/><Relationship Id="rId325" Type="http://schemas.openxmlformats.org/officeDocument/2006/relationships/slideLayout" Target="../slideLayouts/slideLayout1183.xml"/><Relationship Id="rId367" Type="http://schemas.openxmlformats.org/officeDocument/2006/relationships/slideLayout" Target="../slideLayouts/slideLayout1225.xml"/><Relationship Id="rId171" Type="http://schemas.openxmlformats.org/officeDocument/2006/relationships/slideLayout" Target="../slideLayouts/slideLayout1029.xml"/><Relationship Id="rId227" Type="http://schemas.openxmlformats.org/officeDocument/2006/relationships/slideLayout" Target="../slideLayouts/slideLayout1085.xml"/><Relationship Id="rId269" Type="http://schemas.openxmlformats.org/officeDocument/2006/relationships/slideLayout" Target="../slideLayouts/slideLayout1127.xml"/><Relationship Id="rId434" Type="http://schemas.openxmlformats.org/officeDocument/2006/relationships/slideLayout" Target="../slideLayouts/slideLayout1292.xml"/><Relationship Id="rId33" Type="http://schemas.openxmlformats.org/officeDocument/2006/relationships/slideLayout" Target="../slideLayouts/slideLayout891.xml"/><Relationship Id="rId129" Type="http://schemas.openxmlformats.org/officeDocument/2006/relationships/slideLayout" Target="../slideLayouts/slideLayout987.xml"/><Relationship Id="rId280" Type="http://schemas.openxmlformats.org/officeDocument/2006/relationships/slideLayout" Target="../slideLayouts/slideLayout1138.xml"/><Relationship Id="rId336" Type="http://schemas.openxmlformats.org/officeDocument/2006/relationships/slideLayout" Target="../slideLayouts/slideLayout1194.xml"/><Relationship Id="rId75" Type="http://schemas.openxmlformats.org/officeDocument/2006/relationships/slideLayout" Target="../slideLayouts/slideLayout933.xml"/><Relationship Id="rId140" Type="http://schemas.openxmlformats.org/officeDocument/2006/relationships/slideLayout" Target="../slideLayouts/slideLayout998.xml"/><Relationship Id="rId182" Type="http://schemas.openxmlformats.org/officeDocument/2006/relationships/slideLayout" Target="../slideLayouts/slideLayout1040.xml"/><Relationship Id="rId378" Type="http://schemas.openxmlformats.org/officeDocument/2006/relationships/slideLayout" Target="../slideLayouts/slideLayout1236.xml"/><Relationship Id="rId403" Type="http://schemas.openxmlformats.org/officeDocument/2006/relationships/slideLayout" Target="../slideLayouts/slideLayout1261.xml"/><Relationship Id="rId6" Type="http://schemas.openxmlformats.org/officeDocument/2006/relationships/slideLayout" Target="../slideLayouts/slideLayout864.xml"/><Relationship Id="rId238" Type="http://schemas.openxmlformats.org/officeDocument/2006/relationships/slideLayout" Target="../slideLayouts/slideLayout1096.xml"/><Relationship Id="rId445" Type="http://schemas.openxmlformats.org/officeDocument/2006/relationships/slideLayout" Target="../slideLayouts/slideLayout1303.xml"/><Relationship Id="rId291" Type="http://schemas.openxmlformats.org/officeDocument/2006/relationships/slideLayout" Target="../slideLayouts/slideLayout1149.xml"/><Relationship Id="rId305" Type="http://schemas.openxmlformats.org/officeDocument/2006/relationships/slideLayout" Target="../slideLayouts/slideLayout1163.xml"/><Relationship Id="rId347" Type="http://schemas.openxmlformats.org/officeDocument/2006/relationships/slideLayout" Target="../slideLayouts/slideLayout1205.xml"/><Relationship Id="rId44" Type="http://schemas.openxmlformats.org/officeDocument/2006/relationships/slideLayout" Target="../slideLayouts/slideLayout902.xml"/><Relationship Id="rId86" Type="http://schemas.openxmlformats.org/officeDocument/2006/relationships/slideLayout" Target="../slideLayouts/slideLayout944.xml"/><Relationship Id="rId151" Type="http://schemas.openxmlformats.org/officeDocument/2006/relationships/slideLayout" Target="../slideLayouts/slideLayout1009.xml"/><Relationship Id="rId389" Type="http://schemas.openxmlformats.org/officeDocument/2006/relationships/slideLayout" Target="../slideLayouts/slideLayout1247.xml"/><Relationship Id="rId193" Type="http://schemas.openxmlformats.org/officeDocument/2006/relationships/slideLayout" Target="../slideLayouts/slideLayout1051.xml"/><Relationship Id="rId207" Type="http://schemas.openxmlformats.org/officeDocument/2006/relationships/slideLayout" Target="../slideLayouts/slideLayout1065.xml"/><Relationship Id="rId249" Type="http://schemas.openxmlformats.org/officeDocument/2006/relationships/slideLayout" Target="../slideLayouts/slideLayout1107.xml"/><Relationship Id="rId414" Type="http://schemas.openxmlformats.org/officeDocument/2006/relationships/slideLayout" Target="../slideLayouts/slideLayout1272.xml"/><Relationship Id="rId456" Type="http://schemas.openxmlformats.org/officeDocument/2006/relationships/theme" Target="../theme/theme3.xml"/><Relationship Id="rId13" Type="http://schemas.openxmlformats.org/officeDocument/2006/relationships/slideLayout" Target="../slideLayouts/slideLayout871.xml"/><Relationship Id="rId109" Type="http://schemas.openxmlformats.org/officeDocument/2006/relationships/slideLayout" Target="../slideLayouts/slideLayout967.xml"/><Relationship Id="rId260" Type="http://schemas.openxmlformats.org/officeDocument/2006/relationships/slideLayout" Target="../slideLayouts/slideLayout1118.xml"/><Relationship Id="rId316" Type="http://schemas.openxmlformats.org/officeDocument/2006/relationships/slideLayout" Target="../slideLayouts/slideLayout1174.xml"/><Relationship Id="rId55" Type="http://schemas.openxmlformats.org/officeDocument/2006/relationships/slideLayout" Target="../slideLayouts/slideLayout913.xml"/><Relationship Id="rId97" Type="http://schemas.openxmlformats.org/officeDocument/2006/relationships/slideLayout" Target="../slideLayouts/slideLayout955.xml"/><Relationship Id="rId120" Type="http://schemas.openxmlformats.org/officeDocument/2006/relationships/slideLayout" Target="../slideLayouts/slideLayout978.xml"/><Relationship Id="rId358" Type="http://schemas.openxmlformats.org/officeDocument/2006/relationships/slideLayout" Target="../slideLayouts/slideLayout1216.xml"/><Relationship Id="rId162" Type="http://schemas.openxmlformats.org/officeDocument/2006/relationships/slideLayout" Target="../slideLayouts/slideLayout1020.xml"/><Relationship Id="rId218" Type="http://schemas.openxmlformats.org/officeDocument/2006/relationships/slideLayout" Target="../slideLayouts/slideLayout1076.xml"/><Relationship Id="rId425" Type="http://schemas.openxmlformats.org/officeDocument/2006/relationships/slideLayout" Target="../slideLayouts/slideLayout1283.xml"/><Relationship Id="rId271" Type="http://schemas.openxmlformats.org/officeDocument/2006/relationships/slideLayout" Target="../slideLayouts/slideLayout1129.xml"/><Relationship Id="rId24" Type="http://schemas.openxmlformats.org/officeDocument/2006/relationships/slideLayout" Target="../slideLayouts/slideLayout882.xml"/><Relationship Id="rId66" Type="http://schemas.openxmlformats.org/officeDocument/2006/relationships/slideLayout" Target="../slideLayouts/slideLayout924.xml"/><Relationship Id="rId131" Type="http://schemas.openxmlformats.org/officeDocument/2006/relationships/slideLayout" Target="../slideLayouts/slideLayout989.xml"/><Relationship Id="rId327" Type="http://schemas.openxmlformats.org/officeDocument/2006/relationships/slideLayout" Target="../slideLayouts/slideLayout1185.xml"/><Relationship Id="rId369" Type="http://schemas.openxmlformats.org/officeDocument/2006/relationships/slideLayout" Target="../slideLayouts/slideLayout1227.xml"/><Relationship Id="rId173" Type="http://schemas.openxmlformats.org/officeDocument/2006/relationships/slideLayout" Target="../slideLayouts/slideLayout1031.xml"/><Relationship Id="rId229" Type="http://schemas.openxmlformats.org/officeDocument/2006/relationships/slideLayout" Target="../slideLayouts/slideLayout1087.xml"/><Relationship Id="rId380" Type="http://schemas.openxmlformats.org/officeDocument/2006/relationships/slideLayout" Target="../slideLayouts/slideLayout1238.xml"/><Relationship Id="rId436" Type="http://schemas.openxmlformats.org/officeDocument/2006/relationships/slideLayout" Target="../slideLayouts/slideLayout1294.xml"/><Relationship Id="rId240" Type="http://schemas.openxmlformats.org/officeDocument/2006/relationships/slideLayout" Target="../slideLayouts/slideLayout1098.xml"/><Relationship Id="rId35" Type="http://schemas.openxmlformats.org/officeDocument/2006/relationships/slideLayout" Target="../slideLayouts/slideLayout893.xml"/><Relationship Id="rId77" Type="http://schemas.openxmlformats.org/officeDocument/2006/relationships/slideLayout" Target="../slideLayouts/slideLayout935.xml"/><Relationship Id="rId100" Type="http://schemas.openxmlformats.org/officeDocument/2006/relationships/slideLayout" Target="../slideLayouts/slideLayout958.xml"/><Relationship Id="rId282" Type="http://schemas.openxmlformats.org/officeDocument/2006/relationships/slideLayout" Target="../slideLayouts/slideLayout1140.xml"/><Relationship Id="rId338" Type="http://schemas.openxmlformats.org/officeDocument/2006/relationships/slideLayout" Target="../slideLayouts/slideLayout1196.xml"/><Relationship Id="rId8" Type="http://schemas.openxmlformats.org/officeDocument/2006/relationships/slideLayout" Target="../slideLayouts/slideLayout866.xml"/><Relationship Id="rId142" Type="http://schemas.openxmlformats.org/officeDocument/2006/relationships/slideLayout" Target="../slideLayouts/slideLayout1000.xml"/><Relationship Id="rId184" Type="http://schemas.openxmlformats.org/officeDocument/2006/relationships/slideLayout" Target="../slideLayouts/slideLayout1042.xml"/><Relationship Id="rId391" Type="http://schemas.openxmlformats.org/officeDocument/2006/relationships/slideLayout" Target="../slideLayouts/slideLayout1249.xml"/><Relationship Id="rId405" Type="http://schemas.openxmlformats.org/officeDocument/2006/relationships/slideLayout" Target="../slideLayouts/slideLayout1263.xml"/><Relationship Id="rId447" Type="http://schemas.openxmlformats.org/officeDocument/2006/relationships/slideLayout" Target="../slideLayouts/slideLayout1305.xml"/><Relationship Id="rId251" Type="http://schemas.openxmlformats.org/officeDocument/2006/relationships/slideLayout" Target="../slideLayouts/slideLayout1109.xml"/><Relationship Id="rId46" Type="http://schemas.openxmlformats.org/officeDocument/2006/relationships/slideLayout" Target="../slideLayouts/slideLayout904.xml"/><Relationship Id="rId293" Type="http://schemas.openxmlformats.org/officeDocument/2006/relationships/slideLayout" Target="../slideLayouts/slideLayout1151.xml"/><Relationship Id="rId307" Type="http://schemas.openxmlformats.org/officeDocument/2006/relationships/slideLayout" Target="../slideLayouts/slideLayout1165.xml"/><Relationship Id="rId349" Type="http://schemas.openxmlformats.org/officeDocument/2006/relationships/slideLayout" Target="../slideLayouts/slideLayout1207.xml"/><Relationship Id="rId88" Type="http://schemas.openxmlformats.org/officeDocument/2006/relationships/slideLayout" Target="../slideLayouts/slideLayout946.xml"/><Relationship Id="rId111" Type="http://schemas.openxmlformats.org/officeDocument/2006/relationships/slideLayout" Target="../slideLayouts/slideLayout969.xml"/><Relationship Id="rId153" Type="http://schemas.openxmlformats.org/officeDocument/2006/relationships/slideLayout" Target="../slideLayouts/slideLayout1011.xml"/><Relationship Id="rId195" Type="http://schemas.openxmlformats.org/officeDocument/2006/relationships/slideLayout" Target="../slideLayouts/slideLayout1053.xml"/><Relationship Id="rId209" Type="http://schemas.openxmlformats.org/officeDocument/2006/relationships/slideLayout" Target="../slideLayouts/slideLayout1067.xml"/><Relationship Id="rId360" Type="http://schemas.openxmlformats.org/officeDocument/2006/relationships/slideLayout" Target="../slideLayouts/slideLayout1218.xml"/><Relationship Id="rId416" Type="http://schemas.openxmlformats.org/officeDocument/2006/relationships/slideLayout" Target="../slideLayouts/slideLayout1274.xml"/><Relationship Id="rId220" Type="http://schemas.openxmlformats.org/officeDocument/2006/relationships/slideLayout" Target="../slideLayouts/slideLayout1078.xml"/><Relationship Id="rId15" Type="http://schemas.openxmlformats.org/officeDocument/2006/relationships/slideLayout" Target="../slideLayouts/slideLayout873.xml"/><Relationship Id="rId57" Type="http://schemas.openxmlformats.org/officeDocument/2006/relationships/slideLayout" Target="../slideLayouts/slideLayout915.xml"/><Relationship Id="rId262" Type="http://schemas.openxmlformats.org/officeDocument/2006/relationships/slideLayout" Target="../slideLayouts/slideLayout1120.xml"/><Relationship Id="rId318" Type="http://schemas.openxmlformats.org/officeDocument/2006/relationships/slideLayout" Target="../slideLayouts/slideLayout1176.xml"/><Relationship Id="rId99" Type="http://schemas.openxmlformats.org/officeDocument/2006/relationships/slideLayout" Target="../slideLayouts/slideLayout957.xml"/><Relationship Id="rId122" Type="http://schemas.openxmlformats.org/officeDocument/2006/relationships/slideLayout" Target="../slideLayouts/slideLayout980.xml"/><Relationship Id="rId164" Type="http://schemas.openxmlformats.org/officeDocument/2006/relationships/slideLayout" Target="../slideLayouts/slideLayout1022.xml"/><Relationship Id="rId371" Type="http://schemas.openxmlformats.org/officeDocument/2006/relationships/slideLayout" Target="../slideLayouts/slideLayout1229.xml"/><Relationship Id="rId427" Type="http://schemas.openxmlformats.org/officeDocument/2006/relationships/slideLayout" Target="../slideLayouts/slideLayout1285.xml"/><Relationship Id="rId26" Type="http://schemas.openxmlformats.org/officeDocument/2006/relationships/slideLayout" Target="../slideLayouts/slideLayout884.xml"/><Relationship Id="rId231" Type="http://schemas.openxmlformats.org/officeDocument/2006/relationships/slideLayout" Target="../slideLayouts/slideLayout1089.xml"/><Relationship Id="rId273" Type="http://schemas.openxmlformats.org/officeDocument/2006/relationships/slideLayout" Target="../slideLayouts/slideLayout1131.xml"/><Relationship Id="rId329" Type="http://schemas.openxmlformats.org/officeDocument/2006/relationships/slideLayout" Target="../slideLayouts/slideLayout1187.xml"/><Relationship Id="rId68" Type="http://schemas.openxmlformats.org/officeDocument/2006/relationships/slideLayout" Target="../slideLayouts/slideLayout926.xml"/><Relationship Id="rId133" Type="http://schemas.openxmlformats.org/officeDocument/2006/relationships/slideLayout" Target="../slideLayouts/slideLayout991.xml"/><Relationship Id="rId175" Type="http://schemas.openxmlformats.org/officeDocument/2006/relationships/slideLayout" Target="../slideLayouts/slideLayout1033.xml"/><Relationship Id="rId340" Type="http://schemas.openxmlformats.org/officeDocument/2006/relationships/slideLayout" Target="../slideLayouts/slideLayout1198.xml"/><Relationship Id="rId200" Type="http://schemas.openxmlformats.org/officeDocument/2006/relationships/slideLayout" Target="../slideLayouts/slideLayout1058.xml"/><Relationship Id="rId382" Type="http://schemas.openxmlformats.org/officeDocument/2006/relationships/slideLayout" Target="../slideLayouts/slideLayout1240.xml"/><Relationship Id="rId438" Type="http://schemas.openxmlformats.org/officeDocument/2006/relationships/slideLayout" Target="../slideLayouts/slideLayout1296.xml"/><Relationship Id="rId242" Type="http://schemas.openxmlformats.org/officeDocument/2006/relationships/slideLayout" Target="../slideLayouts/slideLayout1100.xml"/><Relationship Id="rId284" Type="http://schemas.openxmlformats.org/officeDocument/2006/relationships/slideLayout" Target="../slideLayouts/slideLayout1142.xml"/><Relationship Id="rId37" Type="http://schemas.openxmlformats.org/officeDocument/2006/relationships/slideLayout" Target="../slideLayouts/slideLayout895.xml"/><Relationship Id="rId79" Type="http://schemas.openxmlformats.org/officeDocument/2006/relationships/slideLayout" Target="../slideLayouts/slideLayout937.xml"/><Relationship Id="rId102" Type="http://schemas.openxmlformats.org/officeDocument/2006/relationships/slideLayout" Target="../slideLayouts/slideLayout960.xml"/><Relationship Id="rId144" Type="http://schemas.openxmlformats.org/officeDocument/2006/relationships/slideLayout" Target="../slideLayouts/slideLayout1002.xml"/><Relationship Id="rId90" Type="http://schemas.openxmlformats.org/officeDocument/2006/relationships/slideLayout" Target="../slideLayouts/slideLayout948.xml"/><Relationship Id="rId186" Type="http://schemas.openxmlformats.org/officeDocument/2006/relationships/slideLayout" Target="../slideLayouts/slideLayout1044.xml"/><Relationship Id="rId351" Type="http://schemas.openxmlformats.org/officeDocument/2006/relationships/slideLayout" Target="../slideLayouts/slideLayout1209.xml"/><Relationship Id="rId393" Type="http://schemas.openxmlformats.org/officeDocument/2006/relationships/slideLayout" Target="../slideLayouts/slideLayout1251.xml"/><Relationship Id="rId407" Type="http://schemas.openxmlformats.org/officeDocument/2006/relationships/slideLayout" Target="../slideLayouts/slideLayout1265.xml"/><Relationship Id="rId449" Type="http://schemas.openxmlformats.org/officeDocument/2006/relationships/slideLayout" Target="../slideLayouts/slideLayout1307.xml"/><Relationship Id="rId211" Type="http://schemas.openxmlformats.org/officeDocument/2006/relationships/slideLayout" Target="../slideLayouts/slideLayout1069.xml"/><Relationship Id="rId253" Type="http://schemas.openxmlformats.org/officeDocument/2006/relationships/slideLayout" Target="../slideLayouts/slideLayout1111.xml"/><Relationship Id="rId295" Type="http://schemas.openxmlformats.org/officeDocument/2006/relationships/slideLayout" Target="../slideLayouts/slideLayout1153.xml"/><Relationship Id="rId309" Type="http://schemas.openxmlformats.org/officeDocument/2006/relationships/slideLayout" Target="../slideLayouts/slideLayout1167.xml"/><Relationship Id="rId48" Type="http://schemas.openxmlformats.org/officeDocument/2006/relationships/slideLayout" Target="../slideLayouts/slideLayout906.xml"/><Relationship Id="rId113" Type="http://schemas.openxmlformats.org/officeDocument/2006/relationships/slideLayout" Target="../slideLayouts/slideLayout971.xml"/><Relationship Id="rId320" Type="http://schemas.openxmlformats.org/officeDocument/2006/relationships/slideLayout" Target="../slideLayouts/slideLayout1178.xml"/><Relationship Id="rId155" Type="http://schemas.openxmlformats.org/officeDocument/2006/relationships/slideLayout" Target="../slideLayouts/slideLayout1013.xml"/><Relationship Id="rId197" Type="http://schemas.openxmlformats.org/officeDocument/2006/relationships/slideLayout" Target="../slideLayouts/slideLayout1055.xml"/><Relationship Id="rId362" Type="http://schemas.openxmlformats.org/officeDocument/2006/relationships/slideLayout" Target="../slideLayouts/slideLayout1220.xml"/><Relationship Id="rId418" Type="http://schemas.openxmlformats.org/officeDocument/2006/relationships/slideLayout" Target="../slideLayouts/slideLayout1276.xml"/><Relationship Id="rId222" Type="http://schemas.openxmlformats.org/officeDocument/2006/relationships/slideLayout" Target="../slideLayouts/slideLayout1080.xml"/><Relationship Id="rId264" Type="http://schemas.openxmlformats.org/officeDocument/2006/relationships/slideLayout" Target="../slideLayouts/slideLayout1122.xml"/><Relationship Id="rId17" Type="http://schemas.openxmlformats.org/officeDocument/2006/relationships/slideLayout" Target="../slideLayouts/slideLayout875.xml"/><Relationship Id="rId59" Type="http://schemas.openxmlformats.org/officeDocument/2006/relationships/slideLayout" Target="../slideLayouts/slideLayout917.xml"/><Relationship Id="rId124" Type="http://schemas.openxmlformats.org/officeDocument/2006/relationships/slideLayout" Target="../slideLayouts/slideLayout982.xml"/><Relationship Id="rId70" Type="http://schemas.openxmlformats.org/officeDocument/2006/relationships/slideLayout" Target="../slideLayouts/slideLayout928.xml"/><Relationship Id="rId166" Type="http://schemas.openxmlformats.org/officeDocument/2006/relationships/slideLayout" Target="../slideLayouts/slideLayout1024.xml"/><Relationship Id="rId331" Type="http://schemas.openxmlformats.org/officeDocument/2006/relationships/slideLayout" Target="../slideLayouts/slideLayout1189.xml"/><Relationship Id="rId373" Type="http://schemas.openxmlformats.org/officeDocument/2006/relationships/slideLayout" Target="../slideLayouts/slideLayout1231.xml"/><Relationship Id="rId429" Type="http://schemas.openxmlformats.org/officeDocument/2006/relationships/slideLayout" Target="../slideLayouts/slideLayout1287.xml"/><Relationship Id="rId1" Type="http://schemas.openxmlformats.org/officeDocument/2006/relationships/slideLayout" Target="../slideLayouts/slideLayout859.xml"/><Relationship Id="rId233" Type="http://schemas.openxmlformats.org/officeDocument/2006/relationships/slideLayout" Target="../slideLayouts/slideLayout1091.xml"/><Relationship Id="rId440" Type="http://schemas.openxmlformats.org/officeDocument/2006/relationships/slideLayout" Target="../slideLayouts/slideLayout1298.xml"/><Relationship Id="rId28" Type="http://schemas.openxmlformats.org/officeDocument/2006/relationships/slideLayout" Target="../slideLayouts/slideLayout886.xml"/><Relationship Id="rId275" Type="http://schemas.openxmlformats.org/officeDocument/2006/relationships/slideLayout" Target="../slideLayouts/slideLayout1133.xml"/><Relationship Id="rId300" Type="http://schemas.openxmlformats.org/officeDocument/2006/relationships/slideLayout" Target="../slideLayouts/slideLayout1158.xml"/><Relationship Id="rId81" Type="http://schemas.openxmlformats.org/officeDocument/2006/relationships/slideLayout" Target="../slideLayouts/slideLayout939.xml"/><Relationship Id="rId135" Type="http://schemas.openxmlformats.org/officeDocument/2006/relationships/slideLayout" Target="../slideLayouts/slideLayout993.xml"/><Relationship Id="rId177" Type="http://schemas.openxmlformats.org/officeDocument/2006/relationships/slideLayout" Target="../slideLayouts/slideLayout1035.xml"/><Relationship Id="rId342" Type="http://schemas.openxmlformats.org/officeDocument/2006/relationships/slideLayout" Target="../slideLayouts/slideLayout1200.xml"/><Relationship Id="rId384" Type="http://schemas.openxmlformats.org/officeDocument/2006/relationships/slideLayout" Target="../slideLayouts/slideLayout1242.xml"/><Relationship Id="rId202" Type="http://schemas.openxmlformats.org/officeDocument/2006/relationships/slideLayout" Target="../slideLayouts/slideLayout1060.xml"/><Relationship Id="rId244" Type="http://schemas.openxmlformats.org/officeDocument/2006/relationships/slideLayout" Target="../slideLayouts/slideLayout1102.xml"/><Relationship Id="rId39" Type="http://schemas.openxmlformats.org/officeDocument/2006/relationships/slideLayout" Target="../slideLayouts/slideLayout897.xml"/><Relationship Id="rId286" Type="http://schemas.openxmlformats.org/officeDocument/2006/relationships/slideLayout" Target="../slideLayouts/slideLayout1144.xml"/><Relationship Id="rId451" Type="http://schemas.openxmlformats.org/officeDocument/2006/relationships/slideLayout" Target="../slideLayouts/slideLayout1309.xml"/><Relationship Id="rId50" Type="http://schemas.openxmlformats.org/officeDocument/2006/relationships/slideLayout" Target="../slideLayouts/slideLayout908.xml"/><Relationship Id="rId104" Type="http://schemas.openxmlformats.org/officeDocument/2006/relationships/slideLayout" Target="../slideLayouts/slideLayout962.xml"/><Relationship Id="rId146" Type="http://schemas.openxmlformats.org/officeDocument/2006/relationships/slideLayout" Target="../slideLayouts/slideLayout1004.xml"/><Relationship Id="rId188" Type="http://schemas.openxmlformats.org/officeDocument/2006/relationships/slideLayout" Target="../slideLayouts/slideLayout1046.xml"/><Relationship Id="rId311" Type="http://schemas.openxmlformats.org/officeDocument/2006/relationships/slideLayout" Target="../slideLayouts/slideLayout1169.xml"/><Relationship Id="rId353" Type="http://schemas.openxmlformats.org/officeDocument/2006/relationships/slideLayout" Target="../slideLayouts/slideLayout1211.xml"/><Relationship Id="rId395" Type="http://schemas.openxmlformats.org/officeDocument/2006/relationships/slideLayout" Target="../slideLayouts/slideLayout1253.xml"/><Relationship Id="rId409" Type="http://schemas.openxmlformats.org/officeDocument/2006/relationships/slideLayout" Target="../slideLayouts/slideLayout12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1.xml"/><Relationship Id="rId3" Type="http://schemas.openxmlformats.org/officeDocument/2006/relationships/slideLayout" Target="../slideLayouts/slideLayout1316.xml"/><Relationship Id="rId7" Type="http://schemas.openxmlformats.org/officeDocument/2006/relationships/slideLayout" Target="../slideLayouts/slideLayout132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315.xml"/><Relationship Id="rId1" Type="http://schemas.openxmlformats.org/officeDocument/2006/relationships/slideLayout" Target="../slideLayouts/slideLayout1314.xml"/><Relationship Id="rId6" Type="http://schemas.openxmlformats.org/officeDocument/2006/relationships/slideLayout" Target="../slideLayouts/slideLayout1319.xml"/><Relationship Id="rId11" Type="http://schemas.openxmlformats.org/officeDocument/2006/relationships/slideLayout" Target="../slideLayouts/slideLayout1324.xml"/><Relationship Id="rId5" Type="http://schemas.openxmlformats.org/officeDocument/2006/relationships/slideLayout" Target="../slideLayouts/slideLayout1318.xml"/><Relationship Id="rId10" Type="http://schemas.openxmlformats.org/officeDocument/2006/relationships/slideLayout" Target="../slideLayouts/slideLayout1323.xml"/><Relationship Id="rId4" Type="http://schemas.openxmlformats.org/officeDocument/2006/relationships/slideLayout" Target="../slideLayouts/slideLayout1317.xml"/><Relationship Id="rId9" Type="http://schemas.openxmlformats.org/officeDocument/2006/relationships/slideLayout" Target="../slideLayouts/slideLayout132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2.xml"/><Relationship Id="rId3" Type="http://schemas.openxmlformats.org/officeDocument/2006/relationships/slideLayout" Target="../slideLayouts/slideLayout1327.xml"/><Relationship Id="rId7" Type="http://schemas.openxmlformats.org/officeDocument/2006/relationships/slideLayout" Target="../slideLayouts/slideLayout133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326.xml"/><Relationship Id="rId1" Type="http://schemas.openxmlformats.org/officeDocument/2006/relationships/slideLayout" Target="../slideLayouts/slideLayout1325.xml"/><Relationship Id="rId6" Type="http://schemas.openxmlformats.org/officeDocument/2006/relationships/slideLayout" Target="../slideLayouts/slideLayout1330.xml"/><Relationship Id="rId11" Type="http://schemas.openxmlformats.org/officeDocument/2006/relationships/slideLayout" Target="../slideLayouts/slideLayout1335.xml"/><Relationship Id="rId5" Type="http://schemas.openxmlformats.org/officeDocument/2006/relationships/slideLayout" Target="../slideLayouts/slideLayout1329.xml"/><Relationship Id="rId10" Type="http://schemas.openxmlformats.org/officeDocument/2006/relationships/slideLayout" Target="../slideLayouts/slideLayout1334.xml"/><Relationship Id="rId4" Type="http://schemas.openxmlformats.org/officeDocument/2006/relationships/slideLayout" Target="../slideLayouts/slideLayout1328.xml"/><Relationship Id="rId9" Type="http://schemas.openxmlformats.org/officeDocument/2006/relationships/slideLayout" Target="../slideLayouts/slideLayout1333.xml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452.xml"/><Relationship Id="rId299" Type="http://schemas.openxmlformats.org/officeDocument/2006/relationships/slideLayout" Target="../slideLayouts/slideLayout1634.xml"/><Relationship Id="rId21" Type="http://schemas.openxmlformats.org/officeDocument/2006/relationships/slideLayout" Target="../slideLayouts/slideLayout1356.xml"/><Relationship Id="rId63" Type="http://schemas.openxmlformats.org/officeDocument/2006/relationships/slideLayout" Target="../slideLayouts/slideLayout1398.xml"/><Relationship Id="rId159" Type="http://schemas.openxmlformats.org/officeDocument/2006/relationships/slideLayout" Target="../slideLayouts/slideLayout1494.xml"/><Relationship Id="rId324" Type="http://schemas.openxmlformats.org/officeDocument/2006/relationships/slideLayout" Target="../slideLayouts/slideLayout1659.xml"/><Relationship Id="rId366" Type="http://schemas.openxmlformats.org/officeDocument/2006/relationships/slideLayout" Target="../slideLayouts/slideLayout1701.xml"/><Relationship Id="rId170" Type="http://schemas.openxmlformats.org/officeDocument/2006/relationships/slideLayout" Target="../slideLayouts/slideLayout1505.xml"/><Relationship Id="rId226" Type="http://schemas.openxmlformats.org/officeDocument/2006/relationships/slideLayout" Target="../slideLayouts/slideLayout1561.xml"/><Relationship Id="rId433" Type="http://schemas.openxmlformats.org/officeDocument/2006/relationships/slideLayout" Target="../slideLayouts/slideLayout1768.xml"/><Relationship Id="rId268" Type="http://schemas.openxmlformats.org/officeDocument/2006/relationships/slideLayout" Target="../slideLayouts/slideLayout1603.xml"/><Relationship Id="rId32" Type="http://schemas.openxmlformats.org/officeDocument/2006/relationships/slideLayout" Target="../slideLayouts/slideLayout1367.xml"/><Relationship Id="rId74" Type="http://schemas.openxmlformats.org/officeDocument/2006/relationships/slideLayout" Target="../slideLayouts/slideLayout1409.xml"/><Relationship Id="rId128" Type="http://schemas.openxmlformats.org/officeDocument/2006/relationships/slideLayout" Target="../slideLayouts/slideLayout1463.xml"/><Relationship Id="rId335" Type="http://schemas.openxmlformats.org/officeDocument/2006/relationships/slideLayout" Target="../slideLayouts/slideLayout1670.xml"/><Relationship Id="rId377" Type="http://schemas.openxmlformats.org/officeDocument/2006/relationships/slideLayout" Target="../slideLayouts/slideLayout1712.xml"/><Relationship Id="rId5" Type="http://schemas.openxmlformats.org/officeDocument/2006/relationships/slideLayout" Target="../slideLayouts/slideLayout1340.xml"/><Relationship Id="rId181" Type="http://schemas.openxmlformats.org/officeDocument/2006/relationships/slideLayout" Target="../slideLayouts/slideLayout1516.xml"/><Relationship Id="rId237" Type="http://schemas.openxmlformats.org/officeDocument/2006/relationships/slideLayout" Target="../slideLayouts/slideLayout1572.xml"/><Relationship Id="rId402" Type="http://schemas.openxmlformats.org/officeDocument/2006/relationships/slideLayout" Target="../slideLayouts/slideLayout1737.xml"/><Relationship Id="rId279" Type="http://schemas.openxmlformats.org/officeDocument/2006/relationships/slideLayout" Target="../slideLayouts/slideLayout1614.xml"/><Relationship Id="rId444" Type="http://schemas.openxmlformats.org/officeDocument/2006/relationships/slideLayout" Target="../slideLayouts/slideLayout1779.xml"/><Relationship Id="rId43" Type="http://schemas.openxmlformats.org/officeDocument/2006/relationships/slideLayout" Target="../slideLayouts/slideLayout1378.xml"/><Relationship Id="rId139" Type="http://schemas.openxmlformats.org/officeDocument/2006/relationships/slideLayout" Target="../slideLayouts/slideLayout1474.xml"/><Relationship Id="rId290" Type="http://schemas.openxmlformats.org/officeDocument/2006/relationships/slideLayout" Target="../slideLayouts/slideLayout1625.xml"/><Relationship Id="rId304" Type="http://schemas.openxmlformats.org/officeDocument/2006/relationships/slideLayout" Target="../slideLayouts/slideLayout1639.xml"/><Relationship Id="rId346" Type="http://schemas.openxmlformats.org/officeDocument/2006/relationships/slideLayout" Target="../slideLayouts/slideLayout1681.xml"/><Relationship Id="rId388" Type="http://schemas.openxmlformats.org/officeDocument/2006/relationships/slideLayout" Target="../slideLayouts/slideLayout1723.xml"/><Relationship Id="rId85" Type="http://schemas.openxmlformats.org/officeDocument/2006/relationships/slideLayout" Target="../slideLayouts/slideLayout1420.xml"/><Relationship Id="rId150" Type="http://schemas.openxmlformats.org/officeDocument/2006/relationships/slideLayout" Target="../slideLayouts/slideLayout1485.xml"/><Relationship Id="rId192" Type="http://schemas.openxmlformats.org/officeDocument/2006/relationships/slideLayout" Target="../slideLayouts/slideLayout1527.xml"/><Relationship Id="rId206" Type="http://schemas.openxmlformats.org/officeDocument/2006/relationships/slideLayout" Target="../slideLayouts/slideLayout1541.xml"/><Relationship Id="rId413" Type="http://schemas.openxmlformats.org/officeDocument/2006/relationships/slideLayout" Target="../slideLayouts/slideLayout1748.xml"/><Relationship Id="rId248" Type="http://schemas.openxmlformats.org/officeDocument/2006/relationships/slideLayout" Target="../slideLayouts/slideLayout1583.xml"/><Relationship Id="rId455" Type="http://schemas.openxmlformats.org/officeDocument/2006/relationships/slideLayout" Target="../slideLayouts/slideLayout1790.xml"/><Relationship Id="rId12" Type="http://schemas.openxmlformats.org/officeDocument/2006/relationships/slideLayout" Target="../slideLayouts/slideLayout1347.xml"/><Relationship Id="rId108" Type="http://schemas.openxmlformats.org/officeDocument/2006/relationships/slideLayout" Target="../slideLayouts/slideLayout1443.xml"/><Relationship Id="rId315" Type="http://schemas.openxmlformats.org/officeDocument/2006/relationships/slideLayout" Target="../slideLayouts/slideLayout1650.xml"/><Relationship Id="rId357" Type="http://schemas.openxmlformats.org/officeDocument/2006/relationships/slideLayout" Target="../slideLayouts/slideLayout1692.xml"/><Relationship Id="rId54" Type="http://schemas.openxmlformats.org/officeDocument/2006/relationships/slideLayout" Target="../slideLayouts/slideLayout1389.xml"/><Relationship Id="rId96" Type="http://schemas.openxmlformats.org/officeDocument/2006/relationships/slideLayout" Target="../slideLayouts/slideLayout1431.xml"/><Relationship Id="rId161" Type="http://schemas.openxmlformats.org/officeDocument/2006/relationships/slideLayout" Target="../slideLayouts/slideLayout1496.xml"/><Relationship Id="rId217" Type="http://schemas.openxmlformats.org/officeDocument/2006/relationships/slideLayout" Target="../slideLayouts/slideLayout1552.xml"/><Relationship Id="rId399" Type="http://schemas.openxmlformats.org/officeDocument/2006/relationships/slideLayout" Target="../slideLayouts/slideLayout1734.xml"/><Relationship Id="rId259" Type="http://schemas.openxmlformats.org/officeDocument/2006/relationships/slideLayout" Target="../slideLayouts/slideLayout1594.xml"/><Relationship Id="rId424" Type="http://schemas.openxmlformats.org/officeDocument/2006/relationships/slideLayout" Target="../slideLayouts/slideLayout1759.xml"/><Relationship Id="rId23" Type="http://schemas.openxmlformats.org/officeDocument/2006/relationships/slideLayout" Target="../slideLayouts/slideLayout1358.xml"/><Relationship Id="rId119" Type="http://schemas.openxmlformats.org/officeDocument/2006/relationships/slideLayout" Target="../slideLayouts/slideLayout1454.xml"/><Relationship Id="rId270" Type="http://schemas.openxmlformats.org/officeDocument/2006/relationships/slideLayout" Target="../slideLayouts/slideLayout1605.xml"/><Relationship Id="rId326" Type="http://schemas.openxmlformats.org/officeDocument/2006/relationships/slideLayout" Target="../slideLayouts/slideLayout1661.xml"/><Relationship Id="rId65" Type="http://schemas.openxmlformats.org/officeDocument/2006/relationships/slideLayout" Target="../slideLayouts/slideLayout1400.xml"/><Relationship Id="rId130" Type="http://schemas.openxmlformats.org/officeDocument/2006/relationships/slideLayout" Target="../slideLayouts/slideLayout1465.xml"/><Relationship Id="rId368" Type="http://schemas.openxmlformats.org/officeDocument/2006/relationships/slideLayout" Target="../slideLayouts/slideLayout1703.xml"/><Relationship Id="rId172" Type="http://schemas.openxmlformats.org/officeDocument/2006/relationships/slideLayout" Target="../slideLayouts/slideLayout1507.xml"/><Relationship Id="rId228" Type="http://schemas.openxmlformats.org/officeDocument/2006/relationships/slideLayout" Target="../slideLayouts/slideLayout1563.xml"/><Relationship Id="rId435" Type="http://schemas.openxmlformats.org/officeDocument/2006/relationships/slideLayout" Target="../slideLayouts/slideLayout1770.xml"/><Relationship Id="rId281" Type="http://schemas.openxmlformats.org/officeDocument/2006/relationships/slideLayout" Target="../slideLayouts/slideLayout1616.xml"/><Relationship Id="rId337" Type="http://schemas.openxmlformats.org/officeDocument/2006/relationships/slideLayout" Target="../slideLayouts/slideLayout1672.xml"/><Relationship Id="rId34" Type="http://schemas.openxmlformats.org/officeDocument/2006/relationships/slideLayout" Target="../slideLayouts/slideLayout1369.xml"/><Relationship Id="rId76" Type="http://schemas.openxmlformats.org/officeDocument/2006/relationships/slideLayout" Target="../slideLayouts/slideLayout1411.xml"/><Relationship Id="rId141" Type="http://schemas.openxmlformats.org/officeDocument/2006/relationships/slideLayout" Target="../slideLayouts/slideLayout1476.xml"/><Relationship Id="rId379" Type="http://schemas.openxmlformats.org/officeDocument/2006/relationships/slideLayout" Target="../slideLayouts/slideLayout1714.xml"/><Relationship Id="rId7" Type="http://schemas.openxmlformats.org/officeDocument/2006/relationships/slideLayout" Target="../slideLayouts/slideLayout1342.xml"/><Relationship Id="rId183" Type="http://schemas.openxmlformats.org/officeDocument/2006/relationships/slideLayout" Target="../slideLayouts/slideLayout1518.xml"/><Relationship Id="rId239" Type="http://schemas.openxmlformats.org/officeDocument/2006/relationships/slideLayout" Target="../slideLayouts/slideLayout1574.xml"/><Relationship Id="rId390" Type="http://schemas.openxmlformats.org/officeDocument/2006/relationships/slideLayout" Target="../slideLayouts/slideLayout1725.xml"/><Relationship Id="rId404" Type="http://schemas.openxmlformats.org/officeDocument/2006/relationships/slideLayout" Target="../slideLayouts/slideLayout1739.xml"/><Relationship Id="rId446" Type="http://schemas.openxmlformats.org/officeDocument/2006/relationships/slideLayout" Target="../slideLayouts/slideLayout1781.xml"/><Relationship Id="rId250" Type="http://schemas.openxmlformats.org/officeDocument/2006/relationships/slideLayout" Target="../slideLayouts/slideLayout1585.xml"/><Relationship Id="rId292" Type="http://schemas.openxmlformats.org/officeDocument/2006/relationships/slideLayout" Target="../slideLayouts/slideLayout1627.xml"/><Relationship Id="rId306" Type="http://schemas.openxmlformats.org/officeDocument/2006/relationships/slideLayout" Target="../slideLayouts/slideLayout1641.xml"/><Relationship Id="rId45" Type="http://schemas.openxmlformats.org/officeDocument/2006/relationships/slideLayout" Target="../slideLayouts/slideLayout1380.xml"/><Relationship Id="rId87" Type="http://schemas.openxmlformats.org/officeDocument/2006/relationships/slideLayout" Target="../slideLayouts/slideLayout1422.xml"/><Relationship Id="rId110" Type="http://schemas.openxmlformats.org/officeDocument/2006/relationships/slideLayout" Target="../slideLayouts/slideLayout1445.xml"/><Relationship Id="rId348" Type="http://schemas.openxmlformats.org/officeDocument/2006/relationships/slideLayout" Target="../slideLayouts/slideLayout1683.xml"/><Relationship Id="rId152" Type="http://schemas.openxmlformats.org/officeDocument/2006/relationships/slideLayout" Target="../slideLayouts/slideLayout1487.xml"/><Relationship Id="rId194" Type="http://schemas.openxmlformats.org/officeDocument/2006/relationships/slideLayout" Target="../slideLayouts/slideLayout1529.xml"/><Relationship Id="rId208" Type="http://schemas.openxmlformats.org/officeDocument/2006/relationships/slideLayout" Target="../slideLayouts/slideLayout1543.xml"/><Relationship Id="rId415" Type="http://schemas.openxmlformats.org/officeDocument/2006/relationships/slideLayout" Target="../slideLayouts/slideLayout1750.xml"/><Relationship Id="rId261" Type="http://schemas.openxmlformats.org/officeDocument/2006/relationships/slideLayout" Target="../slideLayouts/slideLayout1596.xml"/><Relationship Id="rId14" Type="http://schemas.openxmlformats.org/officeDocument/2006/relationships/slideLayout" Target="../slideLayouts/slideLayout1349.xml"/><Relationship Id="rId56" Type="http://schemas.openxmlformats.org/officeDocument/2006/relationships/slideLayout" Target="../slideLayouts/slideLayout1391.xml"/><Relationship Id="rId317" Type="http://schemas.openxmlformats.org/officeDocument/2006/relationships/slideLayout" Target="../slideLayouts/slideLayout1652.xml"/><Relationship Id="rId359" Type="http://schemas.openxmlformats.org/officeDocument/2006/relationships/slideLayout" Target="../slideLayouts/slideLayout1694.xml"/><Relationship Id="rId98" Type="http://schemas.openxmlformats.org/officeDocument/2006/relationships/slideLayout" Target="../slideLayouts/slideLayout1433.xml"/><Relationship Id="rId121" Type="http://schemas.openxmlformats.org/officeDocument/2006/relationships/slideLayout" Target="../slideLayouts/slideLayout1456.xml"/><Relationship Id="rId163" Type="http://schemas.openxmlformats.org/officeDocument/2006/relationships/slideLayout" Target="../slideLayouts/slideLayout1498.xml"/><Relationship Id="rId219" Type="http://schemas.openxmlformats.org/officeDocument/2006/relationships/slideLayout" Target="../slideLayouts/slideLayout1554.xml"/><Relationship Id="rId370" Type="http://schemas.openxmlformats.org/officeDocument/2006/relationships/slideLayout" Target="../slideLayouts/slideLayout1705.xml"/><Relationship Id="rId426" Type="http://schemas.openxmlformats.org/officeDocument/2006/relationships/slideLayout" Target="../slideLayouts/slideLayout1761.xml"/><Relationship Id="rId230" Type="http://schemas.openxmlformats.org/officeDocument/2006/relationships/slideLayout" Target="../slideLayouts/slideLayout1565.xml"/><Relationship Id="rId25" Type="http://schemas.openxmlformats.org/officeDocument/2006/relationships/slideLayout" Target="../slideLayouts/slideLayout1360.xml"/><Relationship Id="rId67" Type="http://schemas.openxmlformats.org/officeDocument/2006/relationships/slideLayout" Target="../slideLayouts/slideLayout1402.xml"/><Relationship Id="rId272" Type="http://schemas.openxmlformats.org/officeDocument/2006/relationships/slideLayout" Target="../slideLayouts/slideLayout1607.xml"/><Relationship Id="rId328" Type="http://schemas.openxmlformats.org/officeDocument/2006/relationships/slideLayout" Target="../slideLayouts/slideLayout1663.xml"/><Relationship Id="rId132" Type="http://schemas.openxmlformats.org/officeDocument/2006/relationships/slideLayout" Target="../slideLayouts/slideLayout1467.xml"/><Relationship Id="rId174" Type="http://schemas.openxmlformats.org/officeDocument/2006/relationships/slideLayout" Target="../slideLayouts/slideLayout1509.xml"/><Relationship Id="rId381" Type="http://schemas.openxmlformats.org/officeDocument/2006/relationships/slideLayout" Target="../slideLayouts/slideLayout1716.xml"/><Relationship Id="rId241" Type="http://schemas.openxmlformats.org/officeDocument/2006/relationships/slideLayout" Target="../slideLayouts/slideLayout1576.xml"/><Relationship Id="rId437" Type="http://schemas.openxmlformats.org/officeDocument/2006/relationships/slideLayout" Target="../slideLayouts/slideLayout1772.xml"/><Relationship Id="rId36" Type="http://schemas.openxmlformats.org/officeDocument/2006/relationships/slideLayout" Target="../slideLayouts/slideLayout1371.xml"/><Relationship Id="rId283" Type="http://schemas.openxmlformats.org/officeDocument/2006/relationships/slideLayout" Target="../slideLayouts/slideLayout1618.xml"/><Relationship Id="rId339" Type="http://schemas.openxmlformats.org/officeDocument/2006/relationships/slideLayout" Target="../slideLayouts/slideLayout1674.xml"/><Relationship Id="rId78" Type="http://schemas.openxmlformats.org/officeDocument/2006/relationships/slideLayout" Target="../slideLayouts/slideLayout1413.xml"/><Relationship Id="rId101" Type="http://schemas.openxmlformats.org/officeDocument/2006/relationships/slideLayout" Target="../slideLayouts/slideLayout1436.xml"/><Relationship Id="rId143" Type="http://schemas.openxmlformats.org/officeDocument/2006/relationships/slideLayout" Target="../slideLayouts/slideLayout1478.xml"/><Relationship Id="rId185" Type="http://schemas.openxmlformats.org/officeDocument/2006/relationships/slideLayout" Target="../slideLayouts/slideLayout1520.xml"/><Relationship Id="rId350" Type="http://schemas.openxmlformats.org/officeDocument/2006/relationships/slideLayout" Target="../slideLayouts/slideLayout1685.xml"/><Relationship Id="rId406" Type="http://schemas.openxmlformats.org/officeDocument/2006/relationships/slideLayout" Target="../slideLayouts/slideLayout1741.xml"/><Relationship Id="rId9" Type="http://schemas.openxmlformats.org/officeDocument/2006/relationships/slideLayout" Target="../slideLayouts/slideLayout1344.xml"/><Relationship Id="rId210" Type="http://schemas.openxmlformats.org/officeDocument/2006/relationships/slideLayout" Target="../slideLayouts/slideLayout1545.xml"/><Relationship Id="rId392" Type="http://schemas.openxmlformats.org/officeDocument/2006/relationships/slideLayout" Target="../slideLayouts/slideLayout1727.xml"/><Relationship Id="rId448" Type="http://schemas.openxmlformats.org/officeDocument/2006/relationships/slideLayout" Target="../slideLayouts/slideLayout1783.xml"/><Relationship Id="rId252" Type="http://schemas.openxmlformats.org/officeDocument/2006/relationships/slideLayout" Target="../slideLayouts/slideLayout1587.xml"/><Relationship Id="rId294" Type="http://schemas.openxmlformats.org/officeDocument/2006/relationships/slideLayout" Target="../slideLayouts/slideLayout1629.xml"/><Relationship Id="rId308" Type="http://schemas.openxmlformats.org/officeDocument/2006/relationships/slideLayout" Target="../slideLayouts/slideLayout1643.xml"/><Relationship Id="rId47" Type="http://schemas.openxmlformats.org/officeDocument/2006/relationships/slideLayout" Target="../slideLayouts/slideLayout1382.xml"/><Relationship Id="rId89" Type="http://schemas.openxmlformats.org/officeDocument/2006/relationships/slideLayout" Target="../slideLayouts/slideLayout1424.xml"/><Relationship Id="rId112" Type="http://schemas.openxmlformats.org/officeDocument/2006/relationships/slideLayout" Target="../slideLayouts/slideLayout1447.xml"/><Relationship Id="rId154" Type="http://schemas.openxmlformats.org/officeDocument/2006/relationships/slideLayout" Target="../slideLayouts/slideLayout1489.xml"/><Relationship Id="rId361" Type="http://schemas.openxmlformats.org/officeDocument/2006/relationships/slideLayout" Target="../slideLayouts/slideLayout1696.xml"/><Relationship Id="rId196" Type="http://schemas.openxmlformats.org/officeDocument/2006/relationships/slideLayout" Target="../slideLayouts/slideLayout1531.xml"/><Relationship Id="rId417" Type="http://schemas.openxmlformats.org/officeDocument/2006/relationships/slideLayout" Target="../slideLayouts/slideLayout1752.xml"/><Relationship Id="rId16" Type="http://schemas.openxmlformats.org/officeDocument/2006/relationships/slideLayout" Target="../slideLayouts/slideLayout1351.xml"/><Relationship Id="rId221" Type="http://schemas.openxmlformats.org/officeDocument/2006/relationships/slideLayout" Target="../slideLayouts/slideLayout1556.xml"/><Relationship Id="rId263" Type="http://schemas.openxmlformats.org/officeDocument/2006/relationships/slideLayout" Target="../slideLayouts/slideLayout1598.xml"/><Relationship Id="rId319" Type="http://schemas.openxmlformats.org/officeDocument/2006/relationships/slideLayout" Target="../slideLayouts/slideLayout1654.xml"/><Relationship Id="rId58" Type="http://schemas.openxmlformats.org/officeDocument/2006/relationships/slideLayout" Target="../slideLayouts/slideLayout1393.xml"/><Relationship Id="rId123" Type="http://schemas.openxmlformats.org/officeDocument/2006/relationships/slideLayout" Target="../slideLayouts/slideLayout1458.xml"/><Relationship Id="rId330" Type="http://schemas.openxmlformats.org/officeDocument/2006/relationships/slideLayout" Target="../slideLayouts/slideLayout1665.xml"/><Relationship Id="rId165" Type="http://schemas.openxmlformats.org/officeDocument/2006/relationships/slideLayout" Target="../slideLayouts/slideLayout1500.xml"/><Relationship Id="rId372" Type="http://schemas.openxmlformats.org/officeDocument/2006/relationships/slideLayout" Target="../slideLayouts/slideLayout1707.xml"/><Relationship Id="rId428" Type="http://schemas.openxmlformats.org/officeDocument/2006/relationships/slideLayout" Target="../slideLayouts/slideLayout1763.xml"/><Relationship Id="rId232" Type="http://schemas.openxmlformats.org/officeDocument/2006/relationships/slideLayout" Target="../slideLayouts/slideLayout1567.xml"/><Relationship Id="rId274" Type="http://schemas.openxmlformats.org/officeDocument/2006/relationships/slideLayout" Target="../slideLayouts/slideLayout1609.xml"/><Relationship Id="rId27" Type="http://schemas.openxmlformats.org/officeDocument/2006/relationships/slideLayout" Target="../slideLayouts/slideLayout1362.xml"/><Relationship Id="rId69" Type="http://schemas.openxmlformats.org/officeDocument/2006/relationships/slideLayout" Target="../slideLayouts/slideLayout1404.xml"/><Relationship Id="rId134" Type="http://schemas.openxmlformats.org/officeDocument/2006/relationships/slideLayout" Target="../slideLayouts/slideLayout1469.xml"/><Relationship Id="rId80" Type="http://schemas.openxmlformats.org/officeDocument/2006/relationships/slideLayout" Target="../slideLayouts/slideLayout1415.xml"/><Relationship Id="rId176" Type="http://schemas.openxmlformats.org/officeDocument/2006/relationships/slideLayout" Target="../slideLayouts/slideLayout1511.xml"/><Relationship Id="rId341" Type="http://schemas.openxmlformats.org/officeDocument/2006/relationships/slideLayout" Target="../slideLayouts/slideLayout1676.xml"/><Relationship Id="rId383" Type="http://schemas.openxmlformats.org/officeDocument/2006/relationships/slideLayout" Target="../slideLayouts/slideLayout1718.xml"/><Relationship Id="rId439" Type="http://schemas.openxmlformats.org/officeDocument/2006/relationships/slideLayout" Target="../slideLayouts/slideLayout1774.xml"/><Relationship Id="rId201" Type="http://schemas.openxmlformats.org/officeDocument/2006/relationships/slideLayout" Target="../slideLayouts/slideLayout1536.xml"/><Relationship Id="rId243" Type="http://schemas.openxmlformats.org/officeDocument/2006/relationships/slideLayout" Target="../slideLayouts/slideLayout1578.xml"/><Relationship Id="rId285" Type="http://schemas.openxmlformats.org/officeDocument/2006/relationships/slideLayout" Target="../slideLayouts/slideLayout1620.xml"/><Relationship Id="rId450" Type="http://schemas.openxmlformats.org/officeDocument/2006/relationships/slideLayout" Target="../slideLayouts/slideLayout1785.xml"/><Relationship Id="rId38" Type="http://schemas.openxmlformats.org/officeDocument/2006/relationships/slideLayout" Target="../slideLayouts/slideLayout1373.xml"/><Relationship Id="rId103" Type="http://schemas.openxmlformats.org/officeDocument/2006/relationships/slideLayout" Target="../slideLayouts/slideLayout1438.xml"/><Relationship Id="rId310" Type="http://schemas.openxmlformats.org/officeDocument/2006/relationships/slideLayout" Target="../slideLayouts/slideLayout1645.xml"/><Relationship Id="rId91" Type="http://schemas.openxmlformats.org/officeDocument/2006/relationships/slideLayout" Target="../slideLayouts/slideLayout1426.xml"/><Relationship Id="rId145" Type="http://schemas.openxmlformats.org/officeDocument/2006/relationships/slideLayout" Target="../slideLayouts/slideLayout1480.xml"/><Relationship Id="rId187" Type="http://schemas.openxmlformats.org/officeDocument/2006/relationships/slideLayout" Target="../slideLayouts/slideLayout1522.xml"/><Relationship Id="rId352" Type="http://schemas.openxmlformats.org/officeDocument/2006/relationships/slideLayout" Target="../slideLayouts/slideLayout1687.xml"/><Relationship Id="rId394" Type="http://schemas.openxmlformats.org/officeDocument/2006/relationships/slideLayout" Target="../slideLayouts/slideLayout1729.xml"/><Relationship Id="rId408" Type="http://schemas.openxmlformats.org/officeDocument/2006/relationships/slideLayout" Target="../slideLayouts/slideLayout1743.xml"/><Relationship Id="rId212" Type="http://schemas.openxmlformats.org/officeDocument/2006/relationships/slideLayout" Target="../slideLayouts/slideLayout1547.xml"/><Relationship Id="rId254" Type="http://schemas.openxmlformats.org/officeDocument/2006/relationships/slideLayout" Target="../slideLayouts/slideLayout1589.xml"/><Relationship Id="rId49" Type="http://schemas.openxmlformats.org/officeDocument/2006/relationships/slideLayout" Target="../slideLayouts/slideLayout1384.xml"/><Relationship Id="rId114" Type="http://schemas.openxmlformats.org/officeDocument/2006/relationships/slideLayout" Target="../slideLayouts/slideLayout1449.xml"/><Relationship Id="rId296" Type="http://schemas.openxmlformats.org/officeDocument/2006/relationships/slideLayout" Target="../slideLayouts/slideLayout1631.xml"/><Relationship Id="rId60" Type="http://schemas.openxmlformats.org/officeDocument/2006/relationships/slideLayout" Target="../slideLayouts/slideLayout1395.xml"/><Relationship Id="rId156" Type="http://schemas.openxmlformats.org/officeDocument/2006/relationships/slideLayout" Target="../slideLayouts/slideLayout1491.xml"/><Relationship Id="rId198" Type="http://schemas.openxmlformats.org/officeDocument/2006/relationships/slideLayout" Target="../slideLayouts/slideLayout1533.xml"/><Relationship Id="rId321" Type="http://schemas.openxmlformats.org/officeDocument/2006/relationships/slideLayout" Target="../slideLayouts/slideLayout1656.xml"/><Relationship Id="rId363" Type="http://schemas.openxmlformats.org/officeDocument/2006/relationships/slideLayout" Target="../slideLayouts/slideLayout1698.xml"/><Relationship Id="rId419" Type="http://schemas.openxmlformats.org/officeDocument/2006/relationships/slideLayout" Target="../slideLayouts/slideLayout1754.xml"/><Relationship Id="rId223" Type="http://schemas.openxmlformats.org/officeDocument/2006/relationships/slideLayout" Target="../slideLayouts/slideLayout1558.xml"/><Relationship Id="rId430" Type="http://schemas.openxmlformats.org/officeDocument/2006/relationships/slideLayout" Target="../slideLayouts/slideLayout1765.xml"/><Relationship Id="rId18" Type="http://schemas.openxmlformats.org/officeDocument/2006/relationships/slideLayout" Target="../slideLayouts/slideLayout1353.xml"/><Relationship Id="rId265" Type="http://schemas.openxmlformats.org/officeDocument/2006/relationships/slideLayout" Target="../slideLayouts/slideLayout1600.xml"/><Relationship Id="rId125" Type="http://schemas.openxmlformats.org/officeDocument/2006/relationships/slideLayout" Target="../slideLayouts/slideLayout1460.xml"/><Relationship Id="rId167" Type="http://schemas.openxmlformats.org/officeDocument/2006/relationships/slideLayout" Target="../slideLayouts/slideLayout1502.xml"/><Relationship Id="rId332" Type="http://schemas.openxmlformats.org/officeDocument/2006/relationships/slideLayout" Target="../slideLayouts/slideLayout1667.xml"/><Relationship Id="rId374" Type="http://schemas.openxmlformats.org/officeDocument/2006/relationships/slideLayout" Target="../slideLayouts/slideLayout1709.xml"/><Relationship Id="rId71" Type="http://schemas.openxmlformats.org/officeDocument/2006/relationships/slideLayout" Target="../slideLayouts/slideLayout1406.xml"/><Relationship Id="rId92" Type="http://schemas.openxmlformats.org/officeDocument/2006/relationships/slideLayout" Target="../slideLayouts/slideLayout1427.xml"/><Relationship Id="rId213" Type="http://schemas.openxmlformats.org/officeDocument/2006/relationships/slideLayout" Target="../slideLayouts/slideLayout1548.xml"/><Relationship Id="rId234" Type="http://schemas.openxmlformats.org/officeDocument/2006/relationships/slideLayout" Target="../slideLayouts/slideLayout1569.xml"/><Relationship Id="rId420" Type="http://schemas.openxmlformats.org/officeDocument/2006/relationships/slideLayout" Target="../slideLayouts/slideLayout1755.xml"/><Relationship Id="rId2" Type="http://schemas.openxmlformats.org/officeDocument/2006/relationships/slideLayout" Target="../slideLayouts/slideLayout1337.xml"/><Relationship Id="rId29" Type="http://schemas.openxmlformats.org/officeDocument/2006/relationships/slideLayout" Target="../slideLayouts/slideLayout1364.xml"/><Relationship Id="rId255" Type="http://schemas.openxmlformats.org/officeDocument/2006/relationships/slideLayout" Target="../slideLayouts/slideLayout1590.xml"/><Relationship Id="rId276" Type="http://schemas.openxmlformats.org/officeDocument/2006/relationships/slideLayout" Target="../slideLayouts/slideLayout1611.xml"/><Relationship Id="rId297" Type="http://schemas.openxmlformats.org/officeDocument/2006/relationships/slideLayout" Target="../slideLayouts/slideLayout1632.xml"/><Relationship Id="rId441" Type="http://schemas.openxmlformats.org/officeDocument/2006/relationships/slideLayout" Target="../slideLayouts/slideLayout1776.xml"/><Relationship Id="rId40" Type="http://schemas.openxmlformats.org/officeDocument/2006/relationships/slideLayout" Target="../slideLayouts/slideLayout1375.xml"/><Relationship Id="rId115" Type="http://schemas.openxmlformats.org/officeDocument/2006/relationships/slideLayout" Target="../slideLayouts/slideLayout1450.xml"/><Relationship Id="rId136" Type="http://schemas.openxmlformats.org/officeDocument/2006/relationships/slideLayout" Target="../slideLayouts/slideLayout1471.xml"/><Relationship Id="rId157" Type="http://schemas.openxmlformats.org/officeDocument/2006/relationships/slideLayout" Target="../slideLayouts/slideLayout1492.xml"/><Relationship Id="rId178" Type="http://schemas.openxmlformats.org/officeDocument/2006/relationships/slideLayout" Target="../slideLayouts/slideLayout1513.xml"/><Relationship Id="rId301" Type="http://schemas.openxmlformats.org/officeDocument/2006/relationships/slideLayout" Target="../slideLayouts/slideLayout1636.xml"/><Relationship Id="rId322" Type="http://schemas.openxmlformats.org/officeDocument/2006/relationships/slideLayout" Target="../slideLayouts/slideLayout1657.xml"/><Relationship Id="rId343" Type="http://schemas.openxmlformats.org/officeDocument/2006/relationships/slideLayout" Target="../slideLayouts/slideLayout1678.xml"/><Relationship Id="rId364" Type="http://schemas.openxmlformats.org/officeDocument/2006/relationships/slideLayout" Target="../slideLayouts/slideLayout1699.xml"/><Relationship Id="rId61" Type="http://schemas.openxmlformats.org/officeDocument/2006/relationships/slideLayout" Target="../slideLayouts/slideLayout1396.xml"/><Relationship Id="rId82" Type="http://schemas.openxmlformats.org/officeDocument/2006/relationships/slideLayout" Target="../slideLayouts/slideLayout1417.xml"/><Relationship Id="rId199" Type="http://schemas.openxmlformats.org/officeDocument/2006/relationships/slideLayout" Target="../slideLayouts/slideLayout1534.xml"/><Relationship Id="rId203" Type="http://schemas.openxmlformats.org/officeDocument/2006/relationships/slideLayout" Target="../slideLayouts/slideLayout1538.xml"/><Relationship Id="rId385" Type="http://schemas.openxmlformats.org/officeDocument/2006/relationships/slideLayout" Target="../slideLayouts/slideLayout1720.xml"/><Relationship Id="rId19" Type="http://schemas.openxmlformats.org/officeDocument/2006/relationships/slideLayout" Target="../slideLayouts/slideLayout1354.xml"/><Relationship Id="rId224" Type="http://schemas.openxmlformats.org/officeDocument/2006/relationships/slideLayout" Target="../slideLayouts/slideLayout1559.xml"/><Relationship Id="rId245" Type="http://schemas.openxmlformats.org/officeDocument/2006/relationships/slideLayout" Target="../slideLayouts/slideLayout1580.xml"/><Relationship Id="rId266" Type="http://schemas.openxmlformats.org/officeDocument/2006/relationships/slideLayout" Target="../slideLayouts/slideLayout1601.xml"/><Relationship Id="rId287" Type="http://schemas.openxmlformats.org/officeDocument/2006/relationships/slideLayout" Target="../slideLayouts/slideLayout1622.xml"/><Relationship Id="rId410" Type="http://schemas.openxmlformats.org/officeDocument/2006/relationships/slideLayout" Target="../slideLayouts/slideLayout1745.xml"/><Relationship Id="rId431" Type="http://schemas.openxmlformats.org/officeDocument/2006/relationships/slideLayout" Target="../slideLayouts/slideLayout1766.xml"/><Relationship Id="rId452" Type="http://schemas.openxmlformats.org/officeDocument/2006/relationships/slideLayout" Target="../slideLayouts/slideLayout1787.xml"/><Relationship Id="rId30" Type="http://schemas.openxmlformats.org/officeDocument/2006/relationships/slideLayout" Target="../slideLayouts/slideLayout1365.xml"/><Relationship Id="rId105" Type="http://schemas.openxmlformats.org/officeDocument/2006/relationships/slideLayout" Target="../slideLayouts/slideLayout1440.xml"/><Relationship Id="rId126" Type="http://schemas.openxmlformats.org/officeDocument/2006/relationships/slideLayout" Target="../slideLayouts/slideLayout1461.xml"/><Relationship Id="rId147" Type="http://schemas.openxmlformats.org/officeDocument/2006/relationships/slideLayout" Target="../slideLayouts/slideLayout1482.xml"/><Relationship Id="rId168" Type="http://schemas.openxmlformats.org/officeDocument/2006/relationships/slideLayout" Target="../slideLayouts/slideLayout1503.xml"/><Relationship Id="rId312" Type="http://schemas.openxmlformats.org/officeDocument/2006/relationships/slideLayout" Target="../slideLayouts/slideLayout1647.xml"/><Relationship Id="rId333" Type="http://schemas.openxmlformats.org/officeDocument/2006/relationships/slideLayout" Target="../slideLayouts/slideLayout1668.xml"/><Relationship Id="rId354" Type="http://schemas.openxmlformats.org/officeDocument/2006/relationships/slideLayout" Target="../slideLayouts/slideLayout1689.xml"/><Relationship Id="rId51" Type="http://schemas.openxmlformats.org/officeDocument/2006/relationships/slideLayout" Target="../slideLayouts/slideLayout1386.xml"/><Relationship Id="rId72" Type="http://schemas.openxmlformats.org/officeDocument/2006/relationships/slideLayout" Target="../slideLayouts/slideLayout1407.xml"/><Relationship Id="rId93" Type="http://schemas.openxmlformats.org/officeDocument/2006/relationships/slideLayout" Target="../slideLayouts/slideLayout1428.xml"/><Relationship Id="rId189" Type="http://schemas.openxmlformats.org/officeDocument/2006/relationships/slideLayout" Target="../slideLayouts/slideLayout1524.xml"/><Relationship Id="rId375" Type="http://schemas.openxmlformats.org/officeDocument/2006/relationships/slideLayout" Target="../slideLayouts/slideLayout1710.xml"/><Relationship Id="rId396" Type="http://schemas.openxmlformats.org/officeDocument/2006/relationships/slideLayout" Target="../slideLayouts/slideLayout1731.xml"/><Relationship Id="rId3" Type="http://schemas.openxmlformats.org/officeDocument/2006/relationships/slideLayout" Target="../slideLayouts/slideLayout1338.xml"/><Relationship Id="rId214" Type="http://schemas.openxmlformats.org/officeDocument/2006/relationships/slideLayout" Target="../slideLayouts/slideLayout1549.xml"/><Relationship Id="rId235" Type="http://schemas.openxmlformats.org/officeDocument/2006/relationships/slideLayout" Target="../slideLayouts/slideLayout1570.xml"/><Relationship Id="rId256" Type="http://schemas.openxmlformats.org/officeDocument/2006/relationships/slideLayout" Target="../slideLayouts/slideLayout1591.xml"/><Relationship Id="rId277" Type="http://schemas.openxmlformats.org/officeDocument/2006/relationships/slideLayout" Target="../slideLayouts/slideLayout1612.xml"/><Relationship Id="rId298" Type="http://schemas.openxmlformats.org/officeDocument/2006/relationships/slideLayout" Target="../slideLayouts/slideLayout1633.xml"/><Relationship Id="rId400" Type="http://schemas.openxmlformats.org/officeDocument/2006/relationships/slideLayout" Target="../slideLayouts/slideLayout1735.xml"/><Relationship Id="rId421" Type="http://schemas.openxmlformats.org/officeDocument/2006/relationships/slideLayout" Target="../slideLayouts/slideLayout1756.xml"/><Relationship Id="rId442" Type="http://schemas.openxmlformats.org/officeDocument/2006/relationships/slideLayout" Target="../slideLayouts/slideLayout1777.xml"/><Relationship Id="rId116" Type="http://schemas.openxmlformats.org/officeDocument/2006/relationships/slideLayout" Target="../slideLayouts/slideLayout1451.xml"/><Relationship Id="rId137" Type="http://schemas.openxmlformats.org/officeDocument/2006/relationships/slideLayout" Target="../slideLayouts/slideLayout1472.xml"/><Relationship Id="rId158" Type="http://schemas.openxmlformats.org/officeDocument/2006/relationships/slideLayout" Target="../slideLayouts/slideLayout1493.xml"/><Relationship Id="rId302" Type="http://schemas.openxmlformats.org/officeDocument/2006/relationships/slideLayout" Target="../slideLayouts/slideLayout1637.xml"/><Relationship Id="rId323" Type="http://schemas.openxmlformats.org/officeDocument/2006/relationships/slideLayout" Target="../slideLayouts/slideLayout1658.xml"/><Relationship Id="rId344" Type="http://schemas.openxmlformats.org/officeDocument/2006/relationships/slideLayout" Target="../slideLayouts/slideLayout1679.xml"/><Relationship Id="rId20" Type="http://schemas.openxmlformats.org/officeDocument/2006/relationships/slideLayout" Target="../slideLayouts/slideLayout1355.xml"/><Relationship Id="rId41" Type="http://schemas.openxmlformats.org/officeDocument/2006/relationships/slideLayout" Target="../slideLayouts/slideLayout1376.xml"/><Relationship Id="rId62" Type="http://schemas.openxmlformats.org/officeDocument/2006/relationships/slideLayout" Target="../slideLayouts/slideLayout1397.xml"/><Relationship Id="rId83" Type="http://schemas.openxmlformats.org/officeDocument/2006/relationships/slideLayout" Target="../slideLayouts/slideLayout1418.xml"/><Relationship Id="rId179" Type="http://schemas.openxmlformats.org/officeDocument/2006/relationships/slideLayout" Target="../slideLayouts/slideLayout1514.xml"/><Relationship Id="rId365" Type="http://schemas.openxmlformats.org/officeDocument/2006/relationships/slideLayout" Target="../slideLayouts/slideLayout1700.xml"/><Relationship Id="rId386" Type="http://schemas.openxmlformats.org/officeDocument/2006/relationships/slideLayout" Target="../slideLayouts/slideLayout1721.xml"/><Relationship Id="rId190" Type="http://schemas.openxmlformats.org/officeDocument/2006/relationships/slideLayout" Target="../slideLayouts/slideLayout1525.xml"/><Relationship Id="rId204" Type="http://schemas.openxmlformats.org/officeDocument/2006/relationships/slideLayout" Target="../slideLayouts/slideLayout1539.xml"/><Relationship Id="rId225" Type="http://schemas.openxmlformats.org/officeDocument/2006/relationships/slideLayout" Target="../slideLayouts/slideLayout1560.xml"/><Relationship Id="rId246" Type="http://schemas.openxmlformats.org/officeDocument/2006/relationships/slideLayout" Target="../slideLayouts/slideLayout1581.xml"/><Relationship Id="rId267" Type="http://schemas.openxmlformats.org/officeDocument/2006/relationships/slideLayout" Target="../slideLayouts/slideLayout1602.xml"/><Relationship Id="rId288" Type="http://schemas.openxmlformats.org/officeDocument/2006/relationships/slideLayout" Target="../slideLayouts/slideLayout1623.xml"/><Relationship Id="rId411" Type="http://schemas.openxmlformats.org/officeDocument/2006/relationships/slideLayout" Target="../slideLayouts/slideLayout1746.xml"/><Relationship Id="rId432" Type="http://schemas.openxmlformats.org/officeDocument/2006/relationships/slideLayout" Target="../slideLayouts/slideLayout1767.xml"/><Relationship Id="rId453" Type="http://schemas.openxmlformats.org/officeDocument/2006/relationships/slideLayout" Target="../slideLayouts/slideLayout1788.xml"/><Relationship Id="rId106" Type="http://schemas.openxmlformats.org/officeDocument/2006/relationships/slideLayout" Target="../slideLayouts/slideLayout1441.xml"/><Relationship Id="rId127" Type="http://schemas.openxmlformats.org/officeDocument/2006/relationships/slideLayout" Target="../slideLayouts/slideLayout1462.xml"/><Relationship Id="rId313" Type="http://schemas.openxmlformats.org/officeDocument/2006/relationships/slideLayout" Target="../slideLayouts/slideLayout1648.xml"/><Relationship Id="rId10" Type="http://schemas.openxmlformats.org/officeDocument/2006/relationships/slideLayout" Target="../slideLayouts/slideLayout1345.xml"/><Relationship Id="rId31" Type="http://schemas.openxmlformats.org/officeDocument/2006/relationships/slideLayout" Target="../slideLayouts/slideLayout1366.xml"/><Relationship Id="rId52" Type="http://schemas.openxmlformats.org/officeDocument/2006/relationships/slideLayout" Target="../slideLayouts/slideLayout1387.xml"/><Relationship Id="rId73" Type="http://schemas.openxmlformats.org/officeDocument/2006/relationships/slideLayout" Target="../slideLayouts/slideLayout1408.xml"/><Relationship Id="rId94" Type="http://schemas.openxmlformats.org/officeDocument/2006/relationships/slideLayout" Target="../slideLayouts/slideLayout1429.xml"/><Relationship Id="rId148" Type="http://schemas.openxmlformats.org/officeDocument/2006/relationships/slideLayout" Target="../slideLayouts/slideLayout1483.xml"/><Relationship Id="rId169" Type="http://schemas.openxmlformats.org/officeDocument/2006/relationships/slideLayout" Target="../slideLayouts/slideLayout1504.xml"/><Relationship Id="rId334" Type="http://schemas.openxmlformats.org/officeDocument/2006/relationships/slideLayout" Target="../slideLayouts/slideLayout1669.xml"/><Relationship Id="rId355" Type="http://schemas.openxmlformats.org/officeDocument/2006/relationships/slideLayout" Target="../slideLayouts/slideLayout1690.xml"/><Relationship Id="rId376" Type="http://schemas.openxmlformats.org/officeDocument/2006/relationships/slideLayout" Target="../slideLayouts/slideLayout1711.xml"/><Relationship Id="rId397" Type="http://schemas.openxmlformats.org/officeDocument/2006/relationships/slideLayout" Target="../slideLayouts/slideLayout1732.xml"/><Relationship Id="rId4" Type="http://schemas.openxmlformats.org/officeDocument/2006/relationships/slideLayout" Target="../slideLayouts/slideLayout1339.xml"/><Relationship Id="rId180" Type="http://schemas.openxmlformats.org/officeDocument/2006/relationships/slideLayout" Target="../slideLayouts/slideLayout1515.xml"/><Relationship Id="rId215" Type="http://schemas.openxmlformats.org/officeDocument/2006/relationships/slideLayout" Target="../slideLayouts/slideLayout1550.xml"/><Relationship Id="rId236" Type="http://schemas.openxmlformats.org/officeDocument/2006/relationships/slideLayout" Target="../slideLayouts/slideLayout1571.xml"/><Relationship Id="rId257" Type="http://schemas.openxmlformats.org/officeDocument/2006/relationships/slideLayout" Target="../slideLayouts/slideLayout1592.xml"/><Relationship Id="rId278" Type="http://schemas.openxmlformats.org/officeDocument/2006/relationships/slideLayout" Target="../slideLayouts/slideLayout1613.xml"/><Relationship Id="rId401" Type="http://schemas.openxmlformats.org/officeDocument/2006/relationships/slideLayout" Target="../slideLayouts/slideLayout1736.xml"/><Relationship Id="rId422" Type="http://schemas.openxmlformats.org/officeDocument/2006/relationships/slideLayout" Target="../slideLayouts/slideLayout1757.xml"/><Relationship Id="rId443" Type="http://schemas.openxmlformats.org/officeDocument/2006/relationships/slideLayout" Target="../slideLayouts/slideLayout1778.xml"/><Relationship Id="rId303" Type="http://schemas.openxmlformats.org/officeDocument/2006/relationships/slideLayout" Target="../slideLayouts/slideLayout1638.xml"/><Relationship Id="rId42" Type="http://schemas.openxmlformats.org/officeDocument/2006/relationships/slideLayout" Target="../slideLayouts/slideLayout1377.xml"/><Relationship Id="rId84" Type="http://schemas.openxmlformats.org/officeDocument/2006/relationships/slideLayout" Target="../slideLayouts/slideLayout1419.xml"/><Relationship Id="rId138" Type="http://schemas.openxmlformats.org/officeDocument/2006/relationships/slideLayout" Target="../slideLayouts/slideLayout1473.xml"/><Relationship Id="rId345" Type="http://schemas.openxmlformats.org/officeDocument/2006/relationships/slideLayout" Target="../slideLayouts/slideLayout1680.xml"/><Relationship Id="rId387" Type="http://schemas.openxmlformats.org/officeDocument/2006/relationships/slideLayout" Target="../slideLayouts/slideLayout1722.xml"/><Relationship Id="rId191" Type="http://schemas.openxmlformats.org/officeDocument/2006/relationships/slideLayout" Target="../slideLayouts/slideLayout1526.xml"/><Relationship Id="rId205" Type="http://schemas.openxmlformats.org/officeDocument/2006/relationships/slideLayout" Target="../slideLayouts/slideLayout1540.xml"/><Relationship Id="rId247" Type="http://schemas.openxmlformats.org/officeDocument/2006/relationships/slideLayout" Target="../slideLayouts/slideLayout1582.xml"/><Relationship Id="rId412" Type="http://schemas.openxmlformats.org/officeDocument/2006/relationships/slideLayout" Target="../slideLayouts/slideLayout1747.xml"/><Relationship Id="rId107" Type="http://schemas.openxmlformats.org/officeDocument/2006/relationships/slideLayout" Target="../slideLayouts/slideLayout1442.xml"/><Relationship Id="rId289" Type="http://schemas.openxmlformats.org/officeDocument/2006/relationships/slideLayout" Target="../slideLayouts/slideLayout1624.xml"/><Relationship Id="rId454" Type="http://schemas.openxmlformats.org/officeDocument/2006/relationships/slideLayout" Target="../slideLayouts/slideLayout1789.xml"/><Relationship Id="rId11" Type="http://schemas.openxmlformats.org/officeDocument/2006/relationships/slideLayout" Target="../slideLayouts/slideLayout1346.xml"/><Relationship Id="rId53" Type="http://schemas.openxmlformats.org/officeDocument/2006/relationships/slideLayout" Target="../slideLayouts/slideLayout1388.xml"/><Relationship Id="rId149" Type="http://schemas.openxmlformats.org/officeDocument/2006/relationships/slideLayout" Target="../slideLayouts/slideLayout1484.xml"/><Relationship Id="rId314" Type="http://schemas.openxmlformats.org/officeDocument/2006/relationships/slideLayout" Target="../slideLayouts/slideLayout1649.xml"/><Relationship Id="rId356" Type="http://schemas.openxmlformats.org/officeDocument/2006/relationships/slideLayout" Target="../slideLayouts/slideLayout1691.xml"/><Relationship Id="rId398" Type="http://schemas.openxmlformats.org/officeDocument/2006/relationships/slideLayout" Target="../slideLayouts/slideLayout1733.xml"/><Relationship Id="rId95" Type="http://schemas.openxmlformats.org/officeDocument/2006/relationships/slideLayout" Target="../slideLayouts/slideLayout1430.xml"/><Relationship Id="rId160" Type="http://schemas.openxmlformats.org/officeDocument/2006/relationships/slideLayout" Target="../slideLayouts/slideLayout1495.xml"/><Relationship Id="rId216" Type="http://schemas.openxmlformats.org/officeDocument/2006/relationships/slideLayout" Target="../slideLayouts/slideLayout1551.xml"/><Relationship Id="rId423" Type="http://schemas.openxmlformats.org/officeDocument/2006/relationships/slideLayout" Target="../slideLayouts/slideLayout1758.xml"/><Relationship Id="rId258" Type="http://schemas.openxmlformats.org/officeDocument/2006/relationships/slideLayout" Target="../slideLayouts/slideLayout1593.xml"/><Relationship Id="rId22" Type="http://schemas.openxmlformats.org/officeDocument/2006/relationships/slideLayout" Target="../slideLayouts/slideLayout1357.xml"/><Relationship Id="rId64" Type="http://schemas.openxmlformats.org/officeDocument/2006/relationships/slideLayout" Target="../slideLayouts/slideLayout1399.xml"/><Relationship Id="rId118" Type="http://schemas.openxmlformats.org/officeDocument/2006/relationships/slideLayout" Target="../slideLayouts/slideLayout1453.xml"/><Relationship Id="rId325" Type="http://schemas.openxmlformats.org/officeDocument/2006/relationships/slideLayout" Target="../slideLayouts/slideLayout1660.xml"/><Relationship Id="rId367" Type="http://schemas.openxmlformats.org/officeDocument/2006/relationships/slideLayout" Target="../slideLayouts/slideLayout1702.xml"/><Relationship Id="rId171" Type="http://schemas.openxmlformats.org/officeDocument/2006/relationships/slideLayout" Target="../slideLayouts/slideLayout1506.xml"/><Relationship Id="rId227" Type="http://schemas.openxmlformats.org/officeDocument/2006/relationships/slideLayout" Target="../slideLayouts/slideLayout1562.xml"/><Relationship Id="rId269" Type="http://schemas.openxmlformats.org/officeDocument/2006/relationships/slideLayout" Target="../slideLayouts/slideLayout1604.xml"/><Relationship Id="rId434" Type="http://schemas.openxmlformats.org/officeDocument/2006/relationships/slideLayout" Target="../slideLayouts/slideLayout1769.xml"/><Relationship Id="rId33" Type="http://schemas.openxmlformats.org/officeDocument/2006/relationships/slideLayout" Target="../slideLayouts/slideLayout1368.xml"/><Relationship Id="rId129" Type="http://schemas.openxmlformats.org/officeDocument/2006/relationships/slideLayout" Target="../slideLayouts/slideLayout1464.xml"/><Relationship Id="rId280" Type="http://schemas.openxmlformats.org/officeDocument/2006/relationships/slideLayout" Target="../slideLayouts/slideLayout1615.xml"/><Relationship Id="rId336" Type="http://schemas.openxmlformats.org/officeDocument/2006/relationships/slideLayout" Target="../slideLayouts/slideLayout1671.xml"/><Relationship Id="rId75" Type="http://schemas.openxmlformats.org/officeDocument/2006/relationships/slideLayout" Target="../slideLayouts/slideLayout1410.xml"/><Relationship Id="rId140" Type="http://schemas.openxmlformats.org/officeDocument/2006/relationships/slideLayout" Target="../slideLayouts/slideLayout1475.xml"/><Relationship Id="rId182" Type="http://schemas.openxmlformats.org/officeDocument/2006/relationships/slideLayout" Target="../slideLayouts/slideLayout1517.xml"/><Relationship Id="rId378" Type="http://schemas.openxmlformats.org/officeDocument/2006/relationships/slideLayout" Target="../slideLayouts/slideLayout1713.xml"/><Relationship Id="rId403" Type="http://schemas.openxmlformats.org/officeDocument/2006/relationships/slideLayout" Target="../slideLayouts/slideLayout1738.xml"/><Relationship Id="rId6" Type="http://schemas.openxmlformats.org/officeDocument/2006/relationships/slideLayout" Target="../slideLayouts/slideLayout1341.xml"/><Relationship Id="rId238" Type="http://schemas.openxmlformats.org/officeDocument/2006/relationships/slideLayout" Target="../slideLayouts/slideLayout1573.xml"/><Relationship Id="rId445" Type="http://schemas.openxmlformats.org/officeDocument/2006/relationships/slideLayout" Target="../slideLayouts/slideLayout1780.xml"/><Relationship Id="rId291" Type="http://schemas.openxmlformats.org/officeDocument/2006/relationships/slideLayout" Target="../slideLayouts/slideLayout1626.xml"/><Relationship Id="rId305" Type="http://schemas.openxmlformats.org/officeDocument/2006/relationships/slideLayout" Target="../slideLayouts/slideLayout1640.xml"/><Relationship Id="rId347" Type="http://schemas.openxmlformats.org/officeDocument/2006/relationships/slideLayout" Target="../slideLayouts/slideLayout1682.xml"/><Relationship Id="rId44" Type="http://schemas.openxmlformats.org/officeDocument/2006/relationships/slideLayout" Target="../slideLayouts/slideLayout1379.xml"/><Relationship Id="rId86" Type="http://schemas.openxmlformats.org/officeDocument/2006/relationships/slideLayout" Target="../slideLayouts/slideLayout1421.xml"/><Relationship Id="rId151" Type="http://schemas.openxmlformats.org/officeDocument/2006/relationships/slideLayout" Target="../slideLayouts/slideLayout1486.xml"/><Relationship Id="rId389" Type="http://schemas.openxmlformats.org/officeDocument/2006/relationships/slideLayout" Target="../slideLayouts/slideLayout1724.xml"/><Relationship Id="rId193" Type="http://schemas.openxmlformats.org/officeDocument/2006/relationships/slideLayout" Target="../slideLayouts/slideLayout1528.xml"/><Relationship Id="rId207" Type="http://schemas.openxmlformats.org/officeDocument/2006/relationships/slideLayout" Target="../slideLayouts/slideLayout1542.xml"/><Relationship Id="rId249" Type="http://schemas.openxmlformats.org/officeDocument/2006/relationships/slideLayout" Target="../slideLayouts/slideLayout1584.xml"/><Relationship Id="rId414" Type="http://schemas.openxmlformats.org/officeDocument/2006/relationships/slideLayout" Target="../slideLayouts/slideLayout1749.xml"/><Relationship Id="rId456" Type="http://schemas.openxmlformats.org/officeDocument/2006/relationships/theme" Target="../theme/theme6.xml"/><Relationship Id="rId13" Type="http://schemas.openxmlformats.org/officeDocument/2006/relationships/slideLayout" Target="../slideLayouts/slideLayout1348.xml"/><Relationship Id="rId109" Type="http://schemas.openxmlformats.org/officeDocument/2006/relationships/slideLayout" Target="../slideLayouts/slideLayout1444.xml"/><Relationship Id="rId260" Type="http://schemas.openxmlformats.org/officeDocument/2006/relationships/slideLayout" Target="../slideLayouts/slideLayout1595.xml"/><Relationship Id="rId316" Type="http://schemas.openxmlformats.org/officeDocument/2006/relationships/slideLayout" Target="../slideLayouts/slideLayout1651.xml"/><Relationship Id="rId55" Type="http://schemas.openxmlformats.org/officeDocument/2006/relationships/slideLayout" Target="../slideLayouts/slideLayout1390.xml"/><Relationship Id="rId97" Type="http://schemas.openxmlformats.org/officeDocument/2006/relationships/slideLayout" Target="../slideLayouts/slideLayout1432.xml"/><Relationship Id="rId120" Type="http://schemas.openxmlformats.org/officeDocument/2006/relationships/slideLayout" Target="../slideLayouts/slideLayout1455.xml"/><Relationship Id="rId358" Type="http://schemas.openxmlformats.org/officeDocument/2006/relationships/slideLayout" Target="../slideLayouts/slideLayout1693.xml"/><Relationship Id="rId162" Type="http://schemas.openxmlformats.org/officeDocument/2006/relationships/slideLayout" Target="../slideLayouts/slideLayout1497.xml"/><Relationship Id="rId218" Type="http://schemas.openxmlformats.org/officeDocument/2006/relationships/slideLayout" Target="../slideLayouts/slideLayout1553.xml"/><Relationship Id="rId425" Type="http://schemas.openxmlformats.org/officeDocument/2006/relationships/slideLayout" Target="../slideLayouts/slideLayout1760.xml"/><Relationship Id="rId271" Type="http://schemas.openxmlformats.org/officeDocument/2006/relationships/slideLayout" Target="../slideLayouts/slideLayout1606.xml"/><Relationship Id="rId24" Type="http://schemas.openxmlformats.org/officeDocument/2006/relationships/slideLayout" Target="../slideLayouts/slideLayout1359.xml"/><Relationship Id="rId66" Type="http://schemas.openxmlformats.org/officeDocument/2006/relationships/slideLayout" Target="../slideLayouts/slideLayout1401.xml"/><Relationship Id="rId131" Type="http://schemas.openxmlformats.org/officeDocument/2006/relationships/slideLayout" Target="../slideLayouts/slideLayout1466.xml"/><Relationship Id="rId327" Type="http://schemas.openxmlformats.org/officeDocument/2006/relationships/slideLayout" Target="../slideLayouts/slideLayout1662.xml"/><Relationship Id="rId369" Type="http://schemas.openxmlformats.org/officeDocument/2006/relationships/slideLayout" Target="../slideLayouts/slideLayout1704.xml"/><Relationship Id="rId173" Type="http://schemas.openxmlformats.org/officeDocument/2006/relationships/slideLayout" Target="../slideLayouts/slideLayout1508.xml"/><Relationship Id="rId229" Type="http://schemas.openxmlformats.org/officeDocument/2006/relationships/slideLayout" Target="../slideLayouts/slideLayout1564.xml"/><Relationship Id="rId380" Type="http://schemas.openxmlformats.org/officeDocument/2006/relationships/slideLayout" Target="../slideLayouts/slideLayout1715.xml"/><Relationship Id="rId436" Type="http://schemas.openxmlformats.org/officeDocument/2006/relationships/slideLayout" Target="../slideLayouts/slideLayout1771.xml"/><Relationship Id="rId240" Type="http://schemas.openxmlformats.org/officeDocument/2006/relationships/slideLayout" Target="../slideLayouts/slideLayout1575.xml"/><Relationship Id="rId35" Type="http://schemas.openxmlformats.org/officeDocument/2006/relationships/slideLayout" Target="../slideLayouts/slideLayout1370.xml"/><Relationship Id="rId77" Type="http://schemas.openxmlformats.org/officeDocument/2006/relationships/slideLayout" Target="../slideLayouts/slideLayout1412.xml"/><Relationship Id="rId100" Type="http://schemas.openxmlformats.org/officeDocument/2006/relationships/slideLayout" Target="../slideLayouts/slideLayout1435.xml"/><Relationship Id="rId282" Type="http://schemas.openxmlformats.org/officeDocument/2006/relationships/slideLayout" Target="../slideLayouts/slideLayout1617.xml"/><Relationship Id="rId338" Type="http://schemas.openxmlformats.org/officeDocument/2006/relationships/slideLayout" Target="../slideLayouts/slideLayout1673.xml"/><Relationship Id="rId8" Type="http://schemas.openxmlformats.org/officeDocument/2006/relationships/slideLayout" Target="../slideLayouts/slideLayout1343.xml"/><Relationship Id="rId142" Type="http://schemas.openxmlformats.org/officeDocument/2006/relationships/slideLayout" Target="../slideLayouts/slideLayout1477.xml"/><Relationship Id="rId184" Type="http://schemas.openxmlformats.org/officeDocument/2006/relationships/slideLayout" Target="../slideLayouts/slideLayout1519.xml"/><Relationship Id="rId391" Type="http://schemas.openxmlformats.org/officeDocument/2006/relationships/slideLayout" Target="../slideLayouts/slideLayout1726.xml"/><Relationship Id="rId405" Type="http://schemas.openxmlformats.org/officeDocument/2006/relationships/slideLayout" Target="../slideLayouts/slideLayout1740.xml"/><Relationship Id="rId447" Type="http://schemas.openxmlformats.org/officeDocument/2006/relationships/slideLayout" Target="../slideLayouts/slideLayout1782.xml"/><Relationship Id="rId251" Type="http://schemas.openxmlformats.org/officeDocument/2006/relationships/slideLayout" Target="../slideLayouts/slideLayout1586.xml"/><Relationship Id="rId46" Type="http://schemas.openxmlformats.org/officeDocument/2006/relationships/slideLayout" Target="../slideLayouts/slideLayout1381.xml"/><Relationship Id="rId293" Type="http://schemas.openxmlformats.org/officeDocument/2006/relationships/slideLayout" Target="../slideLayouts/slideLayout1628.xml"/><Relationship Id="rId307" Type="http://schemas.openxmlformats.org/officeDocument/2006/relationships/slideLayout" Target="../slideLayouts/slideLayout1642.xml"/><Relationship Id="rId349" Type="http://schemas.openxmlformats.org/officeDocument/2006/relationships/slideLayout" Target="../slideLayouts/slideLayout1684.xml"/><Relationship Id="rId88" Type="http://schemas.openxmlformats.org/officeDocument/2006/relationships/slideLayout" Target="../slideLayouts/slideLayout1423.xml"/><Relationship Id="rId111" Type="http://schemas.openxmlformats.org/officeDocument/2006/relationships/slideLayout" Target="../slideLayouts/slideLayout1446.xml"/><Relationship Id="rId153" Type="http://schemas.openxmlformats.org/officeDocument/2006/relationships/slideLayout" Target="../slideLayouts/slideLayout1488.xml"/><Relationship Id="rId195" Type="http://schemas.openxmlformats.org/officeDocument/2006/relationships/slideLayout" Target="../slideLayouts/slideLayout1530.xml"/><Relationship Id="rId209" Type="http://schemas.openxmlformats.org/officeDocument/2006/relationships/slideLayout" Target="../slideLayouts/slideLayout1544.xml"/><Relationship Id="rId360" Type="http://schemas.openxmlformats.org/officeDocument/2006/relationships/slideLayout" Target="../slideLayouts/slideLayout1695.xml"/><Relationship Id="rId416" Type="http://schemas.openxmlformats.org/officeDocument/2006/relationships/slideLayout" Target="../slideLayouts/slideLayout1751.xml"/><Relationship Id="rId220" Type="http://schemas.openxmlformats.org/officeDocument/2006/relationships/slideLayout" Target="../slideLayouts/slideLayout1555.xml"/><Relationship Id="rId15" Type="http://schemas.openxmlformats.org/officeDocument/2006/relationships/slideLayout" Target="../slideLayouts/slideLayout1350.xml"/><Relationship Id="rId57" Type="http://schemas.openxmlformats.org/officeDocument/2006/relationships/slideLayout" Target="../slideLayouts/slideLayout1392.xml"/><Relationship Id="rId262" Type="http://schemas.openxmlformats.org/officeDocument/2006/relationships/slideLayout" Target="../slideLayouts/slideLayout1597.xml"/><Relationship Id="rId318" Type="http://schemas.openxmlformats.org/officeDocument/2006/relationships/slideLayout" Target="../slideLayouts/slideLayout1653.xml"/><Relationship Id="rId99" Type="http://schemas.openxmlformats.org/officeDocument/2006/relationships/slideLayout" Target="../slideLayouts/slideLayout1434.xml"/><Relationship Id="rId122" Type="http://schemas.openxmlformats.org/officeDocument/2006/relationships/slideLayout" Target="../slideLayouts/slideLayout1457.xml"/><Relationship Id="rId164" Type="http://schemas.openxmlformats.org/officeDocument/2006/relationships/slideLayout" Target="../slideLayouts/slideLayout1499.xml"/><Relationship Id="rId371" Type="http://schemas.openxmlformats.org/officeDocument/2006/relationships/slideLayout" Target="../slideLayouts/slideLayout1706.xml"/><Relationship Id="rId427" Type="http://schemas.openxmlformats.org/officeDocument/2006/relationships/slideLayout" Target="../slideLayouts/slideLayout1762.xml"/><Relationship Id="rId26" Type="http://schemas.openxmlformats.org/officeDocument/2006/relationships/slideLayout" Target="../slideLayouts/slideLayout1361.xml"/><Relationship Id="rId231" Type="http://schemas.openxmlformats.org/officeDocument/2006/relationships/slideLayout" Target="../slideLayouts/slideLayout1566.xml"/><Relationship Id="rId273" Type="http://schemas.openxmlformats.org/officeDocument/2006/relationships/slideLayout" Target="../slideLayouts/slideLayout1608.xml"/><Relationship Id="rId329" Type="http://schemas.openxmlformats.org/officeDocument/2006/relationships/slideLayout" Target="../slideLayouts/slideLayout1664.xml"/><Relationship Id="rId68" Type="http://schemas.openxmlformats.org/officeDocument/2006/relationships/slideLayout" Target="../slideLayouts/slideLayout1403.xml"/><Relationship Id="rId133" Type="http://schemas.openxmlformats.org/officeDocument/2006/relationships/slideLayout" Target="../slideLayouts/slideLayout1468.xml"/><Relationship Id="rId175" Type="http://schemas.openxmlformats.org/officeDocument/2006/relationships/slideLayout" Target="../slideLayouts/slideLayout1510.xml"/><Relationship Id="rId340" Type="http://schemas.openxmlformats.org/officeDocument/2006/relationships/slideLayout" Target="../slideLayouts/slideLayout1675.xml"/><Relationship Id="rId200" Type="http://schemas.openxmlformats.org/officeDocument/2006/relationships/slideLayout" Target="../slideLayouts/slideLayout1535.xml"/><Relationship Id="rId382" Type="http://schemas.openxmlformats.org/officeDocument/2006/relationships/slideLayout" Target="../slideLayouts/slideLayout1717.xml"/><Relationship Id="rId438" Type="http://schemas.openxmlformats.org/officeDocument/2006/relationships/slideLayout" Target="../slideLayouts/slideLayout1773.xml"/><Relationship Id="rId242" Type="http://schemas.openxmlformats.org/officeDocument/2006/relationships/slideLayout" Target="../slideLayouts/slideLayout1577.xml"/><Relationship Id="rId284" Type="http://schemas.openxmlformats.org/officeDocument/2006/relationships/slideLayout" Target="../slideLayouts/slideLayout1619.xml"/><Relationship Id="rId37" Type="http://schemas.openxmlformats.org/officeDocument/2006/relationships/slideLayout" Target="../slideLayouts/slideLayout1372.xml"/><Relationship Id="rId79" Type="http://schemas.openxmlformats.org/officeDocument/2006/relationships/slideLayout" Target="../slideLayouts/slideLayout1414.xml"/><Relationship Id="rId102" Type="http://schemas.openxmlformats.org/officeDocument/2006/relationships/slideLayout" Target="../slideLayouts/slideLayout1437.xml"/><Relationship Id="rId144" Type="http://schemas.openxmlformats.org/officeDocument/2006/relationships/slideLayout" Target="../slideLayouts/slideLayout1479.xml"/><Relationship Id="rId90" Type="http://schemas.openxmlformats.org/officeDocument/2006/relationships/slideLayout" Target="../slideLayouts/slideLayout1425.xml"/><Relationship Id="rId186" Type="http://schemas.openxmlformats.org/officeDocument/2006/relationships/slideLayout" Target="../slideLayouts/slideLayout1521.xml"/><Relationship Id="rId351" Type="http://schemas.openxmlformats.org/officeDocument/2006/relationships/slideLayout" Target="../slideLayouts/slideLayout1686.xml"/><Relationship Id="rId393" Type="http://schemas.openxmlformats.org/officeDocument/2006/relationships/slideLayout" Target="../slideLayouts/slideLayout1728.xml"/><Relationship Id="rId407" Type="http://schemas.openxmlformats.org/officeDocument/2006/relationships/slideLayout" Target="../slideLayouts/slideLayout1742.xml"/><Relationship Id="rId449" Type="http://schemas.openxmlformats.org/officeDocument/2006/relationships/slideLayout" Target="../slideLayouts/slideLayout1784.xml"/><Relationship Id="rId211" Type="http://schemas.openxmlformats.org/officeDocument/2006/relationships/slideLayout" Target="../slideLayouts/slideLayout1546.xml"/><Relationship Id="rId253" Type="http://schemas.openxmlformats.org/officeDocument/2006/relationships/slideLayout" Target="../slideLayouts/slideLayout1588.xml"/><Relationship Id="rId295" Type="http://schemas.openxmlformats.org/officeDocument/2006/relationships/slideLayout" Target="../slideLayouts/slideLayout1630.xml"/><Relationship Id="rId309" Type="http://schemas.openxmlformats.org/officeDocument/2006/relationships/slideLayout" Target="../slideLayouts/slideLayout1644.xml"/><Relationship Id="rId48" Type="http://schemas.openxmlformats.org/officeDocument/2006/relationships/slideLayout" Target="../slideLayouts/slideLayout1383.xml"/><Relationship Id="rId113" Type="http://schemas.openxmlformats.org/officeDocument/2006/relationships/slideLayout" Target="../slideLayouts/slideLayout1448.xml"/><Relationship Id="rId320" Type="http://schemas.openxmlformats.org/officeDocument/2006/relationships/slideLayout" Target="../slideLayouts/slideLayout1655.xml"/><Relationship Id="rId155" Type="http://schemas.openxmlformats.org/officeDocument/2006/relationships/slideLayout" Target="../slideLayouts/slideLayout1490.xml"/><Relationship Id="rId197" Type="http://schemas.openxmlformats.org/officeDocument/2006/relationships/slideLayout" Target="../slideLayouts/slideLayout1532.xml"/><Relationship Id="rId362" Type="http://schemas.openxmlformats.org/officeDocument/2006/relationships/slideLayout" Target="../slideLayouts/slideLayout1697.xml"/><Relationship Id="rId418" Type="http://schemas.openxmlformats.org/officeDocument/2006/relationships/slideLayout" Target="../slideLayouts/slideLayout1753.xml"/><Relationship Id="rId222" Type="http://schemas.openxmlformats.org/officeDocument/2006/relationships/slideLayout" Target="../slideLayouts/slideLayout1557.xml"/><Relationship Id="rId264" Type="http://schemas.openxmlformats.org/officeDocument/2006/relationships/slideLayout" Target="../slideLayouts/slideLayout1599.xml"/><Relationship Id="rId17" Type="http://schemas.openxmlformats.org/officeDocument/2006/relationships/slideLayout" Target="../slideLayouts/slideLayout1352.xml"/><Relationship Id="rId59" Type="http://schemas.openxmlformats.org/officeDocument/2006/relationships/slideLayout" Target="../slideLayouts/slideLayout1394.xml"/><Relationship Id="rId124" Type="http://schemas.openxmlformats.org/officeDocument/2006/relationships/slideLayout" Target="../slideLayouts/slideLayout1459.xml"/><Relationship Id="rId70" Type="http://schemas.openxmlformats.org/officeDocument/2006/relationships/slideLayout" Target="../slideLayouts/slideLayout1405.xml"/><Relationship Id="rId166" Type="http://schemas.openxmlformats.org/officeDocument/2006/relationships/slideLayout" Target="../slideLayouts/slideLayout1501.xml"/><Relationship Id="rId331" Type="http://schemas.openxmlformats.org/officeDocument/2006/relationships/slideLayout" Target="../slideLayouts/slideLayout1666.xml"/><Relationship Id="rId373" Type="http://schemas.openxmlformats.org/officeDocument/2006/relationships/slideLayout" Target="../slideLayouts/slideLayout1708.xml"/><Relationship Id="rId429" Type="http://schemas.openxmlformats.org/officeDocument/2006/relationships/slideLayout" Target="../slideLayouts/slideLayout1764.xml"/><Relationship Id="rId1" Type="http://schemas.openxmlformats.org/officeDocument/2006/relationships/slideLayout" Target="../slideLayouts/slideLayout1336.xml"/><Relationship Id="rId233" Type="http://schemas.openxmlformats.org/officeDocument/2006/relationships/slideLayout" Target="../slideLayouts/slideLayout1568.xml"/><Relationship Id="rId440" Type="http://schemas.openxmlformats.org/officeDocument/2006/relationships/slideLayout" Target="../slideLayouts/slideLayout1775.xml"/><Relationship Id="rId28" Type="http://schemas.openxmlformats.org/officeDocument/2006/relationships/slideLayout" Target="../slideLayouts/slideLayout1363.xml"/><Relationship Id="rId275" Type="http://schemas.openxmlformats.org/officeDocument/2006/relationships/slideLayout" Target="../slideLayouts/slideLayout1610.xml"/><Relationship Id="rId300" Type="http://schemas.openxmlformats.org/officeDocument/2006/relationships/slideLayout" Target="../slideLayouts/slideLayout1635.xml"/><Relationship Id="rId81" Type="http://schemas.openxmlformats.org/officeDocument/2006/relationships/slideLayout" Target="../slideLayouts/slideLayout1416.xml"/><Relationship Id="rId135" Type="http://schemas.openxmlformats.org/officeDocument/2006/relationships/slideLayout" Target="../slideLayouts/slideLayout1470.xml"/><Relationship Id="rId177" Type="http://schemas.openxmlformats.org/officeDocument/2006/relationships/slideLayout" Target="../slideLayouts/slideLayout1512.xml"/><Relationship Id="rId342" Type="http://schemas.openxmlformats.org/officeDocument/2006/relationships/slideLayout" Target="../slideLayouts/slideLayout1677.xml"/><Relationship Id="rId384" Type="http://schemas.openxmlformats.org/officeDocument/2006/relationships/slideLayout" Target="../slideLayouts/slideLayout1719.xml"/><Relationship Id="rId202" Type="http://schemas.openxmlformats.org/officeDocument/2006/relationships/slideLayout" Target="../slideLayouts/slideLayout1537.xml"/><Relationship Id="rId244" Type="http://schemas.openxmlformats.org/officeDocument/2006/relationships/slideLayout" Target="../slideLayouts/slideLayout1579.xml"/><Relationship Id="rId39" Type="http://schemas.openxmlformats.org/officeDocument/2006/relationships/slideLayout" Target="../slideLayouts/slideLayout1374.xml"/><Relationship Id="rId286" Type="http://schemas.openxmlformats.org/officeDocument/2006/relationships/slideLayout" Target="../slideLayouts/slideLayout1621.xml"/><Relationship Id="rId451" Type="http://schemas.openxmlformats.org/officeDocument/2006/relationships/slideLayout" Target="../slideLayouts/slideLayout1786.xml"/><Relationship Id="rId50" Type="http://schemas.openxmlformats.org/officeDocument/2006/relationships/slideLayout" Target="../slideLayouts/slideLayout1385.xml"/><Relationship Id="rId104" Type="http://schemas.openxmlformats.org/officeDocument/2006/relationships/slideLayout" Target="../slideLayouts/slideLayout1439.xml"/><Relationship Id="rId146" Type="http://schemas.openxmlformats.org/officeDocument/2006/relationships/slideLayout" Target="../slideLayouts/slideLayout1481.xml"/><Relationship Id="rId188" Type="http://schemas.openxmlformats.org/officeDocument/2006/relationships/slideLayout" Target="../slideLayouts/slideLayout1523.xml"/><Relationship Id="rId311" Type="http://schemas.openxmlformats.org/officeDocument/2006/relationships/slideLayout" Target="../slideLayouts/slideLayout1646.xml"/><Relationship Id="rId353" Type="http://schemas.openxmlformats.org/officeDocument/2006/relationships/slideLayout" Target="../slideLayouts/slideLayout1688.xml"/><Relationship Id="rId395" Type="http://schemas.openxmlformats.org/officeDocument/2006/relationships/slideLayout" Target="../slideLayouts/slideLayout1730.xml"/><Relationship Id="rId409" Type="http://schemas.openxmlformats.org/officeDocument/2006/relationships/slideLayout" Target="../slideLayouts/slideLayout174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8.xml"/><Relationship Id="rId3" Type="http://schemas.openxmlformats.org/officeDocument/2006/relationships/slideLayout" Target="../slideLayouts/slideLayout1793.xml"/><Relationship Id="rId7" Type="http://schemas.openxmlformats.org/officeDocument/2006/relationships/slideLayout" Target="../slideLayouts/slideLayout1797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91.xml"/><Relationship Id="rId6" Type="http://schemas.openxmlformats.org/officeDocument/2006/relationships/slideLayout" Target="../slideLayouts/slideLayout1796.xml"/><Relationship Id="rId11" Type="http://schemas.openxmlformats.org/officeDocument/2006/relationships/slideLayout" Target="../slideLayouts/slideLayout1801.xml"/><Relationship Id="rId5" Type="http://schemas.openxmlformats.org/officeDocument/2006/relationships/slideLayout" Target="../slideLayouts/slideLayout1795.xml"/><Relationship Id="rId10" Type="http://schemas.openxmlformats.org/officeDocument/2006/relationships/slideLayout" Target="../slideLayouts/slideLayout1800.xml"/><Relationship Id="rId4" Type="http://schemas.openxmlformats.org/officeDocument/2006/relationships/slideLayout" Target="../slideLayouts/slideLayout1794.xml"/><Relationship Id="rId9" Type="http://schemas.openxmlformats.org/officeDocument/2006/relationships/slideLayout" Target="../slideLayouts/slideLayout1799.xml"/></Relationships>
</file>

<file path=ppt/slideMasters/_rels/slideMaster8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918.xml"/><Relationship Id="rId299" Type="http://schemas.openxmlformats.org/officeDocument/2006/relationships/slideLayout" Target="../slideLayouts/slideLayout2100.xml"/><Relationship Id="rId21" Type="http://schemas.openxmlformats.org/officeDocument/2006/relationships/slideLayout" Target="../slideLayouts/slideLayout1822.xml"/><Relationship Id="rId63" Type="http://schemas.openxmlformats.org/officeDocument/2006/relationships/slideLayout" Target="../slideLayouts/slideLayout1864.xml"/><Relationship Id="rId159" Type="http://schemas.openxmlformats.org/officeDocument/2006/relationships/slideLayout" Target="../slideLayouts/slideLayout1960.xml"/><Relationship Id="rId324" Type="http://schemas.openxmlformats.org/officeDocument/2006/relationships/slideLayout" Target="../slideLayouts/slideLayout2125.xml"/><Relationship Id="rId366" Type="http://schemas.openxmlformats.org/officeDocument/2006/relationships/slideLayout" Target="../slideLayouts/slideLayout2167.xml"/><Relationship Id="rId170" Type="http://schemas.openxmlformats.org/officeDocument/2006/relationships/slideLayout" Target="../slideLayouts/slideLayout1971.xml"/><Relationship Id="rId226" Type="http://schemas.openxmlformats.org/officeDocument/2006/relationships/slideLayout" Target="../slideLayouts/slideLayout2027.xml"/><Relationship Id="rId268" Type="http://schemas.openxmlformats.org/officeDocument/2006/relationships/slideLayout" Target="../slideLayouts/slideLayout2069.xml"/><Relationship Id="rId32" Type="http://schemas.openxmlformats.org/officeDocument/2006/relationships/slideLayout" Target="../slideLayouts/slideLayout1833.xml"/><Relationship Id="rId74" Type="http://schemas.openxmlformats.org/officeDocument/2006/relationships/slideLayout" Target="../slideLayouts/slideLayout1875.xml"/><Relationship Id="rId128" Type="http://schemas.openxmlformats.org/officeDocument/2006/relationships/slideLayout" Target="../slideLayouts/slideLayout1929.xml"/><Relationship Id="rId335" Type="http://schemas.openxmlformats.org/officeDocument/2006/relationships/slideLayout" Target="../slideLayouts/slideLayout2136.xml"/><Relationship Id="rId377" Type="http://schemas.openxmlformats.org/officeDocument/2006/relationships/slideLayout" Target="../slideLayouts/slideLayout2178.xml"/><Relationship Id="rId5" Type="http://schemas.openxmlformats.org/officeDocument/2006/relationships/slideLayout" Target="../slideLayouts/slideLayout1806.xml"/><Relationship Id="rId181" Type="http://schemas.openxmlformats.org/officeDocument/2006/relationships/slideLayout" Target="../slideLayouts/slideLayout1982.xml"/><Relationship Id="rId237" Type="http://schemas.openxmlformats.org/officeDocument/2006/relationships/slideLayout" Target="../slideLayouts/slideLayout2038.xml"/><Relationship Id="rId279" Type="http://schemas.openxmlformats.org/officeDocument/2006/relationships/slideLayout" Target="../slideLayouts/slideLayout2080.xml"/><Relationship Id="rId43" Type="http://schemas.openxmlformats.org/officeDocument/2006/relationships/slideLayout" Target="../slideLayouts/slideLayout1844.xml"/><Relationship Id="rId139" Type="http://schemas.openxmlformats.org/officeDocument/2006/relationships/slideLayout" Target="../slideLayouts/slideLayout1940.xml"/><Relationship Id="rId290" Type="http://schemas.openxmlformats.org/officeDocument/2006/relationships/slideLayout" Target="../slideLayouts/slideLayout2091.xml"/><Relationship Id="rId304" Type="http://schemas.openxmlformats.org/officeDocument/2006/relationships/slideLayout" Target="../slideLayouts/slideLayout2105.xml"/><Relationship Id="rId346" Type="http://schemas.openxmlformats.org/officeDocument/2006/relationships/slideLayout" Target="../slideLayouts/slideLayout2147.xml"/><Relationship Id="rId388" Type="http://schemas.openxmlformats.org/officeDocument/2006/relationships/theme" Target="../theme/theme8.xml"/><Relationship Id="rId85" Type="http://schemas.openxmlformats.org/officeDocument/2006/relationships/slideLayout" Target="../slideLayouts/slideLayout1886.xml"/><Relationship Id="rId150" Type="http://schemas.openxmlformats.org/officeDocument/2006/relationships/slideLayout" Target="../slideLayouts/slideLayout1951.xml"/><Relationship Id="rId192" Type="http://schemas.openxmlformats.org/officeDocument/2006/relationships/slideLayout" Target="../slideLayouts/slideLayout1993.xml"/><Relationship Id="rId206" Type="http://schemas.openxmlformats.org/officeDocument/2006/relationships/slideLayout" Target="../slideLayouts/slideLayout2007.xml"/><Relationship Id="rId248" Type="http://schemas.openxmlformats.org/officeDocument/2006/relationships/slideLayout" Target="../slideLayouts/slideLayout2049.xml"/><Relationship Id="rId12" Type="http://schemas.openxmlformats.org/officeDocument/2006/relationships/slideLayout" Target="../slideLayouts/slideLayout1813.xml"/><Relationship Id="rId108" Type="http://schemas.openxmlformats.org/officeDocument/2006/relationships/slideLayout" Target="../slideLayouts/slideLayout1909.xml"/><Relationship Id="rId315" Type="http://schemas.openxmlformats.org/officeDocument/2006/relationships/slideLayout" Target="../slideLayouts/slideLayout2116.xml"/><Relationship Id="rId357" Type="http://schemas.openxmlformats.org/officeDocument/2006/relationships/slideLayout" Target="../slideLayouts/slideLayout2158.xml"/><Relationship Id="rId54" Type="http://schemas.openxmlformats.org/officeDocument/2006/relationships/slideLayout" Target="../slideLayouts/slideLayout1855.xml"/><Relationship Id="rId96" Type="http://schemas.openxmlformats.org/officeDocument/2006/relationships/slideLayout" Target="../slideLayouts/slideLayout1897.xml"/><Relationship Id="rId161" Type="http://schemas.openxmlformats.org/officeDocument/2006/relationships/slideLayout" Target="../slideLayouts/slideLayout1962.xml"/><Relationship Id="rId217" Type="http://schemas.openxmlformats.org/officeDocument/2006/relationships/slideLayout" Target="../slideLayouts/slideLayout2018.xml"/><Relationship Id="rId259" Type="http://schemas.openxmlformats.org/officeDocument/2006/relationships/slideLayout" Target="../slideLayouts/slideLayout2060.xml"/><Relationship Id="rId23" Type="http://schemas.openxmlformats.org/officeDocument/2006/relationships/slideLayout" Target="../slideLayouts/slideLayout1824.xml"/><Relationship Id="rId119" Type="http://schemas.openxmlformats.org/officeDocument/2006/relationships/slideLayout" Target="../slideLayouts/slideLayout1920.xml"/><Relationship Id="rId270" Type="http://schemas.openxmlformats.org/officeDocument/2006/relationships/slideLayout" Target="../slideLayouts/slideLayout2071.xml"/><Relationship Id="rId326" Type="http://schemas.openxmlformats.org/officeDocument/2006/relationships/slideLayout" Target="../slideLayouts/slideLayout2127.xml"/><Relationship Id="rId65" Type="http://schemas.openxmlformats.org/officeDocument/2006/relationships/slideLayout" Target="../slideLayouts/slideLayout1866.xml"/><Relationship Id="rId130" Type="http://schemas.openxmlformats.org/officeDocument/2006/relationships/slideLayout" Target="../slideLayouts/slideLayout1931.xml"/><Relationship Id="rId368" Type="http://schemas.openxmlformats.org/officeDocument/2006/relationships/slideLayout" Target="../slideLayouts/slideLayout2169.xml"/><Relationship Id="rId172" Type="http://schemas.openxmlformats.org/officeDocument/2006/relationships/slideLayout" Target="../slideLayouts/slideLayout1973.xml"/><Relationship Id="rId228" Type="http://schemas.openxmlformats.org/officeDocument/2006/relationships/slideLayout" Target="../slideLayouts/slideLayout2029.xml"/><Relationship Id="rId281" Type="http://schemas.openxmlformats.org/officeDocument/2006/relationships/slideLayout" Target="../slideLayouts/slideLayout2082.xml"/><Relationship Id="rId337" Type="http://schemas.openxmlformats.org/officeDocument/2006/relationships/slideLayout" Target="../slideLayouts/slideLayout2138.xml"/><Relationship Id="rId34" Type="http://schemas.openxmlformats.org/officeDocument/2006/relationships/slideLayout" Target="../slideLayouts/slideLayout1835.xml"/><Relationship Id="rId76" Type="http://schemas.openxmlformats.org/officeDocument/2006/relationships/slideLayout" Target="../slideLayouts/slideLayout1877.xml"/><Relationship Id="rId141" Type="http://schemas.openxmlformats.org/officeDocument/2006/relationships/slideLayout" Target="../slideLayouts/slideLayout1942.xml"/><Relationship Id="rId379" Type="http://schemas.openxmlformats.org/officeDocument/2006/relationships/slideLayout" Target="../slideLayouts/slideLayout2180.xml"/><Relationship Id="rId7" Type="http://schemas.openxmlformats.org/officeDocument/2006/relationships/slideLayout" Target="../slideLayouts/slideLayout1808.xml"/><Relationship Id="rId183" Type="http://schemas.openxmlformats.org/officeDocument/2006/relationships/slideLayout" Target="../slideLayouts/slideLayout1984.xml"/><Relationship Id="rId239" Type="http://schemas.openxmlformats.org/officeDocument/2006/relationships/slideLayout" Target="../slideLayouts/slideLayout2040.xml"/><Relationship Id="rId250" Type="http://schemas.openxmlformats.org/officeDocument/2006/relationships/slideLayout" Target="../slideLayouts/slideLayout2051.xml"/><Relationship Id="rId292" Type="http://schemas.openxmlformats.org/officeDocument/2006/relationships/slideLayout" Target="../slideLayouts/slideLayout2093.xml"/><Relationship Id="rId306" Type="http://schemas.openxmlformats.org/officeDocument/2006/relationships/slideLayout" Target="../slideLayouts/slideLayout2107.xml"/><Relationship Id="rId45" Type="http://schemas.openxmlformats.org/officeDocument/2006/relationships/slideLayout" Target="../slideLayouts/slideLayout1846.xml"/><Relationship Id="rId87" Type="http://schemas.openxmlformats.org/officeDocument/2006/relationships/slideLayout" Target="../slideLayouts/slideLayout1888.xml"/><Relationship Id="rId110" Type="http://schemas.openxmlformats.org/officeDocument/2006/relationships/slideLayout" Target="../slideLayouts/slideLayout1911.xml"/><Relationship Id="rId348" Type="http://schemas.openxmlformats.org/officeDocument/2006/relationships/slideLayout" Target="../slideLayouts/slideLayout2149.xml"/><Relationship Id="rId152" Type="http://schemas.openxmlformats.org/officeDocument/2006/relationships/slideLayout" Target="../slideLayouts/slideLayout1953.xml"/><Relationship Id="rId194" Type="http://schemas.openxmlformats.org/officeDocument/2006/relationships/slideLayout" Target="../slideLayouts/slideLayout1995.xml"/><Relationship Id="rId208" Type="http://schemas.openxmlformats.org/officeDocument/2006/relationships/slideLayout" Target="../slideLayouts/slideLayout2009.xml"/><Relationship Id="rId261" Type="http://schemas.openxmlformats.org/officeDocument/2006/relationships/slideLayout" Target="../slideLayouts/slideLayout2062.xml"/><Relationship Id="rId14" Type="http://schemas.openxmlformats.org/officeDocument/2006/relationships/slideLayout" Target="../slideLayouts/slideLayout1815.xml"/><Relationship Id="rId56" Type="http://schemas.openxmlformats.org/officeDocument/2006/relationships/slideLayout" Target="../slideLayouts/slideLayout1857.xml"/><Relationship Id="rId317" Type="http://schemas.openxmlformats.org/officeDocument/2006/relationships/slideLayout" Target="../slideLayouts/slideLayout2118.xml"/><Relationship Id="rId359" Type="http://schemas.openxmlformats.org/officeDocument/2006/relationships/slideLayout" Target="../slideLayouts/slideLayout2160.xml"/><Relationship Id="rId98" Type="http://schemas.openxmlformats.org/officeDocument/2006/relationships/slideLayout" Target="../slideLayouts/slideLayout1899.xml"/><Relationship Id="rId121" Type="http://schemas.openxmlformats.org/officeDocument/2006/relationships/slideLayout" Target="../slideLayouts/slideLayout1922.xml"/><Relationship Id="rId163" Type="http://schemas.openxmlformats.org/officeDocument/2006/relationships/slideLayout" Target="../slideLayouts/slideLayout1964.xml"/><Relationship Id="rId219" Type="http://schemas.openxmlformats.org/officeDocument/2006/relationships/slideLayout" Target="../slideLayouts/slideLayout2020.xml"/><Relationship Id="rId370" Type="http://schemas.openxmlformats.org/officeDocument/2006/relationships/slideLayout" Target="../slideLayouts/slideLayout2171.xml"/><Relationship Id="rId230" Type="http://schemas.openxmlformats.org/officeDocument/2006/relationships/slideLayout" Target="../slideLayouts/slideLayout2031.xml"/><Relationship Id="rId25" Type="http://schemas.openxmlformats.org/officeDocument/2006/relationships/slideLayout" Target="../slideLayouts/slideLayout1826.xml"/><Relationship Id="rId67" Type="http://schemas.openxmlformats.org/officeDocument/2006/relationships/slideLayout" Target="../slideLayouts/slideLayout1868.xml"/><Relationship Id="rId272" Type="http://schemas.openxmlformats.org/officeDocument/2006/relationships/slideLayout" Target="../slideLayouts/slideLayout2073.xml"/><Relationship Id="rId328" Type="http://schemas.openxmlformats.org/officeDocument/2006/relationships/slideLayout" Target="../slideLayouts/slideLayout2129.xml"/><Relationship Id="rId132" Type="http://schemas.openxmlformats.org/officeDocument/2006/relationships/slideLayout" Target="../slideLayouts/slideLayout1933.xml"/><Relationship Id="rId174" Type="http://schemas.openxmlformats.org/officeDocument/2006/relationships/slideLayout" Target="../slideLayouts/slideLayout1975.xml"/><Relationship Id="rId381" Type="http://schemas.openxmlformats.org/officeDocument/2006/relationships/slideLayout" Target="../slideLayouts/slideLayout2182.xml"/><Relationship Id="rId241" Type="http://schemas.openxmlformats.org/officeDocument/2006/relationships/slideLayout" Target="../slideLayouts/slideLayout2042.xml"/><Relationship Id="rId36" Type="http://schemas.openxmlformats.org/officeDocument/2006/relationships/slideLayout" Target="../slideLayouts/slideLayout1837.xml"/><Relationship Id="rId283" Type="http://schemas.openxmlformats.org/officeDocument/2006/relationships/slideLayout" Target="../slideLayouts/slideLayout2084.xml"/><Relationship Id="rId339" Type="http://schemas.openxmlformats.org/officeDocument/2006/relationships/slideLayout" Target="../slideLayouts/slideLayout2140.xml"/><Relationship Id="rId78" Type="http://schemas.openxmlformats.org/officeDocument/2006/relationships/slideLayout" Target="../slideLayouts/slideLayout1879.xml"/><Relationship Id="rId101" Type="http://schemas.openxmlformats.org/officeDocument/2006/relationships/slideLayout" Target="../slideLayouts/slideLayout1902.xml"/><Relationship Id="rId143" Type="http://schemas.openxmlformats.org/officeDocument/2006/relationships/slideLayout" Target="../slideLayouts/slideLayout1944.xml"/><Relationship Id="rId185" Type="http://schemas.openxmlformats.org/officeDocument/2006/relationships/slideLayout" Target="../slideLayouts/slideLayout1986.xml"/><Relationship Id="rId350" Type="http://schemas.openxmlformats.org/officeDocument/2006/relationships/slideLayout" Target="../slideLayouts/slideLayout2151.xml"/><Relationship Id="rId9" Type="http://schemas.openxmlformats.org/officeDocument/2006/relationships/slideLayout" Target="../slideLayouts/slideLayout1810.xml"/><Relationship Id="rId210" Type="http://schemas.openxmlformats.org/officeDocument/2006/relationships/slideLayout" Target="../slideLayouts/slideLayout2011.xml"/><Relationship Id="rId252" Type="http://schemas.openxmlformats.org/officeDocument/2006/relationships/slideLayout" Target="../slideLayouts/slideLayout2053.xml"/><Relationship Id="rId294" Type="http://schemas.openxmlformats.org/officeDocument/2006/relationships/slideLayout" Target="../slideLayouts/slideLayout2095.xml"/><Relationship Id="rId308" Type="http://schemas.openxmlformats.org/officeDocument/2006/relationships/slideLayout" Target="../slideLayouts/slideLayout2109.xml"/><Relationship Id="rId47" Type="http://schemas.openxmlformats.org/officeDocument/2006/relationships/slideLayout" Target="../slideLayouts/slideLayout1848.xml"/><Relationship Id="rId68" Type="http://schemas.openxmlformats.org/officeDocument/2006/relationships/slideLayout" Target="../slideLayouts/slideLayout1869.xml"/><Relationship Id="rId89" Type="http://schemas.openxmlformats.org/officeDocument/2006/relationships/slideLayout" Target="../slideLayouts/slideLayout1890.xml"/><Relationship Id="rId112" Type="http://schemas.openxmlformats.org/officeDocument/2006/relationships/slideLayout" Target="../slideLayouts/slideLayout1913.xml"/><Relationship Id="rId133" Type="http://schemas.openxmlformats.org/officeDocument/2006/relationships/slideLayout" Target="../slideLayouts/slideLayout1934.xml"/><Relationship Id="rId154" Type="http://schemas.openxmlformats.org/officeDocument/2006/relationships/slideLayout" Target="../slideLayouts/slideLayout1955.xml"/><Relationship Id="rId175" Type="http://schemas.openxmlformats.org/officeDocument/2006/relationships/slideLayout" Target="../slideLayouts/slideLayout1976.xml"/><Relationship Id="rId340" Type="http://schemas.openxmlformats.org/officeDocument/2006/relationships/slideLayout" Target="../slideLayouts/slideLayout2141.xml"/><Relationship Id="rId361" Type="http://schemas.openxmlformats.org/officeDocument/2006/relationships/slideLayout" Target="../slideLayouts/slideLayout2162.xml"/><Relationship Id="rId196" Type="http://schemas.openxmlformats.org/officeDocument/2006/relationships/slideLayout" Target="../slideLayouts/slideLayout1997.xml"/><Relationship Id="rId200" Type="http://schemas.openxmlformats.org/officeDocument/2006/relationships/slideLayout" Target="../slideLayouts/slideLayout2001.xml"/><Relationship Id="rId382" Type="http://schemas.openxmlformats.org/officeDocument/2006/relationships/slideLayout" Target="../slideLayouts/slideLayout2183.xml"/><Relationship Id="rId16" Type="http://schemas.openxmlformats.org/officeDocument/2006/relationships/slideLayout" Target="../slideLayouts/slideLayout1817.xml"/><Relationship Id="rId221" Type="http://schemas.openxmlformats.org/officeDocument/2006/relationships/slideLayout" Target="../slideLayouts/slideLayout2022.xml"/><Relationship Id="rId242" Type="http://schemas.openxmlformats.org/officeDocument/2006/relationships/slideLayout" Target="../slideLayouts/slideLayout2043.xml"/><Relationship Id="rId263" Type="http://schemas.openxmlformats.org/officeDocument/2006/relationships/slideLayout" Target="../slideLayouts/slideLayout2064.xml"/><Relationship Id="rId284" Type="http://schemas.openxmlformats.org/officeDocument/2006/relationships/slideLayout" Target="../slideLayouts/slideLayout2085.xml"/><Relationship Id="rId319" Type="http://schemas.openxmlformats.org/officeDocument/2006/relationships/slideLayout" Target="../slideLayouts/slideLayout2120.xml"/><Relationship Id="rId37" Type="http://schemas.openxmlformats.org/officeDocument/2006/relationships/slideLayout" Target="../slideLayouts/slideLayout1838.xml"/><Relationship Id="rId58" Type="http://schemas.openxmlformats.org/officeDocument/2006/relationships/slideLayout" Target="../slideLayouts/slideLayout1859.xml"/><Relationship Id="rId79" Type="http://schemas.openxmlformats.org/officeDocument/2006/relationships/slideLayout" Target="../slideLayouts/slideLayout1880.xml"/><Relationship Id="rId102" Type="http://schemas.openxmlformats.org/officeDocument/2006/relationships/slideLayout" Target="../slideLayouts/slideLayout1903.xml"/><Relationship Id="rId123" Type="http://schemas.openxmlformats.org/officeDocument/2006/relationships/slideLayout" Target="../slideLayouts/slideLayout1924.xml"/><Relationship Id="rId144" Type="http://schemas.openxmlformats.org/officeDocument/2006/relationships/slideLayout" Target="../slideLayouts/slideLayout1945.xml"/><Relationship Id="rId330" Type="http://schemas.openxmlformats.org/officeDocument/2006/relationships/slideLayout" Target="../slideLayouts/slideLayout2131.xml"/><Relationship Id="rId90" Type="http://schemas.openxmlformats.org/officeDocument/2006/relationships/slideLayout" Target="../slideLayouts/slideLayout1891.xml"/><Relationship Id="rId165" Type="http://schemas.openxmlformats.org/officeDocument/2006/relationships/slideLayout" Target="../slideLayouts/slideLayout1966.xml"/><Relationship Id="rId186" Type="http://schemas.openxmlformats.org/officeDocument/2006/relationships/slideLayout" Target="../slideLayouts/slideLayout1987.xml"/><Relationship Id="rId351" Type="http://schemas.openxmlformats.org/officeDocument/2006/relationships/slideLayout" Target="../slideLayouts/slideLayout2152.xml"/><Relationship Id="rId372" Type="http://schemas.openxmlformats.org/officeDocument/2006/relationships/slideLayout" Target="../slideLayouts/slideLayout2173.xml"/><Relationship Id="rId211" Type="http://schemas.openxmlformats.org/officeDocument/2006/relationships/slideLayout" Target="../slideLayouts/slideLayout2012.xml"/><Relationship Id="rId232" Type="http://schemas.openxmlformats.org/officeDocument/2006/relationships/slideLayout" Target="../slideLayouts/slideLayout2033.xml"/><Relationship Id="rId253" Type="http://schemas.openxmlformats.org/officeDocument/2006/relationships/slideLayout" Target="../slideLayouts/slideLayout2054.xml"/><Relationship Id="rId274" Type="http://schemas.openxmlformats.org/officeDocument/2006/relationships/slideLayout" Target="../slideLayouts/slideLayout2075.xml"/><Relationship Id="rId295" Type="http://schemas.openxmlformats.org/officeDocument/2006/relationships/slideLayout" Target="../slideLayouts/slideLayout2096.xml"/><Relationship Id="rId309" Type="http://schemas.openxmlformats.org/officeDocument/2006/relationships/slideLayout" Target="../slideLayouts/slideLayout2110.xml"/><Relationship Id="rId27" Type="http://schemas.openxmlformats.org/officeDocument/2006/relationships/slideLayout" Target="../slideLayouts/slideLayout1828.xml"/><Relationship Id="rId48" Type="http://schemas.openxmlformats.org/officeDocument/2006/relationships/slideLayout" Target="../slideLayouts/slideLayout1849.xml"/><Relationship Id="rId69" Type="http://schemas.openxmlformats.org/officeDocument/2006/relationships/slideLayout" Target="../slideLayouts/slideLayout1870.xml"/><Relationship Id="rId113" Type="http://schemas.openxmlformats.org/officeDocument/2006/relationships/slideLayout" Target="../slideLayouts/slideLayout1914.xml"/><Relationship Id="rId134" Type="http://schemas.openxmlformats.org/officeDocument/2006/relationships/slideLayout" Target="../slideLayouts/slideLayout1935.xml"/><Relationship Id="rId320" Type="http://schemas.openxmlformats.org/officeDocument/2006/relationships/slideLayout" Target="../slideLayouts/slideLayout2121.xml"/><Relationship Id="rId80" Type="http://schemas.openxmlformats.org/officeDocument/2006/relationships/slideLayout" Target="../slideLayouts/slideLayout1881.xml"/><Relationship Id="rId155" Type="http://schemas.openxmlformats.org/officeDocument/2006/relationships/slideLayout" Target="../slideLayouts/slideLayout1956.xml"/><Relationship Id="rId176" Type="http://schemas.openxmlformats.org/officeDocument/2006/relationships/slideLayout" Target="../slideLayouts/slideLayout1977.xml"/><Relationship Id="rId197" Type="http://schemas.openxmlformats.org/officeDocument/2006/relationships/slideLayout" Target="../slideLayouts/slideLayout1998.xml"/><Relationship Id="rId341" Type="http://schemas.openxmlformats.org/officeDocument/2006/relationships/slideLayout" Target="../slideLayouts/slideLayout2142.xml"/><Relationship Id="rId362" Type="http://schemas.openxmlformats.org/officeDocument/2006/relationships/slideLayout" Target="../slideLayouts/slideLayout2163.xml"/><Relationship Id="rId383" Type="http://schemas.openxmlformats.org/officeDocument/2006/relationships/slideLayout" Target="../slideLayouts/slideLayout2184.xml"/><Relationship Id="rId201" Type="http://schemas.openxmlformats.org/officeDocument/2006/relationships/slideLayout" Target="../slideLayouts/slideLayout2002.xml"/><Relationship Id="rId222" Type="http://schemas.openxmlformats.org/officeDocument/2006/relationships/slideLayout" Target="../slideLayouts/slideLayout2023.xml"/><Relationship Id="rId243" Type="http://schemas.openxmlformats.org/officeDocument/2006/relationships/slideLayout" Target="../slideLayouts/slideLayout2044.xml"/><Relationship Id="rId264" Type="http://schemas.openxmlformats.org/officeDocument/2006/relationships/slideLayout" Target="../slideLayouts/slideLayout2065.xml"/><Relationship Id="rId285" Type="http://schemas.openxmlformats.org/officeDocument/2006/relationships/slideLayout" Target="../slideLayouts/slideLayout2086.xml"/><Relationship Id="rId17" Type="http://schemas.openxmlformats.org/officeDocument/2006/relationships/slideLayout" Target="../slideLayouts/slideLayout1818.xml"/><Relationship Id="rId38" Type="http://schemas.openxmlformats.org/officeDocument/2006/relationships/slideLayout" Target="../slideLayouts/slideLayout1839.xml"/><Relationship Id="rId59" Type="http://schemas.openxmlformats.org/officeDocument/2006/relationships/slideLayout" Target="../slideLayouts/slideLayout1860.xml"/><Relationship Id="rId103" Type="http://schemas.openxmlformats.org/officeDocument/2006/relationships/slideLayout" Target="../slideLayouts/slideLayout1904.xml"/><Relationship Id="rId124" Type="http://schemas.openxmlformats.org/officeDocument/2006/relationships/slideLayout" Target="../slideLayouts/slideLayout1925.xml"/><Relationship Id="rId310" Type="http://schemas.openxmlformats.org/officeDocument/2006/relationships/slideLayout" Target="../slideLayouts/slideLayout2111.xml"/><Relationship Id="rId70" Type="http://schemas.openxmlformats.org/officeDocument/2006/relationships/slideLayout" Target="../slideLayouts/slideLayout1871.xml"/><Relationship Id="rId91" Type="http://schemas.openxmlformats.org/officeDocument/2006/relationships/slideLayout" Target="../slideLayouts/slideLayout1892.xml"/><Relationship Id="rId145" Type="http://schemas.openxmlformats.org/officeDocument/2006/relationships/slideLayout" Target="../slideLayouts/slideLayout1946.xml"/><Relationship Id="rId166" Type="http://schemas.openxmlformats.org/officeDocument/2006/relationships/slideLayout" Target="../slideLayouts/slideLayout1967.xml"/><Relationship Id="rId187" Type="http://schemas.openxmlformats.org/officeDocument/2006/relationships/slideLayout" Target="../slideLayouts/slideLayout1988.xml"/><Relationship Id="rId331" Type="http://schemas.openxmlformats.org/officeDocument/2006/relationships/slideLayout" Target="../slideLayouts/slideLayout2132.xml"/><Relationship Id="rId352" Type="http://schemas.openxmlformats.org/officeDocument/2006/relationships/slideLayout" Target="../slideLayouts/slideLayout2153.xml"/><Relationship Id="rId373" Type="http://schemas.openxmlformats.org/officeDocument/2006/relationships/slideLayout" Target="../slideLayouts/slideLayout2174.xml"/><Relationship Id="rId1" Type="http://schemas.openxmlformats.org/officeDocument/2006/relationships/slideLayout" Target="../slideLayouts/slideLayout1802.xml"/><Relationship Id="rId212" Type="http://schemas.openxmlformats.org/officeDocument/2006/relationships/slideLayout" Target="../slideLayouts/slideLayout2013.xml"/><Relationship Id="rId233" Type="http://schemas.openxmlformats.org/officeDocument/2006/relationships/slideLayout" Target="../slideLayouts/slideLayout2034.xml"/><Relationship Id="rId254" Type="http://schemas.openxmlformats.org/officeDocument/2006/relationships/slideLayout" Target="../slideLayouts/slideLayout2055.xml"/><Relationship Id="rId28" Type="http://schemas.openxmlformats.org/officeDocument/2006/relationships/slideLayout" Target="../slideLayouts/slideLayout1829.xml"/><Relationship Id="rId49" Type="http://schemas.openxmlformats.org/officeDocument/2006/relationships/slideLayout" Target="../slideLayouts/slideLayout1850.xml"/><Relationship Id="rId114" Type="http://schemas.openxmlformats.org/officeDocument/2006/relationships/slideLayout" Target="../slideLayouts/slideLayout1915.xml"/><Relationship Id="rId275" Type="http://schemas.openxmlformats.org/officeDocument/2006/relationships/slideLayout" Target="../slideLayouts/slideLayout2076.xml"/><Relationship Id="rId296" Type="http://schemas.openxmlformats.org/officeDocument/2006/relationships/slideLayout" Target="../slideLayouts/slideLayout2097.xml"/><Relationship Id="rId300" Type="http://schemas.openxmlformats.org/officeDocument/2006/relationships/slideLayout" Target="../slideLayouts/slideLayout2101.xml"/><Relationship Id="rId60" Type="http://schemas.openxmlformats.org/officeDocument/2006/relationships/slideLayout" Target="../slideLayouts/slideLayout1861.xml"/><Relationship Id="rId81" Type="http://schemas.openxmlformats.org/officeDocument/2006/relationships/slideLayout" Target="../slideLayouts/slideLayout1882.xml"/><Relationship Id="rId135" Type="http://schemas.openxmlformats.org/officeDocument/2006/relationships/slideLayout" Target="../slideLayouts/slideLayout1936.xml"/><Relationship Id="rId156" Type="http://schemas.openxmlformats.org/officeDocument/2006/relationships/slideLayout" Target="../slideLayouts/slideLayout1957.xml"/><Relationship Id="rId177" Type="http://schemas.openxmlformats.org/officeDocument/2006/relationships/slideLayout" Target="../slideLayouts/slideLayout1978.xml"/><Relationship Id="rId198" Type="http://schemas.openxmlformats.org/officeDocument/2006/relationships/slideLayout" Target="../slideLayouts/slideLayout1999.xml"/><Relationship Id="rId321" Type="http://schemas.openxmlformats.org/officeDocument/2006/relationships/slideLayout" Target="../slideLayouts/slideLayout2122.xml"/><Relationship Id="rId342" Type="http://schemas.openxmlformats.org/officeDocument/2006/relationships/slideLayout" Target="../slideLayouts/slideLayout2143.xml"/><Relationship Id="rId363" Type="http://schemas.openxmlformats.org/officeDocument/2006/relationships/slideLayout" Target="../slideLayouts/slideLayout2164.xml"/><Relationship Id="rId384" Type="http://schemas.openxmlformats.org/officeDocument/2006/relationships/slideLayout" Target="../slideLayouts/slideLayout2185.xml"/><Relationship Id="rId202" Type="http://schemas.openxmlformats.org/officeDocument/2006/relationships/slideLayout" Target="../slideLayouts/slideLayout2003.xml"/><Relationship Id="rId223" Type="http://schemas.openxmlformats.org/officeDocument/2006/relationships/slideLayout" Target="../slideLayouts/slideLayout2024.xml"/><Relationship Id="rId244" Type="http://schemas.openxmlformats.org/officeDocument/2006/relationships/slideLayout" Target="../slideLayouts/slideLayout2045.xml"/><Relationship Id="rId18" Type="http://schemas.openxmlformats.org/officeDocument/2006/relationships/slideLayout" Target="../slideLayouts/slideLayout1819.xml"/><Relationship Id="rId39" Type="http://schemas.openxmlformats.org/officeDocument/2006/relationships/slideLayout" Target="../slideLayouts/slideLayout1840.xml"/><Relationship Id="rId265" Type="http://schemas.openxmlformats.org/officeDocument/2006/relationships/slideLayout" Target="../slideLayouts/slideLayout2066.xml"/><Relationship Id="rId286" Type="http://schemas.openxmlformats.org/officeDocument/2006/relationships/slideLayout" Target="../slideLayouts/slideLayout2087.xml"/><Relationship Id="rId50" Type="http://schemas.openxmlformats.org/officeDocument/2006/relationships/slideLayout" Target="../slideLayouts/slideLayout1851.xml"/><Relationship Id="rId104" Type="http://schemas.openxmlformats.org/officeDocument/2006/relationships/slideLayout" Target="../slideLayouts/slideLayout1905.xml"/><Relationship Id="rId125" Type="http://schemas.openxmlformats.org/officeDocument/2006/relationships/slideLayout" Target="../slideLayouts/slideLayout1926.xml"/><Relationship Id="rId146" Type="http://schemas.openxmlformats.org/officeDocument/2006/relationships/slideLayout" Target="../slideLayouts/slideLayout1947.xml"/><Relationship Id="rId167" Type="http://schemas.openxmlformats.org/officeDocument/2006/relationships/slideLayout" Target="../slideLayouts/slideLayout1968.xml"/><Relationship Id="rId188" Type="http://schemas.openxmlformats.org/officeDocument/2006/relationships/slideLayout" Target="../slideLayouts/slideLayout1989.xml"/><Relationship Id="rId311" Type="http://schemas.openxmlformats.org/officeDocument/2006/relationships/slideLayout" Target="../slideLayouts/slideLayout2112.xml"/><Relationship Id="rId332" Type="http://schemas.openxmlformats.org/officeDocument/2006/relationships/slideLayout" Target="../slideLayouts/slideLayout2133.xml"/><Relationship Id="rId353" Type="http://schemas.openxmlformats.org/officeDocument/2006/relationships/slideLayout" Target="../slideLayouts/slideLayout2154.xml"/><Relationship Id="rId374" Type="http://schemas.openxmlformats.org/officeDocument/2006/relationships/slideLayout" Target="../slideLayouts/slideLayout2175.xml"/><Relationship Id="rId71" Type="http://schemas.openxmlformats.org/officeDocument/2006/relationships/slideLayout" Target="../slideLayouts/slideLayout1872.xml"/><Relationship Id="rId92" Type="http://schemas.openxmlformats.org/officeDocument/2006/relationships/slideLayout" Target="../slideLayouts/slideLayout1893.xml"/><Relationship Id="rId213" Type="http://schemas.openxmlformats.org/officeDocument/2006/relationships/slideLayout" Target="../slideLayouts/slideLayout2014.xml"/><Relationship Id="rId234" Type="http://schemas.openxmlformats.org/officeDocument/2006/relationships/slideLayout" Target="../slideLayouts/slideLayout2035.xml"/><Relationship Id="rId2" Type="http://schemas.openxmlformats.org/officeDocument/2006/relationships/slideLayout" Target="../slideLayouts/slideLayout1803.xml"/><Relationship Id="rId29" Type="http://schemas.openxmlformats.org/officeDocument/2006/relationships/slideLayout" Target="../slideLayouts/slideLayout1830.xml"/><Relationship Id="rId255" Type="http://schemas.openxmlformats.org/officeDocument/2006/relationships/slideLayout" Target="../slideLayouts/slideLayout2056.xml"/><Relationship Id="rId276" Type="http://schemas.openxmlformats.org/officeDocument/2006/relationships/slideLayout" Target="../slideLayouts/slideLayout2077.xml"/><Relationship Id="rId297" Type="http://schemas.openxmlformats.org/officeDocument/2006/relationships/slideLayout" Target="../slideLayouts/slideLayout2098.xml"/><Relationship Id="rId40" Type="http://schemas.openxmlformats.org/officeDocument/2006/relationships/slideLayout" Target="../slideLayouts/slideLayout1841.xml"/><Relationship Id="rId115" Type="http://schemas.openxmlformats.org/officeDocument/2006/relationships/slideLayout" Target="../slideLayouts/slideLayout1916.xml"/><Relationship Id="rId136" Type="http://schemas.openxmlformats.org/officeDocument/2006/relationships/slideLayout" Target="../slideLayouts/slideLayout1937.xml"/><Relationship Id="rId157" Type="http://schemas.openxmlformats.org/officeDocument/2006/relationships/slideLayout" Target="../slideLayouts/slideLayout1958.xml"/><Relationship Id="rId178" Type="http://schemas.openxmlformats.org/officeDocument/2006/relationships/slideLayout" Target="../slideLayouts/slideLayout1979.xml"/><Relationship Id="rId301" Type="http://schemas.openxmlformats.org/officeDocument/2006/relationships/slideLayout" Target="../slideLayouts/slideLayout2102.xml"/><Relationship Id="rId322" Type="http://schemas.openxmlformats.org/officeDocument/2006/relationships/slideLayout" Target="../slideLayouts/slideLayout2123.xml"/><Relationship Id="rId343" Type="http://schemas.openxmlformats.org/officeDocument/2006/relationships/slideLayout" Target="../slideLayouts/slideLayout2144.xml"/><Relationship Id="rId364" Type="http://schemas.openxmlformats.org/officeDocument/2006/relationships/slideLayout" Target="../slideLayouts/slideLayout2165.xml"/><Relationship Id="rId61" Type="http://schemas.openxmlformats.org/officeDocument/2006/relationships/slideLayout" Target="../slideLayouts/slideLayout1862.xml"/><Relationship Id="rId82" Type="http://schemas.openxmlformats.org/officeDocument/2006/relationships/slideLayout" Target="../slideLayouts/slideLayout1883.xml"/><Relationship Id="rId199" Type="http://schemas.openxmlformats.org/officeDocument/2006/relationships/slideLayout" Target="../slideLayouts/slideLayout2000.xml"/><Relationship Id="rId203" Type="http://schemas.openxmlformats.org/officeDocument/2006/relationships/slideLayout" Target="../slideLayouts/slideLayout2004.xml"/><Relationship Id="rId385" Type="http://schemas.openxmlformats.org/officeDocument/2006/relationships/slideLayout" Target="../slideLayouts/slideLayout2186.xml"/><Relationship Id="rId19" Type="http://schemas.openxmlformats.org/officeDocument/2006/relationships/slideLayout" Target="../slideLayouts/slideLayout1820.xml"/><Relationship Id="rId224" Type="http://schemas.openxmlformats.org/officeDocument/2006/relationships/slideLayout" Target="../slideLayouts/slideLayout2025.xml"/><Relationship Id="rId245" Type="http://schemas.openxmlformats.org/officeDocument/2006/relationships/slideLayout" Target="../slideLayouts/slideLayout2046.xml"/><Relationship Id="rId266" Type="http://schemas.openxmlformats.org/officeDocument/2006/relationships/slideLayout" Target="../slideLayouts/slideLayout2067.xml"/><Relationship Id="rId287" Type="http://schemas.openxmlformats.org/officeDocument/2006/relationships/slideLayout" Target="../slideLayouts/slideLayout2088.xml"/><Relationship Id="rId30" Type="http://schemas.openxmlformats.org/officeDocument/2006/relationships/slideLayout" Target="../slideLayouts/slideLayout1831.xml"/><Relationship Id="rId105" Type="http://schemas.openxmlformats.org/officeDocument/2006/relationships/slideLayout" Target="../slideLayouts/slideLayout1906.xml"/><Relationship Id="rId126" Type="http://schemas.openxmlformats.org/officeDocument/2006/relationships/slideLayout" Target="../slideLayouts/slideLayout1927.xml"/><Relationship Id="rId147" Type="http://schemas.openxmlformats.org/officeDocument/2006/relationships/slideLayout" Target="../slideLayouts/slideLayout1948.xml"/><Relationship Id="rId168" Type="http://schemas.openxmlformats.org/officeDocument/2006/relationships/slideLayout" Target="../slideLayouts/slideLayout1969.xml"/><Relationship Id="rId312" Type="http://schemas.openxmlformats.org/officeDocument/2006/relationships/slideLayout" Target="../slideLayouts/slideLayout2113.xml"/><Relationship Id="rId333" Type="http://schemas.openxmlformats.org/officeDocument/2006/relationships/slideLayout" Target="../slideLayouts/slideLayout2134.xml"/><Relationship Id="rId354" Type="http://schemas.openxmlformats.org/officeDocument/2006/relationships/slideLayout" Target="../slideLayouts/slideLayout2155.xml"/><Relationship Id="rId51" Type="http://schemas.openxmlformats.org/officeDocument/2006/relationships/slideLayout" Target="../slideLayouts/slideLayout1852.xml"/><Relationship Id="rId72" Type="http://schemas.openxmlformats.org/officeDocument/2006/relationships/slideLayout" Target="../slideLayouts/slideLayout1873.xml"/><Relationship Id="rId93" Type="http://schemas.openxmlformats.org/officeDocument/2006/relationships/slideLayout" Target="../slideLayouts/slideLayout1894.xml"/><Relationship Id="rId189" Type="http://schemas.openxmlformats.org/officeDocument/2006/relationships/slideLayout" Target="../slideLayouts/slideLayout1990.xml"/><Relationship Id="rId375" Type="http://schemas.openxmlformats.org/officeDocument/2006/relationships/slideLayout" Target="../slideLayouts/slideLayout2176.xml"/><Relationship Id="rId3" Type="http://schemas.openxmlformats.org/officeDocument/2006/relationships/slideLayout" Target="../slideLayouts/slideLayout1804.xml"/><Relationship Id="rId214" Type="http://schemas.openxmlformats.org/officeDocument/2006/relationships/slideLayout" Target="../slideLayouts/slideLayout2015.xml"/><Relationship Id="rId235" Type="http://schemas.openxmlformats.org/officeDocument/2006/relationships/slideLayout" Target="../slideLayouts/slideLayout2036.xml"/><Relationship Id="rId256" Type="http://schemas.openxmlformats.org/officeDocument/2006/relationships/slideLayout" Target="../slideLayouts/slideLayout2057.xml"/><Relationship Id="rId277" Type="http://schemas.openxmlformats.org/officeDocument/2006/relationships/slideLayout" Target="../slideLayouts/slideLayout2078.xml"/><Relationship Id="rId298" Type="http://schemas.openxmlformats.org/officeDocument/2006/relationships/slideLayout" Target="../slideLayouts/slideLayout2099.xml"/><Relationship Id="rId116" Type="http://schemas.openxmlformats.org/officeDocument/2006/relationships/slideLayout" Target="../slideLayouts/slideLayout1917.xml"/><Relationship Id="rId137" Type="http://schemas.openxmlformats.org/officeDocument/2006/relationships/slideLayout" Target="../slideLayouts/slideLayout1938.xml"/><Relationship Id="rId158" Type="http://schemas.openxmlformats.org/officeDocument/2006/relationships/slideLayout" Target="../slideLayouts/slideLayout1959.xml"/><Relationship Id="rId302" Type="http://schemas.openxmlformats.org/officeDocument/2006/relationships/slideLayout" Target="../slideLayouts/slideLayout2103.xml"/><Relationship Id="rId323" Type="http://schemas.openxmlformats.org/officeDocument/2006/relationships/slideLayout" Target="../slideLayouts/slideLayout2124.xml"/><Relationship Id="rId344" Type="http://schemas.openxmlformats.org/officeDocument/2006/relationships/slideLayout" Target="../slideLayouts/slideLayout2145.xml"/><Relationship Id="rId20" Type="http://schemas.openxmlformats.org/officeDocument/2006/relationships/slideLayout" Target="../slideLayouts/slideLayout1821.xml"/><Relationship Id="rId41" Type="http://schemas.openxmlformats.org/officeDocument/2006/relationships/slideLayout" Target="../slideLayouts/slideLayout1842.xml"/><Relationship Id="rId62" Type="http://schemas.openxmlformats.org/officeDocument/2006/relationships/slideLayout" Target="../slideLayouts/slideLayout1863.xml"/><Relationship Id="rId83" Type="http://schemas.openxmlformats.org/officeDocument/2006/relationships/slideLayout" Target="../slideLayouts/slideLayout1884.xml"/><Relationship Id="rId179" Type="http://schemas.openxmlformats.org/officeDocument/2006/relationships/slideLayout" Target="../slideLayouts/slideLayout1980.xml"/><Relationship Id="rId365" Type="http://schemas.openxmlformats.org/officeDocument/2006/relationships/slideLayout" Target="../slideLayouts/slideLayout2166.xml"/><Relationship Id="rId386" Type="http://schemas.openxmlformats.org/officeDocument/2006/relationships/slideLayout" Target="../slideLayouts/slideLayout2187.xml"/><Relationship Id="rId190" Type="http://schemas.openxmlformats.org/officeDocument/2006/relationships/slideLayout" Target="../slideLayouts/slideLayout1991.xml"/><Relationship Id="rId204" Type="http://schemas.openxmlformats.org/officeDocument/2006/relationships/slideLayout" Target="../slideLayouts/slideLayout2005.xml"/><Relationship Id="rId225" Type="http://schemas.openxmlformats.org/officeDocument/2006/relationships/slideLayout" Target="../slideLayouts/slideLayout2026.xml"/><Relationship Id="rId246" Type="http://schemas.openxmlformats.org/officeDocument/2006/relationships/slideLayout" Target="../slideLayouts/slideLayout2047.xml"/><Relationship Id="rId267" Type="http://schemas.openxmlformats.org/officeDocument/2006/relationships/slideLayout" Target="../slideLayouts/slideLayout2068.xml"/><Relationship Id="rId288" Type="http://schemas.openxmlformats.org/officeDocument/2006/relationships/slideLayout" Target="../slideLayouts/slideLayout2089.xml"/><Relationship Id="rId106" Type="http://schemas.openxmlformats.org/officeDocument/2006/relationships/slideLayout" Target="../slideLayouts/slideLayout1907.xml"/><Relationship Id="rId127" Type="http://schemas.openxmlformats.org/officeDocument/2006/relationships/slideLayout" Target="../slideLayouts/slideLayout1928.xml"/><Relationship Id="rId313" Type="http://schemas.openxmlformats.org/officeDocument/2006/relationships/slideLayout" Target="../slideLayouts/slideLayout2114.xml"/><Relationship Id="rId10" Type="http://schemas.openxmlformats.org/officeDocument/2006/relationships/slideLayout" Target="../slideLayouts/slideLayout1811.xml"/><Relationship Id="rId31" Type="http://schemas.openxmlformats.org/officeDocument/2006/relationships/slideLayout" Target="../slideLayouts/slideLayout1832.xml"/><Relationship Id="rId52" Type="http://schemas.openxmlformats.org/officeDocument/2006/relationships/slideLayout" Target="../slideLayouts/slideLayout1853.xml"/><Relationship Id="rId73" Type="http://schemas.openxmlformats.org/officeDocument/2006/relationships/slideLayout" Target="../slideLayouts/slideLayout1874.xml"/><Relationship Id="rId94" Type="http://schemas.openxmlformats.org/officeDocument/2006/relationships/slideLayout" Target="../slideLayouts/slideLayout1895.xml"/><Relationship Id="rId148" Type="http://schemas.openxmlformats.org/officeDocument/2006/relationships/slideLayout" Target="../slideLayouts/slideLayout1949.xml"/><Relationship Id="rId169" Type="http://schemas.openxmlformats.org/officeDocument/2006/relationships/slideLayout" Target="../slideLayouts/slideLayout1970.xml"/><Relationship Id="rId334" Type="http://schemas.openxmlformats.org/officeDocument/2006/relationships/slideLayout" Target="../slideLayouts/slideLayout2135.xml"/><Relationship Id="rId355" Type="http://schemas.openxmlformats.org/officeDocument/2006/relationships/slideLayout" Target="../slideLayouts/slideLayout2156.xml"/><Relationship Id="rId376" Type="http://schemas.openxmlformats.org/officeDocument/2006/relationships/slideLayout" Target="../slideLayouts/slideLayout2177.xml"/><Relationship Id="rId4" Type="http://schemas.openxmlformats.org/officeDocument/2006/relationships/slideLayout" Target="../slideLayouts/slideLayout1805.xml"/><Relationship Id="rId180" Type="http://schemas.openxmlformats.org/officeDocument/2006/relationships/slideLayout" Target="../slideLayouts/slideLayout1981.xml"/><Relationship Id="rId215" Type="http://schemas.openxmlformats.org/officeDocument/2006/relationships/slideLayout" Target="../slideLayouts/slideLayout2016.xml"/><Relationship Id="rId236" Type="http://schemas.openxmlformats.org/officeDocument/2006/relationships/slideLayout" Target="../slideLayouts/slideLayout2037.xml"/><Relationship Id="rId257" Type="http://schemas.openxmlformats.org/officeDocument/2006/relationships/slideLayout" Target="../slideLayouts/slideLayout2058.xml"/><Relationship Id="rId278" Type="http://schemas.openxmlformats.org/officeDocument/2006/relationships/slideLayout" Target="../slideLayouts/slideLayout2079.xml"/><Relationship Id="rId303" Type="http://schemas.openxmlformats.org/officeDocument/2006/relationships/slideLayout" Target="../slideLayouts/slideLayout2104.xml"/><Relationship Id="rId42" Type="http://schemas.openxmlformats.org/officeDocument/2006/relationships/slideLayout" Target="../slideLayouts/slideLayout1843.xml"/><Relationship Id="rId84" Type="http://schemas.openxmlformats.org/officeDocument/2006/relationships/slideLayout" Target="../slideLayouts/slideLayout1885.xml"/><Relationship Id="rId138" Type="http://schemas.openxmlformats.org/officeDocument/2006/relationships/slideLayout" Target="../slideLayouts/slideLayout1939.xml"/><Relationship Id="rId345" Type="http://schemas.openxmlformats.org/officeDocument/2006/relationships/slideLayout" Target="../slideLayouts/slideLayout2146.xml"/><Relationship Id="rId387" Type="http://schemas.openxmlformats.org/officeDocument/2006/relationships/slideLayout" Target="../slideLayouts/slideLayout2188.xml"/><Relationship Id="rId191" Type="http://schemas.openxmlformats.org/officeDocument/2006/relationships/slideLayout" Target="../slideLayouts/slideLayout1992.xml"/><Relationship Id="rId205" Type="http://schemas.openxmlformats.org/officeDocument/2006/relationships/slideLayout" Target="../slideLayouts/slideLayout2006.xml"/><Relationship Id="rId247" Type="http://schemas.openxmlformats.org/officeDocument/2006/relationships/slideLayout" Target="../slideLayouts/slideLayout2048.xml"/><Relationship Id="rId107" Type="http://schemas.openxmlformats.org/officeDocument/2006/relationships/slideLayout" Target="../slideLayouts/slideLayout1908.xml"/><Relationship Id="rId289" Type="http://schemas.openxmlformats.org/officeDocument/2006/relationships/slideLayout" Target="../slideLayouts/slideLayout2090.xml"/><Relationship Id="rId11" Type="http://schemas.openxmlformats.org/officeDocument/2006/relationships/slideLayout" Target="../slideLayouts/slideLayout1812.xml"/><Relationship Id="rId53" Type="http://schemas.openxmlformats.org/officeDocument/2006/relationships/slideLayout" Target="../slideLayouts/slideLayout1854.xml"/><Relationship Id="rId149" Type="http://schemas.openxmlformats.org/officeDocument/2006/relationships/slideLayout" Target="../slideLayouts/slideLayout1950.xml"/><Relationship Id="rId314" Type="http://schemas.openxmlformats.org/officeDocument/2006/relationships/slideLayout" Target="../slideLayouts/slideLayout2115.xml"/><Relationship Id="rId356" Type="http://schemas.openxmlformats.org/officeDocument/2006/relationships/slideLayout" Target="../slideLayouts/slideLayout2157.xml"/><Relationship Id="rId95" Type="http://schemas.openxmlformats.org/officeDocument/2006/relationships/slideLayout" Target="../slideLayouts/slideLayout1896.xml"/><Relationship Id="rId160" Type="http://schemas.openxmlformats.org/officeDocument/2006/relationships/slideLayout" Target="../slideLayouts/slideLayout1961.xml"/><Relationship Id="rId216" Type="http://schemas.openxmlformats.org/officeDocument/2006/relationships/slideLayout" Target="../slideLayouts/slideLayout2017.xml"/><Relationship Id="rId258" Type="http://schemas.openxmlformats.org/officeDocument/2006/relationships/slideLayout" Target="../slideLayouts/slideLayout2059.xml"/><Relationship Id="rId22" Type="http://schemas.openxmlformats.org/officeDocument/2006/relationships/slideLayout" Target="../slideLayouts/slideLayout1823.xml"/><Relationship Id="rId64" Type="http://schemas.openxmlformats.org/officeDocument/2006/relationships/slideLayout" Target="../slideLayouts/slideLayout1865.xml"/><Relationship Id="rId118" Type="http://schemas.openxmlformats.org/officeDocument/2006/relationships/slideLayout" Target="../slideLayouts/slideLayout1919.xml"/><Relationship Id="rId325" Type="http://schemas.openxmlformats.org/officeDocument/2006/relationships/slideLayout" Target="../slideLayouts/slideLayout2126.xml"/><Relationship Id="rId367" Type="http://schemas.openxmlformats.org/officeDocument/2006/relationships/slideLayout" Target="../slideLayouts/slideLayout2168.xml"/><Relationship Id="rId171" Type="http://schemas.openxmlformats.org/officeDocument/2006/relationships/slideLayout" Target="../slideLayouts/slideLayout1972.xml"/><Relationship Id="rId227" Type="http://schemas.openxmlformats.org/officeDocument/2006/relationships/slideLayout" Target="../slideLayouts/slideLayout2028.xml"/><Relationship Id="rId269" Type="http://schemas.openxmlformats.org/officeDocument/2006/relationships/slideLayout" Target="../slideLayouts/slideLayout2070.xml"/><Relationship Id="rId33" Type="http://schemas.openxmlformats.org/officeDocument/2006/relationships/slideLayout" Target="../slideLayouts/slideLayout1834.xml"/><Relationship Id="rId129" Type="http://schemas.openxmlformats.org/officeDocument/2006/relationships/slideLayout" Target="../slideLayouts/slideLayout1930.xml"/><Relationship Id="rId280" Type="http://schemas.openxmlformats.org/officeDocument/2006/relationships/slideLayout" Target="../slideLayouts/slideLayout2081.xml"/><Relationship Id="rId336" Type="http://schemas.openxmlformats.org/officeDocument/2006/relationships/slideLayout" Target="../slideLayouts/slideLayout2137.xml"/><Relationship Id="rId75" Type="http://schemas.openxmlformats.org/officeDocument/2006/relationships/slideLayout" Target="../slideLayouts/slideLayout1876.xml"/><Relationship Id="rId140" Type="http://schemas.openxmlformats.org/officeDocument/2006/relationships/slideLayout" Target="../slideLayouts/slideLayout1941.xml"/><Relationship Id="rId182" Type="http://schemas.openxmlformats.org/officeDocument/2006/relationships/slideLayout" Target="../slideLayouts/slideLayout1983.xml"/><Relationship Id="rId378" Type="http://schemas.openxmlformats.org/officeDocument/2006/relationships/slideLayout" Target="../slideLayouts/slideLayout2179.xml"/><Relationship Id="rId6" Type="http://schemas.openxmlformats.org/officeDocument/2006/relationships/slideLayout" Target="../slideLayouts/slideLayout1807.xml"/><Relationship Id="rId238" Type="http://schemas.openxmlformats.org/officeDocument/2006/relationships/slideLayout" Target="../slideLayouts/slideLayout2039.xml"/><Relationship Id="rId291" Type="http://schemas.openxmlformats.org/officeDocument/2006/relationships/slideLayout" Target="../slideLayouts/slideLayout2092.xml"/><Relationship Id="rId305" Type="http://schemas.openxmlformats.org/officeDocument/2006/relationships/slideLayout" Target="../slideLayouts/slideLayout2106.xml"/><Relationship Id="rId347" Type="http://schemas.openxmlformats.org/officeDocument/2006/relationships/slideLayout" Target="../slideLayouts/slideLayout2148.xml"/><Relationship Id="rId44" Type="http://schemas.openxmlformats.org/officeDocument/2006/relationships/slideLayout" Target="../slideLayouts/slideLayout1845.xml"/><Relationship Id="rId86" Type="http://schemas.openxmlformats.org/officeDocument/2006/relationships/slideLayout" Target="../slideLayouts/slideLayout1887.xml"/><Relationship Id="rId151" Type="http://schemas.openxmlformats.org/officeDocument/2006/relationships/slideLayout" Target="../slideLayouts/slideLayout1952.xml"/><Relationship Id="rId193" Type="http://schemas.openxmlformats.org/officeDocument/2006/relationships/slideLayout" Target="../slideLayouts/slideLayout1994.xml"/><Relationship Id="rId207" Type="http://schemas.openxmlformats.org/officeDocument/2006/relationships/slideLayout" Target="../slideLayouts/slideLayout2008.xml"/><Relationship Id="rId249" Type="http://schemas.openxmlformats.org/officeDocument/2006/relationships/slideLayout" Target="../slideLayouts/slideLayout2050.xml"/><Relationship Id="rId13" Type="http://schemas.openxmlformats.org/officeDocument/2006/relationships/slideLayout" Target="../slideLayouts/slideLayout1814.xml"/><Relationship Id="rId109" Type="http://schemas.openxmlformats.org/officeDocument/2006/relationships/slideLayout" Target="../slideLayouts/slideLayout1910.xml"/><Relationship Id="rId260" Type="http://schemas.openxmlformats.org/officeDocument/2006/relationships/slideLayout" Target="../slideLayouts/slideLayout2061.xml"/><Relationship Id="rId316" Type="http://schemas.openxmlformats.org/officeDocument/2006/relationships/slideLayout" Target="../slideLayouts/slideLayout2117.xml"/><Relationship Id="rId55" Type="http://schemas.openxmlformats.org/officeDocument/2006/relationships/slideLayout" Target="../slideLayouts/slideLayout1856.xml"/><Relationship Id="rId97" Type="http://schemas.openxmlformats.org/officeDocument/2006/relationships/slideLayout" Target="../slideLayouts/slideLayout1898.xml"/><Relationship Id="rId120" Type="http://schemas.openxmlformats.org/officeDocument/2006/relationships/slideLayout" Target="../slideLayouts/slideLayout1921.xml"/><Relationship Id="rId358" Type="http://schemas.openxmlformats.org/officeDocument/2006/relationships/slideLayout" Target="../slideLayouts/slideLayout2159.xml"/><Relationship Id="rId162" Type="http://schemas.openxmlformats.org/officeDocument/2006/relationships/slideLayout" Target="../slideLayouts/slideLayout1963.xml"/><Relationship Id="rId218" Type="http://schemas.openxmlformats.org/officeDocument/2006/relationships/slideLayout" Target="../slideLayouts/slideLayout2019.xml"/><Relationship Id="rId271" Type="http://schemas.openxmlformats.org/officeDocument/2006/relationships/slideLayout" Target="../slideLayouts/slideLayout2072.xml"/><Relationship Id="rId24" Type="http://schemas.openxmlformats.org/officeDocument/2006/relationships/slideLayout" Target="../slideLayouts/slideLayout1825.xml"/><Relationship Id="rId66" Type="http://schemas.openxmlformats.org/officeDocument/2006/relationships/slideLayout" Target="../slideLayouts/slideLayout1867.xml"/><Relationship Id="rId131" Type="http://schemas.openxmlformats.org/officeDocument/2006/relationships/slideLayout" Target="../slideLayouts/slideLayout1932.xml"/><Relationship Id="rId327" Type="http://schemas.openxmlformats.org/officeDocument/2006/relationships/slideLayout" Target="../slideLayouts/slideLayout2128.xml"/><Relationship Id="rId369" Type="http://schemas.openxmlformats.org/officeDocument/2006/relationships/slideLayout" Target="../slideLayouts/slideLayout2170.xml"/><Relationship Id="rId173" Type="http://schemas.openxmlformats.org/officeDocument/2006/relationships/slideLayout" Target="../slideLayouts/slideLayout1974.xml"/><Relationship Id="rId229" Type="http://schemas.openxmlformats.org/officeDocument/2006/relationships/slideLayout" Target="../slideLayouts/slideLayout2030.xml"/><Relationship Id="rId380" Type="http://schemas.openxmlformats.org/officeDocument/2006/relationships/slideLayout" Target="../slideLayouts/slideLayout2181.xml"/><Relationship Id="rId240" Type="http://schemas.openxmlformats.org/officeDocument/2006/relationships/slideLayout" Target="../slideLayouts/slideLayout2041.xml"/><Relationship Id="rId35" Type="http://schemas.openxmlformats.org/officeDocument/2006/relationships/slideLayout" Target="../slideLayouts/slideLayout1836.xml"/><Relationship Id="rId77" Type="http://schemas.openxmlformats.org/officeDocument/2006/relationships/slideLayout" Target="../slideLayouts/slideLayout1878.xml"/><Relationship Id="rId100" Type="http://schemas.openxmlformats.org/officeDocument/2006/relationships/slideLayout" Target="../slideLayouts/slideLayout1901.xml"/><Relationship Id="rId282" Type="http://schemas.openxmlformats.org/officeDocument/2006/relationships/slideLayout" Target="../slideLayouts/slideLayout2083.xml"/><Relationship Id="rId338" Type="http://schemas.openxmlformats.org/officeDocument/2006/relationships/slideLayout" Target="../slideLayouts/slideLayout2139.xml"/><Relationship Id="rId8" Type="http://schemas.openxmlformats.org/officeDocument/2006/relationships/slideLayout" Target="../slideLayouts/slideLayout1809.xml"/><Relationship Id="rId142" Type="http://schemas.openxmlformats.org/officeDocument/2006/relationships/slideLayout" Target="../slideLayouts/slideLayout1943.xml"/><Relationship Id="rId184" Type="http://schemas.openxmlformats.org/officeDocument/2006/relationships/slideLayout" Target="../slideLayouts/slideLayout1985.xml"/><Relationship Id="rId251" Type="http://schemas.openxmlformats.org/officeDocument/2006/relationships/slideLayout" Target="../slideLayouts/slideLayout2052.xml"/><Relationship Id="rId46" Type="http://schemas.openxmlformats.org/officeDocument/2006/relationships/slideLayout" Target="../slideLayouts/slideLayout1847.xml"/><Relationship Id="rId293" Type="http://schemas.openxmlformats.org/officeDocument/2006/relationships/slideLayout" Target="../slideLayouts/slideLayout2094.xml"/><Relationship Id="rId307" Type="http://schemas.openxmlformats.org/officeDocument/2006/relationships/slideLayout" Target="../slideLayouts/slideLayout2108.xml"/><Relationship Id="rId349" Type="http://schemas.openxmlformats.org/officeDocument/2006/relationships/slideLayout" Target="../slideLayouts/slideLayout2150.xml"/><Relationship Id="rId88" Type="http://schemas.openxmlformats.org/officeDocument/2006/relationships/slideLayout" Target="../slideLayouts/slideLayout1889.xml"/><Relationship Id="rId111" Type="http://schemas.openxmlformats.org/officeDocument/2006/relationships/slideLayout" Target="../slideLayouts/slideLayout1912.xml"/><Relationship Id="rId153" Type="http://schemas.openxmlformats.org/officeDocument/2006/relationships/slideLayout" Target="../slideLayouts/slideLayout1954.xml"/><Relationship Id="rId195" Type="http://schemas.openxmlformats.org/officeDocument/2006/relationships/slideLayout" Target="../slideLayouts/slideLayout1996.xml"/><Relationship Id="rId209" Type="http://schemas.openxmlformats.org/officeDocument/2006/relationships/slideLayout" Target="../slideLayouts/slideLayout2010.xml"/><Relationship Id="rId360" Type="http://schemas.openxmlformats.org/officeDocument/2006/relationships/slideLayout" Target="../slideLayouts/slideLayout2161.xml"/><Relationship Id="rId220" Type="http://schemas.openxmlformats.org/officeDocument/2006/relationships/slideLayout" Target="../slideLayouts/slideLayout2021.xml"/><Relationship Id="rId15" Type="http://schemas.openxmlformats.org/officeDocument/2006/relationships/slideLayout" Target="../slideLayouts/slideLayout1816.xml"/><Relationship Id="rId57" Type="http://schemas.openxmlformats.org/officeDocument/2006/relationships/slideLayout" Target="../slideLayouts/slideLayout1858.xml"/><Relationship Id="rId262" Type="http://schemas.openxmlformats.org/officeDocument/2006/relationships/slideLayout" Target="../slideLayouts/slideLayout2063.xml"/><Relationship Id="rId318" Type="http://schemas.openxmlformats.org/officeDocument/2006/relationships/slideLayout" Target="../slideLayouts/slideLayout2119.xml"/><Relationship Id="rId99" Type="http://schemas.openxmlformats.org/officeDocument/2006/relationships/slideLayout" Target="../slideLayouts/slideLayout1900.xml"/><Relationship Id="rId122" Type="http://schemas.openxmlformats.org/officeDocument/2006/relationships/slideLayout" Target="../slideLayouts/slideLayout1923.xml"/><Relationship Id="rId164" Type="http://schemas.openxmlformats.org/officeDocument/2006/relationships/slideLayout" Target="../slideLayouts/slideLayout1965.xml"/><Relationship Id="rId371" Type="http://schemas.openxmlformats.org/officeDocument/2006/relationships/slideLayout" Target="../slideLayouts/slideLayout2172.xml"/><Relationship Id="rId26" Type="http://schemas.openxmlformats.org/officeDocument/2006/relationships/slideLayout" Target="../slideLayouts/slideLayout1827.xml"/><Relationship Id="rId231" Type="http://schemas.openxmlformats.org/officeDocument/2006/relationships/slideLayout" Target="../slideLayouts/slideLayout2032.xml"/><Relationship Id="rId273" Type="http://schemas.openxmlformats.org/officeDocument/2006/relationships/slideLayout" Target="../slideLayouts/slideLayout2074.xml"/><Relationship Id="rId329" Type="http://schemas.openxmlformats.org/officeDocument/2006/relationships/slideLayout" Target="../slideLayouts/slideLayout21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g3681a448973_2_129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g3681a448973_2_129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g3681a448973_2_129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g3681a448973_2_129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3868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3877" r:id="rId229"/>
    <p:sldLayoutId id="2147483878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3885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  <p:sldLayoutId id="2147483921" r:id="rId273"/>
    <p:sldLayoutId id="2147483922" r:id="rId274"/>
    <p:sldLayoutId id="2147483923" r:id="rId275"/>
    <p:sldLayoutId id="2147483924" r:id="rId276"/>
    <p:sldLayoutId id="2147483925" r:id="rId277"/>
    <p:sldLayoutId id="2147483926" r:id="rId278"/>
    <p:sldLayoutId id="2147483927" r:id="rId279"/>
    <p:sldLayoutId id="2147483928" r:id="rId280"/>
    <p:sldLayoutId id="2147483929" r:id="rId281"/>
    <p:sldLayoutId id="2147483930" r:id="rId282"/>
    <p:sldLayoutId id="2147483931" r:id="rId283"/>
    <p:sldLayoutId id="2147483932" r:id="rId284"/>
    <p:sldLayoutId id="2147483933" r:id="rId285"/>
    <p:sldLayoutId id="2147483934" r:id="rId286"/>
    <p:sldLayoutId id="2147483935" r:id="rId287"/>
    <p:sldLayoutId id="2147483936" r:id="rId288"/>
    <p:sldLayoutId id="2147483937" r:id="rId289"/>
    <p:sldLayoutId id="2147483938" r:id="rId290"/>
    <p:sldLayoutId id="2147483939" r:id="rId291"/>
    <p:sldLayoutId id="2147483940" r:id="rId292"/>
    <p:sldLayoutId id="2147483941" r:id="rId293"/>
    <p:sldLayoutId id="2147483942" r:id="rId294"/>
    <p:sldLayoutId id="2147483943" r:id="rId295"/>
    <p:sldLayoutId id="2147483944" r:id="rId296"/>
    <p:sldLayoutId id="2147483945" r:id="rId297"/>
    <p:sldLayoutId id="2147483946" r:id="rId298"/>
    <p:sldLayoutId id="2147483947" r:id="rId299"/>
    <p:sldLayoutId id="2147483948" r:id="rId300"/>
    <p:sldLayoutId id="2147483949" r:id="rId301"/>
    <p:sldLayoutId id="2147483950" r:id="rId302"/>
    <p:sldLayoutId id="2147483951" r:id="rId303"/>
    <p:sldLayoutId id="2147483952" r:id="rId304"/>
    <p:sldLayoutId id="2147483953" r:id="rId305"/>
    <p:sldLayoutId id="2147483954" r:id="rId306"/>
    <p:sldLayoutId id="2147483955" r:id="rId307"/>
    <p:sldLayoutId id="2147483956" r:id="rId308"/>
    <p:sldLayoutId id="2147483957" r:id="rId309"/>
    <p:sldLayoutId id="2147483958" r:id="rId310"/>
    <p:sldLayoutId id="2147483959" r:id="rId311"/>
    <p:sldLayoutId id="2147483960" r:id="rId312"/>
    <p:sldLayoutId id="2147483961" r:id="rId313"/>
    <p:sldLayoutId id="2147483962" r:id="rId314"/>
    <p:sldLayoutId id="2147483963" r:id="rId315"/>
    <p:sldLayoutId id="2147483964" r:id="rId316"/>
    <p:sldLayoutId id="2147483965" r:id="rId317"/>
    <p:sldLayoutId id="2147483966" r:id="rId318"/>
    <p:sldLayoutId id="2147483967" r:id="rId319"/>
    <p:sldLayoutId id="2147483968" r:id="rId320"/>
    <p:sldLayoutId id="2147483969" r:id="rId321"/>
    <p:sldLayoutId id="2147483970" r:id="rId322"/>
    <p:sldLayoutId id="2147483971" r:id="rId323"/>
    <p:sldLayoutId id="2147483972" r:id="rId324"/>
    <p:sldLayoutId id="2147483973" r:id="rId325"/>
    <p:sldLayoutId id="2147483974" r:id="rId326"/>
    <p:sldLayoutId id="2147483975" r:id="rId327"/>
    <p:sldLayoutId id="2147483976" r:id="rId328"/>
    <p:sldLayoutId id="2147483977" r:id="rId329"/>
    <p:sldLayoutId id="2147483978" r:id="rId330"/>
    <p:sldLayoutId id="2147483979" r:id="rId331"/>
    <p:sldLayoutId id="2147483980" r:id="rId332"/>
    <p:sldLayoutId id="2147483981" r:id="rId333"/>
    <p:sldLayoutId id="2147483982" r:id="rId334"/>
    <p:sldLayoutId id="2147483983" r:id="rId335"/>
    <p:sldLayoutId id="2147483984" r:id="rId336"/>
    <p:sldLayoutId id="2147483985" r:id="rId337"/>
    <p:sldLayoutId id="2147483986" r:id="rId338"/>
    <p:sldLayoutId id="2147483987" r:id="rId339"/>
    <p:sldLayoutId id="2147483988" r:id="rId340"/>
    <p:sldLayoutId id="2147483989" r:id="rId341"/>
    <p:sldLayoutId id="2147483990" r:id="rId342"/>
    <p:sldLayoutId id="2147483991" r:id="rId343"/>
    <p:sldLayoutId id="2147483992" r:id="rId344"/>
    <p:sldLayoutId id="2147483993" r:id="rId345"/>
    <p:sldLayoutId id="2147483994" r:id="rId346"/>
    <p:sldLayoutId id="2147483995" r:id="rId347"/>
    <p:sldLayoutId id="2147483996" r:id="rId348"/>
    <p:sldLayoutId id="2147483997" r:id="rId349"/>
    <p:sldLayoutId id="2147483998" r:id="rId350"/>
    <p:sldLayoutId id="2147483999" r:id="rId351"/>
    <p:sldLayoutId id="2147484000" r:id="rId352"/>
    <p:sldLayoutId id="2147484001" r:id="rId353"/>
    <p:sldLayoutId id="2147484002" r:id="rId354"/>
    <p:sldLayoutId id="2147484003" r:id="rId355"/>
    <p:sldLayoutId id="2147484004" r:id="rId356"/>
    <p:sldLayoutId id="2147484005" r:id="rId357"/>
    <p:sldLayoutId id="2147484006" r:id="rId358"/>
    <p:sldLayoutId id="2147484007" r:id="rId359"/>
    <p:sldLayoutId id="2147484008" r:id="rId360"/>
    <p:sldLayoutId id="2147484009" r:id="rId361"/>
    <p:sldLayoutId id="2147484010" r:id="rId362"/>
    <p:sldLayoutId id="2147484011" r:id="rId363"/>
    <p:sldLayoutId id="2147484012" r:id="rId364"/>
    <p:sldLayoutId id="2147484013" r:id="rId365"/>
    <p:sldLayoutId id="2147484014" r:id="rId366"/>
    <p:sldLayoutId id="2147484015" r:id="rId367"/>
    <p:sldLayoutId id="2147484016" r:id="rId368"/>
    <p:sldLayoutId id="2147484017" r:id="rId369"/>
    <p:sldLayoutId id="2147484018" r:id="rId370"/>
    <p:sldLayoutId id="2147484019" r:id="rId371"/>
    <p:sldLayoutId id="2147484020" r:id="rId372"/>
    <p:sldLayoutId id="2147484021" r:id="rId373"/>
    <p:sldLayoutId id="2147484022" r:id="rId374"/>
    <p:sldLayoutId id="2147484023" r:id="rId375"/>
    <p:sldLayoutId id="2147484024" r:id="rId376"/>
    <p:sldLayoutId id="2147484025" r:id="rId377"/>
    <p:sldLayoutId id="2147484026" r:id="rId378"/>
    <p:sldLayoutId id="2147484027" r:id="rId379"/>
    <p:sldLayoutId id="2147484028" r:id="rId380"/>
    <p:sldLayoutId id="2147484029" r:id="rId381"/>
    <p:sldLayoutId id="2147484030" r:id="rId382"/>
    <p:sldLayoutId id="2147484031" r:id="rId383"/>
    <p:sldLayoutId id="2147484032" r:id="rId384"/>
    <p:sldLayoutId id="2147484033" r:id="rId385"/>
    <p:sldLayoutId id="2147484034" r:id="rId386"/>
    <p:sldLayoutId id="2147484035" r:id="rId387"/>
    <p:sldLayoutId id="2147484036" r:id="rId388"/>
    <p:sldLayoutId id="2147484037" r:id="rId389"/>
    <p:sldLayoutId id="2147484038" r:id="rId390"/>
    <p:sldLayoutId id="2147484039" r:id="rId391"/>
    <p:sldLayoutId id="2147484040" r:id="rId392"/>
    <p:sldLayoutId id="2147484041" r:id="rId393"/>
    <p:sldLayoutId id="2147484042" r:id="rId394"/>
    <p:sldLayoutId id="2147484043" r:id="rId395"/>
    <p:sldLayoutId id="2147484044" r:id="rId396"/>
    <p:sldLayoutId id="2147484045" r:id="rId397"/>
    <p:sldLayoutId id="2147484046" r:id="rId398"/>
    <p:sldLayoutId id="2147484047" r:id="rId399"/>
    <p:sldLayoutId id="2147484048" r:id="rId400"/>
    <p:sldLayoutId id="2147484049" r:id="rId401"/>
    <p:sldLayoutId id="2147484050" r:id="rId402"/>
    <p:sldLayoutId id="2147484051" r:id="rId403"/>
    <p:sldLayoutId id="2147484052" r:id="rId404"/>
    <p:sldLayoutId id="2147484053" r:id="rId405"/>
    <p:sldLayoutId id="2147484054" r:id="rId406"/>
    <p:sldLayoutId id="2147484055" r:id="rId407"/>
    <p:sldLayoutId id="2147484056" r:id="rId408"/>
    <p:sldLayoutId id="2147484057" r:id="rId409"/>
    <p:sldLayoutId id="2147484058" r:id="rId410"/>
    <p:sldLayoutId id="2147484059" r:id="rId411"/>
    <p:sldLayoutId id="2147484060" r:id="rId412"/>
    <p:sldLayoutId id="2147484061" r:id="rId413"/>
    <p:sldLayoutId id="2147484062" r:id="rId414"/>
    <p:sldLayoutId id="2147484063" r:id="rId415"/>
    <p:sldLayoutId id="2147484064" r:id="rId416"/>
    <p:sldLayoutId id="2147484065" r:id="rId417"/>
    <p:sldLayoutId id="2147484066" r:id="rId418"/>
    <p:sldLayoutId id="2147484067" r:id="rId419"/>
    <p:sldLayoutId id="2147484068" r:id="rId420"/>
    <p:sldLayoutId id="2147484069" r:id="rId421"/>
    <p:sldLayoutId id="2147484070" r:id="rId422"/>
    <p:sldLayoutId id="2147484071" r:id="rId423"/>
    <p:sldLayoutId id="2147484072" r:id="rId424"/>
    <p:sldLayoutId id="2147484073" r:id="rId425"/>
    <p:sldLayoutId id="2147484074" r:id="rId426"/>
    <p:sldLayoutId id="2147484075" r:id="rId427"/>
    <p:sldLayoutId id="2147484076" r:id="rId428"/>
    <p:sldLayoutId id="2147484077" r:id="rId4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9" name="Google Shape;4119;g3681a448973_2_170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20" name="Google Shape;4120;g3681a448973_2_170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21" name="Google Shape;4121;g3681a448973_2_17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22" name="Google Shape;4122;g3681a448973_2_17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9" r:id="rId1"/>
    <p:sldLayoutId id="2147484080" r:id="rId2"/>
    <p:sldLayoutId id="2147484081" r:id="rId3"/>
    <p:sldLayoutId id="2147484082" r:id="rId4"/>
    <p:sldLayoutId id="2147484083" r:id="rId5"/>
    <p:sldLayoutId id="2147484084" r:id="rId6"/>
    <p:sldLayoutId id="2147484085" r:id="rId7"/>
    <p:sldLayoutId id="2147484086" r:id="rId8"/>
    <p:sldLayoutId id="2147484087" r:id="rId9"/>
    <p:sldLayoutId id="2147484088" r:id="rId10"/>
    <p:sldLayoutId id="2147484089" r:id="rId11"/>
    <p:sldLayoutId id="2147484090" r:id="rId12"/>
    <p:sldLayoutId id="2147484091" r:id="rId13"/>
    <p:sldLayoutId id="2147484092" r:id="rId14"/>
    <p:sldLayoutId id="2147484093" r:id="rId15"/>
    <p:sldLayoutId id="2147484094" r:id="rId16"/>
    <p:sldLayoutId id="2147484095" r:id="rId17"/>
    <p:sldLayoutId id="2147484096" r:id="rId18"/>
    <p:sldLayoutId id="2147484097" r:id="rId19"/>
    <p:sldLayoutId id="2147484098" r:id="rId20"/>
    <p:sldLayoutId id="2147484099" r:id="rId21"/>
    <p:sldLayoutId id="2147484100" r:id="rId22"/>
    <p:sldLayoutId id="2147484101" r:id="rId23"/>
    <p:sldLayoutId id="2147484102" r:id="rId24"/>
    <p:sldLayoutId id="2147484103" r:id="rId25"/>
    <p:sldLayoutId id="2147484104" r:id="rId26"/>
    <p:sldLayoutId id="2147484105" r:id="rId27"/>
    <p:sldLayoutId id="2147484106" r:id="rId28"/>
    <p:sldLayoutId id="2147484107" r:id="rId29"/>
    <p:sldLayoutId id="2147484108" r:id="rId30"/>
    <p:sldLayoutId id="2147484109" r:id="rId31"/>
    <p:sldLayoutId id="2147484110" r:id="rId32"/>
    <p:sldLayoutId id="2147484111" r:id="rId33"/>
    <p:sldLayoutId id="2147484112" r:id="rId34"/>
    <p:sldLayoutId id="2147484113" r:id="rId35"/>
    <p:sldLayoutId id="2147484114" r:id="rId36"/>
    <p:sldLayoutId id="2147484115" r:id="rId37"/>
    <p:sldLayoutId id="2147484116" r:id="rId38"/>
    <p:sldLayoutId id="2147484117" r:id="rId39"/>
    <p:sldLayoutId id="2147484118" r:id="rId40"/>
    <p:sldLayoutId id="2147484119" r:id="rId41"/>
    <p:sldLayoutId id="2147484120" r:id="rId42"/>
    <p:sldLayoutId id="2147484121" r:id="rId43"/>
    <p:sldLayoutId id="2147484122" r:id="rId44"/>
    <p:sldLayoutId id="2147484123" r:id="rId45"/>
    <p:sldLayoutId id="2147484124" r:id="rId46"/>
    <p:sldLayoutId id="2147484125" r:id="rId47"/>
    <p:sldLayoutId id="2147484126" r:id="rId48"/>
    <p:sldLayoutId id="2147484127" r:id="rId49"/>
    <p:sldLayoutId id="2147484128" r:id="rId50"/>
    <p:sldLayoutId id="2147484129" r:id="rId51"/>
    <p:sldLayoutId id="2147484130" r:id="rId52"/>
    <p:sldLayoutId id="2147484131" r:id="rId53"/>
    <p:sldLayoutId id="2147484132" r:id="rId54"/>
    <p:sldLayoutId id="2147484133" r:id="rId55"/>
    <p:sldLayoutId id="2147484134" r:id="rId56"/>
    <p:sldLayoutId id="2147484135" r:id="rId57"/>
    <p:sldLayoutId id="2147484136" r:id="rId58"/>
    <p:sldLayoutId id="2147484137" r:id="rId59"/>
    <p:sldLayoutId id="2147484138" r:id="rId60"/>
    <p:sldLayoutId id="2147484139" r:id="rId61"/>
    <p:sldLayoutId id="2147484140" r:id="rId62"/>
    <p:sldLayoutId id="2147484141" r:id="rId63"/>
    <p:sldLayoutId id="2147484142" r:id="rId64"/>
    <p:sldLayoutId id="2147484143" r:id="rId65"/>
    <p:sldLayoutId id="2147484144" r:id="rId66"/>
    <p:sldLayoutId id="2147484145" r:id="rId67"/>
    <p:sldLayoutId id="2147484146" r:id="rId68"/>
    <p:sldLayoutId id="2147484147" r:id="rId69"/>
    <p:sldLayoutId id="2147484148" r:id="rId70"/>
    <p:sldLayoutId id="2147484149" r:id="rId71"/>
    <p:sldLayoutId id="2147484150" r:id="rId72"/>
    <p:sldLayoutId id="2147484151" r:id="rId73"/>
    <p:sldLayoutId id="2147484152" r:id="rId74"/>
    <p:sldLayoutId id="2147484153" r:id="rId75"/>
    <p:sldLayoutId id="2147484154" r:id="rId76"/>
    <p:sldLayoutId id="2147484155" r:id="rId77"/>
    <p:sldLayoutId id="2147484156" r:id="rId78"/>
    <p:sldLayoutId id="2147484157" r:id="rId79"/>
    <p:sldLayoutId id="2147484158" r:id="rId80"/>
    <p:sldLayoutId id="2147484159" r:id="rId81"/>
    <p:sldLayoutId id="2147484160" r:id="rId82"/>
    <p:sldLayoutId id="2147484161" r:id="rId83"/>
    <p:sldLayoutId id="2147484162" r:id="rId84"/>
    <p:sldLayoutId id="2147484163" r:id="rId85"/>
    <p:sldLayoutId id="2147484164" r:id="rId86"/>
    <p:sldLayoutId id="2147484165" r:id="rId87"/>
    <p:sldLayoutId id="2147484166" r:id="rId88"/>
    <p:sldLayoutId id="2147484167" r:id="rId89"/>
    <p:sldLayoutId id="2147484168" r:id="rId90"/>
    <p:sldLayoutId id="2147484169" r:id="rId91"/>
    <p:sldLayoutId id="2147484170" r:id="rId92"/>
    <p:sldLayoutId id="2147484171" r:id="rId93"/>
    <p:sldLayoutId id="2147484172" r:id="rId94"/>
    <p:sldLayoutId id="2147484173" r:id="rId95"/>
    <p:sldLayoutId id="2147484174" r:id="rId96"/>
    <p:sldLayoutId id="2147484175" r:id="rId97"/>
    <p:sldLayoutId id="2147484176" r:id="rId98"/>
    <p:sldLayoutId id="2147484177" r:id="rId99"/>
    <p:sldLayoutId id="2147484178" r:id="rId100"/>
    <p:sldLayoutId id="2147484179" r:id="rId101"/>
    <p:sldLayoutId id="2147484180" r:id="rId102"/>
    <p:sldLayoutId id="2147484181" r:id="rId103"/>
    <p:sldLayoutId id="2147484182" r:id="rId104"/>
    <p:sldLayoutId id="2147484183" r:id="rId105"/>
    <p:sldLayoutId id="2147484184" r:id="rId106"/>
    <p:sldLayoutId id="2147484185" r:id="rId107"/>
    <p:sldLayoutId id="2147484186" r:id="rId108"/>
    <p:sldLayoutId id="2147484187" r:id="rId109"/>
    <p:sldLayoutId id="2147484188" r:id="rId110"/>
    <p:sldLayoutId id="2147484189" r:id="rId111"/>
    <p:sldLayoutId id="2147484190" r:id="rId112"/>
    <p:sldLayoutId id="2147484191" r:id="rId113"/>
    <p:sldLayoutId id="2147484192" r:id="rId114"/>
    <p:sldLayoutId id="2147484193" r:id="rId115"/>
    <p:sldLayoutId id="2147484194" r:id="rId116"/>
    <p:sldLayoutId id="2147484195" r:id="rId117"/>
    <p:sldLayoutId id="2147484196" r:id="rId118"/>
    <p:sldLayoutId id="2147484197" r:id="rId119"/>
    <p:sldLayoutId id="2147484198" r:id="rId120"/>
    <p:sldLayoutId id="2147484199" r:id="rId121"/>
    <p:sldLayoutId id="2147484200" r:id="rId122"/>
    <p:sldLayoutId id="2147484201" r:id="rId123"/>
    <p:sldLayoutId id="2147484202" r:id="rId124"/>
    <p:sldLayoutId id="2147484203" r:id="rId125"/>
    <p:sldLayoutId id="2147484204" r:id="rId126"/>
    <p:sldLayoutId id="2147484205" r:id="rId127"/>
    <p:sldLayoutId id="2147484206" r:id="rId128"/>
    <p:sldLayoutId id="2147484207" r:id="rId129"/>
    <p:sldLayoutId id="2147484208" r:id="rId130"/>
    <p:sldLayoutId id="2147484209" r:id="rId131"/>
    <p:sldLayoutId id="2147484210" r:id="rId132"/>
    <p:sldLayoutId id="2147484211" r:id="rId133"/>
    <p:sldLayoutId id="2147484212" r:id="rId134"/>
    <p:sldLayoutId id="2147484213" r:id="rId135"/>
    <p:sldLayoutId id="2147484214" r:id="rId136"/>
    <p:sldLayoutId id="2147484215" r:id="rId137"/>
    <p:sldLayoutId id="2147484216" r:id="rId138"/>
    <p:sldLayoutId id="2147484217" r:id="rId139"/>
    <p:sldLayoutId id="2147484218" r:id="rId140"/>
    <p:sldLayoutId id="2147484219" r:id="rId141"/>
    <p:sldLayoutId id="2147484220" r:id="rId142"/>
    <p:sldLayoutId id="2147484221" r:id="rId143"/>
    <p:sldLayoutId id="2147484222" r:id="rId144"/>
    <p:sldLayoutId id="2147484223" r:id="rId145"/>
    <p:sldLayoutId id="2147484224" r:id="rId146"/>
    <p:sldLayoutId id="2147484225" r:id="rId147"/>
    <p:sldLayoutId id="2147484226" r:id="rId148"/>
    <p:sldLayoutId id="2147484227" r:id="rId149"/>
    <p:sldLayoutId id="2147484228" r:id="rId150"/>
    <p:sldLayoutId id="2147484229" r:id="rId151"/>
    <p:sldLayoutId id="2147484230" r:id="rId152"/>
    <p:sldLayoutId id="2147484231" r:id="rId153"/>
    <p:sldLayoutId id="2147484232" r:id="rId154"/>
    <p:sldLayoutId id="2147484233" r:id="rId155"/>
    <p:sldLayoutId id="2147484234" r:id="rId156"/>
    <p:sldLayoutId id="2147484235" r:id="rId157"/>
    <p:sldLayoutId id="2147484236" r:id="rId158"/>
    <p:sldLayoutId id="2147484237" r:id="rId159"/>
    <p:sldLayoutId id="2147484238" r:id="rId160"/>
    <p:sldLayoutId id="2147484239" r:id="rId161"/>
    <p:sldLayoutId id="2147484240" r:id="rId162"/>
    <p:sldLayoutId id="2147484241" r:id="rId163"/>
    <p:sldLayoutId id="2147484242" r:id="rId164"/>
    <p:sldLayoutId id="2147484243" r:id="rId165"/>
    <p:sldLayoutId id="2147484244" r:id="rId166"/>
    <p:sldLayoutId id="2147484245" r:id="rId167"/>
    <p:sldLayoutId id="2147484246" r:id="rId168"/>
    <p:sldLayoutId id="2147484247" r:id="rId169"/>
    <p:sldLayoutId id="2147484248" r:id="rId170"/>
    <p:sldLayoutId id="2147484249" r:id="rId171"/>
    <p:sldLayoutId id="2147484250" r:id="rId172"/>
    <p:sldLayoutId id="2147484251" r:id="rId173"/>
    <p:sldLayoutId id="2147484252" r:id="rId174"/>
    <p:sldLayoutId id="2147484253" r:id="rId175"/>
    <p:sldLayoutId id="2147484254" r:id="rId176"/>
    <p:sldLayoutId id="2147484255" r:id="rId177"/>
    <p:sldLayoutId id="2147484256" r:id="rId178"/>
    <p:sldLayoutId id="2147484257" r:id="rId179"/>
    <p:sldLayoutId id="2147484258" r:id="rId180"/>
    <p:sldLayoutId id="2147484259" r:id="rId181"/>
    <p:sldLayoutId id="2147484260" r:id="rId182"/>
    <p:sldLayoutId id="2147484261" r:id="rId183"/>
    <p:sldLayoutId id="2147484262" r:id="rId184"/>
    <p:sldLayoutId id="2147484263" r:id="rId185"/>
    <p:sldLayoutId id="2147484264" r:id="rId186"/>
    <p:sldLayoutId id="2147484265" r:id="rId187"/>
    <p:sldLayoutId id="2147484266" r:id="rId188"/>
    <p:sldLayoutId id="2147484267" r:id="rId189"/>
    <p:sldLayoutId id="2147484268" r:id="rId190"/>
    <p:sldLayoutId id="2147484269" r:id="rId191"/>
    <p:sldLayoutId id="2147484270" r:id="rId192"/>
    <p:sldLayoutId id="2147484271" r:id="rId193"/>
    <p:sldLayoutId id="2147484272" r:id="rId194"/>
    <p:sldLayoutId id="2147484273" r:id="rId195"/>
    <p:sldLayoutId id="2147484274" r:id="rId196"/>
    <p:sldLayoutId id="2147484275" r:id="rId197"/>
    <p:sldLayoutId id="2147484276" r:id="rId198"/>
    <p:sldLayoutId id="2147484277" r:id="rId199"/>
    <p:sldLayoutId id="2147484278" r:id="rId200"/>
    <p:sldLayoutId id="2147484279" r:id="rId201"/>
    <p:sldLayoutId id="2147484280" r:id="rId202"/>
    <p:sldLayoutId id="2147484281" r:id="rId203"/>
    <p:sldLayoutId id="2147484282" r:id="rId204"/>
    <p:sldLayoutId id="2147484283" r:id="rId205"/>
    <p:sldLayoutId id="2147484284" r:id="rId206"/>
    <p:sldLayoutId id="2147484285" r:id="rId207"/>
    <p:sldLayoutId id="2147484286" r:id="rId208"/>
    <p:sldLayoutId id="2147484287" r:id="rId209"/>
    <p:sldLayoutId id="2147484288" r:id="rId210"/>
    <p:sldLayoutId id="2147484289" r:id="rId211"/>
    <p:sldLayoutId id="2147484290" r:id="rId212"/>
    <p:sldLayoutId id="2147484291" r:id="rId213"/>
    <p:sldLayoutId id="2147484292" r:id="rId214"/>
    <p:sldLayoutId id="2147484293" r:id="rId215"/>
    <p:sldLayoutId id="2147484294" r:id="rId216"/>
    <p:sldLayoutId id="2147484295" r:id="rId217"/>
    <p:sldLayoutId id="2147484296" r:id="rId218"/>
    <p:sldLayoutId id="2147484297" r:id="rId219"/>
    <p:sldLayoutId id="2147484298" r:id="rId220"/>
    <p:sldLayoutId id="2147484299" r:id="rId221"/>
    <p:sldLayoutId id="2147484300" r:id="rId222"/>
    <p:sldLayoutId id="2147484301" r:id="rId223"/>
    <p:sldLayoutId id="2147484302" r:id="rId224"/>
    <p:sldLayoutId id="2147484303" r:id="rId225"/>
    <p:sldLayoutId id="2147484304" r:id="rId226"/>
    <p:sldLayoutId id="2147484305" r:id="rId227"/>
    <p:sldLayoutId id="2147484306" r:id="rId228"/>
    <p:sldLayoutId id="2147484307" r:id="rId229"/>
    <p:sldLayoutId id="2147484308" r:id="rId230"/>
    <p:sldLayoutId id="2147484309" r:id="rId231"/>
    <p:sldLayoutId id="2147484310" r:id="rId232"/>
    <p:sldLayoutId id="2147484311" r:id="rId233"/>
    <p:sldLayoutId id="2147484312" r:id="rId234"/>
    <p:sldLayoutId id="2147484313" r:id="rId235"/>
    <p:sldLayoutId id="2147484314" r:id="rId236"/>
    <p:sldLayoutId id="2147484315" r:id="rId237"/>
    <p:sldLayoutId id="2147484316" r:id="rId238"/>
    <p:sldLayoutId id="2147484317" r:id="rId239"/>
    <p:sldLayoutId id="2147484318" r:id="rId240"/>
    <p:sldLayoutId id="2147484319" r:id="rId241"/>
    <p:sldLayoutId id="2147484320" r:id="rId242"/>
    <p:sldLayoutId id="2147484321" r:id="rId243"/>
    <p:sldLayoutId id="2147484322" r:id="rId244"/>
    <p:sldLayoutId id="2147484323" r:id="rId245"/>
    <p:sldLayoutId id="2147484324" r:id="rId246"/>
    <p:sldLayoutId id="2147484325" r:id="rId247"/>
    <p:sldLayoutId id="2147484326" r:id="rId248"/>
    <p:sldLayoutId id="2147484327" r:id="rId249"/>
    <p:sldLayoutId id="2147484328" r:id="rId250"/>
    <p:sldLayoutId id="2147484329" r:id="rId251"/>
    <p:sldLayoutId id="2147484330" r:id="rId252"/>
    <p:sldLayoutId id="2147484331" r:id="rId253"/>
    <p:sldLayoutId id="2147484332" r:id="rId254"/>
    <p:sldLayoutId id="2147484333" r:id="rId255"/>
    <p:sldLayoutId id="2147484334" r:id="rId256"/>
    <p:sldLayoutId id="2147484335" r:id="rId257"/>
    <p:sldLayoutId id="2147484336" r:id="rId258"/>
    <p:sldLayoutId id="2147484337" r:id="rId259"/>
    <p:sldLayoutId id="2147484338" r:id="rId260"/>
    <p:sldLayoutId id="2147484339" r:id="rId261"/>
    <p:sldLayoutId id="2147484340" r:id="rId262"/>
    <p:sldLayoutId id="2147484341" r:id="rId263"/>
    <p:sldLayoutId id="2147484342" r:id="rId264"/>
    <p:sldLayoutId id="2147484343" r:id="rId265"/>
    <p:sldLayoutId id="2147484344" r:id="rId266"/>
    <p:sldLayoutId id="2147484345" r:id="rId267"/>
    <p:sldLayoutId id="2147484346" r:id="rId268"/>
    <p:sldLayoutId id="2147484347" r:id="rId269"/>
    <p:sldLayoutId id="2147484348" r:id="rId270"/>
    <p:sldLayoutId id="2147484349" r:id="rId271"/>
    <p:sldLayoutId id="2147484350" r:id="rId272"/>
    <p:sldLayoutId id="2147484351" r:id="rId273"/>
    <p:sldLayoutId id="2147484352" r:id="rId274"/>
    <p:sldLayoutId id="2147484353" r:id="rId275"/>
    <p:sldLayoutId id="2147484354" r:id="rId276"/>
    <p:sldLayoutId id="2147484355" r:id="rId277"/>
    <p:sldLayoutId id="2147484356" r:id="rId278"/>
    <p:sldLayoutId id="2147484357" r:id="rId279"/>
    <p:sldLayoutId id="2147484358" r:id="rId280"/>
    <p:sldLayoutId id="2147484359" r:id="rId281"/>
    <p:sldLayoutId id="2147484360" r:id="rId282"/>
    <p:sldLayoutId id="2147484361" r:id="rId283"/>
    <p:sldLayoutId id="2147484362" r:id="rId284"/>
    <p:sldLayoutId id="2147484363" r:id="rId285"/>
    <p:sldLayoutId id="2147484364" r:id="rId286"/>
    <p:sldLayoutId id="2147484365" r:id="rId287"/>
    <p:sldLayoutId id="2147484366" r:id="rId288"/>
    <p:sldLayoutId id="2147484367" r:id="rId289"/>
    <p:sldLayoutId id="2147484368" r:id="rId290"/>
    <p:sldLayoutId id="2147484369" r:id="rId291"/>
    <p:sldLayoutId id="2147484370" r:id="rId292"/>
    <p:sldLayoutId id="2147484371" r:id="rId293"/>
    <p:sldLayoutId id="2147484372" r:id="rId294"/>
    <p:sldLayoutId id="2147484373" r:id="rId295"/>
    <p:sldLayoutId id="2147484374" r:id="rId296"/>
    <p:sldLayoutId id="2147484375" r:id="rId297"/>
    <p:sldLayoutId id="2147484376" r:id="rId298"/>
    <p:sldLayoutId id="2147484377" r:id="rId299"/>
    <p:sldLayoutId id="2147484378" r:id="rId300"/>
    <p:sldLayoutId id="2147484379" r:id="rId301"/>
    <p:sldLayoutId id="2147484380" r:id="rId302"/>
    <p:sldLayoutId id="2147484381" r:id="rId303"/>
    <p:sldLayoutId id="2147484382" r:id="rId304"/>
    <p:sldLayoutId id="2147484383" r:id="rId305"/>
    <p:sldLayoutId id="2147484384" r:id="rId306"/>
    <p:sldLayoutId id="2147484385" r:id="rId307"/>
    <p:sldLayoutId id="2147484386" r:id="rId308"/>
    <p:sldLayoutId id="2147484387" r:id="rId309"/>
    <p:sldLayoutId id="2147484388" r:id="rId310"/>
    <p:sldLayoutId id="2147484389" r:id="rId311"/>
    <p:sldLayoutId id="2147484390" r:id="rId312"/>
    <p:sldLayoutId id="2147484391" r:id="rId313"/>
    <p:sldLayoutId id="2147484392" r:id="rId314"/>
    <p:sldLayoutId id="2147484393" r:id="rId315"/>
    <p:sldLayoutId id="2147484394" r:id="rId316"/>
    <p:sldLayoutId id="2147484395" r:id="rId317"/>
    <p:sldLayoutId id="2147484396" r:id="rId318"/>
    <p:sldLayoutId id="2147484397" r:id="rId319"/>
    <p:sldLayoutId id="2147484398" r:id="rId320"/>
    <p:sldLayoutId id="2147484399" r:id="rId321"/>
    <p:sldLayoutId id="2147484400" r:id="rId322"/>
    <p:sldLayoutId id="2147484401" r:id="rId323"/>
    <p:sldLayoutId id="2147484402" r:id="rId324"/>
    <p:sldLayoutId id="2147484403" r:id="rId325"/>
    <p:sldLayoutId id="2147484404" r:id="rId326"/>
    <p:sldLayoutId id="2147484405" r:id="rId327"/>
    <p:sldLayoutId id="2147484406" r:id="rId328"/>
    <p:sldLayoutId id="2147484407" r:id="rId329"/>
    <p:sldLayoutId id="2147484408" r:id="rId330"/>
    <p:sldLayoutId id="2147484409" r:id="rId331"/>
    <p:sldLayoutId id="2147484410" r:id="rId332"/>
    <p:sldLayoutId id="2147484411" r:id="rId333"/>
    <p:sldLayoutId id="2147484412" r:id="rId334"/>
    <p:sldLayoutId id="2147484413" r:id="rId335"/>
    <p:sldLayoutId id="2147484414" r:id="rId336"/>
    <p:sldLayoutId id="2147484415" r:id="rId337"/>
    <p:sldLayoutId id="2147484416" r:id="rId338"/>
    <p:sldLayoutId id="2147484417" r:id="rId339"/>
    <p:sldLayoutId id="2147484418" r:id="rId340"/>
    <p:sldLayoutId id="2147484419" r:id="rId341"/>
    <p:sldLayoutId id="2147484420" r:id="rId342"/>
    <p:sldLayoutId id="2147484421" r:id="rId343"/>
    <p:sldLayoutId id="2147484422" r:id="rId344"/>
    <p:sldLayoutId id="2147484423" r:id="rId345"/>
    <p:sldLayoutId id="2147484424" r:id="rId346"/>
    <p:sldLayoutId id="2147484425" r:id="rId347"/>
    <p:sldLayoutId id="2147484426" r:id="rId348"/>
    <p:sldLayoutId id="2147484427" r:id="rId349"/>
    <p:sldLayoutId id="2147484428" r:id="rId350"/>
    <p:sldLayoutId id="2147484429" r:id="rId351"/>
    <p:sldLayoutId id="2147484430" r:id="rId352"/>
    <p:sldLayoutId id="2147484431" r:id="rId353"/>
    <p:sldLayoutId id="2147484432" r:id="rId354"/>
    <p:sldLayoutId id="2147484433" r:id="rId355"/>
    <p:sldLayoutId id="2147484434" r:id="rId356"/>
    <p:sldLayoutId id="2147484435" r:id="rId357"/>
    <p:sldLayoutId id="2147484436" r:id="rId358"/>
    <p:sldLayoutId id="2147484437" r:id="rId359"/>
    <p:sldLayoutId id="2147484438" r:id="rId360"/>
    <p:sldLayoutId id="2147484439" r:id="rId361"/>
    <p:sldLayoutId id="2147484440" r:id="rId362"/>
    <p:sldLayoutId id="2147484441" r:id="rId363"/>
    <p:sldLayoutId id="2147484442" r:id="rId364"/>
    <p:sldLayoutId id="2147484443" r:id="rId365"/>
    <p:sldLayoutId id="2147484444" r:id="rId366"/>
    <p:sldLayoutId id="2147484445" r:id="rId367"/>
    <p:sldLayoutId id="2147484446" r:id="rId368"/>
    <p:sldLayoutId id="2147484447" r:id="rId369"/>
    <p:sldLayoutId id="2147484448" r:id="rId370"/>
    <p:sldLayoutId id="2147484449" r:id="rId371"/>
    <p:sldLayoutId id="2147484450" r:id="rId372"/>
    <p:sldLayoutId id="2147484451" r:id="rId373"/>
    <p:sldLayoutId id="2147484452" r:id="rId374"/>
    <p:sldLayoutId id="2147484453" r:id="rId375"/>
    <p:sldLayoutId id="2147484454" r:id="rId376"/>
    <p:sldLayoutId id="2147484455" r:id="rId377"/>
    <p:sldLayoutId id="2147484456" r:id="rId378"/>
    <p:sldLayoutId id="2147484457" r:id="rId379"/>
    <p:sldLayoutId id="2147484458" r:id="rId380"/>
    <p:sldLayoutId id="2147484459" r:id="rId381"/>
    <p:sldLayoutId id="2147484460" r:id="rId382"/>
    <p:sldLayoutId id="2147484461" r:id="rId383"/>
    <p:sldLayoutId id="2147484462" r:id="rId384"/>
    <p:sldLayoutId id="2147484463" r:id="rId385"/>
    <p:sldLayoutId id="2147484464" r:id="rId386"/>
    <p:sldLayoutId id="2147484465" r:id="rId387"/>
    <p:sldLayoutId id="2147484466" r:id="rId388"/>
    <p:sldLayoutId id="2147484467" r:id="rId389"/>
    <p:sldLayoutId id="2147484468" r:id="rId390"/>
    <p:sldLayoutId id="2147484469" r:id="rId391"/>
    <p:sldLayoutId id="2147484470" r:id="rId392"/>
    <p:sldLayoutId id="2147484471" r:id="rId393"/>
    <p:sldLayoutId id="2147484472" r:id="rId394"/>
    <p:sldLayoutId id="2147484473" r:id="rId395"/>
    <p:sldLayoutId id="2147484474" r:id="rId396"/>
    <p:sldLayoutId id="2147484475" r:id="rId397"/>
    <p:sldLayoutId id="2147484476" r:id="rId398"/>
    <p:sldLayoutId id="2147484477" r:id="rId399"/>
    <p:sldLayoutId id="2147484478" r:id="rId400"/>
    <p:sldLayoutId id="2147484479" r:id="rId401"/>
    <p:sldLayoutId id="2147484480" r:id="rId402"/>
    <p:sldLayoutId id="2147484481" r:id="rId403"/>
    <p:sldLayoutId id="2147484482" r:id="rId404"/>
    <p:sldLayoutId id="2147484483" r:id="rId405"/>
    <p:sldLayoutId id="2147484484" r:id="rId406"/>
    <p:sldLayoutId id="2147484485" r:id="rId407"/>
    <p:sldLayoutId id="2147484486" r:id="rId408"/>
    <p:sldLayoutId id="2147484487" r:id="rId409"/>
    <p:sldLayoutId id="2147484488" r:id="rId410"/>
    <p:sldLayoutId id="2147484489" r:id="rId411"/>
    <p:sldLayoutId id="2147484490" r:id="rId412"/>
    <p:sldLayoutId id="2147484491" r:id="rId413"/>
    <p:sldLayoutId id="2147484492" r:id="rId414"/>
    <p:sldLayoutId id="2147484493" r:id="rId415"/>
    <p:sldLayoutId id="2147484494" r:id="rId416"/>
    <p:sldLayoutId id="2147484495" r:id="rId417"/>
    <p:sldLayoutId id="2147484496" r:id="rId418"/>
    <p:sldLayoutId id="2147484497" r:id="rId419"/>
    <p:sldLayoutId id="2147484498" r:id="rId420"/>
    <p:sldLayoutId id="2147484499" r:id="rId421"/>
    <p:sldLayoutId id="2147484500" r:id="rId422"/>
    <p:sldLayoutId id="2147484501" r:id="rId423"/>
    <p:sldLayoutId id="2147484502" r:id="rId424"/>
    <p:sldLayoutId id="2147484503" r:id="rId425"/>
    <p:sldLayoutId id="2147484504" r:id="rId426"/>
    <p:sldLayoutId id="2147484505" r:id="rId427"/>
    <p:sldLayoutId id="2147484506" r:id="rId428"/>
    <p:sldLayoutId id="2147484507" r:id="rId4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8" name="Google Shape;8228;g3681a448973_2_532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29" name="Google Shape;8229;g3681a448973_2_532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230" name="Google Shape;8230;g3681a448973_2_53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31" name="Google Shape;8231;g3681a448973_2_53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09" r:id="rId1"/>
    <p:sldLayoutId id="2147484510" r:id="rId2"/>
    <p:sldLayoutId id="2147484511" r:id="rId3"/>
    <p:sldLayoutId id="2147484512" r:id="rId4"/>
    <p:sldLayoutId id="2147484513" r:id="rId5"/>
    <p:sldLayoutId id="2147484514" r:id="rId6"/>
    <p:sldLayoutId id="2147484515" r:id="rId7"/>
    <p:sldLayoutId id="2147484516" r:id="rId8"/>
    <p:sldLayoutId id="2147484517" r:id="rId9"/>
    <p:sldLayoutId id="2147484518" r:id="rId10"/>
    <p:sldLayoutId id="2147484519" r:id="rId11"/>
    <p:sldLayoutId id="2147484520" r:id="rId12"/>
    <p:sldLayoutId id="2147484521" r:id="rId13"/>
    <p:sldLayoutId id="2147484522" r:id="rId14"/>
    <p:sldLayoutId id="2147484523" r:id="rId15"/>
    <p:sldLayoutId id="2147484524" r:id="rId16"/>
    <p:sldLayoutId id="2147484525" r:id="rId17"/>
    <p:sldLayoutId id="2147484526" r:id="rId18"/>
    <p:sldLayoutId id="2147484527" r:id="rId19"/>
    <p:sldLayoutId id="2147484528" r:id="rId20"/>
    <p:sldLayoutId id="2147484529" r:id="rId21"/>
    <p:sldLayoutId id="2147484530" r:id="rId22"/>
    <p:sldLayoutId id="2147484531" r:id="rId23"/>
    <p:sldLayoutId id="2147484532" r:id="rId24"/>
    <p:sldLayoutId id="2147484533" r:id="rId25"/>
    <p:sldLayoutId id="2147484534" r:id="rId26"/>
    <p:sldLayoutId id="2147484535" r:id="rId27"/>
    <p:sldLayoutId id="2147484536" r:id="rId28"/>
    <p:sldLayoutId id="2147484537" r:id="rId29"/>
    <p:sldLayoutId id="2147484538" r:id="rId30"/>
    <p:sldLayoutId id="2147484539" r:id="rId31"/>
    <p:sldLayoutId id="2147484540" r:id="rId32"/>
    <p:sldLayoutId id="2147484541" r:id="rId33"/>
    <p:sldLayoutId id="2147484542" r:id="rId34"/>
    <p:sldLayoutId id="2147484543" r:id="rId35"/>
    <p:sldLayoutId id="2147484544" r:id="rId36"/>
    <p:sldLayoutId id="2147484545" r:id="rId37"/>
    <p:sldLayoutId id="2147484546" r:id="rId38"/>
    <p:sldLayoutId id="2147484547" r:id="rId39"/>
    <p:sldLayoutId id="2147484548" r:id="rId40"/>
    <p:sldLayoutId id="2147484549" r:id="rId41"/>
    <p:sldLayoutId id="2147484550" r:id="rId42"/>
    <p:sldLayoutId id="2147484551" r:id="rId43"/>
    <p:sldLayoutId id="2147484552" r:id="rId44"/>
    <p:sldLayoutId id="2147484553" r:id="rId45"/>
    <p:sldLayoutId id="2147484554" r:id="rId46"/>
    <p:sldLayoutId id="2147484555" r:id="rId47"/>
    <p:sldLayoutId id="2147484556" r:id="rId48"/>
    <p:sldLayoutId id="2147484557" r:id="rId49"/>
    <p:sldLayoutId id="2147484558" r:id="rId50"/>
    <p:sldLayoutId id="2147484559" r:id="rId51"/>
    <p:sldLayoutId id="2147484560" r:id="rId52"/>
    <p:sldLayoutId id="2147484561" r:id="rId53"/>
    <p:sldLayoutId id="2147484562" r:id="rId54"/>
    <p:sldLayoutId id="2147484563" r:id="rId55"/>
    <p:sldLayoutId id="2147484564" r:id="rId56"/>
    <p:sldLayoutId id="2147484565" r:id="rId57"/>
    <p:sldLayoutId id="2147484566" r:id="rId58"/>
    <p:sldLayoutId id="2147484567" r:id="rId59"/>
    <p:sldLayoutId id="2147484568" r:id="rId60"/>
    <p:sldLayoutId id="2147484569" r:id="rId61"/>
    <p:sldLayoutId id="2147484570" r:id="rId62"/>
    <p:sldLayoutId id="2147484571" r:id="rId63"/>
    <p:sldLayoutId id="2147484572" r:id="rId64"/>
    <p:sldLayoutId id="2147484573" r:id="rId65"/>
    <p:sldLayoutId id="2147484574" r:id="rId66"/>
    <p:sldLayoutId id="2147484575" r:id="rId67"/>
    <p:sldLayoutId id="2147484576" r:id="rId68"/>
    <p:sldLayoutId id="2147484577" r:id="rId69"/>
    <p:sldLayoutId id="2147484578" r:id="rId70"/>
    <p:sldLayoutId id="2147484579" r:id="rId71"/>
    <p:sldLayoutId id="2147484580" r:id="rId72"/>
    <p:sldLayoutId id="2147484581" r:id="rId73"/>
    <p:sldLayoutId id="2147484582" r:id="rId74"/>
    <p:sldLayoutId id="2147484583" r:id="rId75"/>
    <p:sldLayoutId id="2147484584" r:id="rId76"/>
    <p:sldLayoutId id="2147484585" r:id="rId77"/>
    <p:sldLayoutId id="2147484586" r:id="rId78"/>
    <p:sldLayoutId id="2147484587" r:id="rId79"/>
    <p:sldLayoutId id="2147484588" r:id="rId80"/>
    <p:sldLayoutId id="2147484589" r:id="rId81"/>
    <p:sldLayoutId id="2147484590" r:id="rId82"/>
    <p:sldLayoutId id="2147484591" r:id="rId83"/>
    <p:sldLayoutId id="2147484592" r:id="rId84"/>
    <p:sldLayoutId id="2147484593" r:id="rId85"/>
    <p:sldLayoutId id="2147484594" r:id="rId86"/>
    <p:sldLayoutId id="2147484595" r:id="rId87"/>
    <p:sldLayoutId id="2147484596" r:id="rId88"/>
    <p:sldLayoutId id="2147484597" r:id="rId89"/>
    <p:sldLayoutId id="2147484598" r:id="rId90"/>
    <p:sldLayoutId id="2147484599" r:id="rId91"/>
    <p:sldLayoutId id="2147484600" r:id="rId92"/>
    <p:sldLayoutId id="2147484601" r:id="rId93"/>
    <p:sldLayoutId id="2147484602" r:id="rId94"/>
    <p:sldLayoutId id="2147484603" r:id="rId95"/>
    <p:sldLayoutId id="2147484604" r:id="rId96"/>
    <p:sldLayoutId id="2147484605" r:id="rId97"/>
    <p:sldLayoutId id="2147484606" r:id="rId98"/>
    <p:sldLayoutId id="2147484607" r:id="rId99"/>
    <p:sldLayoutId id="2147484608" r:id="rId100"/>
    <p:sldLayoutId id="2147484609" r:id="rId101"/>
    <p:sldLayoutId id="2147484610" r:id="rId102"/>
    <p:sldLayoutId id="2147484611" r:id="rId103"/>
    <p:sldLayoutId id="2147484612" r:id="rId104"/>
    <p:sldLayoutId id="2147484613" r:id="rId105"/>
    <p:sldLayoutId id="2147484614" r:id="rId106"/>
    <p:sldLayoutId id="2147484615" r:id="rId107"/>
    <p:sldLayoutId id="2147484616" r:id="rId108"/>
    <p:sldLayoutId id="2147484617" r:id="rId109"/>
    <p:sldLayoutId id="2147484618" r:id="rId110"/>
    <p:sldLayoutId id="2147484619" r:id="rId111"/>
    <p:sldLayoutId id="2147484620" r:id="rId112"/>
    <p:sldLayoutId id="2147484621" r:id="rId113"/>
    <p:sldLayoutId id="2147484622" r:id="rId114"/>
    <p:sldLayoutId id="2147484623" r:id="rId115"/>
    <p:sldLayoutId id="2147484624" r:id="rId116"/>
    <p:sldLayoutId id="2147484625" r:id="rId117"/>
    <p:sldLayoutId id="2147484626" r:id="rId118"/>
    <p:sldLayoutId id="2147484627" r:id="rId119"/>
    <p:sldLayoutId id="2147484628" r:id="rId120"/>
    <p:sldLayoutId id="2147484629" r:id="rId121"/>
    <p:sldLayoutId id="2147484630" r:id="rId122"/>
    <p:sldLayoutId id="2147484631" r:id="rId123"/>
    <p:sldLayoutId id="2147484632" r:id="rId124"/>
    <p:sldLayoutId id="2147484633" r:id="rId125"/>
    <p:sldLayoutId id="2147484634" r:id="rId126"/>
    <p:sldLayoutId id="2147484635" r:id="rId127"/>
    <p:sldLayoutId id="2147484636" r:id="rId128"/>
    <p:sldLayoutId id="2147484637" r:id="rId129"/>
    <p:sldLayoutId id="2147484638" r:id="rId130"/>
    <p:sldLayoutId id="2147484639" r:id="rId131"/>
    <p:sldLayoutId id="2147484640" r:id="rId132"/>
    <p:sldLayoutId id="2147484641" r:id="rId133"/>
    <p:sldLayoutId id="2147484642" r:id="rId134"/>
    <p:sldLayoutId id="2147484643" r:id="rId135"/>
    <p:sldLayoutId id="2147484644" r:id="rId136"/>
    <p:sldLayoutId id="2147484645" r:id="rId137"/>
    <p:sldLayoutId id="2147484646" r:id="rId138"/>
    <p:sldLayoutId id="2147484647" r:id="rId139"/>
    <p:sldLayoutId id="2147484648" r:id="rId140"/>
    <p:sldLayoutId id="2147484649" r:id="rId141"/>
    <p:sldLayoutId id="2147484650" r:id="rId142"/>
    <p:sldLayoutId id="2147484651" r:id="rId143"/>
    <p:sldLayoutId id="2147484652" r:id="rId144"/>
    <p:sldLayoutId id="2147484653" r:id="rId145"/>
    <p:sldLayoutId id="2147484654" r:id="rId146"/>
    <p:sldLayoutId id="2147484655" r:id="rId147"/>
    <p:sldLayoutId id="2147484656" r:id="rId148"/>
    <p:sldLayoutId id="2147484657" r:id="rId149"/>
    <p:sldLayoutId id="2147484658" r:id="rId150"/>
    <p:sldLayoutId id="2147484659" r:id="rId151"/>
    <p:sldLayoutId id="2147484660" r:id="rId152"/>
    <p:sldLayoutId id="2147484661" r:id="rId153"/>
    <p:sldLayoutId id="2147484662" r:id="rId154"/>
    <p:sldLayoutId id="2147484663" r:id="rId155"/>
    <p:sldLayoutId id="2147484664" r:id="rId156"/>
    <p:sldLayoutId id="2147484665" r:id="rId157"/>
    <p:sldLayoutId id="2147484666" r:id="rId158"/>
    <p:sldLayoutId id="2147484667" r:id="rId159"/>
    <p:sldLayoutId id="2147484668" r:id="rId160"/>
    <p:sldLayoutId id="2147484669" r:id="rId161"/>
    <p:sldLayoutId id="2147484670" r:id="rId162"/>
    <p:sldLayoutId id="2147484671" r:id="rId163"/>
    <p:sldLayoutId id="2147484672" r:id="rId164"/>
    <p:sldLayoutId id="2147484673" r:id="rId165"/>
    <p:sldLayoutId id="2147484674" r:id="rId166"/>
    <p:sldLayoutId id="2147484675" r:id="rId167"/>
    <p:sldLayoutId id="2147484676" r:id="rId168"/>
    <p:sldLayoutId id="2147484677" r:id="rId169"/>
    <p:sldLayoutId id="2147484678" r:id="rId170"/>
    <p:sldLayoutId id="2147484679" r:id="rId171"/>
    <p:sldLayoutId id="2147484680" r:id="rId172"/>
    <p:sldLayoutId id="2147484681" r:id="rId173"/>
    <p:sldLayoutId id="2147484682" r:id="rId174"/>
    <p:sldLayoutId id="2147484683" r:id="rId175"/>
    <p:sldLayoutId id="2147484684" r:id="rId176"/>
    <p:sldLayoutId id="2147484685" r:id="rId177"/>
    <p:sldLayoutId id="2147484686" r:id="rId178"/>
    <p:sldLayoutId id="2147484687" r:id="rId179"/>
    <p:sldLayoutId id="2147484688" r:id="rId180"/>
    <p:sldLayoutId id="2147484689" r:id="rId181"/>
    <p:sldLayoutId id="2147484690" r:id="rId182"/>
    <p:sldLayoutId id="2147484691" r:id="rId183"/>
    <p:sldLayoutId id="2147484692" r:id="rId184"/>
    <p:sldLayoutId id="2147484693" r:id="rId185"/>
    <p:sldLayoutId id="2147484694" r:id="rId186"/>
    <p:sldLayoutId id="2147484695" r:id="rId187"/>
    <p:sldLayoutId id="2147484696" r:id="rId188"/>
    <p:sldLayoutId id="2147484697" r:id="rId189"/>
    <p:sldLayoutId id="2147484698" r:id="rId190"/>
    <p:sldLayoutId id="2147484699" r:id="rId191"/>
    <p:sldLayoutId id="2147484700" r:id="rId192"/>
    <p:sldLayoutId id="2147484701" r:id="rId193"/>
    <p:sldLayoutId id="2147484702" r:id="rId194"/>
    <p:sldLayoutId id="2147484703" r:id="rId195"/>
    <p:sldLayoutId id="2147484704" r:id="rId196"/>
    <p:sldLayoutId id="2147484705" r:id="rId197"/>
    <p:sldLayoutId id="2147484706" r:id="rId198"/>
    <p:sldLayoutId id="2147484707" r:id="rId199"/>
    <p:sldLayoutId id="2147484708" r:id="rId200"/>
    <p:sldLayoutId id="2147484709" r:id="rId201"/>
    <p:sldLayoutId id="2147484710" r:id="rId202"/>
    <p:sldLayoutId id="2147484711" r:id="rId203"/>
    <p:sldLayoutId id="2147484712" r:id="rId204"/>
    <p:sldLayoutId id="2147484713" r:id="rId205"/>
    <p:sldLayoutId id="2147484714" r:id="rId206"/>
    <p:sldLayoutId id="2147484715" r:id="rId207"/>
    <p:sldLayoutId id="2147484716" r:id="rId208"/>
    <p:sldLayoutId id="2147484717" r:id="rId209"/>
    <p:sldLayoutId id="2147484718" r:id="rId210"/>
    <p:sldLayoutId id="2147484719" r:id="rId211"/>
    <p:sldLayoutId id="2147484720" r:id="rId212"/>
    <p:sldLayoutId id="2147484721" r:id="rId213"/>
    <p:sldLayoutId id="2147484722" r:id="rId214"/>
    <p:sldLayoutId id="2147484723" r:id="rId215"/>
    <p:sldLayoutId id="2147484724" r:id="rId216"/>
    <p:sldLayoutId id="2147484725" r:id="rId217"/>
    <p:sldLayoutId id="2147484726" r:id="rId218"/>
    <p:sldLayoutId id="2147484727" r:id="rId219"/>
    <p:sldLayoutId id="2147484728" r:id="rId220"/>
    <p:sldLayoutId id="2147484729" r:id="rId221"/>
    <p:sldLayoutId id="2147484730" r:id="rId222"/>
    <p:sldLayoutId id="2147484731" r:id="rId223"/>
    <p:sldLayoutId id="2147484732" r:id="rId224"/>
    <p:sldLayoutId id="2147484733" r:id="rId225"/>
    <p:sldLayoutId id="2147484734" r:id="rId226"/>
    <p:sldLayoutId id="2147484735" r:id="rId227"/>
    <p:sldLayoutId id="2147484736" r:id="rId228"/>
    <p:sldLayoutId id="2147484737" r:id="rId229"/>
    <p:sldLayoutId id="2147484738" r:id="rId230"/>
    <p:sldLayoutId id="2147484739" r:id="rId231"/>
    <p:sldLayoutId id="2147484740" r:id="rId232"/>
    <p:sldLayoutId id="2147484741" r:id="rId233"/>
    <p:sldLayoutId id="2147484742" r:id="rId234"/>
    <p:sldLayoutId id="2147484743" r:id="rId235"/>
    <p:sldLayoutId id="2147484744" r:id="rId236"/>
    <p:sldLayoutId id="2147484745" r:id="rId237"/>
    <p:sldLayoutId id="2147484746" r:id="rId238"/>
    <p:sldLayoutId id="2147484747" r:id="rId239"/>
    <p:sldLayoutId id="2147484748" r:id="rId240"/>
    <p:sldLayoutId id="2147484749" r:id="rId241"/>
    <p:sldLayoutId id="2147484750" r:id="rId242"/>
    <p:sldLayoutId id="2147484751" r:id="rId243"/>
    <p:sldLayoutId id="2147484752" r:id="rId244"/>
    <p:sldLayoutId id="2147484753" r:id="rId245"/>
    <p:sldLayoutId id="2147484754" r:id="rId246"/>
    <p:sldLayoutId id="2147484755" r:id="rId247"/>
    <p:sldLayoutId id="2147484756" r:id="rId248"/>
    <p:sldLayoutId id="2147484757" r:id="rId249"/>
    <p:sldLayoutId id="2147484758" r:id="rId250"/>
    <p:sldLayoutId id="2147484759" r:id="rId251"/>
    <p:sldLayoutId id="2147484760" r:id="rId252"/>
    <p:sldLayoutId id="2147484761" r:id="rId253"/>
    <p:sldLayoutId id="2147484762" r:id="rId254"/>
    <p:sldLayoutId id="2147484763" r:id="rId255"/>
    <p:sldLayoutId id="2147484764" r:id="rId256"/>
    <p:sldLayoutId id="2147484765" r:id="rId257"/>
    <p:sldLayoutId id="2147484766" r:id="rId258"/>
    <p:sldLayoutId id="2147484767" r:id="rId259"/>
    <p:sldLayoutId id="2147484768" r:id="rId260"/>
    <p:sldLayoutId id="2147484769" r:id="rId261"/>
    <p:sldLayoutId id="2147484770" r:id="rId262"/>
    <p:sldLayoutId id="2147484771" r:id="rId263"/>
    <p:sldLayoutId id="2147484772" r:id="rId264"/>
    <p:sldLayoutId id="2147484773" r:id="rId265"/>
    <p:sldLayoutId id="2147484774" r:id="rId266"/>
    <p:sldLayoutId id="2147484775" r:id="rId267"/>
    <p:sldLayoutId id="2147484776" r:id="rId268"/>
    <p:sldLayoutId id="2147484777" r:id="rId269"/>
    <p:sldLayoutId id="2147484778" r:id="rId270"/>
    <p:sldLayoutId id="2147484779" r:id="rId271"/>
    <p:sldLayoutId id="2147484780" r:id="rId272"/>
    <p:sldLayoutId id="2147484781" r:id="rId273"/>
    <p:sldLayoutId id="2147484782" r:id="rId274"/>
    <p:sldLayoutId id="2147484783" r:id="rId275"/>
    <p:sldLayoutId id="2147484784" r:id="rId276"/>
    <p:sldLayoutId id="2147484785" r:id="rId277"/>
    <p:sldLayoutId id="2147484786" r:id="rId278"/>
    <p:sldLayoutId id="2147484787" r:id="rId279"/>
    <p:sldLayoutId id="2147484788" r:id="rId280"/>
    <p:sldLayoutId id="2147484789" r:id="rId281"/>
    <p:sldLayoutId id="2147484790" r:id="rId282"/>
    <p:sldLayoutId id="2147484791" r:id="rId283"/>
    <p:sldLayoutId id="2147484792" r:id="rId284"/>
    <p:sldLayoutId id="2147484793" r:id="rId285"/>
    <p:sldLayoutId id="2147484794" r:id="rId286"/>
    <p:sldLayoutId id="2147484795" r:id="rId287"/>
    <p:sldLayoutId id="2147484796" r:id="rId288"/>
    <p:sldLayoutId id="2147484797" r:id="rId289"/>
    <p:sldLayoutId id="2147484798" r:id="rId290"/>
    <p:sldLayoutId id="2147484799" r:id="rId291"/>
    <p:sldLayoutId id="2147484800" r:id="rId292"/>
    <p:sldLayoutId id="2147484801" r:id="rId293"/>
    <p:sldLayoutId id="2147484802" r:id="rId294"/>
    <p:sldLayoutId id="2147484803" r:id="rId295"/>
    <p:sldLayoutId id="2147484804" r:id="rId296"/>
    <p:sldLayoutId id="2147484805" r:id="rId297"/>
    <p:sldLayoutId id="2147484806" r:id="rId298"/>
    <p:sldLayoutId id="2147484807" r:id="rId299"/>
    <p:sldLayoutId id="2147484808" r:id="rId300"/>
    <p:sldLayoutId id="2147484809" r:id="rId301"/>
    <p:sldLayoutId id="2147484810" r:id="rId302"/>
    <p:sldLayoutId id="2147484811" r:id="rId303"/>
    <p:sldLayoutId id="2147484812" r:id="rId304"/>
    <p:sldLayoutId id="2147484813" r:id="rId305"/>
    <p:sldLayoutId id="2147484814" r:id="rId306"/>
    <p:sldLayoutId id="2147484815" r:id="rId307"/>
    <p:sldLayoutId id="2147484816" r:id="rId308"/>
    <p:sldLayoutId id="2147484817" r:id="rId309"/>
    <p:sldLayoutId id="2147484818" r:id="rId310"/>
    <p:sldLayoutId id="2147484819" r:id="rId311"/>
    <p:sldLayoutId id="2147484820" r:id="rId312"/>
    <p:sldLayoutId id="2147484821" r:id="rId313"/>
    <p:sldLayoutId id="2147484822" r:id="rId314"/>
    <p:sldLayoutId id="2147484823" r:id="rId315"/>
    <p:sldLayoutId id="2147484824" r:id="rId316"/>
    <p:sldLayoutId id="2147484825" r:id="rId317"/>
    <p:sldLayoutId id="2147484826" r:id="rId318"/>
    <p:sldLayoutId id="2147484827" r:id="rId319"/>
    <p:sldLayoutId id="2147484828" r:id="rId320"/>
    <p:sldLayoutId id="2147484829" r:id="rId321"/>
    <p:sldLayoutId id="2147484830" r:id="rId322"/>
    <p:sldLayoutId id="2147484831" r:id="rId323"/>
    <p:sldLayoutId id="2147484832" r:id="rId324"/>
    <p:sldLayoutId id="2147484833" r:id="rId325"/>
    <p:sldLayoutId id="2147484834" r:id="rId326"/>
    <p:sldLayoutId id="2147484835" r:id="rId327"/>
    <p:sldLayoutId id="2147484836" r:id="rId328"/>
    <p:sldLayoutId id="2147484837" r:id="rId329"/>
    <p:sldLayoutId id="2147484838" r:id="rId330"/>
    <p:sldLayoutId id="2147484839" r:id="rId331"/>
    <p:sldLayoutId id="2147484840" r:id="rId332"/>
    <p:sldLayoutId id="2147484841" r:id="rId333"/>
    <p:sldLayoutId id="2147484842" r:id="rId334"/>
    <p:sldLayoutId id="2147484843" r:id="rId335"/>
    <p:sldLayoutId id="2147484844" r:id="rId336"/>
    <p:sldLayoutId id="2147484845" r:id="rId337"/>
    <p:sldLayoutId id="2147484846" r:id="rId338"/>
    <p:sldLayoutId id="2147484847" r:id="rId339"/>
    <p:sldLayoutId id="2147484848" r:id="rId340"/>
    <p:sldLayoutId id="2147484849" r:id="rId341"/>
    <p:sldLayoutId id="2147484850" r:id="rId342"/>
    <p:sldLayoutId id="2147484851" r:id="rId343"/>
    <p:sldLayoutId id="2147484852" r:id="rId344"/>
    <p:sldLayoutId id="2147484853" r:id="rId345"/>
    <p:sldLayoutId id="2147484854" r:id="rId346"/>
    <p:sldLayoutId id="2147484855" r:id="rId347"/>
    <p:sldLayoutId id="2147484856" r:id="rId348"/>
    <p:sldLayoutId id="2147484857" r:id="rId349"/>
    <p:sldLayoutId id="2147484858" r:id="rId350"/>
    <p:sldLayoutId id="2147484859" r:id="rId351"/>
    <p:sldLayoutId id="2147484860" r:id="rId352"/>
    <p:sldLayoutId id="2147484861" r:id="rId353"/>
    <p:sldLayoutId id="2147484862" r:id="rId354"/>
    <p:sldLayoutId id="2147484863" r:id="rId355"/>
    <p:sldLayoutId id="2147484864" r:id="rId356"/>
    <p:sldLayoutId id="2147484865" r:id="rId357"/>
    <p:sldLayoutId id="2147484866" r:id="rId358"/>
    <p:sldLayoutId id="2147484867" r:id="rId359"/>
    <p:sldLayoutId id="2147484868" r:id="rId360"/>
    <p:sldLayoutId id="2147484869" r:id="rId361"/>
    <p:sldLayoutId id="2147484870" r:id="rId362"/>
    <p:sldLayoutId id="2147484871" r:id="rId363"/>
    <p:sldLayoutId id="2147484872" r:id="rId364"/>
    <p:sldLayoutId id="2147484873" r:id="rId365"/>
    <p:sldLayoutId id="2147484874" r:id="rId366"/>
    <p:sldLayoutId id="2147484875" r:id="rId367"/>
    <p:sldLayoutId id="2147484876" r:id="rId368"/>
    <p:sldLayoutId id="2147484877" r:id="rId369"/>
    <p:sldLayoutId id="2147484878" r:id="rId370"/>
    <p:sldLayoutId id="2147484879" r:id="rId371"/>
    <p:sldLayoutId id="2147484880" r:id="rId372"/>
    <p:sldLayoutId id="2147484881" r:id="rId373"/>
    <p:sldLayoutId id="2147484882" r:id="rId374"/>
    <p:sldLayoutId id="2147484883" r:id="rId375"/>
    <p:sldLayoutId id="2147484884" r:id="rId376"/>
    <p:sldLayoutId id="2147484885" r:id="rId377"/>
    <p:sldLayoutId id="2147484886" r:id="rId378"/>
    <p:sldLayoutId id="2147484887" r:id="rId379"/>
    <p:sldLayoutId id="2147484888" r:id="rId380"/>
    <p:sldLayoutId id="2147484889" r:id="rId381"/>
    <p:sldLayoutId id="2147484890" r:id="rId382"/>
    <p:sldLayoutId id="2147484891" r:id="rId383"/>
    <p:sldLayoutId id="2147484892" r:id="rId384"/>
    <p:sldLayoutId id="2147484893" r:id="rId385"/>
    <p:sldLayoutId id="2147484894" r:id="rId386"/>
    <p:sldLayoutId id="2147484895" r:id="rId387"/>
    <p:sldLayoutId id="2147484896" r:id="rId388"/>
    <p:sldLayoutId id="2147484897" r:id="rId389"/>
    <p:sldLayoutId id="2147484898" r:id="rId390"/>
    <p:sldLayoutId id="2147484899" r:id="rId391"/>
    <p:sldLayoutId id="2147484900" r:id="rId392"/>
    <p:sldLayoutId id="2147484901" r:id="rId393"/>
    <p:sldLayoutId id="2147484902" r:id="rId394"/>
    <p:sldLayoutId id="2147484903" r:id="rId395"/>
    <p:sldLayoutId id="2147484904" r:id="rId396"/>
    <p:sldLayoutId id="2147484905" r:id="rId397"/>
    <p:sldLayoutId id="2147484906" r:id="rId398"/>
    <p:sldLayoutId id="2147484907" r:id="rId399"/>
    <p:sldLayoutId id="2147484908" r:id="rId400"/>
    <p:sldLayoutId id="2147484909" r:id="rId401"/>
    <p:sldLayoutId id="2147484910" r:id="rId402"/>
    <p:sldLayoutId id="2147484911" r:id="rId403"/>
    <p:sldLayoutId id="2147484912" r:id="rId404"/>
    <p:sldLayoutId id="2147484913" r:id="rId405"/>
    <p:sldLayoutId id="2147484914" r:id="rId406"/>
    <p:sldLayoutId id="2147484915" r:id="rId407"/>
    <p:sldLayoutId id="2147484916" r:id="rId408"/>
    <p:sldLayoutId id="2147484917" r:id="rId409"/>
    <p:sldLayoutId id="2147484918" r:id="rId410"/>
    <p:sldLayoutId id="2147484919" r:id="rId411"/>
    <p:sldLayoutId id="2147484920" r:id="rId412"/>
    <p:sldLayoutId id="2147484921" r:id="rId413"/>
    <p:sldLayoutId id="2147484922" r:id="rId414"/>
    <p:sldLayoutId id="2147484923" r:id="rId415"/>
    <p:sldLayoutId id="2147484924" r:id="rId416"/>
    <p:sldLayoutId id="2147484925" r:id="rId417"/>
    <p:sldLayoutId id="2147484926" r:id="rId418"/>
    <p:sldLayoutId id="2147484927" r:id="rId419"/>
    <p:sldLayoutId id="2147484928" r:id="rId420"/>
    <p:sldLayoutId id="2147484929" r:id="rId421"/>
    <p:sldLayoutId id="2147484930" r:id="rId422"/>
    <p:sldLayoutId id="2147484931" r:id="rId423"/>
    <p:sldLayoutId id="2147484932" r:id="rId424"/>
    <p:sldLayoutId id="2147484933" r:id="rId425"/>
    <p:sldLayoutId id="2147484934" r:id="rId426"/>
    <p:sldLayoutId id="2147484935" r:id="rId427"/>
    <p:sldLayoutId id="2147484936" r:id="rId428"/>
    <p:sldLayoutId id="2147484937" r:id="rId429"/>
    <p:sldLayoutId id="2147484938" r:id="rId430"/>
    <p:sldLayoutId id="2147484939" r:id="rId431"/>
    <p:sldLayoutId id="2147484940" r:id="rId432"/>
    <p:sldLayoutId id="2147484941" r:id="rId433"/>
    <p:sldLayoutId id="2147484942" r:id="rId434"/>
    <p:sldLayoutId id="2147484943" r:id="rId435"/>
    <p:sldLayoutId id="2147484944" r:id="rId436"/>
    <p:sldLayoutId id="2147484945" r:id="rId437"/>
    <p:sldLayoutId id="2147484946" r:id="rId438"/>
    <p:sldLayoutId id="2147484947" r:id="rId439"/>
    <p:sldLayoutId id="2147484948" r:id="rId440"/>
    <p:sldLayoutId id="2147484949" r:id="rId441"/>
    <p:sldLayoutId id="2147484950" r:id="rId442"/>
    <p:sldLayoutId id="2147484951" r:id="rId443"/>
    <p:sldLayoutId id="2147484952" r:id="rId444"/>
    <p:sldLayoutId id="2147484953" r:id="rId445"/>
    <p:sldLayoutId id="2147484954" r:id="rId446"/>
    <p:sldLayoutId id="2147484955" r:id="rId447"/>
    <p:sldLayoutId id="2147484956" r:id="rId448"/>
    <p:sldLayoutId id="2147484957" r:id="rId449"/>
    <p:sldLayoutId id="2147484958" r:id="rId450"/>
    <p:sldLayoutId id="2147484959" r:id="rId451"/>
    <p:sldLayoutId id="2147484960" r:id="rId452"/>
    <p:sldLayoutId id="2147484961" r:id="rId453"/>
    <p:sldLayoutId id="2147484962" r:id="rId454"/>
    <p:sldLayoutId id="2147484963" r:id="rId45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5" name="Google Shape;12675;g3681a448973_2_25717"/>
          <p:cNvSpPr/>
          <p:nvPr/>
        </p:nvSpPr>
        <p:spPr>
          <a:xfrm>
            <a:off x="1524" y="0"/>
            <a:ext cx="12189000" cy="6858000"/>
          </a:xfrm>
          <a:prstGeom prst="rect">
            <a:avLst/>
          </a:prstGeom>
          <a:solidFill>
            <a:schemeClr val="lt2">
              <a:alpha val="44705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676" name="Google Shape;12676;g3681a448973_2_25717"/>
          <p:cNvSpPr/>
          <p:nvPr/>
        </p:nvSpPr>
        <p:spPr>
          <a:xfrm>
            <a:off x="1446276" y="685800"/>
            <a:ext cx="107442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12677" name="Google Shape;12677;g3681a448973_2_25717" descr="Tag=AccentColor&#10;Flavor=Light&#10;Target=Line"/>
          <p:cNvCxnSpPr/>
          <p:nvPr/>
        </p:nvCxnSpPr>
        <p:spPr>
          <a:xfrm rot="10800000">
            <a:off x="11496184" y="5610"/>
            <a:ext cx="0" cy="6858000"/>
          </a:xfrm>
          <a:prstGeom prst="straightConnector1">
            <a:avLst/>
          </a:prstGeom>
          <a:noFill/>
          <a:ln w="9525" cap="rnd" cmpd="sng">
            <a:solidFill>
              <a:schemeClr val="accent1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2678" name="Google Shape;12678;g3681a448973_2_25717" descr="Tag=AccentColor&#10;Flavor=Light&#10;Target=Line"/>
          <p:cNvCxnSpPr/>
          <p:nvPr/>
        </p:nvCxnSpPr>
        <p:spPr>
          <a:xfrm>
            <a:off x="1524" y="6172200"/>
            <a:ext cx="12192000" cy="0"/>
          </a:xfrm>
          <a:prstGeom prst="straightConnector1">
            <a:avLst/>
          </a:prstGeom>
          <a:noFill/>
          <a:ln w="9525" cap="rnd" cmpd="sng">
            <a:solidFill>
              <a:schemeClr val="accent1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12679" name="Google Shape;12679;g3681a448973_2_25717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Open Sans Light"/>
              <a:buNone/>
              <a:defRPr sz="3600" b="0" i="0" u="none" strike="noStrike" cap="none">
                <a:solidFill>
                  <a:schemeClr val="dk2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680" name="Google Shape;12680;g3681a448973_2_25717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Noto Sans Symbols"/>
              <a:buChar char="⬩"/>
              <a:defRPr sz="18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Noto Sans Symbols"/>
              <a:buChar char="⬩"/>
              <a:defRPr sz="16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oto Sans Symbols"/>
              <a:buChar char="⬩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oto Sans Symbols"/>
              <a:buChar char="⬩"/>
              <a:defRPr sz="12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Noto Sans Symbols"/>
              <a:buChar char="⬩"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81" name="Google Shape;12681;g3681a448973_2_25717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82" name="Google Shape;12682;g3681a448973_2_25717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83" name="Google Shape;12683;g3681a448973_2_25717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65" r:id="rId1"/>
    <p:sldLayoutId id="2147484966" r:id="rId2"/>
    <p:sldLayoutId id="2147484967" r:id="rId3"/>
    <p:sldLayoutId id="2147484968" r:id="rId4"/>
    <p:sldLayoutId id="2147484969" r:id="rId5"/>
    <p:sldLayoutId id="2147484970" r:id="rId6"/>
    <p:sldLayoutId id="2147484971" r:id="rId7"/>
    <p:sldLayoutId id="2147484972" r:id="rId8"/>
    <p:sldLayoutId id="2147484973" r:id="rId9"/>
    <p:sldLayoutId id="2147484974" r:id="rId10"/>
    <p:sldLayoutId id="2147484975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8" name="Google Shape;12758;p4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Play"/>
              <a:buNone/>
              <a:defRPr sz="4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759" name="Google Shape;12759;p4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760" name="Google Shape;12760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761" name="Google Shape;12761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762" name="Google Shape;12762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77" r:id="rId1"/>
    <p:sldLayoutId id="2147484978" r:id="rId2"/>
    <p:sldLayoutId id="2147484979" r:id="rId3"/>
    <p:sldLayoutId id="2147484980" r:id="rId4"/>
    <p:sldLayoutId id="2147484981" r:id="rId5"/>
    <p:sldLayoutId id="2147484982" r:id="rId6"/>
    <p:sldLayoutId id="2147484983" r:id="rId7"/>
    <p:sldLayoutId id="2147484984" r:id="rId8"/>
    <p:sldLayoutId id="2147484985" r:id="rId9"/>
    <p:sldLayoutId id="2147484986" r:id="rId10"/>
    <p:sldLayoutId id="2147484987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3" name="Google Shape;12833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834" name="Google Shape;12834;p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835" name="Google Shape;12835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836" name="Google Shape;12836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89" r:id="rId1"/>
    <p:sldLayoutId id="2147484990" r:id="rId2"/>
    <p:sldLayoutId id="2147484991" r:id="rId3"/>
    <p:sldLayoutId id="2147484992" r:id="rId4"/>
    <p:sldLayoutId id="2147484993" r:id="rId5"/>
    <p:sldLayoutId id="2147484994" r:id="rId6"/>
    <p:sldLayoutId id="2147484995" r:id="rId7"/>
    <p:sldLayoutId id="2147484996" r:id="rId8"/>
    <p:sldLayoutId id="2147484997" r:id="rId9"/>
    <p:sldLayoutId id="2147484998" r:id="rId10"/>
    <p:sldLayoutId id="2147484999" r:id="rId11"/>
    <p:sldLayoutId id="2147485000" r:id="rId12"/>
    <p:sldLayoutId id="2147485001" r:id="rId13"/>
    <p:sldLayoutId id="2147485002" r:id="rId14"/>
    <p:sldLayoutId id="2147485003" r:id="rId15"/>
    <p:sldLayoutId id="2147485004" r:id="rId16"/>
    <p:sldLayoutId id="2147485005" r:id="rId17"/>
    <p:sldLayoutId id="2147485006" r:id="rId18"/>
    <p:sldLayoutId id="2147485007" r:id="rId19"/>
    <p:sldLayoutId id="2147485008" r:id="rId20"/>
    <p:sldLayoutId id="2147485009" r:id="rId21"/>
    <p:sldLayoutId id="2147485010" r:id="rId22"/>
    <p:sldLayoutId id="2147485011" r:id="rId23"/>
    <p:sldLayoutId id="2147485012" r:id="rId24"/>
    <p:sldLayoutId id="2147485013" r:id="rId25"/>
    <p:sldLayoutId id="2147485014" r:id="rId26"/>
    <p:sldLayoutId id="2147485015" r:id="rId27"/>
    <p:sldLayoutId id="2147485016" r:id="rId28"/>
    <p:sldLayoutId id="2147485017" r:id="rId29"/>
    <p:sldLayoutId id="2147485018" r:id="rId30"/>
    <p:sldLayoutId id="2147485019" r:id="rId31"/>
    <p:sldLayoutId id="2147485020" r:id="rId32"/>
    <p:sldLayoutId id="2147485021" r:id="rId33"/>
    <p:sldLayoutId id="2147485022" r:id="rId34"/>
    <p:sldLayoutId id="2147485023" r:id="rId35"/>
    <p:sldLayoutId id="2147485024" r:id="rId36"/>
    <p:sldLayoutId id="2147485025" r:id="rId37"/>
    <p:sldLayoutId id="2147485026" r:id="rId38"/>
    <p:sldLayoutId id="2147485027" r:id="rId39"/>
    <p:sldLayoutId id="2147485028" r:id="rId40"/>
    <p:sldLayoutId id="2147485029" r:id="rId41"/>
    <p:sldLayoutId id="2147485030" r:id="rId42"/>
    <p:sldLayoutId id="2147485031" r:id="rId43"/>
    <p:sldLayoutId id="2147485032" r:id="rId44"/>
    <p:sldLayoutId id="2147485033" r:id="rId45"/>
    <p:sldLayoutId id="2147485034" r:id="rId46"/>
    <p:sldLayoutId id="2147485035" r:id="rId47"/>
    <p:sldLayoutId id="2147485036" r:id="rId48"/>
    <p:sldLayoutId id="2147485037" r:id="rId49"/>
    <p:sldLayoutId id="2147485038" r:id="rId50"/>
    <p:sldLayoutId id="2147485039" r:id="rId51"/>
    <p:sldLayoutId id="2147485040" r:id="rId52"/>
    <p:sldLayoutId id="2147485041" r:id="rId53"/>
    <p:sldLayoutId id="2147485042" r:id="rId54"/>
    <p:sldLayoutId id="2147485043" r:id="rId55"/>
    <p:sldLayoutId id="2147485044" r:id="rId56"/>
    <p:sldLayoutId id="2147485045" r:id="rId57"/>
    <p:sldLayoutId id="2147485046" r:id="rId58"/>
    <p:sldLayoutId id="2147485047" r:id="rId59"/>
    <p:sldLayoutId id="2147485048" r:id="rId60"/>
    <p:sldLayoutId id="2147485049" r:id="rId61"/>
    <p:sldLayoutId id="2147485050" r:id="rId62"/>
    <p:sldLayoutId id="2147485051" r:id="rId63"/>
    <p:sldLayoutId id="2147485052" r:id="rId64"/>
    <p:sldLayoutId id="2147485053" r:id="rId65"/>
    <p:sldLayoutId id="2147485054" r:id="rId66"/>
    <p:sldLayoutId id="2147485055" r:id="rId67"/>
    <p:sldLayoutId id="2147485056" r:id="rId68"/>
    <p:sldLayoutId id="2147485057" r:id="rId69"/>
    <p:sldLayoutId id="2147485058" r:id="rId70"/>
    <p:sldLayoutId id="2147485059" r:id="rId71"/>
    <p:sldLayoutId id="2147485060" r:id="rId72"/>
    <p:sldLayoutId id="2147485061" r:id="rId73"/>
    <p:sldLayoutId id="2147485062" r:id="rId74"/>
    <p:sldLayoutId id="2147485063" r:id="rId75"/>
    <p:sldLayoutId id="2147485064" r:id="rId76"/>
    <p:sldLayoutId id="2147485065" r:id="rId77"/>
    <p:sldLayoutId id="2147485066" r:id="rId78"/>
    <p:sldLayoutId id="2147485067" r:id="rId79"/>
    <p:sldLayoutId id="2147485068" r:id="rId80"/>
    <p:sldLayoutId id="2147485069" r:id="rId81"/>
    <p:sldLayoutId id="2147485070" r:id="rId82"/>
    <p:sldLayoutId id="2147485071" r:id="rId83"/>
    <p:sldLayoutId id="2147485072" r:id="rId84"/>
    <p:sldLayoutId id="2147485073" r:id="rId85"/>
    <p:sldLayoutId id="2147485074" r:id="rId86"/>
    <p:sldLayoutId id="2147485075" r:id="rId87"/>
    <p:sldLayoutId id="2147485076" r:id="rId88"/>
    <p:sldLayoutId id="2147485077" r:id="rId89"/>
    <p:sldLayoutId id="2147485078" r:id="rId90"/>
    <p:sldLayoutId id="2147485079" r:id="rId91"/>
    <p:sldLayoutId id="2147485080" r:id="rId92"/>
    <p:sldLayoutId id="2147485081" r:id="rId93"/>
    <p:sldLayoutId id="2147485082" r:id="rId94"/>
    <p:sldLayoutId id="2147485083" r:id="rId95"/>
    <p:sldLayoutId id="2147485084" r:id="rId96"/>
    <p:sldLayoutId id="2147485085" r:id="rId97"/>
    <p:sldLayoutId id="2147485086" r:id="rId98"/>
    <p:sldLayoutId id="2147485087" r:id="rId99"/>
    <p:sldLayoutId id="2147485088" r:id="rId100"/>
    <p:sldLayoutId id="2147485089" r:id="rId101"/>
    <p:sldLayoutId id="2147485090" r:id="rId102"/>
    <p:sldLayoutId id="2147485091" r:id="rId103"/>
    <p:sldLayoutId id="2147485092" r:id="rId104"/>
    <p:sldLayoutId id="2147485093" r:id="rId105"/>
    <p:sldLayoutId id="2147485094" r:id="rId106"/>
    <p:sldLayoutId id="2147485095" r:id="rId107"/>
    <p:sldLayoutId id="2147485096" r:id="rId108"/>
    <p:sldLayoutId id="2147485097" r:id="rId109"/>
    <p:sldLayoutId id="2147485098" r:id="rId110"/>
    <p:sldLayoutId id="2147485099" r:id="rId111"/>
    <p:sldLayoutId id="2147485100" r:id="rId112"/>
    <p:sldLayoutId id="2147485101" r:id="rId113"/>
    <p:sldLayoutId id="2147485102" r:id="rId114"/>
    <p:sldLayoutId id="2147485103" r:id="rId115"/>
    <p:sldLayoutId id="2147485104" r:id="rId116"/>
    <p:sldLayoutId id="2147485105" r:id="rId117"/>
    <p:sldLayoutId id="2147485106" r:id="rId118"/>
    <p:sldLayoutId id="2147485107" r:id="rId119"/>
    <p:sldLayoutId id="2147485108" r:id="rId120"/>
    <p:sldLayoutId id="2147485109" r:id="rId121"/>
    <p:sldLayoutId id="2147485110" r:id="rId122"/>
    <p:sldLayoutId id="2147485111" r:id="rId123"/>
    <p:sldLayoutId id="2147485112" r:id="rId124"/>
    <p:sldLayoutId id="2147485113" r:id="rId125"/>
    <p:sldLayoutId id="2147485114" r:id="rId126"/>
    <p:sldLayoutId id="2147485115" r:id="rId127"/>
    <p:sldLayoutId id="2147485116" r:id="rId128"/>
    <p:sldLayoutId id="2147485117" r:id="rId129"/>
    <p:sldLayoutId id="2147485118" r:id="rId130"/>
    <p:sldLayoutId id="2147485119" r:id="rId131"/>
    <p:sldLayoutId id="2147485120" r:id="rId132"/>
    <p:sldLayoutId id="2147485121" r:id="rId133"/>
    <p:sldLayoutId id="2147485122" r:id="rId134"/>
    <p:sldLayoutId id="2147485123" r:id="rId135"/>
    <p:sldLayoutId id="2147485124" r:id="rId136"/>
    <p:sldLayoutId id="2147485125" r:id="rId137"/>
    <p:sldLayoutId id="2147485126" r:id="rId138"/>
    <p:sldLayoutId id="2147485127" r:id="rId139"/>
    <p:sldLayoutId id="2147485128" r:id="rId140"/>
    <p:sldLayoutId id="2147485129" r:id="rId141"/>
    <p:sldLayoutId id="2147485130" r:id="rId142"/>
    <p:sldLayoutId id="2147485131" r:id="rId143"/>
    <p:sldLayoutId id="2147485132" r:id="rId144"/>
    <p:sldLayoutId id="2147485133" r:id="rId145"/>
    <p:sldLayoutId id="2147485134" r:id="rId146"/>
    <p:sldLayoutId id="2147485135" r:id="rId147"/>
    <p:sldLayoutId id="2147485136" r:id="rId148"/>
    <p:sldLayoutId id="2147485137" r:id="rId149"/>
    <p:sldLayoutId id="2147485138" r:id="rId150"/>
    <p:sldLayoutId id="2147485139" r:id="rId151"/>
    <p:sldLayoutId id="2147485140" r:id="rId152"/>
    <p:sldLayoutId id="2147485141" r:id="rId153"/>
    <p:sldLayoutId id="2147485142" r:id="rId154"/>
    <p:sldLayoutId id="2147485143" r:id="rId155"/>
    <p:sldLayoutId id="2147485144" r:id="rId156"/>
    <p:sldLayoutId id="2147485145" r:id="rId157"/>
    <p:sldLayoutId id="2147485146" r:id="rId158"/>
    <p:sldLayoutId id="2147485147" r:id="rId159"/>
    <p:sldLayoutId id="2147485148" r:id="rId160"/>
    <p:sldLayoutId id="2147485149" r:id="rId161"/>
    <p:sldLayoutId id="2147485150" r:id="rId162"/>
    <p:sldLayoutId id="2147485151" r:id="rId163"/>
    <p:sldLayoutId id="2147485152" r:id="rId164"/>
    <p:sldLayoutId id="2147485153" r:id="rId165"/>
    <p:sldLayoutId id="2147485154" r:id="rId166"/>
    <p:sldLayoutId id="2147485155" r:id="rId167"/>
    <p:sldLayoutId id="2147485156" r:id="rId168"/>
    <p:sldLayoutId id="2147485157" r:id="rId169"/>
    <p:sldLayoutId id="2147485158" r:id="rId170"/>
    <p:sldLayoutId id="2147485159" r:id="rId171"/>
    <p:sldLayoutId id="2147485160" r:id="rId172"/>
    <p:sldLayoutId id="2147485161" r:id="rId173"/>
    <p:sldLayoutId id="2147485162" r:id="rId174"/>
    <p:sldLayoutId id="2147485163" r:id="rId175"/>
    <p:sldLayoutId id="2147485164" r:id="rId176"/>
    <p:sldLayoutId id="2147485165" r:id="rId177"/>
    <p:sldLayoutId id="2147485166" r:id="rId178"/>
    <p:sldLayoutId id="2147485167" r:id="rId179"/>
    <p:sldLayoutId id="2147485168" r:id="rId180"/>
    <p:sldLayoutId id="2147485169" r:id="rId181"/>
    <p:sldLayoutId id="2147485170" r:id="rId182"/>
    <p:sldLayoutId id="2147485171" r:id="rId183"/>
    <p:sldLayoutId id="2147485172" r:id="rId184"/>
    <p:sldLayoutId id="2147485173" r:id="rId185"/>
    <p:sldLayoutId id="2147485174" r:id="rId186"/>
    <p:sldLayoutId id="2147485175" r:id="rId187"/>
    <p:sldLayoutId id="2147485176" r:id="rId188"/>
    <p:sldLayoutId id="2147485177" r:id="rId189"/>
    <p:sldLayoutId id="2147485178" r:id="rId190"/>
    <p:sldLayoutId id="2147485179" r:id="rId191"/>
    <p:sldLayoutId id="2147485180" r:id="rId192"/>
    <p:sldLayoutId id="2147485181" r:id="rId193"/>
    <p:sldLayoutId id="2147485182" r:id="rId194"/>
    <p:sldLayoutId id="2147485183" r:id="rId195"/>
    <p:sldLayoutId id="2147485184" r:id="rId196"/>
    <p:sldLayoutId id="2147485185" r:id="rId197"/>
    <p:sldLayoutId id="2147485186" r:id="rId198"/>
    <p:sldLayoutId id="2147485187" r:id="rId199"/>
    <p:sldLayoutId id="2147485188" r:id="rId200"/>
    <p:sldLayoutId id="2147485189" r:id="rId201"/>
    <p:sldLayoutId id="2147485190" r:id="rId202"/>
    <p:sldLayoutId id="2147485191" r:id="rId203"/>
    <p:sldLayoutId id="2147485192" r:id="rId204"/>
    <p:sldLayoutId id="2147485193" r:id="rId205"/>
    <p:sldLayoutId id="2147485194" r:id="rId206"/>
    <p:sldLayoutId id="2147485195" r:id="rId207"/>
    <p:sldLayoutId id="2147485196" r:id="rId208"/>
    <p:sldLayoutId id="2147485197" r:id="rId209"/>
    <p:sldLayoutId id="2147485198" r:id="rId210"/>
    <p:sldLayoutId id="2147485199" r:id="rId211"/>
    <p:sldLayoutId id="2147485200" r:id="rId212"/>
    <p:sldLayoutId id="2147485201" r:id="rId213"/>
    <p:sldLayoutId id="2147485202" r:id="rId214"/>
    <p:sldLayoutId id="2147485203" r:id="rId215"/>
    <p:sldLayoutId id="2147485204" r:id="rId216"/>
    <p:sldLayoutId id="2147485205" r:id="rId217"/>
    <p:sldLayoutId id="2147485206" r:id="rId218"/>
    <p:sldLayoutId id="2147485207" r:id="rId219"/>
    <p:sldLayoutId id="2147485208" r:id="rId220"/>
    <p:sldLayoutId id="2147485209" r:id="rId221"/>
    <p:sldLayoutId id="2147485210" r:id="rId222"/>
    <p:sldLayoutId id="2147485211" r:id="rId223"/>
    <p:sldLayoutId id="2147485212" r:id="rId224"/>
    <p:sldLayoutId id="2147485213" r:id="rId225"/>
    <p:sldLayoutId id="2147485214" r:id="rId226"/>
    <p:sldLayoutId id="2147485215" r:id="rId227"/>
    <p:sldLayoutId id="2147485216" r:id="rId228"/>
    <p:sldLayoutId id="2147485217" r:id="rId229"/>
    <p:sldLayoutId id="2147485218" r:id="rId230"/>
    <p:sldLayoutId id="2147485219" r:id="rId231"/>
    <p:sldLayoutId id="2147485220" r:id="rId232"/>
    <p:sldLayoutId id="2147485221" r:id="rId233"/>
    <p:sldLayoutId id="2147485222" r:id="rId234"/>
    <p:sldLayoutId id="2147485223" r:id="rId235"/>
    <p:sldLayoutId id="2147485224" r:id="rId236"/>
    <p:sldLayoutId id="2147485225" r:id="rId237"/>
    <p:sldLayoutId id="2147485226" r:id="rId238"/>
    <p:sldLayoutId id="2147485227" r:id="rId239"/>
    <p:sldLayoutId id="2147485228" r:id="rId240"/>
    <p:sldLayoutId id="2147485229" r:id="rId241"/>
    <p:sldLayoutId id="2147485230" r:id="rId242"/>
    <p:sldLayoutId id="2147485231" r:id="rId243"/>
    <p:sldLayoutId id="2147485232" r:id="rId244"/>
    <p:sldLayoutId id="2147485233" r:id="rId245"/>
    <p:sldLayoutId id="2147485234" r:id="rId246"/>
    <p:sldLayoutId id="2147485235" r:id="rId247"/>
    <p:sldLayoutId id="2147485236" r:id="rId248"/>
    <p:sldLayoutId id="2147485237" r:id="rId249"/>
    <p:sldLayoutId id="2147485238" r:id="rId250"/>
    <p:sldLayoutId id="2147485239" r:id="rId251"/>
    <p:sldLayoutId id="2147485240" r:id="rId252"/>
    <p:sldLayoutId id="2147485241" r:id="rId253"/>
    <p:sldLayoutId id="2147485242" r:id="rId254"/>
    <p:sldLayoutId id="2147485243" r:id="rId255"/>
    <p:sldLayoutId id="2147485244" r:id="rId256"/>
    <p:sldLayoutId id="2147485245" r:id="rId257"/>
    <p:sldLayoutId id="2147485246" r:id="rId258"/>
    <p:sldLayoutId id="2147485247" r:id="rId259"/>
    <p:sldLayoutId id="2147485248" r:id="rId260"/>
    <p:sldLayoutId id="2147485249" r:id="rId261"/>
    <p:sldLayoutId id="2147485250" r:id="rId262"/>
    <p:sldLayoutId id="2147485251" r:id="rId263"/>
    <p:sldLayoutId id="2147485252" r:id="rId264"/>
    <p:sldLayoutId id="2147485253" r:id="rId265"/>
    <p:sldLayoutId id="2147485254" r:id="rId266"/>
    <p:sldLayoutId id="2147485255" r:id="rId267"/>
    <p:sldLayoutId id="2147485256" r:id="rId268"/>
    <p:sldLayoutId id="2147485257" r:id="rId269"/>
    <p:sldLayoutId id="2147485258" r:id="rId270"/>
    <p:sldLayoutId id="2147485259" r:id="rId271"/>
    <p:sldLayoutId id="2147485260" r:id="rId272"/>
    <p:sldLayoutId id="2147485261" r:id="rId273"/>
    <p:sldLayoutId id="2147485262" r:id="rId274"/>
    <p:sldLayoutId id="2147485263" r:id="rId275"/>
    <p:sldLayoutId id="2147485264" r:id="rId276"/>
    <p:sldLayoutId id="2147485265" r:id="rId277"/>
    <p:sldLayoutId id="2147485266" r:id="rId278"/>
    <p:sldLayoutId id="2147485267" r:id="rId279"/>
    <p:sldLayoutId id="2147485268" r:id="rId280"/>
    <p:sldLayoutId id="2147485269" r:id="rId281"/>
    <p:sldLayoutId id="2147485270" r:id="rId282"/>
    <p:sldLayoutId id="2147485271" r:id="rId283"/>
    <p:sldLayoutId id="2147485272" r:id="rId284"/>
    <p:sldLayoutId id="2147485273" r:id="rId285"/>
    <p:sldLayoutId id="2147485274" r:id="rId286"/>
    <p:sldLayoutId id="2147485275" r:id="rId287"/>
    <p:sldLayoutId id="2147485276" r:id="rId288"/>
    <p:sldLayoutId id="2147485277" r:id="rId289"/>
    <p:sldLayoutId id="2147485278" r:id="rId290"/>
    <p:sldLayoutId id="2147485279" r:id="rId291"/>
    <p:sldLayoutId id="2147485280" r:id="rId292"/>
    <p:sldLayoutId id="2147485281" r:id="rId293"/>
    <p:sldLayoutId id="2147485282" r:id="rId294"/>
    <p:sldLayoutId id="2147485283" r:id="rId295"/>
    <p:sldLayoutId id="2147485284" r:id="rId296"/>
    <p:sldLayoutId id="2147485285" r:id="rId297"/>
    <p:sldLayoutId id="2147485286" r:id="rId298"/>
    <p:sldLayoutId id="2147485287" r:id="rId299"/>
    <p:sldLayoutId id="2147485288" r:id="rId300"/>
    <p:sldLayoutId id="2147485289" r:id="rId301"/>
    <p:sldLayoutId id="2147485290" r:id="rId302"/>
    <p:sldLayoutId id="2147485291" r:id="rId303"/>
    <p:sldLayoutId id="2147485292" r:id="rId304"/>
    <p:sldLayoutId id="2147485293" r:id="rId305"/>
    <p:sldLayoutId id="2147485294" r:id="rId306"/>
    <p:sldLayoutId id="2147485295" r:id="rId307"/>
    <p:sldLayoutId id="2147485296" r:id="rId308"/>
    <p:sldLayoutId id="2147485297" r:id="rId309"/>
    <p:sldLayoutId id="2147485298" r:id="rId310"/>
    <p:sldLayoutId id="2147485299" r:id="rId311"/>
    <p:sldLayoutId id="2147485300" r:id="rId312"/>
    <p:sldLayoutId id="2147485301" r:id="rId313"/>
    <p:sldLayoutId id="2147485302" r:id="rId314"/>
    <p:sldLayoutId id="2147485303" r:id="rId315"/>
    <p:sldLayoutId id="2147485304" r:id="rId316"/>
    <p:sldLayoutId id="2147485305" r:id="rId317"/>
    <p:sldLayoutId id="2147485306" r:id="rId318"/>
    <p:sldLayoutId id="2147485307" r:id="rId319"/>
    <p:sldLayoutId id="2147485308" r:id="rId320"/>
    <p:sldLayoutId id="2147485309" r:id="rId321"/>
    <p:sldLayoutId id="2147485310" r:id="rId322"/>
    <p:sldLayoutId id="2147485311" r:id="rId323"/>
    <p:sldLayoutId id="2147485312" r:id="rId324"/>
    <p:sldLayoutId id="2147485313" r:id="rId325"/>
    <p:sldLayoutId id="2147485314" r:id="rId326"/>
    <p:sldLayoutId id="2147485315" r:id="rId327"/>
    <p:sldLayoutId id="2147485316" r:id="rId328"/>
    <p:sldLayoutId id="2147485317" r:id="rId329"/>
    <p:sldLayoutId id="2147485318" r:id="rId330"/>
    <p:sldLayoutId id="2147485319" r:id="rId331"/>
    <p:sldLayoutId id="2147485320" r:id="rId332"/>
    <p:sldLayoutId id="2147485321" r:id="rId333"/>
    <p:sldLayoutId id="2147485322" r:id="rId334"/>
    <p:sldLayoutId id="2147485323" r:id="rId335"/>
    <p:sldLayoutId id="2147485324" r:id="rId336"/>
    <p:sldLayoutId id="2147485325" r:id="rId337"/>
    <p:sldLayoutId id="2147485326" r:id="rId338"/>
    <p:sldLayoutId id="2147485327" r:id="rId339"/>
    <p:sldLayoutId id="2147485328" r:id="rId340"/>
    <p:sldLayoutId id="2147485329" r:id="rId341"/>
    <p:sldLayoutId id="2147485330" r:id="rId342"/>
    <p:sldLayoutId id="2147485331" r:id="rId343"/>
    <p:sldLayoutId id="2147485332" r:id="rId344"/>
    <p:sldLayoutId id="2147485333" r:id="rId345"/>
    <p:sldLayoutId id="2147485334" r:id="rId346"/>
    <p:sldLayoutId id="2147485335" r:id="rId347"/>
    <p:sldLayoutId id="2147485336" r:id="rId348"/>
    <p:sldLayoutId id="2147485337" r:id="rId349"/>
    <p:sldLayoutId id="2147485338" r:id="rId350"/>
    <p:sldLayoutId id="2147485339" r:id="rId351"/>
    <p:sldLayoutId id="2147485340" r:id="rId352"/>
    <p:sldLayoutId id="2147485341" r:id="rId353"/>
    <p:sldLayoutId id="2147485342" r:id="rId354"/>
    <p:sldLayoutId id="2147485343" r:id="rId355"/>
    <p:sldLayoutId id="2147485344" r:id="rId356"/>
    <p:sldLayoutId id="2147485345" r:id="rId357"/>
    <p:sldLayoutId id="2147485346" r:id="rId358"/>
    <p:sldLayoutId id="2147485347" r:id="rId359"/>
    <p:sldLayoutId id="2147485348" r:id="rId360"/>
    <p:sldLayoutId id="2147485349" r:id="rId361"/>
    <p:sldLayoutId id="2147485350" r:id="rId362"/>
    <p:sldLayoutId id="2147485351" r:id="rId363"/>
    <p:sldLayoutId id="2147485352" r:id="rId364"/>
    <p:sldLayoutId id="2147485353" r:id="rId365"/>
    <p:sldLayoutId id="2147485354" r:id="rId366"/>
    <p:sldLayoutId id="2147485355" r:id="rId367"/>
    <p:sldLayoutId id="2147485356" r:id="rId368"/>
    <p:sldLayoutId id="2147485357" r:id="rId369"/>
    <p:sldLayoutId id="2147485358" r:id="rId370"/>
    <p:sldLayoutId id="2147485359" r:id="rId371"/>
    <p:sldLayoutId id="2147485360" r:id="rId372"/>
    <p:sldLayoutId id="2147485361" r:id="rId373"/>
    <p:sldLayoutId id="2147485362" r:id="rId374"/>
    <p:sldLayoutId id="2147485363" r:id="rId375"/>
    <p:sldLayoutId id="2147485364" r:id="rId376"/>
    <p:sldLayoutId id="2147485365" r:id="rId377"/>
    <p:sldLayoutId id="2147485366" r:id="rId378"/>
    <p:sldLayoutId id="2147485367" r:id="rId379"/>
    <p:sldLayoutId id="2147485368" r:id="rId380"/>
    <p:sldLayoutId id="2147485369" r:id="rId381"/>
    <p:sldLayoutId id="2147485370" r:id="rId382"/>
    <p:sldLayoutId id="2147485371" r:id="rId383"/>
    <p:sldLayoutId id="2147485372" r:id="rId384"/>
    <p:sldLayoutId id="2147485373" r:id="rId385"/>
    <p:sldLayoutId id="2147485374" r:id="rId386"/>
    <p:sldLayoutId id="2147485375" r:id="rId387"/>
    <p:sldLayoutId id="2147485376" r:id="rId388"/>
    <p:sldLayoutId id="2147485377" r:id="rId389"/>
    <p:sldLayoutId id="2147485378" r:id="rId390"/>
    <p:sldLayoutId id="2147485379" r:id="rId391"/>
    <p:sldLayoutId id="2147485380" r:id="rId392"/>
    <p:sldLayoutId id="2147485381" r:id="rId393"/>
    <p:sldLayoutId id="2147485382" r:id="rId394"/>
    <p:sldLayoutId id="2147485383" r:id="rId395"/>
    <p:sldLayoutId id="2147485384" r:id="rId396"/>
    <p:sldLayoutId id="2147485385" r:id="rId397"/>
    <p:sldLayoutId id="2147485386" r:id="rId398"/>
    <p:sldLayoutId id="2147485387" r:id="rId399"/>
    <p:sldLayoutId id="2147485388" r:id="rId400"/>
    <p:sldLayoutId id="2147485389" r:id="rId401"/>
    <p:sldLayoutId id="2147485390" r:id="rId402"/>
    <p:sldLayoutId id="2147485391" r:id="rId403"/>
    <p:sldLayoutId id="2147485392" r:id="rId404"/>
    <p:sldLayoutId id="2147485393" r:id="rId405"/>
    <p:sldLayoutId id="2147485394" r:id="rId406"/>
    <p:sldLayoutId id="2147485395" r:id="rId407"/>
    <p:sldLayoutId id="2147485396" r:id="rId408"/>
    <p:sldLayoutId id="2147485397" r:id="rId409"/>
    <p:sldLayoutId id="2147485398" r:id="rId410"/>
    <p:sldLayoutId id="2147485399" r:id="rId411"/>
    <p:sldLayoutId id="2147485400" r:id="rId412"/>
    <p:sldLayoutId id="2147485401" r:id="rId413"/>
    <p:sldLayoutId id="2147485402" r:id="rId414"/>
    <p:sldLayoutId id="2147485403" r:id="rId415"/>
    <p:sldLayoutId id="2147485404" r:id="rId416"/>
    <p:sldLayoutId id="2147485405" r:id="rId417"/>
    <p:sldLayoutId id="2147485406" r:id="rId418"/>
    <p:sldLayoutId id="2147485407" r:id="rId419"/>
    <p:sldLayoutId id="2147485408" r:id="rId420"/>
    <p:sldLayoutId id="2147485409" r:id="rId421"/>
    <p:sldLayoutId id="2147485410" r:id="rId422"/>
    <p:sldLayoutId id="2147485411" r:id="rId423"/>
    <p:sldLayoutId id="2147485412" r:id="rId424"/>
    <p:sldLayoutId id="2147485413" r:id="rId425"/>
    <p:sldLayoutId id="2147485414" r:id="rId426"/>
    <p:sldLayoutId id="2147485415" r:id="rId427"/>
    <p:sldLayoutId id="2147485416" r:id="rId428"/>
    <p:sldLayoutId id="2147485417" r:id="rId429"/>
    <p:sldLayoutId id="2147485418" r:id="rId430"/>
    <p:sldLayoutId id="2147485419" r:id="rId431"/>
    <p:sldLayoutId id="2147485420" r:id="rId432"/>
    <p:sldLayoutId id="2147485421" r:id="rId433"/>
    <p:sldLayoutId id="2147485422" r:id="rId434"/>
    <p:sldLayoutId id="2147485423" r:id="rId435"/>
    <p:sldLayoutId id="2147485424" r:id="rId436"/>
    <p:sldLayoutId id="2147485425" r:id="rId437"/>
    <p:sldLayoutId id="2147485426" r:id="rId438"/>
    <p:sldLayoutId id="2147485427" r:id="rId439"/>
    <p:sldLayoutId id="2147485428" r:id="rId440"/>
    <p:sldLayoutId id="2147485429" r:id="rId441"/>
    <p:sldLayoutId id="2147485430" r:id="rId442"/>
    <p:sldLayoutId id="2147485431" r:id="rId443"/>
    <p:sldLayoutId id="2147485432" r:id="rId444"/>
    <p:sldLayoutId id="2147485433" r:id="rId445"/>
    <p:sldLayoutId id="2147485434" r:id="rId446"/>
    <p:sldLayoutId id="2147485435" r:id="rId447"/>
    <p:sldLayoutId id="2147485436" r:id="rId448"/>
    <p:sldLayoutId id="2147485437" r:id="rId449"/>
    <p:sldLayoutId id="2147485438" r:id="rId450"/>
    <p:sldLayoutId id="2147485439" r:id="rId451"/>
    <p:sldLayoutId id="2147485440" r:id="rId452"/>
    <p:sldLayoutId id="2147485441" r:id="rId453"/>
    <p:sldLayoutId id="2147485442" r:id="rId454"/>
    <p:sldLayoutId id="2147485443" r:id="rId45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7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0" name="Google Shape;17280;p50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281" name="Google Shape;17281;p50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3180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282" name="Google Shape;17282;p5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283" name="Google Shape;17283;p5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284" name="Google Shape;17284;p5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445" r:id="rId1"/>
    <p:sldLayoutId id="2147485446" r:id="rId2"/>
    <p:sldLayoutId id="2147485447" r:id="rId3"/>
    <p:sldLayoutId id="2147485448" r:id="rId4"/>
    <p:sldLayoutId id="2147485449" r:id="rId5"/>
    <p:sldLayoutId id="2147485450" r:id="rId6"/>
    <p:sldLayoutId id="2147485451" r:id="rId7"/>
    <p:sldLayoutId id="2147485452" r:id="rId8"/>
    <p:sldLayoutId id="2147485453" r:id="rId9"/>
    <p:sldLayoutId id="2147485454" r:id="rId10"/>
    <p:sldLayoutId id="2147485455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7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5" name="Google Shape;17355;p5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56" name="Google Shape;17356;p5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57" name="Google Shape;17357;p5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358" name="Google Shape;17358;p5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457" r:id="rId1"/>
    <p:sldLayoutId id="2147485458" r:id="rId2"/>
    <p:sldLayoutId id="2147485459" r:id="rId3"/>
    <p:sldLayoutId id="2147485460" r:id="rId4"/>
    <p:sldLayoutId id="2147485461" r:id="rId5"/>
    <p:sldLayoutId id="2147485462" r:id="rId6"/>
    <p:sldLayoutId id="2147485463" r:id="rId7"/>
    <p:sldLayoutId id="2147485464" r:id="rId8"/>
    <p:sldLayoutId id="2147485465" r:id="rId9"/>
    <p:sldLayoutId id="2147485466" r:id="rId10"/>
    <p:sldLayoutId id="2147485467" r:id="rId11"/>
    <p:sldLayoutId id="2147485468" r:id="rId12"/>
    <p:sldLayoutId id="2147485469" r:id="rId13"/>
    <p:sldLayoutId id="2147485470" r:id="rId14"/>
    <p:sldLayoutId id="2147485471" r:id="rId15"/>
    <p:sldLayoutId id="2147485472" r:id="rId16"/>
    <p:sldLayoutId id="2147485473" r:id="rId17"/>
    <p:sldLayoutId id="2147485474" r:id="rId18"/>
    <p:sldLayoutId id="2147485475" r:id="rId19"/>
    <p:sldLayoutId id="2147485476" r:id="rId20"/>
    <p:sldLayoutId id="2147485477" r:id="rId21"/>
    <p:sldLayoutId id="2147485478" r:id="rId22"/>
    <p:sldLayoutId id="2147485479" r:id="rId23"/>
    <p:sldLayoutId id="2147485480" r:id="rId24"/>
    <p:sldLayoutId id="2147485481" r:id="rId25"/>
    <p:sldLayoutId id="2147485482" r:id="rId26"/>
    <p:sldLayoutId id="2147485483" r:id="rId27"/>
    <p:sldLayoutId id="2147485484" r:id="rId28"/>
    <p:sldLayoutId id="2147485485" r:id="rId29"/>
    <p:sldLayoutId id="2147485486" r:id="rId30"/>
    <p:sldLayoutId id="2147485487" r:id="rId31"/>
    <p:sldLayoutId id="2147485488" r:id="rId32"/>
    <p:sldLayoutId id="2147485489" r:id="rId33"/>
    <p:sldLayoutId id="2147485490" r:id="rId34"/>
    <p:sldLayoutId id="2147485491" r:id="rId35"/>
    <p:sldLayoutId id="2147485492" r:id="rId36"/>
    <p:sldLayoutId id="2147485493" r:id="rId37"/>
    <p:sldLayoutId id="2147485494" r:id="rId38"/>
    <p:sldLayoutId id="2147485495" r:id="rId39"/>
    <p:sldLayoutId id="2147485496" r:id="rId40"/>
    <p:sldLayoutId id="2147485497" r:id="rId41"/>
    <p:sldLayoutId id="2147485498" r:id="rId42"/>
    <p:sldLayoutId id="2147485499" r:id="rId43"/>
    <p:sldLayoutId id="2147485500" r:id="rId44"/>
    <p:sldLayoutId id="2147485501" r:id="rId45"/>
    <p:sldLayoutId id="2147485502" r:id="rId46"/>
    <p:sldLayoutId id="2147485503" r:id="rId47"/>
    <p:sldLayoutId id="2147485504" r:id="rId48"/>
    <p:sldLayoutId id="2147485505" r:id="rId49"/>
    <p:sldLayoutId id="2147485506" r:id="rId50"/>
    <p:sldLayoutId id="2147485507" r:id="rId51"/>
    <p:sldLayoutId id="2147485508" r:id="rId52"/>
    <p:sldLayoutId id="2147485509" r:id="rId53"/>
    <p:sldLayoutId id="2147485510" r:id="rId54"/>
    <p:sldLayoutId id="2147485511" r:id="rId55"/>
    <p:sldLayoutId id="2147485512" r:id="rId56"/>
    <p:sldLayoutId id="2147485513" r:id="rId57"/>
    <p:sldLayoutId id="2147485514" r:id="rId58"/>
    <p:sldLayoutId id="2147485515" r:id="rId59"/>
    <p:sldLayoutId id="2147485516" r:id="rId60"/>
    <p:sldLayoutId id="2147485517" r:id="rId61"/>
    <p:sldLayoutId id="2147485518" r:id="rId62"/>
    <p:sldLayoutId id="2147485519" r:id="rId63"/>
    <p:sldLayoutId id="2147485520" r:id="rId64"/>
    <p:sldLayoutId id="2147485521" r:id="rId65"/>
    <p:sldLayoutId id="2147485522" r:id="rId66"/>
    <p:sldLayoutId id="2147485523" r:id="rId67"/>
    <p:sldLayoutId id="2147485524" r:id="rId68"/>
    <p:sldLayoutId id="2147485525" r:id="rId69"/>
    <p:sldLayoutId id="2147485526" r:id="rId70"/>
    <p:sldLayoutId id="2147485527" r:id="rId71"/>
    <p:sldLayoutId id="2147485528" r:id="rId72"/>
    <p:sldLayoutId id="2147485529" r:id="rId73"/>
    <p:sldLayoutId id="2147485530" r:id="rId74"/>
    <p:sldLayoutId id="2147485531" r:id="rId75"/>
    <p:sldLayoutId id="2147485532" r:id="rId76"/>
    <p:sldLayoutId id="2147485533" r:id="rId77"/>
    <p:sldLayoutId id="2147485534" r:id="rId78"/>
    <p:sldLayoutId id="2147485535" r:id="rId79"/>
    <p:sldLayoutId id="2147485536" r:id="rId80"/>
    <p:sldLayoutId id="2147485537" r:id="rId81"/>
    <p:sldLayoutId id="2147485538" r:id="rId82"/>
    <p:sldLayoutId id="2147485539" r:id="rId83"/>
    <p:sldLayoutId id="2147485540" r:id="rId84"/>
    <p:sldLayoutId id="2147485541" r:id="rId85"/>
    <p:sldLayoutId id="2147485542" r:id="rId86"/>
    <p:sldLayoutId id="2147485543" r:id="rId87"/>
    <p:sldLayoutId id="2147485544" r:id="rId88"/>
    <p:sldLayoutId id="2147485545" r:id="rId89"/>
    <p:sldLayoutId id="2147485546" r:id="rId90"/>
    <p:sldLayoutId id="2147485547" r:id="rId91"/>
    <p:sldLayoutId id="2147485548" r:id="rId92"/>
    <p:sldLayoutId id="2147485549" r:id="rId93"/>
    <p:sldLayoutId id="2147485550" r:id="rId94"/>
    <p:sldLayoutId id="2147485551" r:id="rId95"/>
    <p:sldLayoutId id="2147485552" r:id="rId96"/>
    <p:sldLayoutId id="2147485553" r:id="rId97"/>
    <p:sldLayoutId id="2147485554" r:id="rId98"/>
    <p:sldLayoutId id="2147485555" r:id="rId99"/>
    <p:sldLayoutId id="2147485556" r:id="rId100"/>
    <p:sldLayoutId id="2147485557" r:id="rId101"/>
    <p:sldLayoutId id="2147485558" r:id="rId102"/>
    <p:sldLayoutId id="2147485559" r:id="rId103"/>
    <p:sldLayoutId id="2147485560" r:id="rId104"/>
    <p:sldLayoutId id="2147485561" r:id="rId105"/>
    <p:sldLayoutId id="2147485562" r:id="rId106"/>
    <p:sldLayoutId id="2147485563" r:id="rId107"/>
    <p:sldLayoutId id="2147485564" r:id="rId108"/>
    <p:sldLayoutId id="2147485565" r:id="rId109"/>
    <p:sldLayoutId id="2147485566" r:id="rId110"/>
    <p:sldLayoutId id="2147485567" r:id="rId111"/>
    <p:sldLayoutId id="2147485568" r:id="rId112"/>
    <p:sldLayoutId id="2147485569" r:id="rId113"/>
    <p:sldLayoutId id="2147485570" r:id="rId114"/>
    <p:sldLayoutId id="2147485571" r:id="rId115"/>
    <p:sldLayoutId id="2147485572" r:id="rId116"/>
    <p:sldLayoutId id="2147485573" r:id="rId117"/>
    <p:sldLayoutId id="2147485574" r:id="rId118"/>
    <p:sldLayoutId id="2147485575" r:id="rId119"/>
    <p:sldLayoutId id="2147485576" r:id="rId120"/>
    <p:sldLayoutId id="2147485577" r:id="rId121"/>
    <p:sldLayoutId id="2147485578" r:id="rId122"/>
    <p:sldLayoutId id="2147485579" r:id="rId123"/>
    <p:sldLayoutId id="2147485580" r:id="rId124"/>
    <p:sldLayoutId id="2147485581" r:id="rId125"/>
    <p:sldLayoutId id="2147485582" r:id="rId126"/>
    <p:sldLayoutId id="2147485583" r:id="rId127"/>
    <p:sldLayoutId id="2147485584" r:id="rId128"/>
    <p:sldLayoutId id="2147485585" r:id="rId129"/>
    <p:sldLayoutId id="2147485586" r:id="rId130"/>
    <p:sldLayoutId id="2147485587" r:id="rId131"/>
    <p:sldLayoutId id="2147485588" r:id="rId132"/>
    <p:sldLayoutId id="2147485589" r:id="rId133"/>
    <p:sldLayoutId id="2147485590" r:id="rId134"/>
    <p:sldLayoutId id="2147485591" r:id="rId135"/>
    <p:sldLayoutId id="2147485592" r:id="rId136"/>
    <p:sldLayoutId id="2147485593" r:id="rId137"/>
    <p:sldLayoutId id="2147485594" r:id="rId138"/>
    <p:sldLayoutId id="2147485595" r:id="rId139"/>
    <p:sldLayoutId id="2147485596" r:id="rId140"/>
    <p:sldLayoutId id="2147485597" r:id="rId141"/>
    <p:sldLayoutId id="2147485598" r:id="rId142"/>
    <p:sldLayoutId id="2147485599" r:id="rId143"/>
    <p:sldLayoutId id="2147485600" r:id="rId144"/>
    <p:sldLayoutId id="2147485601" r:id="rId145"/>
    <p:sldLayoutId id="2147485602" r:id="rId146"/>
    <p:sldLayoutId id="2147485603" r:id="rId147"/>
    <p:sldLayoutId id="2147485604" r:id="rId148"/>
    <p:sldLayoutId id="2147485605" r:id="rId149"/>
    <p:sldLayoutId id="2147485606" r:id="rId150"/>
    <p:sldLayoutId id="2147485607" r:id="rId151"/>
    <p:sldLayoutId id="2147485608" r:id="rId152"/>
    <p:sldLayoutId id="2147485609" r:id="rId153"/>
    <p:sldLayoutId id="2147485610" r:id="rId154"/>
    <p:sldLayoutId id="2147485611" r:id="rId155"/>
    <p:sldLayoutId id="2147485612" r:id="rId156"/>
    <p:sldLayoutId id="2147485613" r:id="rId157"/>
    <p:sldLayoutId id="2147485614" r:id="rId158"/>
    <p:sldLayoutId id="2147485615" r:id="rId159"/>
    <p:sldLayoutId id="2147485616" r:id="rId160"/>
    <p:sldLayoutId id="2147485617" r:id="rId161"/>
    <p:sldLayoutId id="2147485618" r:id="rId162"/>
    <p:sldLayoutId id="2147485619" r:id="rId163"/>
    <p:sldLayoutId id="2147485620" r:id="rId164"/>
    <p:sldLayoutId id="2147485621" r:id="rId165"/>
    <p:sldLayoutId id="2147485622" r:id="rId166"/>
    <p:sldLayoutId id="2147485623" r:id="rId167"/>
    <p:sldLayoutId id="2147485624" r:id="rId168"/>
    <p:sldLayoutId id="2147485625" r:id="rId169"/>
    <p:sldLayoutId id="2147485626" r:id="rId170"/>
    <p:sldLayoutId id="2147485627" r:id="rId171"/>
    <p:sldLayoutId id="2147485628" r:id="rId172"/>
    <p:sldLayoutId id="2147485629" r:id="rId173"/>
    <p:sldLayoutId id="2147485630" r:id="rId174"/>
    <p:sldLayoutId id="2147485631" r:id="rId175"/>
    <p:sldLayoutId id="2147485632" r:id="rId176"/>
    <p:sldLayoutId id="2147485633" r:id="rId177"/>
    <p:sldLayoutId id="2147485634" r:id="rId178"/>
    <p:sldLayoutId id="2147485635" r:id="rId179"/>
    <p:sldLayoutId id="2147485636" r:id="rId180"/>
    <p:sldLayoutId id="2147485637" r:id="rId181"/>
    <p:sldLayoutId id="2147485638" r:id="rId182"/>
    <p:sldLayoutId id="2147485639" r:id="rId183"/>
    <p:sldLayoutId id="2147485640" r:id="rId184"/>
    <p:sldLayoutId id="2147485641" r:id="rId185"/>
    <p:sldLayoutId id="2147485642" r:id="rId186"/>
    <p:sldLayoutId id="2147485643" r:id="rId187"/>
    <p:sldLayoutId id="2147485644" r:id="rId188"/>
    <p:sldLayoutId id="2147485645" r:id="rId189"/>
    <p:sldLayoutId id="2147485646" r:id="rId190"/>
    <p:sldLayoutId id="2147485647" r:id="rId191"/>
    <p:sldLayoutId id="2147485648" r:id="rId192"/>
    <p:sldLayoutId id="2147485649" r:id="rId193"/>
    <p:sldLayoutId id="2147485650" r:id="rId194"/>
    <p:sldLayoutId id="2147485651" r:id="rId195"/>
    <p:sldLayoutId id="2147485652" r:id="rId196"/>
    <p:sldLayoutId id="2147485653" r:id="rId197"/>
    <p:sldLayoutId id="2147485654" r:id="rId198"/>
    <p:sldLayoutId id="2147485655" r:id="rId199"/>
    <p:sldLayoutId id="2147485656" r:id="rId200"/>
    <p:sldLayoutId id="2147485657" r:id="rId201"/>
    <p:sldLayoutId id="2147485658" r:id="rId202"/>
    <p:sldLayoutId id="2147485659" r:id="rId203"/>
    <p:sldLayoutId id="2147485660" r:id="rId204"/>
    <p:sldLayoutId id="2147485661" r:id="rId205"/>
    <p:sldLayoutId id="2147485662" r:id="rId206"/>
    <p:sldLayoutId id="2147485663" r:id="rId207"/>
    <p:sldLayoutId id="2147485664" r:id="rId208"/>
    <p:sldLayoutId id="2147485665" r:id="rId209"/>
    <p:sldLayoutId id="2147485666" r:id="rId210"/>
    <p:sldLayoutId id="2147485667" r:id="rId211"/>
    <p:sldLayoutId id="2147485668" r:id="rId212"/>
    <p:sldLayoutId id="2147485669" r:id="rId213"/>
    <p:sldLayoutId id="2147485670" r:id="rId214"/>
    <p:sldLayoutId id="2147485671" r:id="rId215"/>
    <p:sldLayoutId id="2147485672" r:id="rId216"/>
    <p:sldLayoutId id="2147485673" r:id="rId217"/>
    <p:sldLayoutId id="2147485674" r:id="rId218"/>
    <p:sldLayoutId id="2147485675" r:id="rId219"/>
    <p:sldLayoutId id="2147485676" r:id="rId220"/>
    <p:sldLayoutId id="2147485677" r:id="rId221"/>
    <p:sldLayoutId id="2147485678" r:id="rId222"/>
    <p:sldLayoutId id="2147485679" r:id="rId223"/>
    <p:sldLayoutId id="2147485680" r:id="rId224"/>
    <p:sldLayoutId id="2147485681" r:id="rId225"/>
    <p:sldLayoutId id="2147485682" r:id="rId226"/>
    <p:sldLayoutId id="2147485683" r:id="rId227"/>
    <p:sldLayoutId id="2147485684" r:id="rId228"/>
    <p:sldLayoutId id="2147485685" r:id="rId229"/>
    <p:sldLayoutId id="2147485686" r:id="rId230"/>
    <p:sldLayoutId id="2147485687" r:id="rId231"/>
    <p:sldLayoutId id="2147485688" r:id="rId232"/>
    <p:sldLayoutId id="2147485689" r:id="rId233"/>
    <p:sldLayoutId id="2147485690" r:id="rId234"/>
    <p:sldLayoutId id="2147485691" r:id="rId235"/>
    <p:sldLayoutId id="2147485692" r:id="rId236"/>
    <p:sldLayoutId id="2147485693" r:id="rId237"/>
    <p:sldLayoutId id="2147485694" r:id="rId238"/>
    <p:sldLayoutId id="2147485695" r:id="rId239"/>
    <p:sldLayoutId id="2147485696" r:id="rId240"/>
    <p:sldLayoutId id="2147485697" r:id="rId241"/>
    <p:sldLayoutId id="2147485698" r:id="rId242"/>
    <p:sldLayoutId id="2147485699" r:id="rId243"/>
    <p:sldLayoutId id="2147485700" r:id="rId244"/>
    <p:sldLayoutId id="2147485701" r:id="rId245"/>
    <p:sldLayoutId id="2147485702" r:id="rId246"/>
    <p:sldLayoutId id="2147485703" r:id="rId247"/>
    <p:sldLayoutId id="2147485704" r:id="rId248"/>
    <p:sldLayoutId id="2147485705" r:id="rId249"/>
    <p:sldLayoutId id="2147485706" r:id="rId250"/>
    <p:sldLayoutId id="2147485707" r:id="rId251"/>
    <p:sldLayoutId id="2147485708" r:id="rId252"/>
    <p:sldLayoutId id="2147485709" r:id="rId253"/>
    <p:sldLayoutId id="2147485710" r:id="rId254"/>
    <p:sldLayoutId id="2147485711" r:id="rId255"/>
    <p:sldLayoutId id="2147485712" r:id="rId256"/>
    <p:sldLayoutId id="2147485713" r:id="rId257"/>
    <p:sldLayoutId id="2147485714" r:id="rId258"/>
    <p:sldLayoutId id="2147485715" r:id="rId259"/>
    <p:sldLayoutId id="2147485716" r:id="rId260"/>
    <p:sldLayoutId id="2147485717" r:id="rId261"/>
    <p:sldLayoutId id="2147485718" r:id="rId262"/>
    <p:sldLayoutId id="2147485719" r:id="rId263"/>
    <p:sldLayoutId id="2147485720" r:id="rId264"/>
    <p:sldLayoutId id="2147485721" r:id="rId265"/>
    <p:sldLayoutId id="2147485722" r:id="rId266"/>
    <p:sldLayoutId id="2147485723" r:id="rId267"/>
    <p:sldLayoutId id="2147485724" r:id="rId268"/>
    <p:sldLayoutId id="2147485725" r:id="rId269"/>
    <p:sldLayoutId id="2147485726" r:id="rId270"/>
    <p:sldLayoutId id="2147485727" r:id="rId271"/>
    <p:sldLayoutId id="2147485728" r:id="rId272"/>
    <p:sldLayoutId id="2147485729" r:id="rId273"/>
    <p:sldLayoutId id="2147485730" r:id="rId274"/>
    <p:sldLayoutId id="2147485731" r:id="rId275"/>
    <p:sldLayoutId id="2147485732" r:id="rId276"/>
    <p:sldLayoutId id="2147485733" r:id="rId277"/>
    <p:sldLayoutId id="2147485734" r:id="rId278"/>
    <p:sldLayoutId id="2147485735" r:id="rId279"/>
    <p:sldLayoutId id="2147485736" r:id="rId280"/>
    <p:sldLayoutId id="2147485737" r:id="rId281"/>
    <p:sldLayoutId id="2147485738" r:id="rId282"/>
    <p:sldLayoutId id="2147485739" r:id="rId283"/>
    <p:sldLayoutId id="2147485740" r:id="rId284"/>
    <p:sldLayoutId id="2147485741" r:id="rId285"/>
    <p:sldLayoutId id="2147485742" r:id="rId286"/>
    <p:sldLayoutId id="2147485743" r:id="rId287"/>
    <p:sldLayoutId id="2147485744" r:id="rId288"/>
    <p:sldLayoutId id="2147485745" r:id="rId289"/>
    <p:sldLayoutId id="2147485746" r:id="rId290"/>
    <p:sldLayoutId id="2147485747" r:id="rId291"/>
    <p:sldLayoutId id="2147485748" r:id="rId292"/>
    <p:sldLayoutId id="2147485749" r:id="rId293"/>
    <p:sldLayoutId id="2147485750" r:id="rId294"/>
    <p:sldLayoutId id="2147485751" r:id="rId295"/>
    <p:sldLayoutId id="2147485752" r:id="rId296"/>
    <p:sldLayoutId id="2147485753" r:id="rId297"/>
    <p:sldLayoutId id="2147485754" r:id="rId298"/>
    <p:sldLayoutId id="2147485755" r:id="rId299"/>
    <p:sldLayoutId id="2147485756" r:id="rId300"/>
    <p:sldLayoutId id="2147485757" r:id="rId301"/>
    <p:sldLayoutId id="2147485758" r:id="rId302"/>
    <p:sldLayoutId id="2147485759" r:id="rId303"/>
    <p:sldLayoutId id="2147485760" r:id="rId304"/>
    <p:sldLayoutId id="2147485761" r:id="rId305"/>
    <p:sldLayoutId id="2147485762" r:id="rId306"/>
    <p:sldLayoutId id="2147485763" r:id="rId307"/>
    <p:sldLayoutId id="2147485764" r:id="rId308"/>
    <p:sldLayoutId id="2147485765" r:id="rId309"/>
    <p:sldLayoutId id="2147485766" r:id="rId310"/>
    <p:sldLayoutId id="2147485767" r:id="rId311"/>
    <p:sldLayoutId id="2147485768" r:id="rId312"/>
    <p:sldLayoutId id="2147485769" r:id="rId313"/>
    <p:sldLayoutId id="2147485770" r:id="rId314"/>
    <p:sldLayoutId id="2147485771" r:id="rId315"/>
    <p:sldLayoutId id="2147485772" r:id="rId316"/>
    <p:sldLayoutId id="2147485773" r:id="rId317"/>
    <p:sldLayoutId id="2147485774" r:id="rId318"/>
    <p:sldLayoutId id="2147485775" r:id="rId319"/>
    <p:sldLayoutId id="2147485776" r:id="rId320"/>
    <p:sldLayoutId id="2147485777" r:id="rId321"/>
    <p:sldLayoutId id="2147485778" r:id="rId322"/>
    <p:sldLayoutId id="2147485779" r:id="rId323"/>
    <p:sldLayoutId id="2147485780" r:id="rId324"/>
    <p:sldLayoutId id="2147485781" r:id="rId325"/>
    <p:sldLayoutId id="2147485782" r:id="rId326"/>
    <p:sldLayoutId id="2147485783" r:id="rId327"/>
    <p:sldLayoutId id="2147485784" r:id="rId328"/>
    <p:sldLayoutId id="2147485785" r:id="rId329"/>
    <p:sldLayoutId id="2147485786" r:id="rId330"/>
    <p:sldLayoutId id="2147485787" r:id="rId331"/>
    <p:sldLayoutId id="2147485788" r:id="rId332"/>
    <p:sldLayoutId id="2147485789" r:id="rId333"/>
    <p:sldLayoutId id="2147485790" r:id="rId334"/>
    <p:sldLayoutId id="2147485791" r:id="rId335"/>
    <p:sldLayoutId id="2147485792" r:id="rId336"/>
    <p:sldLayoutId id="2147485793" r:id="rId337"/>
    <p:sldLayoutId id="2147485794" r:id="rId338"/>
    <p:sldLayoutId id="2147485795" r:id="rId339"/>
    <p:sldLayoutId id="2147485796" r:id="rId340"/>
    <p:sldLayoutId id="2147485797" r:id="rId341"/>
    <p:sldLayoutId id="2147485798" r:id="rId342"/>
    <p:sldLayoutId id="2147485799" r:id="rId343"/>
    <p:sldLayoutId id="2147485800" r:id="rId344"/>
    <p:sldLayoutId id="2147485801" r:id="rId345"/>
    <p:sldLayoutId id="2147485802" r:id="rId346"/>
    <p:sldLayoutId id="2147485803" r:id="rId347"/>
    <p:sldLayoutId id="2147485804" r:id="rId348"/>
    <p:sldLayoutId id="2147485805" r:id="rId349"/>
    <p:sldLayoutId id="2147485806" r:id="rId350"/>
    <p:sldLayoutId id="2147485807" r:id="rId351"/>
    <p:sldLayoutId id="2147485808" r:id="rId352"/>
    <p:sldLayoutId id="2147485809" r:id="rId353"/>
    <p:sldLayoutId id="2147485810" r:id="rId354"/>
    <p:sldLayoutId id="2147485811" r:id="rId355"/>
    <p:sldLayoutId id="2147485812" r:id="rId356"/>
    <p:sldLayoutId id="2147485813" r:id="rId357"/>
    <p:sldLayoutId id="2147485814" r:id="rId358"/>
    <p:sldLayoutId id="2147485815" r:id="rId359"/>
    <p:sldLayoutId id="2147485816" r:id="rId360"/>
    <p:sldLayoutId id="2147485817" r:id="rId361"/>
    <p:sldLayoutId id="2147485818" r:id="rId362"/>
    <p:sldLayoutId id="2147485819" r:id="rId363"/>
    <p:sldLayoutId id="2147485820" r:id="rId364"/>
    <p:sldLayoutId id="2147485821" r:id="rId365"/>
    <p:sldLayoutId id="2147485822" r:id="rId366"/>
    <p:sldLayoutId id="2147485823" r:id="rId367"/>
    <p:sldLayoutId id="2147485824" r:id="rId368"/>
    <p:sldLayoutId id="2147485825" r:id="rId369"/>
    <p:sldLayoutId id="2147485826" r:id="rId370"/>
    <p:sldLayoutId id="2147485827" r:id="rId371"/>
    <p:sldLayoutId id="2147485828" r:id="rId372"/>
    <p:sldLayoutId id="2147485829" r:id="rId373"/>
    <p:sldLayoutId id="2147485830" r:id="rId374"/>
    <p:sldLayoutId id="2147485831" r:id="rId375"/>
    <p:sldLayoutId id="2147485832" r:id="rId376"/>
    <p:sldLayoutId id="2147485833" r:id="rId377"/>
    <p:sldLayoutId id="2147485834" r:id="rId378"/>
    <p:sldLayoutId id="2147485835" r:id="rId379"/>
    <p:sldLayoutId id="2147485836" r:id="rId380"/>
    <p:sldLayoutId id="2147485837" r:id="rId381"/>
    <p:sldLayoutId id="2147485838" r:id="rId382"/>
    <p:sldLayoutId id="2147485839" r:id="rId383"/>
    <p:sldLayoutId id="2147485840" r:id="rId384"/>
    <p:sldLayoutId id="2147485841" r:id="rId385"/>
    <p:sldLayoutId id="2147485842" r:id="rId386"/>
    <p:sldLayoutId id="2147485843" r:id="rId38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27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5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60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2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2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25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25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25.xml"/><Relationship Id="rId4" Type="http://schemas.openxmlformats.org/officeDocument/2006/relationships/image" Target="../media/image8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25.xml"/><Relationship Id="rId4" Type="http://schemas.openxmlformats.org/officeDocument/2006/relationships/image" Target="../media/image90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5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3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25.xml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25.xml"/><Relationship Id="rId5" Type="http://schemas.openxmlformats.org/officeDocument/2006/relationships/image" Target="../media/image92.png"/><Relationship Id="rId4" Type="http://schemas.openxmlformats.org/officeDocument/2006/relationships/image" Target="../media/image9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27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tmp"/><Relationship Id="rId1" Type="http://schemas.openxmlformats.org/officeDocument/2006/relationships/slideLayout" Target="../slideLayouts/slideLayout132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27.xml"/><Relationship Id="rId5" Type="http://schemas.openxmlformats.org/officeDocument/2006/relationships/image" Target="../media/image92.png"/><Relationship Id="rId4" Type="http://schemas.openxmlformats.org/officeDocument/2006/relationships/image" Target="../media/image9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9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27.xml"/><Relationship Id="rId6" Type="http://schemas.openxmlformats.org/officeDocument/2006/relationships/image" Target="../media/image103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2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5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26.xml"/><Relationship Id="rId5" Type="http://schemas.openxmlformats.org/officeDocument/2006/relationships/image" Target="../media/image108.png"/><Relationship Id="rId4" Type="http://schemas.openxmlformats.org/officeDocument/2006/relationships/hyperlink" Target="https://www.ahrq.gov/sites/default/files/wysiwyg/professionals/systems/hospital/engagingfamilies/strategy1/Strat1_Implement_Hndbook_508_v2.pdf" TargetMode="Externa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327.xml"/><Relationship Id="rId4" Type="http://schemas.openxmlformats.org/officeDocument/2006/relationships/hyperlink" Target="https://nichq.org/sites/default/files/inline-files/FL%20CMS%20LAN%20-%20Patient%20Family%20Partnership%20Roadmap%20111821%20COS%20Approved.pdf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26.xml"/><Relationship Id="rId4" Type="http://schemas.openxmlformats.org/officeDocument/2006/relationships/image" Target="../media/image111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25.xml"/><Relationship Id="rId4" Type="http://schemas.openxmlformats.org/officeDocument/2006/relationships/image" Target="../media/image11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27.xml"/><Relationship Id="rId5" Type="http://schemas.openxmlformats.org/officeDocument/2006/relationships/image" Target="../media/image116.png"/><Relationship Id="rId4" Type="http://schemas.openxmlformats.org/officeDocument/2006/relationships/image" Target="../media/image115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3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3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3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2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2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325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80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336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png"/><Relationship Id="rId13" Type="http://schemas.openxmlformats.org/officeDocument/2006/relationships/image" Target="../media/image131.png"/><Relationship Id="rId3" Type="http://schemas.openxmlformats.org/officeDocument/2006/relationships/image" Target="../media/image121.png"/><Relationship Id="rId7" Type="http://schemas.openxmlformats.org/officeDocument/2006/relationships/image" Target="../media/image125.png"/><Relationship Id="rId12" Type="http://schemas.openxmlformats.org/officeDocument/2006/relationships/image" Target="../media/image13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791.xml"/><Relationship Id="rId6" Type="http://schemas.openxmlformats.org/officeDocument/2006/relationships/image" Target="../media/image124.png"/><Relationship Id="rId11" Type="http://schemas.openxmlformats.org/officeDocument/2006/relationships/image" Target="../media/image129.png"/><Relationship Id="rId5" Type="http://schemas.openxmlformats.org/officeDocument/2006/relationships/image" Target="../media/image123.png"/><Relationship Id="rId10" Type="http://schemas.openxmlformats.org/officeDocument/2006/relationships/image" Target="../media/image128.png"/><Relationship Id="rId4" Type="http://schemas.openxmlformats.org/officeDocument/2006/relationships/image" Target="../media/image122.png"/><Relationship Id="rId9" Type="http://schemas.openxmlformats.org/officeDocument/2006/relationships/image" Target="../media/image127.png"/><Relationship Id="rId14" Type="http://schemas.openxmlformats.org/officeDocument/2006/relationships/image" Target="../media/image132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png"/><Relationship Id="rId13" Type="http://schemas.openxmlformats.org/officeDocument/2006/relationships/image" Target="../media/image131.png"/><Relationship Id="rId3" Type="http://schemas.openxmlformats.org/officeDocument/2006/relationships/image" Target="../media/image121.png"/><Relationship Id="rId7" Type="http://schemas.openxmlformats.org/officeDocument/2006/relationships/image" Target="../media/image125.png"/><Relationship Id="rId12" Type="http://schemas.openxmlformats.org/officeDocument/2006/relationships/image" Target="../media/image13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791.xml"/><Relationship Id="rId6" Type="http://schemas.openxmlformats.org/officeDocument/2006/relationships/image" Target="../media/image124.png"/><Relationship Id="rId11" Type="http://schemas.openxmlformats.org/officeDocument/2006/relationships/image" Target="../media/image129.png"/><Relationship Id="rId5" Type="http://schemas.openxmlformats.org/officeDocument/2006/relationships/image" Target="../media/image123.png"/><Relationship Id="rId10" Type="http://schemas.openxmlformats.org/officeDocument/2006/relationships/image" Target="../media/image128.png"/><Relationship Id="rId4" Type="http://schemas.openxmlformats.org/officeDocument/2006/relationships/image" Target="../media/image122.png"/><Relationship Id="rId9" Type="http://schemas.openxmlformats.org/officeDocument/2006/relationships/image" Target="../media/image127.png"/><Relationship Id="rId14" Type="http://schemas.openxmlformats.org/officeDocument/2006/relationships/image" Target="../media/image13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jpg"/><Relationship Id="rId3" Type="http://schemas.openxmlformats.org/officeDocument/2006/relationships/image" Target="../media/image133.jpg"/><Relationship Id="rId7" Type="http://schemas.openxmlformats.org/officeDocument/2006/relationships/image" Target="../media/image13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802.xml"/><Relationship Id="rId6" Type="http://schemas.openxmlformats.org/officeDocument/2006/relationships/image" Target="../media/image136.png"/><Relationship Id="rId5" Type="http://schemas.openxmlformats.org/officeDocument/2006/relationships/image" Target="../media/image135.png"/><Relationship Id="rId4" Type="http://schemas.openxmlformats.org/officeDocument/2006/relationships/image" Target="../media/image134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80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79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2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5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g3681a448973_2_12900"/>
          <p:cNvSpPr txBox="1">
            <a:spLocks noGrp="1"/>
          </p:cNvSpPr>
          <p:nvPr>
            <p:ph type="ctrTitle"/>
          </p:nvPr>
        </p:nvSpPr>
        <p:spPr>
          <a:xfrm>
            <a:off x="775854" y="2438801"/>
            <a:ext cx="6400800" cy="169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Equity and Safe Sleep for Infants</a:t>
            </a:r>
            <a:br>
              <a:rPr lang="en-US" sz="3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3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lang="en-US" sz="2000" i="1">
                <a:latin typeface="DM Sans"/>
                <a:ea typeface="DM Sans"/>
                <a:cs typeface="DM Sans"/>
                <a:sym typeface="DM Sans"/>
              </a:rPr>
              <a:t>From Collaboration to Action: Debriefing Face-to-Face and Leveraging ILPQC Resources</a:t>
            </a:r>
            <a:endParaRPr sz="2000" b="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57" name="Google Shape;20957;g3681a448973_2_12900"/>
          <p:cNvSpPr/>
          <p:nvPr/>
        </p:nvSpPr>
        <p:spPr>
          <a:xfrm>
            <a:off x="1547819" y="4408341"/>
            <a:ext cx="54270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June 16th, 2025, 2:00 PM </a:t>
            </a:r>
            <a:endParaRPr sz="24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0958" name="Google Shape;20958;g3681a448973_2_12900" descr="A person holding a bab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21046" y="1953892"/>
            <a:ext cx="4063800" cy="2660100"/>
          </a:xfrm>
          <a:prstGeom prst="round2DiagRect">
            <a:avLst>
              <a:gd name="adj1" fmla="val 16667"/>
              <a:gd name="adj2" fmla="val 0"/>
            </a:avLst>
          </a:prstGeom>
          <a:noFill/>
          <a:ln w="88900" cap="sq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254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29" name="Google Shape;21029;g3681a448973_2_12965" descr="A person sitting at a desk pointing at a computer screen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-771881" y="-249383"/>
            <a:ext cx="7946342" cy="7819764"/>
          </a:xfrm>
          <a:prstGeom prst="rect">
            <a:avLst/>
          </a:prstGeom>
          <a:noFill/>
          <a:ln>
            <a:noFill/>
          </a:ln>
        </p:spPr>
      </p:pic>
      <p:sp>
        <p:nvSpPr>
          <p:cNvPr id="21030" name="Google Shape;21030;g3681a448973_2_12965"/>
          <p:cNvSpPr txBox="1">
            <a:spLocks noGrp="1"/>
          </p:cNvSpPr>
          <p:nvPr>
            <p:ph type="ctrTitle"/>
          </p:nvPr>
        </p:nvSpPr>
        <p:spPr>
          <a:xfrm>
            <a:off x="356861" y="2028960"/>
            <a:ext cx="4355700" cy="5889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B3BFE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None/>
            </a:pPr>
            <a:br>
              <a:rPr lang="en-US" sz="1800" i="1">
                <a:latin typeface="DM Sans"/>
                <a:ea typeface="DM Sans"/>
                <a:cs typeface="DM Sans"/>
                <a:sym typeface="DM Sans"/>
              </a:rPr>
            </a:br>
            <a:br>
              <a:rPr lang="en-US" sz="1800" i="1">
                <a:latin typeface="DM Sans"/>
                <a:ea typeface="DM Sans"/>
                <a:cs typeface="DM Sans"/>
                <a:sym typeface="DM Sans"/>
              </a:rPr>
            </a:br>
            <a:r>
              <a:rPr lang="en-US" sz="1800" i="1">
                <a:latin typeface="DM Sans"/>
                <a:ea typeface="DM Sans"/>
                <a:cs typeface="DM Sans"/>
                <a:sym typeface="DM Sans"/>
              </a:rPr>
              <a:t>How do I know if I’m on track for an award?</a:t>
            </a:r>
            <a:endParaRPr/>
          </a:p>
        </p:txBody>
      </p:sp>
      <p:pic>
        <p:nvPicPr>
          <p:cNvPr id="21031" name="Google Shape;21031;g3681a448973_2_12965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2072" y="2901160"/>
            <a:ext cx="2835934" cy="591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32" name="Google Shape;21032;g3681a448973_2_12965" descr="A screenshot of a graph&#10;&#10;AI-generated content may be incorrect.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54274" y="3547485"/>
            <a:ext cx="4480866" cy="3116552"/>
          </a:xfrm>
          <a:prstGeom prst="rect">
            <a:avLst/>
          </a:prstGeom>
          <a:noFill/>
          <a:ln>
            <a:noFill/>
          </a:ln>
        </p:spPr>
      </p:pic>
      <p:sp>
        <p:nvSpPr>
          <p:cNvPr id="21033" name="Google Shape;21033;g3681a448973_2_12965"/>
          <p:cNvSpPr txBox="1"/>
          <p:nvPr/>
        </p:nvSpPr>
        <p:spPr>
          <a:xfrm>
            <a:off x="1323731" y="920849"/>
            <a:ext cx="3248400" cy="588900"/>
          </a:xfrm>
          <a:prstGeom prst="rect">
            <a:avLst/>
          </a:prstGeom>
          <a:solidFill>
            <a:schemeClr val="lt1"/>
          </a:solidFill>
          <a:ln w="57150" cap="flat" cmpd="sng">
            <a:solidFill>
              <a:srgbClr val="B3BFE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</a:pPr>
            <a:r>
              <a:rPr lang="en-US" sz="30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REDCap Demo: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034" name="Google Shape;21034;g3681a448973_2_12965" descr="A screenshot of a screen&#10;&#10;AI-generated content may be incorrect.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2072" y="1110608"/>
            <a:ext cx="5583066" cy="1606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35" name="Google Shape;21035;g3681a448973_2_12965" descr="A grey rectangular sign with white text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8713825" y="283746"/>
            <a:ext cx="2898566" cy="591544"/>
          </a:xfrm>
          <a:prstGeom prst="rect">
            <a:avLst/>
          </a:prstGeom>
          <a:noFill/>
          <a:ln>
            <a:noFill/>
          </a:ln>
        </p:spPr>
      </p:pic>
      <p:sp>
        <p:nvSpPr>
          <p:cNvPr id="21036" name="Google Shape;21036;g3681a448973_2_12965"/>
          <p:cNvSpPr txBox="1"/>
          <p:nvPr/>
        </p:nvSpPr>
        <p:spPr>
          <a:xfrm>
            <a:off x="2534784" y="3385469"/>
            <a:ext cx="4355700" cy="5889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B3BFE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None/>
            </a:pPr>
            <a:br>
              <a:rPr lang="en-US" sz="18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18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lang="en-US" sz="18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How do I identify areas for improvement?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7" name="Google Shape;21037;g3681a448973_2_12965"/>
          <p:cNvSpPr txBox="1"/>
          <p:nvPr/>
        </p:nvSpPr>
        <p:spPr>
          <a:xfrm>
            <a:off x="356860" y="5105761"/>
            <a:ext cx="4355700" cy="5889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B3BFE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None/>
            </a:pPr>
            <a:br>
              <a:rPr lang="en-US" sz="18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18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lang="en-US" sz="18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should I do if I want to qualify for an award?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2" name="Google Shape;21042;g3681a448973_2_30261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Progress on Key Structure and Process Measures – A Look at Data</a:t>
            </a:r>
            <a:endParaRPr/>
          </a:p>
        </p:txBody>
      </p:sp>
      <p:sp>
        <p:nvSpPr>
          <p:cNvPr id="21043" name="Google Shape;21043;g3681a448973_2_30261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4" name="Google Shape;21044;g3681a448973_2_30261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50" name="Google Shape;21050;g3681a448973_2_34714"/>
          <p:cNvSpPr/>
          <p:nvPr/>
        </p:nvSpPr>
        <p:spPr>
          <a:xfrm>
            <a:off x="7048499" y="0"/>
            <a:ext cx="5143500" cy="1841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51" name="Google Shape;21051;g3681a448973_2_34714"/>
          <p:cNvSpPr txBox="1">
            <a:spLocks noGrp="1"/>
          </p:cNvSpPr>
          <p:nvPr>
            <p:ph type="sldNum" idx="12"/>
          </p:nvPr>
        </p:nvSpPr>
        <p:spPr>
          <a:xfrm>
            <a:off x="9025387" y="637743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  <p:sp>
        <p:nvSpPr>
          <p:cNvPr id="21052" name="Google Shape;21052;g3681a448973_2_34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1053" name="Google Shape;21053;g3681a448973_2_34714"/>
          <p:cNvSpPr txBox="1">
            <a:spLocks noGrp="1"/>
          </p:cNvSpPr>
          <p:nvPr>
            <p:ph type="title" idx="4294967295"/>
          </p:nvPr>
        </p:nvSpPr>
        <p:spPr>
          <a:xfrm>
            <a:off x="-1628790" y="-189057"/>
            <a:ext cx="9531900" cy="133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Calibri"/>
              <a:buNone/>
            </a:pPr>
            <a:r>
              <a:rPr lang="en-US" sz="4800"/>
              <a:t>ESSI Initiative Aims</a:t>
            </a:r>
            <a:endParaRPr sz="4800"/>
          </a:p>
        </p:txBody>
      </p:sp>
      <p:grpSp>
        <p:nvGrpSpPr>
          <p:cNvPr id="21054" name="Google Shape;21054;g3681a448973_2_34714"/>
          <p:cNvGrpSpPr/>
          <p:nvPr/>
        </p:nvGrpSpPr>
        <p:grpSpPr>
          <a:xfrm>
            <a:off x="608847" y="787282"/>
            <a:ext cx="11250150" cy="1347173"/>
            <a:chOff x="0" y="-57150"/>
            <a:chExt cx="2879117" cy="697800"/>
          </a:xfrm>
        </p:grpSpPr>
        <p:sp>
          <p:nvSpPr>
            <p:cNvPr id="21055" name="Google Shape;21055;g3681a448973_2_34714"/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6" name="Google Shape;21056;g3681a448973_2_34714"/>
            <p:cNvSpPr txBox="1"/>
            <p:nvPr/>
          </p:nvSpPr>
          <p:spPr>
            <a:xfrm>
              <a:off x="0" y="-57150"/>
              <a:ext cx="2879100" cy="69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57" name="Google Shape;21057;g3681a448973_2_34714"/>
          <p:cNvGrpSpPr/>
          <p:nvPr/>
        </p:nvGrpSpPr>
        <p:grpSpPr>
          <a:xfrm>
            <a:off x="608847" y="2215964"/>
            <a:ext cx="11288154" cy="1272327"/>
            <a:chOff x="0" y="-57150"/>
            <a:chExt cx="2879117" cy="547803"/>
          </a:xfrm>
        </p:grpSpPr>
        <p:sp>
          <p:nvSpPr>
            <p:cNvPr id="21058" name="Google Shape;21058;g3681a448973_2_34714"/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9" name="Google Shape;21059;g3681a448973_2_34714"/>
            <p:cNvSpPr txBox="1"/>
            <p:nvPr/>
          </p:nvSpPr>
          <p:spPr>
            <a:xfrm>
              <a:off x="0" y="-57150"/>
              <a:ext cx="2879100" cy="54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60" name="Google Shape;21060;g3681a448973_2_34714"/>
          <p:cNvGrpSpPr/>
          <p:nvPr/>
        </p:nvGrpSpPr>
        <p:grpSpPr>
          <a:xfrm>
            <a:off x="91329" y="1152079"/>
            <a:ext cx="812800" cy="825480"/>
            <a:chOff x="0" y="0"/>
            <a:chExt cx="812800" cy="812800"/>
          </a:xfrm>
        </p:grpSpPr>
        <p:sp>
          <p:nvSpPr>
            <p:cNvPr id="21061" name="Google Shape;21061;g3681a448973_2_3471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62" name="Google Shape;21062;g3681a448973_2_34714"/>
            <p:cNvSpPr txBox="1"/>
            <p:nvPr/>
          </p:nvSpPr>
          <p:spPr>
            <a:xfrm>
              <a:off x="76200" y="19050"/>
              <a:ext cx="660300" cy="717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63" name="Google Shape;21063;g3681a448973_2_34714"/>
          <p:cNvSpPr txBox="1"/>
          <p:nvPr/>
        </p:nvSpPr>
        <p:spPr>
          <a:xfrm>
            <a:off x="992051" y="1158360"/>
            <a:ext cx="107964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83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064" name="Google Shape;21064;g3681a448973_2_34714"/>
          <p:cNvSpPr txBox="1"/>
          <p:nvPr/>
        </p:nvSpPr>
        <p:spPr>
          <a:xfrm>
            <a:off x="1111307" y="2549809"/>
            <a:ext cx="105579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5" name="Google Shape;21065;g3681a448973_2_34714"/>
          <p:cNvSpPr/>
          <p:nvPr/>
        </p:nvSpPr>
        <p:spPr>
          <a:xfrm>
            <a:off x="886026" y="4618936"/>
            <a:ext cx="3146082" cy="609008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66" name="Google Shape;21066;g3681a448973_2_34714"/>
          <p:cNvSpPr txBox="1"/>
          <p:nvPr/>
        </p:nvSpPr>
        <p:spPr>
          <a:xfrm>
            <a:off x="1387344" y="4822963"/>
            <a:ext cx="20283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7" name="Google Shape;21067;g3681a448973_2_34714"/>
          <p:cNvSpPr/>
          <p:nvPr/>
        </p:nvSpPr>
        <p:spPr>
          <a:xfrm>
            <a:off x="886027" y="5385726"/>
            <a:ext cx="3146082" cy="554353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68" name="Google Shape;21068;g3681a448973_2_34714"/>
          <p:cNvSpPr txBox="1"/>
          <p:nvPr/>
        </p:nvSpPr>
        <p:spPr>
          <a:xfrm>
            <a:off x="836786" y="5562784"/>
            <a:ext cx="32067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9" name="Google Shape;21069;g3681a448973_2_34714"/>
          <p:cNvSpPr/>
          <p:nvPr/>
        </p:nvSpPr>
        <p:spPr>
          <a:xfrm>
            <a:off x="888227" y="3819390"/>
            <a:ext cx="3143823" cy="608571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70" name="Google Shape;21070;g3681a448973_2_34714"/>
          <p:cNvSpPr txBox="1"/>
          <p:nvPr/>
        </p:nvSpPr>
        <p:spPr>
          <a:xfrm>
            <a:off x="298855" y="947398"/>
            <a:ext cx="4104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1" name="Google Shape;21071;g3681a448973_2_34714"/>
          <p:cNvSpPr txBox="1"/>
          <p:nvPr/>
        </p:nvSpPr>
        <p:spPr>
          <a:xfrm>
            <a:off x="1488052" y="4008485"/>
            <a:ext cx="19509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2" name="Google Shape;21072;g3681a448973_2_34714"/>
          <p:cNvSpPr txBox="1"/>
          <p:nvPr/>
        </p:nvSpPr>
        <p:spPr>
          <a:xfrm>
            <a:off x="4312052" y="3863840"/>
            <a:ext cx="7763400" cy="68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Parents or caregivers report an understanding of a safe sleep environment.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3" name="Google Shape;21073;g3681a448973_2_34714"/>
          <p:cNvSpPr txBox="1"/>
          <p:nvPr/>
        </p:nvSpPr>
        <p:spPr>
          <a:xfrm>
            <a:off x="4311686" y="4691360"/>
            <a:ext cx="7409700" cy="68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Family is prepared for a transition to home, including SDoH screening and resource linkage.</a:t>
            </a:r>
            <a:endParaRPr sz="2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74" name="Google Shape;21074;g3681a448973_2_34714"/>
          <p:cNvSpPr txBox="1"/>
          <p:nvPr/>
        </p:nvSpPr>
        <p:spPr>
          <a:xfrm>
            <a:off x="4314936" y="5661147"/>
            <a:ext cx="74580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Communication to primary care provider completed.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075" name="Google Shape;21075;g3681a448973_2_34714"/>
          <p:cNvGrpSpPr/>
          <p:nvPr/>
        </p:nvGrpSpPr>
        <p:grpSpPr>
          <a:xfrm>
            <a:off x="91329" y="2498278"/>
            <a:ext cx="812800" cy="825480"/>
            <a:chOff x="0" y="0"/>
            <a:chExt cx="812800" cy="812800"/>
          </a:xfrm>
        </p:grpSpPr>
        <p:sp>
          <p:nvSpPr>
            <p:cNvPr id="21076" name="Google Shape;21076;g3681a448973_2_3471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7" name="Google Shape;21077;g3681a448973_2_34714"/>
            <p:cNvSpPr txBox="1"/>
            <p:nvPr/>
          </p:nvSpPr>
          <p:spPr>
            <a:xfrm>
              <a:off x="76200" y="19050"/>
              <a:ext cx="660300" cy="717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78" name="Google Shape;21078;g3681a448973_2_34714"/>
          <p:cNvSpPr txBox="1"/>
          <p:nvPr/>
        </p:nvSpPr>
        <p:spPr>
          <a:xfrm>
            <a:off x="290166" y="2295809"/>
            <a:ext cx="4341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9" name="Google Shape;21079;g3681a448973_2_34714"/>
          <p:cNvSpPr/>
          <p:nvPr/>
        </p:nvSpPr>
        <p:spPr>
          <a:xfrm>
            <a:off x="9566983" y="166209"/>
            <a:ext cx="1522815" cy="656010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085" name="Google Shape;21085;p11"/>
          <p:cNvGraphicFramePr/>
          <p:nvPr/>
        </p:nvGraphicFramePr>
        <p:xfrm>
          <a:off x="344560" y="126041"/>
          <a:ext cx="11502875" cy="5968335"/>
        </p:xfrm>
        <a:graphic>
          <a:graphicData uri="http://schemas.openxmlformats.org/drawingml/2006/table">
            <a:tbl>
              <a:tblPr>
                <a:noFill/>
                <a:tableStyleId>{C58723A5-C3C0-47A5-84C8-59A3D35CE61C}</a:tableStyleId>
              </a:tblPr>
              <a:tblGrid>
                <a:gridCol w="1208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6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2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607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 and Processes “In Place”</a:t>
                      </a:r>
                      <a:endParaRPr sz="1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Shorthand</a:t>
                      </a:r>
                      <a:endParaRPr sz="1600" b="1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4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37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87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listening to parents and caregivers, providing respectful care and building trust, addressing implicit bias and engaging in anti-racism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Respectful care education</a:t>
                      </a:r>
                      <a:endParaRPr sz="1400" b="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709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32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84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the importance of a safe sleep environment and engaging in meaningful, culturally appropriate, respectful, nonjudgmental conversations with parents or caregivers about safe sleep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education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4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55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practice of promoting a safe sleep environment in the hospital setting in accordance with the 2022 AAP Recommendations.</a:t>
                      </a:r>
                      <a:r>
                        <a:rPr lang="en-US" sz="1400" b="0" u="none" strike="noStrike" cap="none">
                          <a:highlight>
                            <a:srgbClr val="FFFF00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modeling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60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59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93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policy in place for safe sleep practices reflective of the 2022 AAP Recommendations.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</a:t>
                      </a: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afe sleep policy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60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100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use qualified language interpreters in parents/caregivers’ preferred language.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Language preference met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504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41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94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resources to enable a safe sleep environment outside of the hospital. 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Resources safe sleep</a:t>
                      </a:r>
                      <a:endParaRPr sz="1400" b="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1086" name="Google Shape;21086;p11"/>
          <p:cNvGrpSpPr/>
          <p:nvPr/>
        </p:nvGrpSpPr>
        <p:grpSpPr>
          <a:xfrm>
            <a:off x="0" y="6162478"/>
            <a:ext cx="12192000" cy="695522"/>
            <a:chOff x="0" y="9673388"/>
            <a:chExt cx="18288000" cy="1043283"/>
          </a:xfrm>
        </p:grpSpPr>
        <p:sp>
          <p:nvSpPr>
            <p:cNvPr id="21087" name="Google Shape;21087;p11"/>
            <p:cNvSpPr/>
            <p:nvPr/>
          </p:nvSpPr>
          <p:spPr>
            <a:xfrm>
              <a:off x="0" y="9673388"/>
              <a:ext cx="18288000" cy="1043283"/>
            </a:xfrm>
            <a:custGeom>
              <a:avLst/>
              <a:gdLst/>
              <a:ahLst/>
              <a:cxnLst/>
              <a:rect l="l" t="t" r="r" b="b"/>
              <a:pathLst>
                <a:path w="18850115" h="2531720" extrusionOk="0">
                  <a:moveTo>
                    <a:pt x="0" y="0"/>
                  </a:moveTo>
                  <a:lnTo>
                    <a:pt x="18850115" y="0"/>
                  </a:lnTo>
                  <a:lnTo>
                    <a:pt x="18850115" y="2531721"/>
                  </a:lnTo>
                  <a:lnTo>
                    <a:pt x="0" y="253172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088" name="Google Shape;21088;p11"/>
            <p:cNvSpPr txBox="1"/>
            <p:nvPr/>
          </p:nvSpPr>
          <p:spPr>
            <a:xfrm>
              <a:off x="214454" y="10053170"/>
              <a:ext cx="3200400" cy="3076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r>
                <a:rPr lang="en-US" sz="933" b="0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Baseline (Oct-Dec 2023), N=75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89" name="Google Shape;21089;p11"/>
          <p:cNvSpPr txBox="1"/>
          <p:nvPr/>
        </p:nvSpPr>
        <p:spPr>
          <a:xfrm>
            <a:off x="2193442" y="6407691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Current (April 2025), N=46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0" name="Google Shape;21090;p11"/>
          <p:cNvSpPr txBox="1"/>
          <p:nvPr/>
        </p:nvSpPr>
        <p:spPr>
          <a:xfrm>
            <a:off x="9771878" y="6425713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Updated 6.12.2025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096" name="Google Shape;21096;p12"/>
          <p:cNvGraphicFramePr/>
          <p:nvPr/>
        </p:nvGraphicFramePr>
        <p:xfrm>
          <a:off x="193717" y="245214"/>
          <a:ext cx="11804600" cy="5869625"/>
        </p:xfrm>
        <a:graphic>
          <a:graphicData uri="http://schemas.openxmlformats.org/drawingml/2006/table">
            <a:tbl>
              <a:tblPr>
                <a:noFill/>
                <a:tableStyleId>{C58723A5-C3C0-47A5-84C8-59A3D35CE61C}</a:tableStyleId>
              </a:tblPr>
              <a:tblGrid>
                <a:gridCol w="1310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68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37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978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16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 and Processes “In Place”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Shorthand</a:t>
                      </a:r>
                      <a:endParaRPr sz="1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2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48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parent(s) and/or caregiver(s) on the newborn quality improvement team.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Parent partner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92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34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78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reviewing all unit policies with an equity lens and making necessary changes.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Equitable policies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78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identify barriers to providing a safe sleep environment outside of the hospital. </a:t>
                      </a:r>
                      <a:endParaRPr sz="140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Identifying barriers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76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80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parents or caregivers culturally responsive safe sleep education including awareness of potential challenges, modeling, and teach back opportunities during hospitalization.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Culturally responsive safe sleep education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82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26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76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screen for newborn inclusive Social Determinants of Health and to link to needed resources.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SDOH screening and linkage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1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11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54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transfer of care to the newborn’s community provider, including documentation of ESSI Newborn Care Plan.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Transfer of care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1097" name="Google Shape;21097;p12"/>
          <p:cNvGrpSpPr/>
          <p:nvPr/>
        </p:nvGrpSpPr>
        <p:grpSpPr>
          <a:xfrm>
            <a:off x="0" y="6162478"/>
            <a:ext cx="12192000" cy="695522"/>
            <a:chOff x="0" y="9673388"/>
            <a:chExt cx="18288000" cy="1043283"/>
          </a:xfrm>
        </p:grpSpPr>
        <p:sp>
          <p:nvSpPr>
            <p:cNvPr id="21098" name="Google Shape;21098;p12"/>
            <p:cNvSpPr/>
            <p:nvPr/>
          </p:nvSpPr>
          <p:spPr>
            <a:xfrm>
              <a:off x="0" y="9673388"/>
              <a:ext cx="18288000" cy="1043283"/>
            </a:xfrm>
            <a:custGeom>
              <a:avLst/>
              <a:gdLst/>
              <a:ahLst/>
              <a:cxnLst/>
              <a:rect l="l" t="t" r="r" b="b"/>
              <a:pathLst>
                <a:path w="18850115" h="2531720" extrusionOk="0">
                  <a:moveTo>
                    <a:pt x="0" y="0"/>
                  </a:moveTo>
                  <a:lnTo>
                    <a:pt x="18850115" y="0"/>
                  </a:lnTo>
                  <a:lnTo>
                    <a:pt x="18850115" y="2531721"/>
                  </a:lnTo>
                  <a:lnTo>
                    <a:pt x="0" y="253172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099" name="Google Shape;21099;p12"/>
            <p:cNvSpPr txBox="1"/>
            <p:nvPr/>
          </p:nvSpPr>
          <p:spPr>
            <a:xfrm>
              <a:off x="214454" y="10053170"/>
              <a:ext cx="3200400" cy="3076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r>
                <a:rPr lang="en-US" sz="933" b="0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Baseline (Oct-Dec 2023), N=75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00" name="Google Shape;21100;p12"/>
          <p:cNvSpPr txBox="1"/>
          <p:nvPr/>
        </p:nvSpPr>
        <p:spPr>
          <a:xfrm>
            <a:off x="2179587" y="6407691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Current (April 2025), N=46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01" name="Google Shape;21101;p12"/>
          <p:cNvSpPr txBox="1"/>
          <p:nvPr/>
        </p:nvSpPr>
        <p:spPr>
          <a:xfrm>
            <a:off x="9771878" y="6425713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Updated 6.12.2025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1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07" name="Google Shape;21107;p13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31730" y="420187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08" name="Google Shape;21108;p1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15837" y="1273229"/>
            <a:ext cx="9826375" cy="5198753"/>
          </a:xfrm>
          <a:prstGeom prst="rect">
            <a:avLst/>
          </a:prstGeom>
          <a:noFill/>
          <a:ln>
            <a:noFill/>
          </a:ln>
        </p:spPr>
      </p:pic>
      <p:sp>
        <p:nvSpPr>
          <p:cNvPr id="21109" name="Google Shape;21109;p13"/>
          <p:cNvSpPr txBox="1"/>
          <p:nvPr/>
        </p:nvSpPr>
        <p:spPr>
          <a:xfrm>
            <a:off x="249788" y="1429245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0" name="Google Shape;21110;p13"/>
          <p:cNvSpPr txBox="1"/>
          <p:nvPr/>
        </p:nvSpPr>
        <p:spPr>
          <a:xfrm>
            <a:off x="2735766" y="3311465"/>
            <a:ext cx="6304156" cy="2461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21111" name="Google Shape;21111;p13"/>
          <p:cNvCxnSpPr/>
          <p:nvPr/>
        </p:nvCxnSpPr>
        <p:spPr>
          <a:xfrm>
            <a:off x="2735766" y="2331447"/>
            <a:ext cx="8834655" cy="0"/>
          </a:xfrm>
          <a:prstGeom prst="straightConnector1">
            <a:avLst/>
          </a:prstGeom>
          <a:noFill/>
          <a:ln w="152400" cap="flat" cmpd="sng">
            <a:solidFill>
              <a:srgbClr val="4892DC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12" name="Google Shape;21112;p13"/>
          <p:cNvSpPr txBox="1"/>
          <p:nvPr/>
        </p:nvSpPr>
        <p:spPr>
          <a:xfrm>
            <a:off x="3524618" y="806350"/>
            <a:ext cx="8326800" cy="420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1533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13" name="Google Shape;21113;p13"/>
          <p:cNvCxnSpPr/>
          <p:nvPr/>
        </p:nvCxnSpPr>
        <p:spPr>
          <a:xfrm>
            <a:off x="10553709" y="3414247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14" name="Google Shape;21114;p13"/>
          <p:cNvSpPr txBox="1"/>
          <p:nvPr/>
        </p:nvSpPr>
        <p:spPr>
          <a:xfrm>
            <a:off x="10355457" y="4257188"/>
            <a:ext cx="1214964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March– Transfer of Care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5" name="Google Shape;21115;p13"/>
          <p:cNvSpPr/>
          <p:nvPr/>
        </p:nvSpPr>
        <p:spPr>
          <a:xfrm>
            <a:off x="136038" y="121633"/>
            <a:ext cx="4555409" cy="68567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116" name="Google Shape;21116;p13"/>
          <p:cNvSpPr txBox="1"/>
          <p:nvPr/>
        </p:nvSpPr>
        <p:spPr>
          <a:xfrm>
            <a:off x="1596583" y="3392430"/>
            <a:ext cx="1293115" cy="2397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581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r>
              <a:rPr lang="en-US" sz="1067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7" name="Google Shape;21117;p13"/>
          <p:cNvSpPr txBox="1"/>
          <p:nvPr/>
        </p:nvSpPr>
        <p:spPr>
          <a:xfrm>
            <a:off x="325011" y="185391"/>
            <a:ext cx="4366437" cy="57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3: Transfer of Care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8" name="Google Shape;21118;p13"/>
          <p:cNvSpPr txBox="1"/>
          <p:nvPr/>
        </p:nvSpPr>
        <p:spPr>
          <a:xfrm rot="-5400000">
            <a:off x="125245" y="3343038"/>
            <a:ext cx="2499033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9" name="Google Shape;21119;p13"/>
          <p:cNvSpPr txBox="1"/>
          <p:nvPr/>
        </p:nvSpPr>
        <p:spPr>
          <a:xfrm>
            <a:off x="3605119" y="4605123"/>
            <a:ext cx="1068200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18.72%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0" name="Google Shape;21120;p13"/>
          <p:cNvSpPr txBox="1"/>
          <p:nvPr/>
        </p:nvSpPr>
        <p:spPr>
          <a:xfrm>
            <a:off x="11027028" y="2563671"/>
            <a:ext cx="103826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57.97%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1" name="Google Shape;21121;p13"/>
          <p:cNvSpPr txBox="1"/>
          <p:nvPr/>
        </p:nvSpPr>
        <p:spPr>
          <a:xfrm>
            <a:off x="89770" y="6521409"/>
            <a:ext cx="147668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27" name="Google Shape;21127;p14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27618" y="-32152"/>
            <a:ext cx="3808618" cy="3903133"/>
          </a:xfrm>
          <a:prstGeom prst="rect">
            <a:avLst/>
          </a:prstGeom>
          <a:noFill/>
          <a:ln>
            <a:noFill/>
          </a:ln>
        </p:spPr>
      </p:pic>
      <p:sp>
        <p:nvSpPr>
          <p:cNvPr id="21128" name="Google Shape;21128;p14"/>
          <p:cNvSpPr txBox="1"/>
          <p:nvPr/>
        </p:nvSpPr>
        <p:spPr>
          <a:xfrm>
            <a:off x="7158969" y="4549715"/>
            <a:ext cx="5367817" cy="272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1129" name="Google Shape;21129;p1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777794" y="1238249"/>
            <a:ext cx="9091071" cy="4841733"/>
          </a:xfrm>
          <a:prstGeom prst="rect">
            <a:avLst/>
          </a:prstGeom>
          <a:noFill/>
          <a:ln>
            <a:noFill/>
          </a:ln>
        </p:spPr>
      </p:pic>
      <p:sp>
        <p:nvSpPr>
          <p:cNvPr id="21130" name="Google Shape;21130;p14"/>
          <p:cNvSpPr txBox="1"/>
          <p:nvPr/>
        </p:nvSpPr>
        <p:spPr>
          <a:xfrm>
            <a:off x="756429" y="1985057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31" name="Google Shape;21131;p14"/>
          <p:cNvCxnSpPr/>
          <p:nvPr/>
        </p:nvCxnSpPr>
        <p:spPr>
          <a:xfrm>
            <a:off x="2921000" y="2144094"/>
            <a:ext cx="8649421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32" name="Google Shape;21132;p14"/>
          <p:cNvSpPr txBox="1"/>
          <p:nvPr/>
        </p:nvSpPr>
        <p:spPr>
          <a:xfrm>
            <a:off x="3568381" y="778017"/>
            <a:ext cx="80020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Total ESSI Bundle Completion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33" name="Google Shape;21133;p14"/>
          <p:cNvCxnSpPr/>
          <p:nvPr/>
        </p:nvCxnSpPr>
        <p:spPr>
          <a:xfrm>
            <a:off x="9517801" y="3801128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1134" name="Google Shape;21134;p14"/>
          <p:cNvCxnSpPr/>
          <p:nvPr/>
        </p:nvCxnSpPr>
        <p:spPr>
          <a:xfrm>
            <a:off x="10519863" y="3565403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35" name="Google Shape;21135;p14"/>
          <p:cNvSpPr txBox="1"/>
          <p:nvPr/>
        </p:nvSpPr>
        <p:spPr>
          <a:xfrm>
            <a:off x="8812480" y="2641272"/>
            <a:ext cx="2546000" cy="676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33"/>
              <a:buFont typeface="Arial"/>
              <a:buNone/>
            </a:pPr>
            <a:r>
              <a:rPr lang="en-US" sz="1333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January – March </a:t>
            </a:r>
            <a:endParaRPr sz="13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33"/>
              <a:buFont typeface="Arial"/>
              <a:buNone/>
            </a:pPr>
            <a:r>
              <a:rPr lang="en-US" sz="1333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Components Series</a:t>
            </a:r>
            <a:endParaRPr sz="13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36" name="Google Shape;21136;p14"/>
          <p:cNvGrpSpPr/>
          <p:nvPr/>
        </p:nvGrpSpPr>
        <p:grpSpPr>
          <a:xfrm>
            <a:off x="320717" y="2897842"/>
            <a:ext cx="2138224" cy="1602549"/>
            <a:chOff x="13364225" y="4759533"/>
            <a:chExt cx="3226047" cy="1520734"/>
          </a:xfrm>
        </p:grpSpPr>
        <p:sp>
          <p:nvSpPr>
            <p:cNvPr id="21137" name="Google Shape;21137;p14"/>
            <p:cNvSpPr/>
            <p:nvPr/>
          </p:nvSpPr>
          <p:spPr>
            <a:xfrm>
              <a:off x="13364225" y="5317439"/>
              <a:ext cx="3150227" cy="465146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80"/>
                  </a:lnTo>
                  <a:lnTo>
                    <a:pt x="0" y="78078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38" name="Google Shape;21138;p14"/>
            <p:cNvSpPr txBox="1"/>
            <p:nvPr/>
          </p:nvSpPr>
          <p:spPr>
            <a:xfrm>
              <a:off x="13901767" y="5442333"/>
              <a:ext cx="2028300" cy="2275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r>
                <a:rPr lang="en-US" sz="1067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READINESS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9" name="Google Shape;21139;p14"/>
            <p:cNvSpPr/>
            <p:nvPr/>
          </p:nvSpPr>
          <p:spPr>
            <a:xfrm>
              <a:off x="13383572" y="5903469"/>
              <a:ext cx="3150228" cy="376798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40" name="Google Shape;21140;p14"/>
            <p:cNvSpPr txBox="1"/>
            <p:nvPr/>
          </p:nvSpPr>
          <p:spPr>
            <a:xfrm>
              <a:off x="13383572" y="6004439"/>
              <a:ext cx="3206700" cy="2275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r>
                <a:rPr lang="en-US" sz="1067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1" name="Google Shape;21141;p14"/>
            <p:cNvSpPr/>
            <p:nvPr/>
          </p:nvSpPr>
          <p:spPr>
            <a:xfrm>
              <a:off x="13385772" y="4759533"/>
              <a:ext cx="3148028" cy="465146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7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42" name="Google Shape;21142;p14"/>
            <p:cNvSpPr txBox="1"/>
            <p:nvPr/>
          </p:nvSpPr>
          <p:spPr>
            <a:xfrm>
              <a:off x="13983178" y="4878252"/>
              <a:ext cx="1950901" cy="2275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r>
                <a:rPr lang="en-US" sz="1067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AWARENESS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43" name="Google Shape;21143;p14"/>
          <p:cNvSpPr txBox="1"/>
          <p:nvPr/>
        </p:nvSpPr>
        <p:spPr>
          <a:xfrm rot="-5400000">
            <a:off x="1178695" y="3391075"/>
            <a:ext cx="2830283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4" name="Google Shape;21144;p14"/>
          <p:cNvSpPr txBox="1"/>
          <p:nvPr/>
        </p:nvSpPr>
        <p:spPr>
          <a:xfrm>
            <a:off x="3270564" y="4449470"/>
            <a:ext cx="1338200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11.78%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5" name="Google Shape;21145;p14"/>
          <p:cNvSpPr txBox="1"/>
          <p:nvPr/>
        </p:nvSpPr>
        <p:spPr>
          <a:xfrm>
            <a:off x="11096196" y="3067110"/>
            <a:ext cx="970400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48.97%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6" name="Google Shape;21146;p14"/>
          <p:cNvSpPr txBox="1"/>
          <p:nvPr/>
        </p:nvSpPr>
        <p:spPr>
          <a:xfrm>
            <a:off x="89770" y="6534109"/>
            <a:ext cx="147668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52" name="Google Shape;21152;p15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27618" y="-32152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3" name="Google Shape;21153;p1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78465" y="592149"/>
            <a:ext cx="10223035" cy="594196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1154" name="Google Shape;21154;p15"/>
          <p:cNvCxnSpPr/>
          <p:nvPr/>
        </p:nvCxnSpPr>
        <p:spPr>
          <a:xfrm>
            <a:off x="2319130" y="1684725"/>
            <a:ext cx="9682370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55" name="Google Shape;21155;p15"/>
          <p:cNvSpPr txBox="1"/>
          <p:nvPr/>
        </p:nvSpPr>
        <p:spPr>
          <a:xfrm>
            <a:off x="115126" y="1423442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6" name="Google Shape;21156;p15"/>
          <p:cNvSpPr txBox="1"/>
          <p:nvPr/>
        </p:nvSpPr>
        <p:spPr>
          <a:xfrm>
            <a:off x="9026573" y="1919414"/>
            <a:ext cx="3023277" cy="800193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Black: 44.3%</a:t>
            </a:r>
            <a:endParaRPr sz="16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Hispanic: 51.69%</a:t>
            </a:r>
            <a:endParaRPr sz="16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Non-Hispanic White: 49.33%</a:t>
            </a:r>
            <a:endParaRPr sz="16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7" name="Google Shape;21157;p15"/>
          <p:cNvSpPr txBox="1"/>
          <p:nvPr/>
        </p:nvSpPr>
        <p:spPr>
          <a:xfrm>
            <a:off x="3660050" y="265937"/>
            <a:ext cx="79834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Completion Stratified by </a:t>
            </a:r>
            <a:r>
              <a:rPr lang="en-US" sz="22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Race and Ethnicity</a:t>
            </a:r>
            <a:endParaRPr sz="11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8" name="Google Shape;21158;p15"/>
          <p:cNvSpPr txBox="1"/>
          <p:nvPr/>
        </p:nvSpPr>
        <p:spPr>
          <a:xfrm rot="-5400000">
            <a:off x="-81210" y="2879802"/>
            <a:ext cx="2830283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9" name="Google Shape;21159;p15"/>
          <p:cNvSpPr txBox="1"/>
          <p:nvPr/>
        </p:nvSpPr>
        <p:spPr>
          <a:xfrm>
            <a:off x="89770" y="6534109"/>
            <a:ext cx="147668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65" name="Google Shape;21165;p16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0" y="321779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66" name="Google Shape;21166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502855" y="602416"/>
            <a:ext cx="9341146" cy="591200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1167" name="Google Shape;21167;p16"/>
          <p:cNvCxnSpPr/>
          <p:nvPr/>
        </p:nvCxnSpPr>
        <p:spPr>
          <a:xfrm>
            <a:off x="3098800" y="1655597"/>
            <a:ext cx="8751229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68" name="Google Shape;21168;p16"/>
          <p:cNvSpPr txBox="1"/>
          <p:nvPr/>
        </p:nvSpPr>
        <p:spPr>
          <a:xfrm>
            <a:off x="3376029" y="3593995"/>
            <a:ext cx="3833428" cy="553972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Private: 8.77%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Medicaid/Uninsured: 14.79%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9" name="Google Shape;21169;p16"/>
          <p:cNvSpPr txBox="1"/>
          <p:nvPr/>
        </p:nvSpPr>
        <p:spPr>
          <a:xfrm>
            <a:off x="3467951" y="125388"/>
            <a:ext cx="83344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Completion Stratified by </a:t>
            </a:r>
            <a:r>
              <a:rPr lang="en-US" sz="22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Insurance</a:t>
            </a:r>
            <a:endParaRPr sz="11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0" name="Google Shape;21170;p16"/>
          <p:cNvSpPr txBox="1"/>
          <p:nvPr/>
        </p:nvSpPr>
        <p:spPr>
          <a:xfrm>
            <a:off x="734508" y="755252"/>
            <a:ext cx="2258600" cy="57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 </a:t>
            </a:r>
            <a:endParaRPr sz="3334" b="0" i="1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171" name="Google Shape;21171;p16"/>
          <p:cNvSpPr txBox="1"/>
          <p:nvPr/>
        </p:nvSpPr>
        <p:spPr>
          <a:xfrm>
            <a:off x="9101696" y="2039074"/>
            <a:ext cx="3204934" cy="553972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Private: 52.92%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Medicaid/Uninsured: 45.14%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2" name="Google Shape;21172;p16"/>
          <p:cNvSpPr txBox="1"/>
          <p:nvPr/>
        </p:nvSpPr>
        <p:spPr>
          <a:xfrm>
            <a:off x="115126" y="1423442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3" name="Google Shape;21173;p16"/>
          <p:cNvSpPr txBox="1"/>
          <p:nvPr/>
        </p:nvSpPr>
        <p:spPr>
          <a:xfrm rot="-5400000">
            <a:off x="696795" y="2836898"/>
            <a:ext cx="2830283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4" name="Google Shape;21174;p16"/>
          <p:cNvSpPr txBox="1"/>
          <p:nvPr/>
        </p:nvSpPr>
        <p:spPr>
          <a:xfrm>
            <a:off x="89770" y="6534109"/>
            <a:ext cx="147668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9" name="Google Shape;21179;g3681a448973_2_43657"/>
          <p:cNvSpPr txBox="1">
            <a:spLocks noGrp="1"/>
          </p:cNvSpPr>
          <p:nvPr>
            <p:ph type="title"/>
          </p:nvPr>
        </p:nvSpPr>
        <p:spPr>
          <a:xfrm>
            <a:off x="899403" y="2185286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From Conversation to Action: Debriefing Face-to-Face and Leveraging ILPQC Resources</a:t>
            </a:r>
            <a:endParaRPr/>
          </a:p>
        </p:txBody>
      </p:sp>
      <p:sp>
        <p:nvSpPr>
          <p:cNvPr id="21180" name="Google Shape;21180;g3681a448973_2_43657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19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81" name="Google Shape;21181;g3681a448973_2_43657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1182" name="Google Shape;21182;g3681a448973_2_43657"/>
          <p:cNvSpPr txBox="1"/>
          <p:nvPr/>
        </p:nvSpPr>
        <p:spPr>
          <a:xfrm>
            <a:off x="899403" y="4036907"/>
            <a:ext cx="10393200" cy="82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 sz="3600" b="0" i="1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Themes, takeaways, and how we can help.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4" name="Google Shape;20964;g3681a448973_2_12907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Overview</a:t>
            </a:r>
            <a:endParaRPr/>
          </a:p>
        </p:txBody>
      </p:sp>
      <p:sp>
        <p:nvSpPr>
          <p:cNvPr id="20965" name="Google Shape;20965;g3681a448973_2_12907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10371600" cy="31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508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66" name="Google Shape;20966;g3681a448973_2_12907"/>
          <p:cNvSpPr txBox="1"/>
          <p:nvPr/>
        </p:nvSpPr>
        <p:spPr>
          <a:xfrm>
            <a:off x="613411" y="1599520"/>
            <a:ext cx="10972800" cy="482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67" name="Google Shape;20967;g3681a448973_2_12907"/>
          <p:cNvSpPr txBox="1"/>
          <p:nvPr/>
        </p:nvSpPr>
        <p:spPr>
          <a:xfrm>
            <a:off x="765831" y="1599520"/>
            <a:ext cx="10660200" cy="41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685800" marR="0" lvl="0" indent="-685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Arial"/>
              <a:buChar char="•"/>
            </a:pPr>
            <a:r>
              <a:rPr lang="en-US" sz="3000" b="0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Face to Face Recap and Attendance Highlight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0" indent="-685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Arial"/>
              <a:buChar char="•"/>
            </a:pPr>
            <a:r>
              <a:rPr lang="en-US" sz="3000" b="0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Annual Conference Award Criteria with </a:t>
            </a:r>
            <a:r>
              <a:rPr lang="en-US" sz="3000" b="0" i="0" u="none" strike="noStrike" cap="none" dirty="0" err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REDCap</a:t>
            </a:r>
            <a:r>
              <a:rPr lang="en-US" sz="3000" b="0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Demo 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0" indent="-685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Arial"/>
              <a:buChar char="•"/>
            </a:pPr>
            <a:r>
              <a:rPr lang="en-US" sz="3000" b="0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Progress on Key Structure and Process Measures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0" indent="-685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Arial"/>
              <a:buChar char="•"/>
            </a:pPr>
            <a:r>
              <a:rPr lang="en-US" sz="3200" b="0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From Conversation to Action: Debriefing Face-to-Face Breakout Sessions and Leveraging ILPQC Resources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0" indent="-685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Arial"/>
              <a:buChar char="•"/>
            </a:pPr>
            <a:r>
              <a:rPr lang="en-US" sz="3200" b="0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Upcoming Events and Opportunities 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0" indent="-495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Arial"/>
              <a:buNone/>
            </a:pPr>
            <a:endParaRPr sz="3000" b="0" i="0" u="none" strike="noStrike" cap="none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F56A4A-5CBB-CCBD-6F77-7A46A73C9A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0F2D78-6C2C-34F7-E72E-A6C163A4E0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Breakout Session #1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302840-6399-DD72-C55A-8BB591B8D98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Safe Sleep, Beyond the ABCs 2.0</a:t>
            </a:r>
          </a:p>
        </p:txBody>
      </p:sp>
    </p:spTree>
    <p:extLst>
      <p:ext uri="{BB962C8B-B14F-4D97-AF65-F5344CB8AC3E}">
        <p14:creationId xmlns:p14="http://schemas.microsoft.com/office/powerpoint/2010/main" val="27277520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88" name="Google Shape;21188;p18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27618" y="-32152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89" name="Google Shape;21189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65867" y="1268148"/>
            <a:ext cx="10271544" cy="4384508"/>
          </a:xfrm>
          <a:prstGeom prst="rect">
            <a:avLst/>
          </a:prstGeom>
          <a:noFill/>
          <a:ln>
            <a:noFill/>
          </a:ln>
        </p:spPr>
      </p:pic>
      <p:sp>
        <p:nvSpPr>
          <p:cNvPr id="21190" name="Google Shape;21190;p18"/>
          <p:cNvSpPr txBox="1"/>
          <p:nvPr/>
        </p:nvSpPr>
        <p:spPr>
          <a:xfrm>
            <a:off x="215636" y="1529754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91" name="Google Shape;21191;p18"/>
          <p:cNvCxnSpPr/>
          <p:nvPr/>
        </p:nvCxnSpPr>
        <p:spPr>
          <a:xfrm rot="10800000" flipH="1">
            <a:off x="2356980" y="2129984"/>
            <a:ext cx="9568320" cy="81741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bevel/>
            <a:headEnd type="none" w="sm" len="sm"/>
            <a:tailEnd type="none" w="sm" len="sm"/>
          </a:ln>
        </p:spPr>
      </p:cxnSp>
      <p:sp>
        <p:nvSpPr>
          <p:cNvPr id="21192" name="Google Shape;21192;p18"/>
          <p:cNvSpPr txBox="1"/>
          <p:nvPr/>
        </p:nvSpPr>
        <p:spPr>
          <a:xfrm>
            <a:off x="2396800" y="847567"/>
            <a:ext cx="89228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3" name="Google Shape;21193;p18"/>
          <p:cNvSpPr txBox="1"/>
          <p:nvPr/>
        </p:nvSpPr>
        <p:spPr>
          <a:xfrm>
            <a:off x="2451040" y="3109990"/>
            <a:ext cx="902171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65.44%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4" name="Google Shape;21194;p18"/>
          <p:cNvSpPr txBox="1"/>
          <p:nvPr/>
        </p:nvSpPr>
        <p:spPr>
          <a:xfrm>
            <a:off x="11058396" y="1412104"/>
            <a:ext cx="866904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90.61%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95" name="Google Shape;21195;p18"/>
          <p:cNvCxnSpPr/>
          <p:nvPr/>
        </p:nvCxnSpPr>
        <p:spPr>
          <a:xfrm>
            <a:off x="4842012" y="2055563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96" name="Google Shape;21196;p18"/>
          <p:cNvSpPr txBox="1"/>
          <p:nvPr/>
        </p:nvSpPr>
        <p:spPr>
          <a:xfrm>
            <a:off x="4826834" y="1440036"/>
            <a:ext cx="2074805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Face-to-Face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Sleep: Beyond the ABCs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97" name="Google Shape;21197;p18"/>
          <p:cNvCxnSpPr/>
          <p:nvPr/>
        </p:nvCxnSpPr>
        <p:spPr>
          <a:xfrm>
            <a:off x="9976596" y="1833396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98" name="Google Shape;21198;p18"/>
          <p:cNvSpPr txBox="1"/>
          <p:nvPr/>
        </p:nvSpPr>
        <p:spPr>
          <a:xfrm>
            <a:off x="8541584" y="3631854"/>
            <a:ext cx="2074804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“My Baby’s Safe Sleep Plan” and Conversation about Safe Sleep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99" name="Google Shape;21199;p18"/>
          <p:cNvCxnSpPr/>
          <p:nvPr/>
        </p:nvCxnSpPr>
        <p:spPr>
          <a:xfrm>
            <a:off x="3579907" y="2450564"/>
            <a:ext cx="0" cy="818463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200" name="Google Shape;21200;p18"/>
          <p:cNvSpPr txBox="1"/>
          <p:nvPr/>
        </p:nvSpPr>
        <p:spPr>
          <a:xfrm>
            <a:off x="3233254" y="3450434"/>
            <a:ext cx="2455499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Environment Education and Implementation Calls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201" name="Google Shape;21201;p18"/>
          <p:cNvCxnSpPr/>
          <p:nvPr/>
        </p:nvCxnSpPr>
        <p:spPr>
          <a:xfrm>
            <a:off x="4214561" y="2429692"/>
            <a:ext cx="0" cy="818463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grpSp>
        <p:nvGrpSpPr>
          <p:cNvPr id="21202" name="Google Shape;21202;p18"/>
          <p:cNvGrpSpPr/>
          <p:nvPr/>
        </p:nvGrpSpPr>
        <p:grpSpPr>
          <a:xfrm>
            <a:off x="207885" y="114143"/>
            <a:ext cx="4483563" cy="728558"/>
            <a:chOff x="311827" y="171214"/>
            <a:chExt cx="6725344" cy="1092837"/>
          </a:xfrm>
        </p:grpSpPr>
        <p:sp>
          <p:nvSpPr>
            <p:cNvPr id="21203" name="Google Shape;21203;p18"/>
            <p:cNvSpPr/>
            <p:nvPr/>
          </p:nvSpPr>
          <p:spPr>
            <a:xfrm>
              <a:off x="311827" y="171214"/>
              <a:ext cx="6549656" cy="1092837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 cstate="email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204" name="Google Shape;21204;p18"/>
            <p:cNvSpPr txBox="1"/>
            <p:nvPr/>
          </p:nvSpPr>
          <p:spPr>
            <a:xfrm>
              <a:off x="487516" y="438567"/>
              <a:ext cx="6549655" cy="4771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67"/>
                <a:buFont typeface="Arial"/>
                <a:buNone/>
              </a:pPr>
              <a:r>
                <a:rPr lang="en-US" sz="1667" b="1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ESSI Bundle: Component 1 - Awareness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205" name="Google Shape;21205;p18"/>
          <p:cNvSpPr txBox="1"/>
          <p:nvPr/>
        </p:nvSpPr>
        <p:spPr>
          <a:xfrm rot="-5400000">
            <a:off x="-27235" y="3281169"/>
            <a:ext cx="3150637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6" name="Google Shape;21206;p18"/>
          <p:cNvSpPr txBox="1"/>
          <p:nvPr/>
        </p:nvSpPr>
        <p:spPr>
          <a:xfrm>
            <a:off x="3233254" y="1719335"/>
            <a:ext cx="791000" cy="2461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 1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7" name="Google Shape;21207;p18"/>
          <p:cNvSpPr txBox="1"/>
          <p:nvPr/>
        </p:nvSpPr>
        <p:spPr>
          <a:xfrm>
            <a:off x="3929812" y="1750443"/>
            <a:ext cx="791000" cy="2461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Part2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208" name="Google Shape;21208;p18"/>
          <p:cNvCxnSpPr/>
          <p:nvPr/>
        </p:nvCxnSpPr>
        <p:spPr>
          <a:xfrm>
            <a:off x="9348685" y="1833396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209" name="Google Shape;21209;p18"/>
          <p:cNvSpPr txBox="1"/>
          <p:nvPr/>
        </p:nvSpPr>
        <p:spPr>
          <a:xfrm>
            <a:off x="89770" y="6534109"/>
            <a:ext cx="147668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15" name="Google Shape;21215;p19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0" y="396650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16" name="Google Shape;21216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35462" y="1549647"/>
            <a:ext cx="9925922" cy="4795735"/>
          </a:xfrm>
          <a:prstGeom prst="rect">
            <a:avLst/>
          </a:prstGeom>
          <a:noFill/>
          <a:ln>
            <a:noFill/>
          </a:ln>
        </p:spPr>
      </p:pic>
      <p:sp>
        <p:nvSpPr>
          <p:cNvPr id="21217" name="Google Shape;21217;p19"/>
          <p:cNvSpPr txBox="1"/>
          <p:nvPr/>
        </p:nvSpPr>
        <p:spPr>
          <a:xfrm>
            <a:off x="281062" y="2194473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18" name="Google Shape;21218;p19"/>
          <p:cNvSpPr txBox="1"/>
          <p:nvPr/>
        </p:nvSpPr>
        <p:spPr>
          <a:xfrm>
            <a:off x="2350833" y="894250"/>
            <a:ext cx="9681600" cy="7179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33"/>
              <a:buFont typeface="Arial"/>
              <a:buNone/>
            </a:pPr>
            <a:r>
              <a:rPr lang="en-US" sz="2133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Documentation of a Conversation with Parents/Caregivers on adjustment to life with a newborn and safe sleep, and resources shared</a:t>
            </a:r>
            <a:endParaRPr sz="13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19" name="Google Shape;21219;p19"/>
          <p:cNvSpPr txBox="1"/>
          <p:nvPr/>
        </p:nvSpPr>
        <p:spPr>
          <a:xfrm>
            <a:off x="2172685" y="4423253"/>
            <a:ext cx="895759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40.57%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0" name="Google Shape;21220;p19"/>
          <p:cNvSpPr/>
          <p:nvPr/>
        </p:nvSpPr>
        <p:spPr>
          <a:xfrm>
            <a:off x="207885" y="114143"/>
            <a:ext cx="4366437" cy="728558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21" name="Google Shape;21221;p19"/>
          <p:cNvSpPr txBox="1"/>
          <p:nvPr/>
        </p:nvSpPr>
        <p:spPr>
          <a:xfrm>
            <a:off x="325011" y="292378"/>
            <a:ext cx="436643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1 - Awareness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2" name="Google Shape;21222;p19"/>
          <p:cNvSpPr txBox="1"/>
          <p:nvPr/>
        </p:nvSpPr>
        <p:spPr>
          <a:xfrm rot="-5400000">
            <a:off x="68054" y="4223976"/>
            <a:ext cx="2592717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3" name="Google Shape;21223;p19"/>
          <p:cNvSpPr txBox="1"/>
          <p:nvPr/>
        </p:nvSpPr>
        <p:spPr>
          <a:xfrm>
            <a:off x="10638014" y="2160150"/>
            <a:ext cx="895759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78.32%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224" name="Google Shape;21224;p19"/>
          <p:cNvCxnSpPr/>
          <p:nvPr/>
        </p:nvCxnSpPr>
        <p:spPr>
          <a:xfrm rot="10800000" flipH="1">
            <a:off x="2093064" y="2574323"/>
            <a:ext cx="9568320" cy="81741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bevel/>
            <a:headEnd type="none" w="sm" len="sm"/>
            <a:tailEnd type="none" w="sm" len="sm"/>
          </a:ln>
        </p:spPr>
      </p:cxnSp>
      <p:sp>
        <p:nvSpPr>
          <p:cNvPr id="21225" name="Google Shape;21225;p19"/>
          <p:cNvSpPr txBox="1"/>
          <p:nvPr/>
        </p:nvSpPr>
        <p:spPr>
          <a:xfrm>
            <a:off x="89770" y="6534109"/>
            <a:ext cx="147668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30" name="Google Shape;21230;g3681a448973_2_48231"/>
          <p:cNvGrpSpPr/>
          <p:nvPr/>
        </p:nvGrpSpPr>
        <p:grpSpPr>
          <a:xfrm>
            <a:off x="243842" y="147484"/>
            <a:ext cx="4583701" cy="1091392"/>
            <a:chOff x="311827" y="91784"/>
            <a:chExt cx="6875208" cy="1172279"/>
          </a:xfrm>
        </p:grpSpPr>
        <p:sp>
          <p:nvSpPr>
            <p:cNvPr id="21231" name="Google Shape;21231;g3681a448973_2_48231"/>
            <p:cNvSpPr/>
            <p:nvPr/>
          </p:nvSpPr>
          <p:spPr>
            <a:xfrm>
              <a:off x="311827" y="91784"/>
              <a:ext cx="6551543" cy="1172279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232" name="Google Shape;21232;g3681a448973_2_48231"/>
            <p:cNvSpPr txBox="1"/>
            <p:nvPr/>
          </p:nvSpPr>
          <p:spPr>
            <a:xfrm>
              <a:off x="637435" y="310435"/>
              <a:ext cx="6549600" cy="34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67"/>
                <a:buFont typeface="Arial"/>
                <a:buNone/>
              </a:pPr>
              <a:r>
                <a:rPr lang="en-US" sz="1667" b="1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ESSI Bundle: Component 1 - Awareness</a:t>
              </a:r>
              <a:endParaRPr sz="933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233" name="Google Shape;21233;g3681a448973_2_48231"/>
          <p:cNvSpPr txBox="1"/>
          <p:nvPr/>
        </p:nvSpPr>
        <p:spPr>
          <a:xfrm>
            <a:off x="325011" y="1345251"/>
            <a:ext cx="65949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Conversations about Safe Sleep: 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Have honest, empathetic conversations with families.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Frame safe sleep as part of the real challenges of parenting.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Use clear, direct language.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2950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include words like “suffocation” or “accidental death” to communicate the risks.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34" name="Google Shape;21234;g3681a448973_2_48231"/>
          <p:cNvSpPr/>
          <p:nvPr/>
        </p:nvSpPr>
        <p:spPr>
          <a:xfrm>
            <a:off x="6919913" y="0"/>
            <a:ext cx="5278677" cy="6866573"/>
          </a:xfrm>
          <a:custGeom>
            <a:avLst/>
            <a:gdLst/>
            <a:ahLst/>
            <a:cxnLst/>
            <a:rect l="l" t="t" r="r" b="b"/>
            <a:pathLst>
              <a:path w="7908131" h="10287000" extrusionOk="0">
                <a:moveTo>
                  <a:pt x="0" y="0"/>
                </a:moveTo>
                <a:lnTo>
                  <a:pt x="7908131" y="0"/>
                </a:lnTo>
                <a:lnTo>
                  <a:pt x="7908131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235" name="Google Shape;21235;g3681a448973_2_48231" descr="A white and purple speech bubble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637315" y="3416876"/>
            <a:ext cx="3611995" cy="1585245"/>
          </a:xfrm>
          <a:prstGeom prst="rect">
            <a:avLst/>
          </a:prstGeom>
          <a:noFill/>
          <a:ln>
            <a:noFill/>
          </a:ln>
        </p:spPr>
      </p:pic>
      <p:sp>
        <p:nvSpPr>
          <p:cNvPr id="21236" name="Google Shape;21236;g3681a448973_2_48231"/>
          <p:cNvSpPr txBox="1"/>
          <p:nvPr/>
        </p:nvSpPr>
        <p:spPr>
          <a:xfrm>
            <a:off x="4067235" y="3658184"/>
            <a:ext cx="25710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We recommend safe sleep to reduce risks.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37" name="Google Shape;21237;g3681a448973_2_48231" descr="A white rectangular object with pink border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9868" y="4073197"/>
            <a:ext cx="4159623" cy="2951058"/>
          </a:xfrm>
          <a:prstGeom prst="rect">
            <a:avLst/>
          </a:prstGeom>
          <a:noFill/>
          <a:ln>
            <a:noFill/>
          </a:ln>
        </p:spPr>
      </p:pic>
      <p:sp>
        <p:nvSpPr>
          <p:cNvPr id="21238" name="Google Shape;21238;g3681a448973_2_48231"/>
          <p:cNvSpPr txBox="1"/>
          <p:nvPr/>
        </p:nvSpPr>
        <p:spPr>
          <a:xfrm>
            <a:off x="502914" y="4595941"/>
            <a:ext cx="3348600" cy="140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lang="en-US" sz="1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 know it’s hard when your baby won’t sleep unless they’re being held. But if a baby falls asleep on a couch or in an adult bed, they can accidentally suffocate.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39" name="Google Shape;21239;g3681a448973_2_48231"/>
          <p:cNvSpPr txBox="1"/>
          <p:nvPr/>
        </p:nvSpPr>
        <p:spPr>
          <a:xfrm>
            <a:off x="460925" y="653876"/>
            <a:ext cx="39081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1" u="none" strike="noStrike" cap="none" dirty="0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Breakout Session: Safe Sleep, Beyond the ABCs 2.0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14B25D-AF35-AF53-51D3-69BF22CBE46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24</a:t>
            </a:fld>
            <a:endParaRPr lang="en-US"/>
          </a:p>
        </p:txBody>
      </p:sp>
      <p:pic>
        <p:nvPicPr>
          <p:cNvPr id="6" name="Picture 5" descr="A screenshot of a computer screen&#10;&#10;AI-generated content may be incorrect.">
            <a:extLst>
              <a:ext uri="{FF2B5EF4-FFF2-40B4-BE49-F238E27FC236}">
                <a16:creationId xmlns:a16="http://schemas.microsoft.com/office/drawing/2014/main" id="{67AE7A7B-CBAA-3C14-12AA-4507D4117DD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1974" r="16711"/>
          <a:stretch/>
        </p:blipFill>
        <p:spPr>
          <a:xfrm>
            <a:off x="3725779" y="-415491"/>
            <a:ext cx="6256421" cy="655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99444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4" name="Google Shape;21244;g3681a448973_2_48244"/>
          <p:cNvSpPr txBox="1"/>
          <p:nvPr/>
        </p:nvSpPr>
        <p:spPr>
          <a:xfrm>
            <a:off x="377330" y="1437396"/>
            <a:ext cx="70644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Safe Sleep Education: a Collaborative Effort.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5" name="Google Shape;21245;g3681a448973_2_48244"/>
          <p:cNvSpPr txBox="1"/>
          <p:nvPr/>
        </p:nvSpPr>
        <p:spPr>
          <a:xfrm>
            <a:off x="243832" y="2826863"/>
            <a:ext cx="8682000" cy="384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opportunities are there to integrate safe sleep education for your staff?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E676B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Purposeful rounding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2950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During bedside rounds, assess a safe sleep environment and use it as a teaching or learning opportunity.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E676B"/>
              </a:buClr>
              <a:buSzPts val="1800"/>
              <a:buFont typeface="Arial"/>
              <a:buChar char="•"/>
            </a:pPr>
            <a:r>
              <a:rPr lang="en-US" sz="1800" i="1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Audits &amp; p</a:t>
            </a:r>
            <a:r>
              <a:rPr lang="en-US" sz="1800" b="0" i="1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eer coaching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2950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</a:t>
            </a:r>
            <a:r>
              <a:rPr lang="en-US" sz="16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eam members can observe each other’s patient’s sleep environments and give supportive feedback.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E676B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Respectful Care Gatherings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2950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During a breakfast or another forum, you can use this time to share safe sleep education to families and refresh your team’s memory.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E676B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Prenatal education classes 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2950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Partner with educators and doulas to prepare families </a:t>
            </a:r>
            <a:r>
              <a:rPr lang="en-US" sz="16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and</a:t>
            </a:r>
            <a:r>
              <a:rPr lang="en-US" sz="16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staff for aligned, safe sleep promotion.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46" name="Google Shape;21246;g3681a448973_2_48244" descr="A group of women in medical uniforms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5686" b="-2997"/>
          <a:stretch/>
        </p:blipFill>
        <p:spPr>
          <a:xfrm>
            <a:off x="7270955" y="0"/>
            <a:ext cx="5296415" cy="2978421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47" name="Google Shape;21247;g3681a448973_2_48244" descr="A poster for a breakfast&#10;&#10;AI-generated content may be incorrect.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57368" y="2978421"/>
            <a:ext cx="2590800" cy="360459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248" name="Google Shape;21248;g3681a448973_2_48244"/>
          <p:cNvGrpSpPr/>
          <p:nvPr/>
        </p:nvGrpSpPr>
        <p:grpSpPr>
          <a:xfrm>
            <a:off x="243842" y="147484"/>
            <a:ext cx="4583701" cy="1091392"/>
            <a:chOff x="311827" y="91784"/>
            <a:chExt cx="6875208" cy="1172279"/>
          </a:xfrm>
        </p:grpSpPr>
        <p:sp>
          <p:nvSpPr>
            <p:cNvPr id="21249" name="Google Shape;21249;g3681a448973_2_48244"/>
            <p:cNvSpPr/>
            <p:nvPr/>
          </p:nvSpPr>
          <p:spPr>
            <a:xfrm>
              <a:off x="311827" y="91784"/>
              <a:ext cx="6551543" cy="1172279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250" name="Google Shape;21250;g3681a448973_2_48244"/>
            <p:cNvSpPr txBox="1"/>
            <p:nvPr/>
          </p:nvSpPr>
          <p:spPr>
            <a:xfrm>
              <a:off x="637435" y="310435"/>
              <a:ext cx="6549600" cy="34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67"/>
                <a:buFont typeface="Arial"/>
                <a:buNone/>
              </a:pPr>
              <a:r>
                <a:rPr lang="en-US" sz="1667" b="1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ESSI Bundle: Component 1 - Awareness</a:t>
              </a:r>
              <a:endParaRPr sz="933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251" name="Google Shape;21251;g3681a448973_2_48244"/>
          <p:cNvSpPr txBox="1"/>
          <p:nvPr/>
        </p:nvSpPr>
        <p:spPr>
          <a:xfrm>
            <a:off x="460904" y="654090"/>
            <a:ext cx="39081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1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Breakout Session: Safe Sleep, Beyond the ABCs 2.0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52" name="Google Shape;21252;g3681a448973_2_48244"/>
          <p:cNvSpPr txBox="1"/>
          <p:nvPr/>
        </p:nvSpPr>
        <p:spPr>
          <a:xfrm>
            <a:off x="377330" y="1911800"/>
            <a:ext cx="75426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1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Whether you’re a nurse, doctor, tech, PT/OT, or social worker, YOU play a role in safe sleep.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57" name="Google Shape;21257;g3681a448973_2_48256" descr="A person and person sitting on a couch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3767413"/>
            <a:ext cx="4175428" cy="3090588"/>
          </a:xfrm>
          <a:prstGeom prst="rect">
            <a:avLst/>
          </a:prstGeom>
          <a:noFill/>
          <a:ln>
            <a:noFill/>
          </a:ln>
        </p:spPr>
      </p:pic>
      <p:sp>
        <p:nvSpPr>
          <p:cNvPr id="21258" name="Google Shape;21258;g3681a448973_2_48256"/>
          <p:cNvSpPr txBox="1"/>
          <p:nvPr/>
        </p:nvSpPr>
        <p:spPr>
          <a:xfrm>
            <a:off x="13102" y="1720895"/>
            <a:ext cx="4851171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00"/>
              <a:buFont typeface="Arial"/>
              <a:buNone/>
            </a:pPr>
            <a:r>
              <a:rPr lang="en-US" sz="2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Tools used by ILPQC Teams</a:t>
            </a:r>
            <a:endParaRPr sz="28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59" name="Google Shape;21259;g3681a448973_2_48256" descr="A baby sleeping on a blanket&#10;&#10;AI-generated content may be incorrect.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23888" y="0"/>
            <a:ext cx="2755010" cy="426780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0" name="Google Shape;21260;g3681a448973_2_48256" descr="A blue text on a white background&#10;&#10;AI-generated content may be incorrect.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87324" y="3732729"/>
            <a:ext cx="2849078" cy="898496"/>
          </a:xfrm>
          <a:prstGeom prst="rect">
            <a:avLst/>
          </a:prstGeom>
          <a:noFill/>
          <a:ln>
            <a:noFill/>
          </a:ln>
        </p:spPr>
      </p:pic>
      <p:sp>
        <p:nvSpPr>
          <p:cNvPr id="21261" name="Google Shape;21261;g3681a448973_2_48256"/>
          <p:cNvSpPr txBox="1"/>
          <p:nvPr/>
        </p:nvSpPr>
        <p:spPr>
          <a:xfrm>
            <a:off x="3651429" y="4532460"/>
            <a:ext cx="3047700" cy="20934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E7D41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</a:pPr>
            <a:r>
              <a:rPr lang="en-US" sz="13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Teams can direct families to safe sleep modules and newborn care content in YoMingo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</a:pPr>
            <a:r>
              <a:rPr lang="en-US" sz="13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Families can access materials before birth, while in the hospital, and after discharge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</a:pPr>
            <a:r>
              <a:rPr lang="en-US" sz="13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Case managers, lactation consultants, OTs/PTs, and nursing staff can all reference the same resource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62" name="Google Shape;21262;g3681a448973_2_48256"/>
          <p:cNvSpPr txBox="1"/>
          <p:nvPr/>
        </p:nvSpPr>
        <p:spPr>
          <a:xfrm>
            <a:off x="9222752" y="4799680"/>
            <a:ext cx="2754900" cy="1077300"/>
          </a:xfrm>
          <a:prstGeom prst="rect">
            <a:avLst/>
          </a:prstGeom>
          <a:noFill/>
          <a:ln w="28575" cap="flat" cmpd="sng">
            <a:solidFill>
              <a:srgbClr val="08A7B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Add a gentle reminder with a QR Code to direct parents to safe sleep education!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63" name="Google Shape;21263;g3681a448973_2_48256" descr="A baby sleep compliance report&#10;&#10;AI-generated content may be incorrect.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63571" y="255037"/>
            <a:ext cx="4124143" cy="3149982"/>
          </a:xfrm>
          <a:prstGeom prst="rect">
            <a:avLst/>
          </a:prstGeom>
          <a:noFill/>
          <a:ln>
            <a:noFill/>
          </a:ln>
        </p:spPr>
      </p:pic>
      <p:sp>
        <p:nvSpPr>
          <p:cNvPr id="21264" name="Google Shape;21264;g3681a448973_2_48256"/>
          <p:cNvSpPr txBox="1"/>
          <p:nvPr/>
        </p:nvSpPr>
        <p:spPr>
          <a:xfrm>
            <a:off x="5548138" y="3080262"/>
            <a:ext cx="2754900" cy="9543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01AFA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Involve other disciplines like Physical Therapy, Occupational Therapy, Case Management, and more in crib audits.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65" name="Google Shape;21265;g3681a448973_2_48256"/>
          <p:cNvGrpSpPr/>
          <p:nvPr/>
        </p:nvGrpSpPr>
        <p:grpSpPr>
          <a:xfrm>
            <a:off x="243842" y="147484"/>
            <a:ext cx="4583701" cy="1091392"/>
            <a:chOff x="311827" y="91784"/>
            <a:chExt cx="6875208" cy="1172279"/>
          </a:xfrm>
        </p:grpSpPr>
        <p:sp>
          <p:nvSpPr>
            <p:cNvPr id="21266" name="Google Shape;21266;g3681a448973_2_48256"/>
            <p:cNvSpPr/>
            <p:nvPr/>
          </p:nvSpPr>
          <p:spPr>
            <a:xfrm>
              <a:off x="311827" y="91784"/>
              <a:ext cx="6551543" cy="1172279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7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267" name="Google Shape;21267;g3681a448973_2_48256"/>
            <p:cNvSpPr txBox="1"/>
            <p:nvPr/>
          </p:nvSpPr>
          <p:spPr>
            <a:xfrm>
              <a:off x="637435" y="310435"/>
              <a:ext cx="6549600" cy="34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67"/>
                <a:buFont typeface="Arial"/>
                <a:buNone/>
              </a:pPr>
              <a:r>
                <a:rPr lang="en-US" sz="1667" b="1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ESSI Bundle: Component 1 - Awareness</a:t>
              </a:r>
              <a:endParaRPr sz="933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268" name="Google Shape;21268;g3681a448973_2_48256"/>
          <p:cNvSpPr txBox="1"/>
          <p:nvPr/>
        </p:nvSpPr>
        <p:spPr>
          <a:xfrm>
            <a:off x="460904" y="654090"/>
            <a:ext cx="39081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1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Breakout Session: Safe Sleep, Beyond the ABCs 2.0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73" name="Google Shape;21273;g3681a448973_2_482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04471" y="839588"/>
            <a:ext cx="10583100" cy="5741100"/>
          </a:xfrm>
          <a:prstGeom prst="rect">
            <a:avLst/>
          </a:prstGeom>
          <a:noFill/>
          <a:ln>
            <a:noFill/>
          </a:ln>
        </p:spPr>
      </p:pic>
      <p:sp>
        <p:nvSpPr>
          <p:cNvPr id="21274" name="Google Shape;21274;g3681a448973_2_48271"/>
          <p:cNvSpPr txBox="1"/>
          <p:nvPr/>
        </p:nvSpPr>
        <p:spPr>
          <a:xfrm>
            <a:off x="467497" y="0"/>
            <a:ext cx="1196520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br>
              <a:rPr lang="en-US" sz="1800" b="1" i="0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lang="en-US" sz="1800" b="1" i="0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Percentage of Teams </a:t>
            </a:r>
            <a:r>
              <a:rPr lang="en-US" sz="1800" b="1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M</a:t>
            </a:r>
            <a:r>
              <a:rPr lang="en-US" sz="1800" b="1" i="0" u="none" strike="noStrike" cap="none" dirty="0">
                <a:solidFill>
                  <a:srgbClr val="EE676B"/>
                </a:solidFill>
                <a:latin typeface="DM Sans"/>
                <a:ea typeface="DM Sans"/>
                <a:cs typeface="DM Sans"/>
                <a:sym typeface="DM Sans"/>
              </a:rPr>
              <a:t>eeting Goal of Audited Infants Noted to be in a Safe Sleep Environment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73D963-74FA-1DFA-24A0-04E6F6070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Breakout Session #2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025022C-891C-FD2E-B8B2-42351DD398B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Parent and Caregiver Experience Prioritization</a:t>
            </a:r>
          </a:p>
        </p:txBody>
      </p:sp>
    </p:spTree>
    <p:extLst>
      <p:ext uri="{BB962C8B-B14F-4D97-AF65-F5344CB8AC3E}">
        <p14:creationId xmlns:p14="http://schemas.microsoft.com/office/powerpoint/2010/main" val="24468240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23A9A432-0A4A-5DA3-9560-99A96163BC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Parent Partner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C6AC796-17FA-676D-7857-C9754C9E297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4632" y="2481888"/>
            <a:ext cx="11183112" cy="1900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9736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2" name="Google Shape;20972;g3681a448973_2_12915"/>
          <p:cNvSpPr txBox="1">
            <a:spLocks noGrp="1"/>
          </p:cNvSpPr>
          <p:nvPr>
            <p:ph type="title"/>
          </p:nvPr>
        </p:nvSpPr>
        <p:spPr>
          <a:xfrm>
            <a:off x="899403" y="1870364"/>
            <a:ext cx="10393200" cy="10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Attendance Poll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73" name="Google Shape;20973;g3681a448973_2_12915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3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74" name="Google Shape;20974;g3681a448973_2_12915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0975" name="Google Shape;20975;g3681a448973_2_12915"/>
          <p:cNvSpPr txBox="1"/>
          <p:nvPr/>
        </p:nvSpPr>
        <p:spPr>
          <a:xfrm>
            <a:off x="901260" y="3646752"/>
            <a:ext cx="108018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2200"/>
              <a:buFont typeface="DM Sans"/>
              <a:buNone/>
            </a:pPr>
            <a:r>
              <a:rPr lang="en-US" sz="2200" b="0" i="1" u="none" strike="noStrike" cap="non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Please fill out the poll so that we can track hospital team attendance for ESSI Webinars. If unable to complete poll, please email kmoreno@northshore.org</a:t>
            </a:r>
            <a:endParaRPr sz="2200" b="0" i="1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12019E7F-071B-6D43-E1FA-F928E4A145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Identifying Patient Partners</a:t>
            </a:r>
          </a:p>
        </p:txBody>
      </p:sp>
      <p:pic>
        <p:nvPicPr>
          <p:cNvPr id="6" name="Google Shape;21280;g3681a448973_2_48351" descr="A close-up of a flyer&#10;&#10;AI-generated content may be incorrect.">
            <a:extLst>
              <a:ext uri="{FF2B5EF4-FFF2-40B4-BE49-F238E27FC236}">
                <a16:creationId xmlns:a16="http://schemas.microsoft.com/office/drawing/2014/main" id="{6A535DF0-C635-B147-26E5-114AEC27F00D}"/>
              </a:ext>
            </a:extLst>
          </p:cNvPr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90360" y="0"/>
            <a:ext cx="4892040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076211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0" name="Google Shape;21290;g3681a448973_2_48361"/>
          <p:cNvSpPr txBox="1">
            <a:spLocks noGrp="1"/>
          </p:cNvSpPr>
          <p:nvPr>
            <p:ph type="title"/>
          </p:nvPr>
        </p:nvSpPr>
        <p:spPr>
          <a:xfrm>
            <a:off x="438151" y="200161"/>
            <a:ext cx="5325300" cy="1325700"/>
          </a:xfrm>
          <a:prstGeom prst="rect">
            <a:avLst/>
          </a:prstGeom>
          <a:noFill/>
          <a:ln w="57150" cap="flat" cmpd="sng">
            <a:solidFill>
              <a:srgbClr val="01AFA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</a:pPr>
            <a:r>
              <a:rPr lang="en-US" sz="3000" dirty="0">
                <a:latin typeface="DM Sans"/>
                <a:sym typeface="DM Sans"/>
              </a:rPr>
              <a:t>Tools to Engage new Partnership</a:t>
            </a:r>
            <a:endParaRPr dirty="0"/>
          </a:p>
        </p:txBody>
      </p:sp>
      <p:pic>
        <p:nvPicPr>
          <p:cNvPr id="21291" name="Google Shape;21291;g3681a448973_2_48361" descr="A white cover with blue text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289963" y="200161"/>
            <a:ext cx="5616286" cy="6457677"/>
          </a:xfrm>
          <a:prstGeom prst="rect">
            <a:avLst/>
          </a:prstGeom>
          <a:noFill/>
          <a:ln>
            <a:noFill/>
          </a:ln>
        </p:spPr>
      </p:pic>
      <p:sp>
        <p:nvSpPr>
          <p:cNvPr id="21292" name="Google Shape;21292;g3681a448973_2_48361"/>
          <p:cNvSpPr txBox="1"/>
          <p:nvPr/>
        </p:nvSpPr>
        <p:spPr>
          <a:xfrm>
            <a:off x="438151" y="2763981"/>
            <a:ext cx="5325300" cy="33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3429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Created to help hospitals (you!) build true partnerships with patients and family members to improve care quality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215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1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lay"/>
              <a:buNone/>
            </a:pPr>
            <a:endParaRPr sz="2000" b="1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Tools &amp; Resources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Includes</a:t>
            </a:r>
            <a:r>
              <a:rPr lang="en-US" sz="20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ready-to-use tools</a:t>
            </a:r>
            <a:r>
              <a:rPr lang="en-US" sz="2000" b="1" i="0" u="none" strike="noStrike" cap="none">
                <a:solidFill>
                  <a:srgbClr val="01AFAA"/>
                </a:solidFill>
                <a:latin typeface="DM Sans"/>
                <a:ea typeface="DM Sans"/>
                <a:cs typeface="DM Sans"/>
                <a:sym typeface="DM Sans"/>
              </a:rPr>
              <a:t>: brochures, personal invitation examples, sample invitation letters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93" name="Google Shape;21293;g3681a448973_2_48361"/>
          <p:cNvSpPr txBox="1"/>
          <p:nvPr/>
        </p:nvSpPr>
        <p:spPr>
          <a:xfrm>
            <a:off x="438151" y="1850078"/>
            <a:ext cx="5325300" cy="589500"/>
          </a:xfrm>
          <a:prstGeom prst="rect">
            <a:avLst/>
          </a:prstGeom>
          <a:noFill/>
          <a:ln w="57150" cap="flat" cmpd="sng">
            <a:solidFill>
              <a:srgbClr val="01AFA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DM Sans"/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AHRQ </a:t>
            </a:r>
            <a:r>
              <a:rPr lang="en-US" sz="1500" b="0" i="0" u="sng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Working with Patient and Families as Advisors Implementation Handbook</a:t>
            </a:r>
            <a:endParaRPr sz="15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294" name="Google Shape;21294;g3681a448973_2_48361" descr="A screenshot of a medical document&#10;&#10;AI-generated content may be incorrect.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63491" y="2763980"/>
            <a:ext cx="5183238" cy="26400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" name="Google Shape;21299;g3681a448973_2_48369" descr="A map of a road with colorful labels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40922" y="1685202"/>
            <a:ext cx="8159079" cy="4990189"/>
          </a:xfrm>
          <a:prstGeom prst="rect">
            <a:avLst/>
          </a:prstGeom>
          <a:noFill/>
          <a:ln>
            <a:noFill/>
          </a:ln>
        </p:spPr>
      </p:pic>
      <p:sp>
        <p:nvSpPr>
          <p:cNvPr id="21300" name="Google Shape;21300;g3681a448973_2_48369"/>
          <p:cNvSpPr txBox="1"/>
          <p:nvPr/>
        </p:nvSpPr>
        <p:spPr>
          <a:xfrm>
            <a:off x="4782371" y="525247"/>
            <a:ext cx="6742726" cy="830956"/>
          </a:xfrm>
          <a:prstGeom prst="rect">
            <a:avLst/>
          </a:prstGeom>
          <a:noFill/>
          <a:ln w="57150" cap="flat" cmpd="sng">
            <a:solidFill>
              <a:srgbClr val="01AFA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National Institute for Children’s Health Quality (NICHQ) </a:t>
            </a:r>
            <a:r>
              <a:rPr lang="en-US" sz="1600" b="0" i="0" u="sng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Roadmap to Inviting, Engaging, and Including Patient/Family Partners in Quality Improvement and Other Related Initiatives</a:t>
            </a:r>
            <a:endParaRPr sz="16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01" name="Google Shape;21301;g3681a448973_2_48369"/>
          <p:cNvSpPr txBox="1"/>
          <p:nvPr/>
        </p:nvSpPr>
        <p:spPr>
          <a:xfrm>
            <a:off x="465318" y="1473988"/>
            <a:ext cx="2900700" cy="29188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None/>
            </a:pPr>
            <a:r>
              <a:rPr lang="en-US" sz="1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 </a:t>
            </a:r>
            <a:r>
              <a:rPr lang="en-US" sz="1800" b="1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step-by-step guide</a:t>
            </a:r>
            <a:r>
              <a:rPr lang="en-US" sz="1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organized into 12 adaptable stages to help organizations authentically include patients and families in QI, advisory councils, committees, and initiatives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02" name="Google Shape;21302;g3681a448973_2_48369"/>
          <p:cNvSpPr txBox="1"/>
          <p:nvPr/>
        </p:nvSpPr>
        <p:spPr>
          <a:xfrm>
            <a:off x="421764" y="3436340"/>
            <a:ext cx="2900700" cy="31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1AFAA"/>
              </a:buClr>
              <a:buSzPts val="1800"/>
              <a:buFont typeface="DM Sans"/>
              <a:buNone/>
            </a:pPr>
            <a:r>
              <a:rPr lang="en-US" sz="1800" b="1" i="0" u="none" strike="noStrike" cap="none">
                <a:solidFill>
                  <a:srgbClr val="01AFAA"/>
                </a:solidFill>
                <a:latin typeface="DM Sans"/>
                <a:ea typeface="DM Sans"/>
                <a:cs typeface="DM Sans"/>
                <a:sym typeface="DM Sans"/>
              </a:rPr>
              <a:t>Includes: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Engagement readiness tool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Partner role description templates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Onboarding checklist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B6017EF-CC75-019C-906D-77760BD7A92D}"/>
              </a:ext>
            </a:extLst>
          </p:cNvPr>
          <p:cNvSpPr txBox="1"/>
          <p:nvPr/>
        </p:nvSpPr>
        <p:spPr>
          <a:xfrm>
            <a:off x="292608" y="109728"/>
            <a:ext cx="32461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/>
              <a:t>Roadmap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1" name="Google Shape;21281;g3681a448973_2_48351"/>
          <p:cNvSpPr txBox="1">
            <a:spLocks noGrp="1"/>
          </p:cNvSpPr>
          <p:nvPr>
            <p:ph type="title"/>
          </p:nvPr>
        </p:nvSpPr>
        <p:spPr>
          <a:xfrm>
            <a:off x="242902" y="0"/>
            <a:ext cx="6334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None/>
            </a:pPr>
            <a:r>
              <a:rPr lang="en-US" sz="4000" dirty="0">
                <a:latin typeface="+mj-lt"/>
                <a:sym typeface="DM Sans"/>
              </a:rPr>
              <a:t>Listening to More Voices</a:t>
            </a:r>
            <a:endParaRPr sz="7200" dirty="0">
              <a:latin typeface="+mj-lt"/>
            </a:endParaRPr>
          </a:p>
        </p:txBody>
      </p:sp>
      <p:sp>
        <p:nvSpPr>
          <p:cNvPr id="21282" name="Google Shape;21282;g3681a448973_2_48351"/>
          <p:cNvSpPr txBox="1"/>
          <p:nvPr/>
        </p:nvSpPr>
        <p:spPr>
          <a:xfrm>
            <a:off x="305358" y="2877727"/>
            <a:ext cx="5508900" cy="3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lnSpcReduction="10000"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None/>
            </a:pPr>
            <a:r>
              <a:rPr lang="en-US" sz="2000" b="1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Strategies YOU use:</a:t>
            </a:r>
            <a:endParaRPr sz="20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Creating and formalizing parent input structures </a:t>
            </a:r>
            <a:r>
              <a:rPr lang="en-US" sz="20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(e.g. </a:t>
            </a:r>
            <a:r>
              <a:rPr lang="en-US" sz="2000" b="1" i="1" u="none" strike="noStrike" cap="none" dirty="0">
                <a:solidFill>
                  <a:srgbClr val="3A7D22"/>
                </a:solidFill>
                <a:latin typeface="DM Sans"/>
                <a:ea typeface="DM Sans"/>
                <a:cs typeface="DM Sans"/>
                <a:sym typeface="DM Sans"/>
              </a:rPr>
              <a:t>Family Advisory Councils, QI teams</a:t>
            </a:r>
            <a:r>
              <a:rPr lang="en-US" sz="20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)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Offer </a:t>
            </a:r>
            <a:r>
              <a:rPr lang="en-US" sz="2000" b="1" i="0" u="none" strike="noStrike" cap="none" dirty="0">
                <a:solidFill>
                  <a:srgbClr val="3A7D22"/>
                </a:solidFill>
                <a:latin typeface="DM Sans"/>
                <a:ea typeface="DM Sans"/>
                <a:cs typeface="DM Sans"/>
                <a:sym typeface="DM Sans"/>
              </a:rPr>
              <a:t>stipends, meals, and childcare </a:t>
            </a: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to remove participation barriers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Use </a:t>
            </a:r>
            <a:r>
              <a:rPr lang="en-US" sz="2000" b="1" i="0" u="none" strike="noStrike" cap="none" dirty="0">
                <a:solidFill>
                  <a:srgbClr val="3A7D22"/>
                </a:solidFill>
                <a:latin typeface="DM Sans"/>
                <a:ea typeface="DM Sans"/>
                <a:cs typeface="DM Sans"/>
                <a:sym typeface="DM Sans"/>
              </a:rPr>
              <a:t>Zoom</a:t>
            </a: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or other models to address travel / childcare limitations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Send questions ahead of time and follow up after participation to </a:t>
            </a:r>
            <a:r>
              <a:rPr lang="en-US" sz="2000" b="1" i="0" u="none" strike="noStrike" cap="none" dirty="0">
                <a:solidFill>
                  <a:srgbClr val="3A7D22"/>
                </a:solidFill>
                <a:latin typeface="DM Sans"/>
                <a:ea typeface="DM Sans"/>
                <a:cs typeface="DM Sans"/>
                <a:sym typeface="DM Sans"/>
              </a:rPr>
              <a:t>ensure feedback and parent preparation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Use personal invitations from trusted staff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83" name="Google Shape;21283;g3681a448973_2_48351" descr="A group of men sitting in chairs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40177" y="421775"/>
            <a:ext cx="2439944" cy="2079523"/>
          </a:xfrm>
          <a:prstGeom prst="rect">
            <a:avLst/>
          </a:prstGeom>
          <a:noFill/>
          <a:ln>
            <a:noFill/>
          </a:ln>
        </p:spPr>
      </p:pic>
      <p:sp>
        <p:nvSpPr>
          <p:cNvPr id="21284" name="Google Shape;21284;g3681a448973_2_48351"/>
          <p:cNvSpPr txBox="1"/>
          <p:nvPr/>
        </p:nvSpPr>
        <p:spPr>
          <a:xfrm>
            <a:off x="305358" y="551273"/>
            <a:ext cx="6272400" cy="26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None/>
            </a:pPr>
            <a:r>
              <a:rPr lang="en-US" sz="2200" b="1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How to be more inclusive: 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Intentionally invite fathers and non-birthing partners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Collaborate with community doulas, resource centers, and peer support orgs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85" name="Google Shape;21285;g3681a448973_2_48351" descr="A group of people standing together&#10;&#10;AI-generated content may be incorrect.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27848" y="2404872"/>
            <a:ext cx="3575304" cy="438101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3417E1-8074-0FF0-942B-445A3EAB7C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FA6A65-FC66-5BAD-572A-B028AA1FE4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Breakout Session #3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AA09697-67D7-6CEA-E733-C7B201F01A0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Optimizing Continuity of Care: </a:t>
            </a:r>
          </a:p>
          <a:p>
            <a:r>
              <a:rPr lang="en-US" dirty="0"/>
              <a:t>SDOH Screening, Linkage, and Transfer of Care</a:t>
            </a:r>
          </a:p>
        </p:txBody>
      </p:sp>
    </p:spTree>
    <p:extLst>
      <p:ext uri="{BB962C8B-B14F-4D97-AF65-F5344CB8AC3E}">
        <p14:creationId xmlns:p14="http://schemas.microsoft.com/office/powerpoint/2010/main" val="29647740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08" name="Google Shape;21308;g3681a448973_2_484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008417" y="979684"/>
            <a:ext cx="9017000" cy="5549900"/>
          </a:xfrm>
          <a:prstGeom prst="rect">
            <a:avLst/>
          </a:prstGeom>
          <a:noFill/>
          <a:ln>
            <a:noFill/>
          </a:ln>
        </p:spPr>
      </p:pic>
      <p:sp>
        <p:nvSpPr>
          <p:cNvPr id="21309" name="Google Shape;21309;g3681a448973_2_48451"/>
          <p:cNvSpPr txBox="1"/>
          <p:nvPr/>
        </p:nvSpPr>
        <p:spPr>
          <a:xfrm>
            <a:off x="996970" y="2238891"/>
            <a:ext cx="13383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310" name="Google Shape;21310;g3681a448973_2_48451"/>
          <p:cNvCxnSpPr/>
          <p:nvPr/>
        </p:nvCxnSpPr>
        <p:spPr>
          <a:xfrm>
            <a:off x="3601252" y="2037148"/>
            <a:ext cx="8563200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311" name="Google Shape;21311;g3681a448973_2_48451"/>
          <p:cNvSpPr txBox="1"/>
          <p:nvPr/>
        </p:nvSpPr>
        <p:spPr>
          <a:xfrm>
            <a:off x="3479896" y="4037401"/>
            <a:ext cx="8466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29.77%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2" name="Google Shape;21312;g3681a448973_2_48451"/>
          <p:cNvSpPr txBox="1"/>
          <p:nvPr/>
        </p:nvSpPr>
        <p:spPr>
          <a:xfrm>
            <a:off x="11178818" y="2935576"/>
            <a:ext cx="8466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65.19%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3" name="Google Shape;21313;g3681a448973_2_48451"/>
          <p:cNvSpPr txBox="1"/>
          <p:nvPr/>
        </p:nvSpPr>
        <p:spPr>
          <a:xfrm>
            <a:off x="3456386" y="2639268"/>
            <a:ext cx="8937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69.83%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4" name="Google Shape;21314;g3681a448973_2_48451"/>
          <p:cNvSpPr txBox="1"/>
          <p:nvPr/>
        </p:nvSpPr>
        <p:spPr>
          <a:xfrm>
            <a:off x="11051864" y="1334307"/>
            <a:ext cx="8883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83.93%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5" name="Google Shape;21315;g3681a448973_2_48451"/>
          <p:cNvSpPr txBox="1"/>
          <p:nvPr/>
        </p:nvSpPr>
        <p:spPr>
          <a:xfrm>
            <a:off x="4691448" y="368270"/>
            <a:ext cx="6771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316" name="Google Shape;21316;g3681a448973_2_48451"/>
          <p:cNvCxnSpPr/>
          <p:nvPr/>
        </p:nvCxnSpPr>
        <p:spPr>
          <a:xfrm>
            <a:off x="8056137" y="1654140"/>
            <a:ext cx="0" cy="2175900"/>
          </a:xfrm>
          <a:prstGeom prst="straightConnector1">
            <a:avLst/>
          </a:prstGeom>
          <a:noFill/>
          <a:ln w="28575" cap="flat" cmpd="sng">
            <a:solidFill>
              <a:srgbClr val="7030A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317" name="Google Shape;21317;g3681a448973_2_48451"/>
          <p:cNvSpPr txBox="1"/>
          <p:nvPr/>
        </p:nvSpPr>
        <p:spPr>
          <a:xfrm>
            <a:off x="7402617" y="1306459"/>
            <a:ext cx="2648400" cy="246300"/>
          </a:xfrm>
          <a:prstGeom prst="rect">
            <a:avLst/>
          </a:prstGeom>
          <a:noFill/>
          <a:ln w="9525" cap="flat" cmpd="sng">
            <a:solidFill>
              <a:srgbClr val="7030A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Series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318" name="Google Shape;21318;g3681a448973_2_48451"/>
          <p:cNvCxnSpPr/>
          <p:nvPr/>
        </p:nvCxnSpPr>
        <p:spPr>
          <a:xfrm>
            <a:off x="9083682" y="1634803"/>
            <a:ext cx="0" cy="2175900"/>
          </a:xfrm>
          <a:prstGeom prst="straightConnector1">
            <a:avLst/>
          </a:prstGeom>
          <a:noFill/>
          <a:ln w="28575" cap="flat" cmpd="sng">
            <a:solidFill>
              <a:srgbClr val="7030A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319" name="Google Shape;21319;g3681a448973_2_48451"/>
          <p:cNvSpPr/>
          <p:nvPr/>
        </p:nvSpPr>
        <p:spPr>
          <a:xfrm>
            <a:off x="166582" y="134025"/>
            <a:ext cx="4363180" cy="79053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20" name="Google Shape;21320;g3681a448973_2_48451"/>
          <p:cNvSpPr txBox="1"/>
          <p:nvPr/>
        </p:nvSpPr>
        <p:spPr>
          <a:xfrm>
            <a:off x="406245" y="205639"/>
            <a:ext cx="43665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2 - Readiness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1" name="Google Shape;21321;g3681a448973_2_48451"/>
          <p:cNvSpPr txBox="1"/>
          <p:nvPr/>
        </p:nvSpPr>
        <p:spPr>
          <a:xfrm rot="-5400000">
            <a:off x="1363964" y="3144872"/>
            <a:ext cx="27897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2" name="Google Shape;21322;g3681a448973_2_48451"/>
          <p:cNvSpPr txBox="1"/>
          <p:nvPr/>
        </p:nvSpPr>
        <p:spPr>
          <a:xfrm>
            <a:off x="89770" y="6521409"/>
            <a:ext cx="14766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6.11.2025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3" name="Google Shape;21323;g3681a448973_2_48451"/>
          <p:cNvSpPr txBox="1"/>
          <p:nvPr/>
        </p:nvSpPr>
        <p:spPr>
          <a:xfrm>
            <a:off x="408125" y="405832"/>
            <a:ext cx="39183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1" u="none" strike="noStrike" cap="none" dirty="0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Breakout Session: Optimizing Transfer and Continuity of Care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28" name="Google Shape;21328;g3681a448973_2_48471" descr="A screenshot of a baby list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23809" y="9801"/>
            <a:ext cx="5368191" cy="2335070"/>
          </a:xfrm>
          <a:prstGeom prst="rect">
            <a:avLst/>
          </a:prstGeom>
          <a:noFill/>
          <a:ln>
            <a:noFill/>
          </a:ln>
        </p:spPr>
      </p:pic>
      <p:sp>
        <p:nvSpPr>
          <p:cNvPr id="21329" name="Google Shape;21329;g3681a448973_2_48471"/>
          <p:cNvSpPr txBox="1"/>
          <p:nvPr/>
        </p:nvSpPr>
        <p:spPr>
          <a:xfrm>
            <a:off x="289311" y="336697"/>
            <a:ext cx="43665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2 - Readiness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30" name="Google Shape;21330;g3681a448973_2_48471"/>
          <p:cNvSpPr txBox="1"/>
          <p:nvPr/>
        </p:nvSpPr>
        <p:spPr>
          <a:xfrm>
            <a:off x="203102" y="654771"/>
            <a:ext cx="5979000" cy="10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None/>
            </a:pPr>
            <a:r>
              <a:rPr lang="en-US" sz="22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Examples from Illinois Hospitals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331" name="Google Shape;21331;g3681a448973_2_4847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54721" y="4146996"/>
            <a:ext cx="5020386" cy="20795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32" name="Google Shape;21332;g3681a448973_2_48471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6893" y="4146996"/>
            <a:ext cx="6154129" cy="2649237"/>
          </a:xfrm>
          <a:prstGeom prst="rect">
            <a:avLst/>
          </a:prstGeom>
          <a:noFill/>
          <a:ln>
            <a:noFill/>
          </a:ln>
        </p:spPr>
      </p:pic>
      <p:sp>
        <p:nvSpPr>
          <p:cNvPr id="21333" name="Google Shape;21333;g3681a448973_2_48471"/>
          <p:cNvSpPr/>
          <p:nvPr/>
        </p:nvSpPr>
        <p:spPr>
          <a:xfrm>
            <a:off x="7674148" y="4748903"/>
            <a:ext cx="442500" cy="209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rgbClr val="08283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34" name="Google Shape;21334;g3681a448973_2_48471"/>
          <p:cNvSpPr/>
          <p:nvPr/>
        </p:nvSpPr>
        <p:spPr>
          <a:xfrm>
            <a:off x="7659814" y="5471614"/>
            <a:ext cx="442500" cy="209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rgbClr val="08283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35" name="Google Shape;21335;g3681a448973_2_48471"/>
          <p:cNvSpPr txBox="1"/>
          <p:nvPr/>
        </p:nvSpPr>
        <p:spPr>
          <a:xfrm>
            <a:off x="203102" y="1353903"/>
            <a:ext cx="63453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None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 general, teams have integrated the following domains into their screening process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Ask about safe sleep space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Address access to a crib or bassinet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Screen for transportation to follow-up care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Include feeding support needs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 b="0" i="1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Prompt referrals to social work or care coordination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Play"/>
              <a:buNone/>
            </a:pPr>
            <a:endParaRPr sz="1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37" name="Google Shape;21337;g3681a448973_2_48471"/>
          <p:cNvSpPr txBox="1"/>
          <p:nvPr/>
        </p:nvSpPr>
        <p:spPr>
          <a:xfrm>
            <a:off x="406245" y="205639"/>
            <a:ext cx="4366500" cy="318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 dirty="0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2 - Readiness</a:t>
            </a:r>
            <a:endParaRPr sz="933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38" name="Google Shape;21338;g3681a448973_2_48471"/>
          <p:cNvSpPr txBox="1"/>
          <p:nvPr/>
        </p:nvSpPr>
        <p:spPr>
          <a:xfrm>
            <a:off x="408124" y="405832"/>
            <a:ext cx="5279443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2800" b="1" u="none" strike="noStrike" cap="none" dirty="0">
                <a:solidFill>
                  <a:schemeClr val="tx1"/>
                </a:solidFill>
                <a:latin typeface="+mj-lt"/>
                <a:ea typeface="DM Sans"/>
                <a:cs typeface="DM Sans"/>
                <a:sym typeface="DM Sans"/>
              </a:rPr>
              <a:t>Selecting a Screening Tool</a:t>
            </a:r>
            <a:endParaRPr sz="2800" b="0" u="none" strike="noStrike" cap="none" dirty="0">
              <a:solidFill>
                <a:schemeClr val="tx1"/>
              </a:solidFill>
              <a:latin typeface="+mj-lt"/>
              <a:ea typeface="Arial"/>
              <a:cs typeface="Arial"/>
              <a:sym typeface="Arial"/>
            </a:endParaRPr>
          </a:p>
        </p:txBody>
      </p:sp>
      <p:sp>
        <p:nvSpPr>
          <p:cNvPr id="21339" name="Google Shape;21339;g3681a448973_2_48471"/>
          <p:cNvSpPr txBox="1"/>
          <p:nvPr/>
        </p:nvSpPr>
        <p:spPr>
          <a:xfrm>
            <a:off x="9213950" y="6226525"/>
            <a:ext cx="15492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University of Chicago</a:t>
            </a:r>
            <a:endParaRPr sz="100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1340" name="Google Shape;21340;g3681a448973_2_48471"/>
          <p:cNvSpPr txBox="1"/>
          <p:nvPr/>
        </p:nvSpPr>
        <p:spPr>
          <a:xfrm>
            <a:off x="5321400" y="3847025"/>
            <a:ext cx="15492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UW Health</a:t>
            </a:r>
            <a:endParaRPr sz="100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sp>
        <p:nvSpPr>
          <p:cNvPr id="21341" name="Google Shape;21341;g3681a448973_2_48471"/>
          <p:cNvSpPr txBox="1"/>
          <p:nvPr/>
        </p:nvSpPr>
        <p:spPr>
          <a:xfrm>
            <a:off x="8866125" y="2444850"/>
            <a:ext cx="15492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SSM Good Samaritan</a:t>
            </a:r>
            <a:endParaRPr sz="100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7" name="Google Shape;21347;p28"/>
          <p:cNvSpPr txBox="1">
            <a:spLocks noGrp="1"/>
          </p:cNvSpPr>
          <p:nvPr>
            <p:ph type="title"/>
          </p:nvPr>
        </p:nvSpPr>
        <p:spPr>
          <a:xfrm>
            <a:off x="691585" y="569187"/>
            <a:ext cx="10393200" cy="62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Poll:</a:t>
            </a:r>
            <a:endParaRPr/>
          </a:p>
        </p:txBody>
      </p:sp>
      <p:sp>
        <p:nvSpPr>
          <p:cNvPr id="21348" name="Google Shape;21348;p28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37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49" name="Google Shape;21349;p28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1350" name="Google Shape;21350;p28"/>
          <p:cNvSpPr txBox="1"/>
          <p:nvPr/>
        </p:nvSpPr>
        <p:spPr>
          <a:xfrm>
            <a:off x="691585" y="1194685"/>
            <a:ext cx="10393200" cy="16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 sz="3600" b="1" i="0" u="none" strike="noStrike" cap="none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Where does SDOH screening happen in your hospital?</a:t>
            </a:r>
            <a:r>
              <a:rPr lang="en-US" sz="3600" b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500" i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Select all that apply. </a:t>
            </a:r>
            <a:endParaRPr sz="300" b="0" i="1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51" name="Google Shape;21351;p28"/>
          <p:cNvSpPr txBox="1"/>
          <p:nvPr/>
        </p:nvSpPr>
        <p:spPr>
          <a:xfrm>
            <a:off x="899400" y="3016824"/>
            <a:ext cx="10393200" cy="20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600" b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412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900"/>
              <a:buFont typeface="DM Sans"/>
              <a:buChar char="❏"/>
            </a:pPr>
            <a:r>
              <a:rPr lang="en-US" sz="2900" i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Outpatient prior to admission for delivery</a:t>
            </a:r>
            <a:endParaRPr sz="2900" i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412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900"/>
              <a:buFont typeface="DM Sans"/>
              <a:buChar char="❏"/>
            </a:pPr>
            <a:r>
              <a:rPr lang="en-US" sz="2900" i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Inpatient OB unit at admission</a:t>
            </a:r>
            <a:endParaRPr sz="2900" i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412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900"/>
              <a:buFont typeface="DM Sans"/>
              <a:buChar char="❏"/>
            </a:pPr>
            <a:r>
              <a:rPr lang="en-US" sz="2900" i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Inpatient OB unit after delivery </a:t>
            </a:r>
            <a:endParaRPr sz="2900" i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412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900"/>
              <a:buFont typeface="DM Sans"/>
              <a:buChar char="❏"/>
            </a:pPr>
            <a:r>
              <a:rPr lang="en-US" sz="2900" i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Pediatric setting (i.e. NICU)</a:t>
            </a:r>
            <a:endParaRPr sz="2900" i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7" name="Google Shape;21357;g368790f2587_0_0"/>
          <p:cNvSpPr txBox="1">
            <a:spLocks noGrp="1"/>
          </p:cNvSpPr>
          <p:nvPr>
            <p:ph type="title"/>
          </p:nvPr>
        </p:nvSpPr>
        <p:spPr>
          <a:xfrm>
            <a:off x="691585" y="341212"/>
            <a:ext cx="10393200" cy="62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Poll:</a:t>
            </a:r>
            <a:endParaRPr/>
          </a:p>
        </p:txBody>
      </p:sp>
      <p:sp>
        <p:nvSpPr>
          <p:cNvPr id="21358" name="Google Shape;21358;g368790f2587_0_0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38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59" name="Google Shape;21359;g368790f2587_0_0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1360" name="Google Shape;21360;g368790f2587_0_0"/>
          <p:cNvSpPr txBox="1"/>
          <p:nvPr/>
        </p:nvSpPr>
        <p:spPr>
          <a:xfrm>
            <a:off x="691575" y="966699"/>
            <a:ext cx="10393200" cy="12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 sz="36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Do you have a system in place yet to do newborn specific training?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1" name="Google Shape;21361;g368790f2587_0_0"/>
          <p:cNvSpPr txBox="1"/>
          <p:nvPr/>
        </p:nvSpPr>
        <p:spPr>
          <a:xfrm>
            <a:off x="795575" y="2217712"/>
            <a:ext cx="10393200" cy="8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600" b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412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900"/>
              <a:buFont typeface="DM Sans"/>
              <a:buChar char="❏"/>
            </a:pPr>
            <a:r>
              <a:rPr lang="en-US" sz="29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Yes </a:t>
            </a:r>
            <a:endParaRPr sz="29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412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900"/>
              <a:buFont typeface="DM Sans"/>
              <a:buChar char="❏"/>
            </a:pPr>
            <a:r>
              <a:rPr lang="en-US" sz="29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No</a:t>
            </a:r>
            <a:endParaRPr sz="29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62" name="Google Shape;21362;g368790f2587_0_0"/>
          <p:cNvSpPr txBox="1"/>
          <p:nvPr/>
        </p:nvSpPr>
        <p:spPr>
          <a:xfrm>
            <a:off x="691575" y="2359424"/>
            <a:ext cx="10393200" cy="12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 sz="36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If yes, when is it done? </a:t>
            </a:r>
            <a:r>
              <a:rPr lang="en-US" sz="36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3" name="Google Shape;21363;g368790f2587_0_0"/>
          <p:cNvSpPr txBox="1"/>
          <p:nvPr/>
        </p:nvSpPr>
        <p:spPr>
          <a:xfrm>
            <a:off x="899400" y="3474775"/>
            <a:ext cx="10393200" cy="16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DM Sans"/>
              <a:buChar char="❏"/>
            </a:pPr>
            <a:r>
              <a:rPr lang="en-US" sz="25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Admission</a:t>
            </a:r>
            <a:endParaRPr sz="25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87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❏"/>
            </a:pPr>
            <a:r>
              <a:rPr lang="en-US" sz="25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Discharge </a:t>
            </a:r>
            <a:endParaRPr sz="25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87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❏"/>
            </a:pPr>
            <a:r>
              <a:rPr lang="en-US" sz="25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During rounding</a:t>
            </a:r>
            <a:endParaRPr sz="25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87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❏"/>
            </a:pPr>
            <a:r>
              <a:rPr lang="en-US" sz="25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Other</a:t>
            </a:r>
            <a:endParaRPr sz="25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9" name="Google Shape;21369;g368790f2587_1_6"/>
          <p:cNvSpPr txBox="1">
            <a:spLocks noGrp="1"/>
          </p:cNvSpPr>
          <p:nvPr>
            <p:ph type="title"/>
          </p:nvPr>
        </p:nvSpPr>
        <p:spPr>
          <a:xfrm>
            <a:off x="691585" y="341212"/>
            <a:ext cx="10393200" cy="62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Poll:</a:t>
            </a:r>
            <a:endParaRPr/>
          </a:p>
        </p:txBody>
      </p:sp>
      <p:sp>
        <p:nvSpPr>
          <p:cNvPr id="21370" name="Google Shape;21370;g368790f2587_1_6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39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71" name="Google Shape;21371;g368790f2587_1_6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1372" name="Google Shape;21372;g368790f2587_1_6"/>
          <p:cNvSpPr txBox="1"/>
          <p:nvPr/>
        </p:nvSpPr>
        <p:spPr>
          <a:xfrm>
            <a:off x="691575" y="740775"/>
            <a:ext cx="10393200" cy="8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 sz="29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Who does it?  </a:t>
            </a:r>
            <a:r>
              <a:rPr lang="en-US" sz="29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29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3" name="Google Shape;21373;g368790f2587_1_6"/>
          <p:cNvSpPr txBox="1"/>
          <p:nvPr/>
        </p:nvSpPr>
        <p:spPr>
          <a:xfrm>
            <a:off x="691575" y="2658950"/>
            <a:ext cx="6555600" cy="8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9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Where is it documented?</a:t>
            </a:r>
            <a:endParaRPr sz="2900" b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74" name="Google Shape;21374;g368790f2587_1_6"/>
          <p:cNvSpPr txBox="1"/>
          <p:nvPr/>
        </p:nvSpPr>
        <p:spPr>
          <a:xfrm>
            <a:off x="787175" y="3489050"/>
            <a:ext cx="7184400" cy="15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Integrated into the EMR (e.g., flowsheet, note template, smart phrase)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Stand-alone tool (e.g., paper form, separate database)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Not routinely documented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75" name="Google Shape;21375;g368790f2587_1_6"/>
          <p:cNvSpPr txBox="1"/>
          <p:nvPr/>
        </p:nvSpPr>
        <p:spPr>
          <a:xfrm>
            <a:off x="787175" y="1135550"/>
            <a:ext cx="7184400" cy="15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Nurses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Social workers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Case managers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76" name="Google Shape;21376;g368790f2587_1_6"/>
          <p:cNvSpPr txBox="1"/>
          <p:nvPr/>
        </p:nvSpPr>
        <p:spPr>
          <a:xfrm>
            <a:off x="4114800" y="1223400"/>
            <a:ext cx="7184400" cy="15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Physicians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Community health workers or navigators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DM Sans"/>
              <a:buChar char="❏"/>
            </a:pPr>
            <a:r>
              <a:rPr lang="en-US" sz="2000" i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Other</a:t>
            </a:r>
            <a:endParaRPr sz="200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0" name="Google Shape;20980;g3681a448973_2_12922"/>
          <p:cNvSpPr txBox="1">
            <a:spLocks noGrp="1"/>
          </p:cNvSpPr>
          <p:nvPr>
            <p:ph type="title"/>
          </p:nvPr>
        </p:nvSpPr>
        <p:spPr>
          <a:xfrm>
            <a:off x="417250" y="57789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400"/>
              <a:buFont typeface="DM Sans"/>
              <a:buNone/>
            </a:pPr>
            <a:r>
              <a:rPr lang="en-US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ESSI ABP MOC Part IV </a:t>
            </a:r>
            <a:endParaRPr b="1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81" name="Google Shape;20981;g3681a448973_2_12922"/>
          <p:cNvSpPr txBox="1">
            <a:spLocks noGrp="1"/>
          </p:cNvSpPr>
          <p:nvPr>
            <p:ph type="body" idx="1"/>
          </p:nvPr>
        </p:nvSpPr>
        <p:spPr>
          <a:xfrm>
            <a:off x="609600" y="1253248"/>
            <a:ext cx="8466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Complete an attestation form if you are an ABP-certified physician seeking </a:t>
            </a:r>
            <a:r>
              <a:rPr lang="en-US" sz="2200">
                <a:highlight>
                  <a:srgbClr val="FFFF00"/>
                </a:highlight>
                <a:latin typeface="DM Sans"/>
                <a:ea typeface="DM Sans"/>
                <a:cs typeface="DM Sans"/>
                <a:sym typeface="DM Sans"/>
              </a:rPr>
              <a:t>25 credits</a:t>
            </a: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 under </a:t>
            </a:r>
            <a:r>
              <a:rPr lang="en-US" sz="2200" b="1">
                <a:latin typeface="DM Sans"/>
                <a:ea typeface="DM Sans"/>
                <a:cs typeface="DM Sans"/>
                <a:sym typeface="DM Sans"/>
              </a:rPr>
              <a:t>MOC Part IV</a:t>
            </a:r>
            <a:endParaRPr sz="2200" b="1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Submit the attestation form to your QI project leader for signature and send back to </a:t>
            </a:r>
            <a:r>
              <a:rPr lang="en-US" sz="2200" u="sng">
                <a:solidFill>
                  <a:schemeClr val="hlink"/>
                </a:solidFill>
                <a:latin typeface="DM Sans"/>
                <a:ea typeface="DM Sans"/>
                <a:cs typeface="DM Sans"/>
                <a:sym typeface="DM Sans"/>
                <a:hlinkClick r:id="rId3"/>
              </a:rPr>
              <a:t>info@ilpqc.org</a:t>
            </a: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 for credit in 2025 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 i="1">
                <a:latin typeface="DM Sans"/>
                <a:ea typeface="DM Sans"/>
                <a:cs typeface="DM Sans"/>
                <a:sym typeface="DM Sans"/>
              </a:rPr>
              <a:t>You can start submitting the attestation form in October.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Attestation of Meaningful Participation: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Intellectually engaged in planning and executing the project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Participated in implementing the project’s interventions - the changes designed to improve care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Regularly reviewed data in keeping with the project’s measurement plan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Collaborated in the activity by attending team meetings 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1143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82" name="Google Shape;20982;g3681a448973_2_12922"/>
          <p:cNvSpPr txBox="1">
            <a:spLocks noGrp="1"/>
          </p:cNvSpPr>
          <p:nvPr>
            <p:ph type="sldNum" idx="12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757575"/>
                </a:solidFill>
                <a:latin typeface="DM Sans"/>
                <a:ea typeface="DM Sans"/>
                <a:cs typeface="DM Sans"/>
                <a:sym typeface="DM Sans"/>
              </a:rPr>
              <a:t>4</a:t>
            </a:fld>
            <a:endParaRPr sz="1200" b="0" i="0" u="none" strike="noStrike" cap="none">
              <a:solidFill>
                <a:srgbClr val="75757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83" name="Google Shape;20983;g3681a448973_2_1292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4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84" name="Google Shape;20984;g3681a448973_2_12922"/>
          <p:cNvSpPr txBox="1"/>
          <p:nvPr/>
        </p:nvSpPr>
        <p:spPr>
          <a:xfrm rot="-119824">
            <a:off x="8425714" y="2727633"/>
            <a:ext cx="3522731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Submit your attestation starting in October!</a:t>
            </a:r>
            <a:endParaRPr sz="3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2" name="Google Shape;21382;g3681a448973_2_53132"/>
          <p:cNvSpPr/>
          <p:nvPr/>
        </p:nvSpPr>
        <p:spPr>
          <a:xfrm>
            <a:off x="7048499" y="0"/>
            <a:ext cx="5143500" cy="1841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83" name="Google Shape;21383;g3681a448973_2_531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40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84" name="Google Shape;21384;g3681a448973_2_53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4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85" name="Google Shape;21385;g3681a448973_2_53132"/>
          <p:cNvSpPr txBox="1"/>
          <p:nvPr/>
        </p:nvSpPr>
        <p:spPr>
          <a:xfrm>
            <a:off x="298855" y="947398"/>
            <a:ext cx="4104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1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1386" name="Google Shape;21386;g3681a448973_2_53132"/>
          <p:cNvGrpSpPr/>
          <p:nvPr/>
        </p:nvGrpSpPr>
        <p:grpSpPr>
          <a:xfrm>
            <a:off x="224709" y="223452"/>
            <a:ext cx="10331779" cy="937548"/>
            <a:chOff x="1017953" y="1149784"/>
            <a:chExt cx="10331779" cy="937548"/>
          </a:xfrm>
        </p:grpSpPr>
        <p:sp>
          <p:nvSpPr>
            <p:cNvPr id="21388" name="Google Shape;21388;g3681a448973_2_53132"/>
            <p:cNvSpPr txBox="1"/>
            <p:nvPr/>
          </p:nvSpPr>
          <p:spPr>
            <a:xfrm>
              <a:off x="1017953" y="1149784"/>
              <a:ext cx="3550800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333"/>
                <a:buFont typeface="Arial"/>
                <a:buNone/>
              </a:pPr>
              <a:endParaRPr sz="18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389" name="Google Shape;21389;g3681a448973_2_53132"/>
            <p:cNvSpPr txBox="1"/>
            <p:nvPr/>
          </p:nvSpPr>
          <p:spPr>
            <a:xfrm>
              <a:off x="5701032" y="1155532"/>
              <a:ext cx="5648700" cy="9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lnSpc>
                  <a:spcPct val="10177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lang="en-US" sz="3000" b="0" i="0" u="none" strike="noStrike" cap="none" dirty="0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Communication with Primary Care Provider</a:t>
              </a:r>
              <a:endParaRPr sz="3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390" name="Google Shape;21390;g3681a448973_2_53132"/>
          <p:cNvSpPr txBox="1"/>
          <p:nvPr/>
        </p:nvSpPr>
        <p:spPr>
          <a:xfrm>
            <a:off x="290166" y="2295809"/>
            <a:ext cx="4341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1" name="Google Shape;21391;g3681a448973_2_53132"/>
          <p:cNvSpPr txBox="1"/>
          <p:nvPr/>
        </p:nvSpPr>
        <p:spPr>
          <a:xfrm>
            <a:off x="373000" y="1683747"/>
            <a:ext cx="31326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Common Challenges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2" name="Google Shape;21392;g3681a448973_2_53132"/>
          <p:cNvSpPr txBox="1"/>
          <p:nvPr/>
        </p:nvSpPr>
        <p:spPr>
          <a:xfrm>
            <a:off x="298856" y="2521235"/>
            <a:ext cx="4896600" cy="31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Inconsistent communication between </a:t>
            </a:r>
            <a:r>
              <a:rPr lang="en-US" sz="2200" b="1" i="0" u="none" strike="noStrike" cap="none">
                <a:solidFill>
                  <a:srgbClr val="01AFAA"/>
                </a:solidFill>
                <a:latin typeface="DM Sans"/>
                <a:ea typeface="DM Sans"/>
                <a:cs typeface="DM Sans"/>
                <a:sym typeface="DM Sans"/>
              </a:rPr>
              <a:t>hospital and pediatric providers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Lack of clarity on </a:t>
            </a:r>
            <a:r>
              <a:rPr lang="en-US" sz="2200" b="1" i="0" u="none" strike="noStrike" cap="none">
                <a:solidFill>
                  <a:srgbClr val="01AFAA"/>
                </a:solidFill>
                <a:latin typeface="DM Sans"/>
                <a:ea typeface="DM Sans"/>
                <a:cs typeface="DM Sans"/>
                <a:sym typeface="DM Sans"/>
              </a:rPr>
              <a:t>follow-up needs post-discharge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Gaps in </a:t>
            </a:r>
            <a:r>
              <a:rPr lang="en-US" sz="2200" b="1" i="0" u="none" strike="noStrike" cap="none">
                <a:solidFill>
                  <a:srgbClr val="01AFAA"/>
                </a:solidFill>
                <a:latin typeface="DM Sans"/>
                <a:ea typeface="DM Sans"/>
                <a:cs typeface="DM Sans"/>
                <a:sym typeface="DM Sans"/>
              </a:rPr>
              <a:t>documenting and addressing </a:t>
            </a:r>
            <a:r>
              <a:rPr lang="en-US" sz="2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Limited time/tools for streamlined discharge planning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3" name="Google Shape;21393;g3681a448973_2_53132"/>
          <p:cNvSpPr txBox="1"/>
          <p:nvPr/>
        </p:nvSpPr>
        <p:spPr>
          <a:xfrm>
            <a:off x="373000" y="738241"/>
            <a:ext cx="39183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1" u="none" strike="noStrike" cap="none" dirty="0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Breakout Session: Optimizing Transfer and Continuity of Care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394" name="Google Shape;21394;g3681a448973_2_5313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69601" y="2002658"/>
            <a:ext cx="6954650" cy="3501784"/>
          </a:xfrm>
          <a:prstGeom prst="rect">
            <a:avLst/>
          </a:prstGeom>
          <a:noFill/>
          <a:ln>
            <a:noFill/>
          </a:ln>
        </p:spPr>
      </p:pic>
      <p:sp>
        <p:nvSpPr>
          <p:cNvPr id="21395" name="Google Shape;21395;g3681a448973_2_53132"/>
          <p:cNvSpPr/>
          <p:nvPr/>
        </p:nvSpPr>
        <p:spPr>
          <a:xfrm flipH="1">
            <a:off x="5195456" y="3601450"/>
            <a:ext cx="854400" cy="152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rgbClr val="08283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21338;g3681a448973_2_48471">
            <a:extLst>
              <a:ext uri="{FF2B5EF4-FFF2-40B4-BE49-F238E27FC236}">
                <a16:creationId xmlns:a16="http://schemas.microsoft.com/office/drawing/2014/main" id="{3B0462A1-74B1-8D8F-E71C-B1BB34CBF619}"/>
              </a:ext>
            </a:extLst>
          </p:cNvPr>
          <p:cNvSpPr txBox="1"/>
          <p:nvPr/>
        </p:nvSpPr>
        <p:spPr>
          <a:xfrm>
            <a:off x="107434" y="625098"/>
            <a:ext cx="5279443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2800" b="1" u="none" strike="noStrike" cap="none" dirty="0">
                <a:solidFill>
                  <a:schemeClr val="tx1"/>
                </a:solidFill>
                <a:latin typeface="+mj-lt"/>
                <a:ea typeface="DM Sans"/>
                <a:cs typeface="DM Sans"/>
                <a:sym typeface="DM Sans"/>
              </a:rPr>
              <a:t>Challenges and Solutions</a:t>
            </a:r>
            <a:endParaRPr sz="2800" b="0" u="none" strike="noStrike" cap="none" dirty="0">
              <a:solidFill>
                <a:schemeClr val="tx1"/>
              </a:solidFill>
              <a:latin typeface="+mj-lt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7EA0834-4A7A-4906-F84D-E3ECF752B681}"/>
              </a:ext>
            </a:extLst>
          </p:cNvPr>
          <p:cNvSpPr txBox="1"/>
          <p:nvPr/>
        </p:nvSpPr>
        <p:spPr>
          <a:xfrm>
            <a:off x="5497366" y="1640505"/>
            <a:ext cx="41228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Example </a:t>
            </a:r>
            <a:r>
              <a:rPr lang="en-US" dirty="0" err="1"/>
              <a:t>Dotphrase</a:t>
            </a:r>
            <a:r>
              <a:rPr lang="en-US" dirty="0"/>
              <a:t> of Transition of Care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" name="Google Shape;21401;g3681a448973_2_53150"/>
          <p:cNvSpPr/>
          <p:nvPr/>
        </p:nvSpPr>
        <p:spPr>
          <a:xfrm>
            <a:off x="7048499" y="0"/>
            <a:ext cx="5143500" cy="1841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2" name="Google Shape;21402;g3681a448973_2_531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41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3" name="Google Shape;21403;g3681a448973_2_53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4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4" name="Google Shape;21404;g3681a448973_2_53150"/>
          <p:cNvSpPr txBox="1"/>
          <p:nvPr/>
        </p:nvSpPr>
        <p:spPr>
          <a:xfrm>
            <a:off x="298855" y="947398"/>
            <a:ext cx="4104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1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5" name="Google Shape;21405;g3681a448973_2_53150"/>
          <p:cNvSpPr txBox="1"/>
          <p:nvPr/>
        </p:nvSpPr>
        <p:spPr>
          <a:xfrm>
            <a:off x="290166" y="2295809"/>
            <a:ext cx="4341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6" name="Google Shape;21406;g3681a448973_2_53150"/>
          <p:cNvSpPr txBox="1"/>
          <p:nvPr/>
        </p:nvSpPr>
        <p:spPr>
          <a:xfrm>
            <a:off x="2667000" y="4346574"/>
            <a:ext cx="6645600" cy="20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ILPQC is currently collaborating with the Illinois Chapter of American Academy of Pediatrics (ICAAP) to create a survey to distribute to community providers in Illinois.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The goal is to streamline and optimize the Transfer of Care process and information</a:t>
            </a:r>
            <a:r>
              <a:rPr lang="en-US" sz="2900" b="1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.</a:t>
            </a:r>
            <a:endParaRPr sz="2600" b="1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07" name="Google Shape;21407;g3681a448973_2_53150" descr="A black and white logo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27682" y="4490178"/>
            <a:ext cx="2185144" cy="950062"/>
          </a:xfrm>
          <a:prstGeom prst="rect">
            <a:avLst/>
          </a:prstGeom>
          <a:noFill/>
          <a:ln>
            <a:noFill/>
          </a:ln>
        </p:spPr>
      </p:pic>
      <p:sp>
        <p:nvSpPr>
          <p:cNvPr id="21408" name="Google Shape;21408;g3681a448973_2_53150"/>
          <p:cNvSpPr/>
          <p:nvPr/>
        </p:nvSpPr>
        <p:spPr>
          <a:xfrm>
            <a:off x="9766345" y="5573107"/>
            <a:ext cx="1813690" cy="793600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9" name="Google Shape;21409;g3681a448973_2_53150"/>
          <p:cNvSpPr txBox="1"/>
          <p:nvPr/>
        </p:nvSpPr>
        <p:spPr>
          <a:xfrm>
            <a:off x="298846" y="1392261"/>
            <a:ext cx="52902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we’re doing to streamline this: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0" name="Google Shape;21410;g3681a448973_2_53150"/>
          <p:cNvSpPr txBox="1"/>
          <p:nvPr/>
        </p:nvSpPr>
        <p:spPr>
          <a:xfrm>
            <a:off x="181225" y="1998419"/>
            <a:ext cx="6645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ILPQC SDOH Screening Tool and Dot Phrase: </a:t>
            </a:r>
            <a:endParaRPr sz="2600" b="1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1" name="Google Shape;21411;g3681a448973_2_53150"/>
          <p:cNvSpPr txBox="1"/>
          <p:nvPr/>
        </p:nvSpPr>
        <p:spPr>
          <a:xfrm>
            <a:off x="609600" y="343470"/>
            <a:ext cx="5648700" cy="9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30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with Primary Care Provider</a:t>
            </a:r>
            <a:endParaRPr sz="30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6" name="Google Shape;21416;g3681a448973_2_53150"/>
          <p:cNvSpPr txBox="1"/>
          <p:nvPr/>
        </p:nvSpPr>
        <p:spPr>
          <a:xfrm>
            <a:off x="298100" y="5138029"/>
            <a:ext cx="21537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Other Projects:</a:t>
            </a:r>
            <a:endParaRPr sz="2600" b="1" i="1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7" name="Google Shape;21417;g3681a448973_2_53150"/>
          <p:cNvSpPr txBox="1"/>
          <p:nvPr/>
        </p:nvSpPr>
        <p:spPr>
          <a:xfrm>
            <a:off x="459150" y="2371400"/>
            <a:ext cx="4898100" cy="19204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Includes newborn-specific questions. This tool can be adapted for local workflows and easily converted into a </a:t>
            </a:r>
            <a:r>
              <a:rPr lang="en-US" sz="1800" dirty="0" err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dotphrase</a:t>
            </a: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or smart phrase for use in electronic medical records.</a:t>
            </a:r>
            <a:endParaRPr sz="1800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endParaRPr sz="1600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18" name="Google Shape;21418;g3681a448973_2_53150" title="Screenshot 2025-06-16 at 9.50.47 AM.png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88000" y="752075"/>
            <a:ext cx="3022775" cy="3738100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rgbClr val="082836"/>
            </a:solidFill>
            <a:prstDash val="solid"/>
            <a:miter lim="8000"/>
            <a:headEnd type="none" w="sm" len="sm"/>
            <a:tailEnd type="none" w="sm" len="sm"/>
          </a:ln>
        </p:spPr>
      </p:pic>
      <p:pic>
        <p:nvPicPr>
          <p:cNvPr id="21419" name="Google Shape;21419;g3681a448973_2_53150" title="Screenshot 2025-06-16 at 9.52.02 AM.png"/>
          <p:cNvPicPr preferRelativeResize="0"/>
          <p:nvPr/>
        </p:nvPicPr>
        <p:blipFill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6250" y="2065019"/>
            <a:ext cx="3766300" cy="139771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5" name="Google Shape;21435;p3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Upcoming Events and Opportunities</a:t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2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40" name="Google Shape;21440;p32"/>
          <p:cNvSpPr/>
          <p:nvPr/>
        </p:nvSpPr>
        <p:spPr>
          <a:xfrm rot="-785823">
            <a:off x="95237" y="253764"/>
            <a:ext cx="3049973" cy="1185655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1" name="Google Shape;21441;p32"/>
          <p:cNvSpPr/>
          <p:nvPr/>
        </p:nvSpPr>
        <p:spPr>
          <a:xfrm>
            <a:off x="726191" y="4841159"/>
            <a:ext cx="619007" cy="948268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4" y="0"/>
                </a:lnTo>
                <a:lnTo>
                  <a:pt x="974694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2" name="Google Shape;21442;p32"/>
          <p:cNvSpPr/>
          <p:nvPr/>
        </p:nvSpPr>
        <p:spPr>
          <a:xfrm>
            <a:off x="3209656" y="4871947"/>
            <a:ext cx="595916" cy="925177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3" y="0"/>
                </a:lnTo>
                <a:lnTo>
                  <a:pt x="974693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3" name="Google Shape;21443;p32"/>
          <p:cNvSpPr/>
          <p:nvPr/>
        </p:nvSpPr>
        <p:spPr>
          <a:xfrm>
            <a:off x="7859944" y="4856553"/>
            <a:ext cx="649387" cy="906360"/>
          </a:xfrm>
          <a:custGeom>
            <a:avLst/>
            <a:gdLst/>
            <a:ahLst/>
            <a:cxnLst/>
            <a:rect l="l" t="t" r="r" b="b"/>
            <a:pathLst>
              <a:path w="939444" h="1982995" extrusionOk="0">
                <a:moveTo>
                  <a:pt x="0" y="0"/>
                </a:moveTo>
                <a:lnTo>
                  <a:pt x="939443" y="0"/>
                </a:lnTo>
                <a:lnTo>
                  <a:pt x="939443" y="1982995"/>
                </a:lnTo>
                <a:lnTo>
                  <a:pt x="0" y="198299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4" name="Google Shape;21444;p32"/>
          <p:cNvSpPr/>
          <p:nvPr/>
        </p:nvSpPr>
        <p:spPr>
          <a:xfrm>
            <a:off x="5702356" y="4854512"/>
            <a:ext cx="664700" cy="1006228"/>
          </a:xfrm>
          <a:custGeom>
            <a:avLst/>
            <a:gdLst/>
            <a:ahLst/>
            <a:cxnLst/>
            <a:rect l="l" t="t" r="r" b="b"/>
            <a:pathLst>
              <a:path w="1043231" h="2202070" extrusionOk="0">
                <a:moveTo>
                  <a:pt x="0" y="0"/>
                </a:moveTo>
                <a:lnTo>
                  <a:pt x="1043231" y="0"/>
                </a:lnTo>
                <a:lnTo>
                  <a:pt x="1043231" y="2202070"/>
                </a:lnTo>
                <a:lnTo>
                  <a:pt x="0" y="220207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5" name="Google Shape;21445;p32"/>
          <p:cNvSpPr/>
          <p:nvPr/>
        </p:nvSpPr>
        <p:spPr>
          <a:xfrm>
            <a:off x="-169180" y="5504761"/>
            <a:ext cx="12566743" cy="1687813"/>
          </a:xfrm>
          <a:custGeom>
            <a:avLst/>
            <a:gdLst/>
            <a:ahLst/>
            <a:cxnLst/>
            <a:rect l="l" t="t" r="r" b="b"/>
            <a:pathLst>
              <a:path w="18850115" h="2531720" extrusionOk="0">
                <a:moveTo>
                  <a:pt x="0" y="0"/>
                </a:moveTo>
                <a:lnTo>
                  <a:pt x="18850115" y="0"/>
                </a:lnTo>
                <a:lnTo>
                  <a:pt x="18850115" y="2531721"/>
                </a:lnTo>
                <a:lnTo>
                  <a:pt x="0" y="25317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6" name="Google Shape;21446;p32"/>
          <p:cNvSpPr/>
          <p:nvPr/>
        </p:nvSpPr>
        <p:spPr>
          <a:xfrm>
            <a:off x="10001914" y="4318136"/>
            <a:ext cx="1764581" cy="1488665"/>
          </a:xfrm>
          <a:custGeom>
            <a:avLst/>
            <a:gdLst/>
            <a:ahLst/>
            <a:cxnLst/>
            <a:rect l="l" t="t" r="r" b="b"/>
            <a:pathLst>
              <a:path w="2646872" h="2232998" extrusionOk="0">
                <a:moveTo>
                  <a:pt x="0" y="0"/>
                </a:moveTo>
                <a:lnTo>
                  <a:pt x="2646873" y="0"/>
                </a:lnTo>
                <a:lnTo>
                  <a:pt x="2646873" y="2232998"/>
                </a:lnTo>
                <a:lnTo>
                  <a:pt x="0" y="2232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7" name="Google Shape;21447;p32"/>
          <p:cNvSpPr/>
          <p:nvPr/>
        </p:nvSpPr>
        <p:spPr>
          <a:xfrm>
            <a:off x="547255" y="3928487"/>
            <a:ext cx="1282144" cy="1237269"/>
          </a:xfrm>
          <a:custGeom>
            <a:avLst/>
            <a:gdLst/>
            <a:ahLst/>
            <a:cxnLst/>
            <a:rect l="l" t="t" r="r" b="b"/>
            <a:pathLst>
              <a:path w="1923216" h="1855903" extrusionOk="0">
                <a:moveTo>
                  <a:pt x="0" y="0"/>
                </a:moveTo>
                <a:lnTo>
                  <a:pt x="1923216" y="0"/>
                </a:lnTo>
                <a:lnTo>
                  <a:pt x="1923216" y="1855903"/>
                </a:lnTo>
                <a:lnTo>
                  <a:pt x="0" y="18559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0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8" name="Google Shape;21448;p32"/>
          <p:cNvSpPr/>
          <p:nvPr/>
        </p:nvSpPr>
        <p:spPr>
          <a:xfrm>
            <a:off x="2961068" y="4137121"/>
            <a:ext cx="1086762" cy="1024273"/>
          </a:xfrm>
          <a:custGeom>
            <a:avLst/>
            <a:gdLst/>
            <a:ahLst/>
            <a:cxnLst/>
            <a:rect l="l" t="t" r="r" b="b"/>
            <a:pathLst>
              <a:path w="1630143" h="1536410" extrusionOk="0">
                <a:moveTo>
                  <a:pt x="0" y="0"/>
                </a:moveTo>
                <a:lnTo>
                  <a:pt x="1630143" y="0"/>
                </a:lnTo>
                <a:lnTo>
                  <a:pt x="1630143" y="1536410"/>
                </a:lnTo>
                <a:lnTo>
                  <a:pt x="0" y="15364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1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49" name="Google Shape;21449;p32"/>
          <p:cNvSpPr/>
          <p:nvPr/>
        </p:nvSpPr>
        <p:spPr>
          <a:xfrm>
            <a:off x="7863557" y="4244512"/>
            <a:ext cx="1055881" cy="942373"/>
          </a:xfrm>
          <a:custGeom>
            <a:avLst/>
            <a:gdLst/>
            <a:ahLst/>
            <a:cxnLst/>
            <a:rect l="l" t="t" r="r" b="b"/>
            <a:pathLst>
              <a:path w="1583821" h="1413560" extrusionOk="0">
                <a:moveTo>
                  <a:pt x="0" y="0"/>
                </a:moveTo>
                <a:lnTo>
                  <a:pt x="1583820" y="0"/>
                </a:lnTo>
                <a:lnTo>
                  <a:pt x="1583820" y="1413560"/>
                </a:lnTo>
                <a:lnTo>
                  <a:pt x="0" y="141356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2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50" name="Google Shape;21450;p32"/>
          <p:cNvSpPr/>
          <p:nvPr/>
        </p:nvSpPr>
        <p:spPr>
          <a:xfrm>
            <a:off x="5548416" y="4137121"/>
            <a:ext cx="1155695" cy="1057461"/>
          </a:xfrm>
          <a:custGeom>
            <a:avLst/>
            <a:gdLst/>
            <a:ahLst/>
            <a:cxnLst/>
            <a:rect l="l" t="t" r="r" b="b"/>
            <a:pathLst>
              <a:path w="1733542" h="1586191" extrusionOk="0">
                <a:moveTo>
                  <a:pt x="0" y="0"/>
                </a:moveTo>
                <a:lnTo>
                  <a:pt x="1733543" y="0"/>
                </a:lnTo>
                <a:lnTo>
                  <a:pt x="1733543" y="1586191"/>
                </a:lnTo>
                <a:lnTo>
                  <a:pt x="0" y="158619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51" name="Google Shape;21451;p32"/>
          <p:cNvSpPr txBox="1"/>
          <p:nvPr/>
        </p:nvSpPr>
        <p:spPr>
          <a:xfrm>
            <a:off x="1345200" y="59600"/>
            <a:ext cx="900120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5000" b="0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ESSI Summer 2025 Webinars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52" name="Google Shape;21452;p32" descr="A yellow flower with black dots and green text&#10;&#10;AI-generated content may be incorrect.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11136843" y="3471333"/>
            <a:ext cx="640195" cy="76969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1453" name="Google Shape;21453;p32"/>
          <p:cNvGraphicFramePr/>
          <p:nvPr>
            <p:extLst>
              <p:ext uri="{D42A27DB-BD31-4B8C-83A1-F6EECF244321}">
                <p14:modId xmlns:p14="http://schemas.microsoft.com/office/powerpoint/2010/main" val="168728967"/>
              </p:ext>
            </p:extLst>
          </p:nvPr>
        </p:nvGraphicFramePr>
        <p:xfrm>
          <a:off x="1225296" y="1039358"/>
          <a:ext cx="9363455" cy="2499400"/>
        </p:xfrm>
        <a:graphic>
          <a:graphicData uri="http://schemas.openxmlformats.org/drawingml/2006/table">
            <a:tbl>
              <a:tblPr>
                <a:noFill/>
                <a:tableStyleId>{C58723A5-C3C0-47A5-84C8-59A3D35CE61C}</a:tableStyleId>
              </a:tblPr>
              <a:tblGrid>
                <a:gridCol w="38162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71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July 21</a:t>
                      </a:r>
                      <a:r>
                        <a:rPr lang="en-US" sz="2800" u="none" strike="noStrike" cap="none" baseline="30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</a:t>
                      </a: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2025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DM Sans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Collection of Accurate Data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August 18</a:t>
                      </a:r>
                      <a:r>
                        <a:rPr lang="en-US" sz="2800" u="none" strike="noStrike" cap="none" baseline="30000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</a:t>
                      </a:r>
                      <a:r>
                        <a:rPr lang="en-US" sz="28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2025</a:t>
                      </a:r>
                      <a:endParaRPr sz="28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DM Sans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Dissemination of Stratified Data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September 15</a:t>
                      </a:r>
                      <a:r>
                        <a:rPr lang="en-US" sz="2800" u="none" strike="noStrike" cap="none" baseline="30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</a:t>
                      </a: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2025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DM Sans"/>
                        <a:buNone/>
                      </a:pPr>
                      <a:r>
                        <a:rPr lang="en-US" sz="2800" b="0" i="0" u="none" strike="noStrike" cap="none" dirty="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Application of Data to Address Inequities</a:t>
                      </a:r>
                      <a:endParaRPr sz="28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2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58" name="Google Shape;21458;p33"/>
          <p:cNvSpPr/>
          <p:nvPr/>
        </p:nvSpPr>
        <p:spPr>
          <a:xfrm rot="-785823">
            <a:off x="95237" y="253764"/>
            <a:ext cx="3049973" cy="1185655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59" name="Google Shape;21459;p33"/>
          <p:cNvSpPr/>
          <p:nvPr/>
        </p:nvSpPr>
        <p:spPr>
          <a:xfrm>
            <a:off x="726191" y="4841159"/>
            <a:ext cx="619007" cy="948268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4" y="0"/>
                </a:lnTo>
                <a:lnTo>
                  <a:pt x="974694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0" name="Google Shape;21460;p33"/>
          <p:cNvSpPr/>
          <p:nvPr/>
        </p:nvSpPr>
        <p:spPr>
          <a:xfrm>
            <a:off x="3209656" y="4871947"/>
            <a:ext cx="595916" cy="925177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3" y="0"/>
                </a:lnTo>
                <a:lnTo>
                  <a:pt x="974693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1" name="Google Shape;21461;p33"/>
          <p:cNvSpPr/>
          <p:nvPr/>
        </p:nvSpPr>
        <p:spPr>
          <a:xfrm>
            <a:off x="7859944" y="4856553"/>
            <a:ext cx="649387" cy="906360"/>
          </a:xfrm>
          <a:custGeom>
            <a:avLst/>
            <a:gdLst/>
            <a:ahLst/>
            <a:cxnLst/>
            <a:rect l="l" t="t" r="r" b="b"/>
            <a:pathLst>
              <a:path w="939444" h="1982995" extrusionOk="0">
                <a:moveTo>
                  <a:pt x="0" y="0"/>
                </a:moveTo>
                <a:lnTo>
                  <a:pt x="939443" y="0"/>
                </a:lnTo>
                <a:lnTo>
                  <a:pt x="939443" y="1982995"/>
                </a:lnTo>
                <a:lnTo>
                  <a:pt x="0" y="198299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2" name="Google Shape;21462;p33"/>
          <p:cNvSpPr/>
          <p:nvPr/>
        </p:nvSpPr>
        <p:spPr>
          <a:xfrm>
            <a:off x="5702356" y="4854512"/>
            <a:ext cx="664700" cy="1006228"/>
          </a:xfrm>
          <a:custGeom>
            <a:avLst/>
            <a:gdLst/>
            <a:ahLst/>
            <a:cxnLst/>
            <a:rect l="l" t="t" r="r" b="b"/>
            <a:pathLst>
              <a:path w="1043231" h="2202070" extrusionOk="0">
                <a:moveTo>
                  <a:pt x="0" y="0"/>
                </a:moveTo>
                <a:lnTo>
                  <a:pt x="1043231" y="0"/>
                </a:lnTo>
                <a:lnTo>
                  <a:pt x="1043231" y="2202070"/>
                </a:lnTo>
                <a:lnTo>
                  <a:pt x="0" y="220207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3" name="Google Shape;21463;p33"/>
          <p:cNvSpPr/>
          <p:nvPr/>
        </p:nvSpPr>
        <p:spPr>
          <a:xfrm>
            <a:off x="-169180" y="5504761"/>
            <a:ext cx="12566743" cy="1687813"/>
          </a:xfrm>
          <a:custGeom>
            <a:avLst/>
            <a:gdLst/>
            <a:ahLst/>
            <a:cxnLst/>
            <a:rect l="l" t="t" r="r" b="b"/>
            <a:pathLst>
              <a:path w="18850115" h="2531720" extrusionOk="0">
                <a:moveTo>
                  <a:pt x="0" y="0"/>
                </a:moveTo>
                <a:lnTo>
                  <a:pt x="18850115" y="0"/>
                </a:lnTo>
                <a:lnTo>
                  <a:pt x="18850115" y="2531721"/>
                </a:lnTo>
                <a:lnTo>
                  <a:pt x="0" y="25317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4" name="Google Shape;21464;p33"/>
          <p:cNvSpPr/>
          <p:nvPr/>
        </p:nvSpPr>
        <p:spPr>
          <a:xfrm>
            <a:off x="10001914" y="4318136"/>
            <a:ext cx="1764581" cy="1488665"/>
          </a:xfrm>
          <a:custGeom>
            <a:avLst/>
            <a:gdLst/>
            <a:ahLst/>
            <a:cxnLst/>
            <a:rect l="l" t="t" r="r" b="b"/>
            <a:pathLst>
              <a:path w="2646872" h="2232998" extrusionOk="0">
                <a:moveTo>
                  <a:pt x="0" y="0"/>
                </a:moveTo>
                <a:lnTo>
                  <a:pt x="2646873" y="0"/>
                </a:lnTo>
                <a:lnTo>
                  <a:pt x="2646873" y="2232998"/>
                </a:lnTo>
                <a:lnTo>
                  <a:pt x="0" y="2232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5" name="Google Shape;21465;p33"/>
          <p:cNvSpPr/>
          <p:nvPr/>
        </p:nvSpPr>
        <p:spPr>
          <a:xfrm>
            <a:off x="547255" y="3928487"/>
            <a:ext cx="1282144" cy="1237269"/>
          </a:xfrm>
          <a:custGeom>
            <a:avLst/>
            <a:gdLst/>
            <a:ahLst/>
            <a:cxnLst/>
            <a:rect l="l" t="t" r="r" b="b"/>
            <a:pathLst>
              <a:path w="1923216" h="1855903" extrusionOk="0">
                <a:moveTo>
                  <a:pt x="0" y="0"/>
                </a:moveTo>
                <a:lnTo>
                  <a:pt x="1923216" y="0"/>
                </a:lnTo>
                <a:lnTo>
                  <a:pt x="1923216" y="1855903"/>
                </a:lnTo>
                <a:lnTo>
                  <a:pt x="0" y="18559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0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6" name="Google Shape;21466;p33"/>
          <p:cNvSpPr/>
          <p:nvPr/>
        </p:nvSpPr>
        <p:spPr>
          <a:xfrm>
            <a:off x="2961068" y="4137121"/>
            <a:ext cx="1086762" cy="1024273"/>
          </a:xfrm>
          <a:custGeom>
            <a:avLst/>
            <a:gdLst/>
            <a:ahLst/>
            <a:cxnLst/>
            <a:rect l="l" t="t" r="r" b="b"/>
            <a:pathLst>
              <a:path w="1630143" h="1536410" extrusionOk="0">
                <a:moveTo>
                  <a:pt x="0" y="0"/>
                </a:moveTo>
                <a:lnTo>
                  <a:pt x="1630143" y="0"/>
                </a:lnTo>
                <a:lnTo>
                  <a:pt x="1630143" y="1536410"/>
                </a:lnTo>
                <a:lnTo>
                  <a:pt x="0" y="15364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1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7" name="Google Shape;21467;p33"/>
          <p:cNvSpPr/>
          <p:nvPr/>
        </p:nvSpPr>
        <p:spPr>
          <a:xfrm>
            <a:off x="7863557" y="4244512"/>
            <a:ext cx="1055881" cy="942373"/>
          </a:xfrm>
          <a:custGeom>
            <a:avLst/>
            <a:gdLst/>
            <a:ahLst/>
            <a:cxnLst/>
            <a:rect l="l" t="t" r="r" b="b"/>
            <a:pathLst>
              <a:path w="1583821" h="1413560" extrusionOk="0">
                <a:moveTo>
                  <a:pt x="0" y="0"/>
                </a:moveTo>
                <a:lnTo>
                  <a:pt x="1583820" y="0"/>
                </a:lnTo>
                <a:lnTo>
                  <a:pt x="1583820" y="1413560"/>
                </a:lnTo>
                <a:lnTo>
                  <a:pt x="0" y="141356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2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8" name="Google Shape;21468;p33"/>
          <p:cNvSpPr/>
          <p:nvPr/>
        </p:nvSpPr>
        <p:spPr>
          <a:xfrm>
            <a:off x="5548416" y="4137121"/>
            <a:ext cx="1155695" cy="1057461"/>
          </a:xfrm>
          <a:custGeom>
            <a:avLst/>
            <a:gdLst/>
            <a:ahLst/>
            <a:cxnLst/>
            <a:rect l="l" t="t" r="r" b="b"/>
            <a:pathLst>
              <a:path w="1733542" h="1586191" extrusionOk="0">
                <a:moveTo>
                  <a:pt x="0" y="0"/>
                </a:moveTo>
                <a:lnTo>
                  <a:pt x="1733543" y="0"/>
                </a:lnTo>
                <a:lnTo>
                  <a:pt x="1733543" y="1586191"/>
                </a:lnTo>
                <a:lnTo>
                  <a:pt x="0" y="158619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69" name="Google Shape;21469;p33"/>
          <p:cNvSpPr txBox="1"/>
          <p:nvPr/>
        </p:nvSpPr>
        <p:spPr>
          <a:xfrm>
            <a:off x="1595400" y="45254"/>
            <a:ext cx="900120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463A35"/>
              </a:buClr>
              <a:buSzPts val="5000"/>
              <a:buFont typeface="DM Sans"/>
              <a:buNone/>
            </a:pPr>
            <a:r>
              <a:rPr lang="en-US" sz="5000" b="0" i="0" u="none" strike="noStrike" cap="none" dirty="0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NICU Specific ESSI Calls</a:t>
            </a:r>
            <a:endParaRPr sz="5000" b="0" i="0" u="none" strike="noStrike" cap="none" dirty="0">
              <a:solidFill>
                <a:srgbClr val="463A3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70" name="Google Shape;21470;p33" descr="A yellow flower with black dots and green text&#10;&#10;AI-generated content may be incorrect.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11136843" y="3471333"/>
            <a:ext cx="640195" cy="76969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1471" name="Google Shape;21471;p33"/>
          <p:cNvGraphicFramePr/>
          <p:nvPr/>
        </p:nvGraphicFramePr>
        <p:xfrm>
          <a:off x="1614587" y="1039358"/>
          <a:ext cx="8517575" cy="2468910"/>
        </p:xfrm>
        <a:graphic>
          <a:graphicData uri="http://schemas.openxmlformats.org/drawingml/2006/table">
            <a:tbl>
              <a:tblPr>
                <a:noFill/>
                <a:tableStyleId>{C58723A5-C3C0-47A5-84C8-59A3D35CE61C}</a:tableStyleId>
              </a:tblPr>
              <a:tblGrid>
                <a:gridCol w="3044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3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July 14th, 2025</a:t>
                      </a:r>
                      <a:endParaRPr sz="2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0" i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QI Collaborative Call: Advancing Safe Sleep in the NICU/SCN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August 11th, 2025</a:t>
                      </a:r>
                      <a:endParaRPr sz="2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0" i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QI Collaborative Call: Strengthening SDOH Screening &amp; Transfer of Care Home in the NICU/SCN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76" name="Google Shape;21476;p34"/>
          <p:cNvSpPr/>
          <p:nvPr/>
        </p:nvSpPr>
        <p:spPr>
          <a:xfrm>
            <a:off x="7213601" y="-12701"/>
            <a:ext cx="5003797" cy="1485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77" name="Google Shape;21477;p34"/>
          <p:cNvPicPr preferRelativeResize="0"/>
          <p:nvPr/>
        </p:nvPicPr>
        <p:blipFill rotWithShape="1">
          <a:blip r:embed="rId3">
            <a:alphaModFix amt="43000"/>
          </a:blip>
          <a:srcRect/>
          <a:stretch/>
        </p:blipFill>
        <p:spPr>
          <a:xfrm>
            <a:off x="2373380" y="0"/>
            <a:ext cx="981861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478" name="Google Shape;21478;p34"/>
          <p:cNvSpPr/>
          <p:nvPr/>
        </p:nvSpPr>
        <p:spPr>
          <a:xfrm rot="5400013">
            <a:off x="1727008" y="-205630"/>
            <a:ext cx="7063621" cy="7063621"/>
          </a:xfrm>
          <a:custGeom>
            <a:avLst/>
            <a:gdLst/>
            <a:ahLst/>
            <a:cxnLst/>
            <a:rect l="l" t="t" r="r" b="b"/>
            <a:pathLst>
              <a:path w="10595436" h="10595436" extrusionOk="0">
                <a:moveTo>
                  <a:pt x="0" y="0"/>
                </a:moveTo>
                <a:lnTo>
                  <a:pt x="10595436" y="0"/>
                </a:lnTo>
                <a:lnTo>
                  <a:pt x="10595436" y="10595436"/>
                </a:lnTo>
                <a:lnTo>
                  <a:pt x="0" y="1059543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79" name="Google Shape;21479;p34"/>
          <p:cNvSpPr/>
          <p:nvPr/>
        </p:nvSpPr>
        <p:spPr>
          <a:xfrm>
            <a:off x="1913747" y="329577"/>
            <a:ext cx="8774298" cy="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</a:path>
            </a:pathLst>
          </a:custGeom>
          <a:noFill/>
          <a:ln w="47600" cap="flat" cmpd="sng">
            <a:solidFill>
              <a:srgbClr val="7F895E"/>
            </a:solidFill>
            <a:prstDash val="dashDot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80" name="Google Shape;21480;p34"/>
          <p:cNvSpPr/>
          <p:nvPr/>
        </p:nvSpPr>
        <p:spPr>
          <a:xfrm>
            <a:off x="4030419" y="6445349"/>
            <a:ext cx="4620060" cy="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</a:path>
            </a:pathLst>
          </a:custGeom>
          <a:noFill/>
          <a:ln w="47600" cap="flat" cmpd="sng">
            <a:solidFill>
              <a:srgbClr val="7F895E"/>
            </a:solidFill>
            <a:prstDash val="dashDot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81" name="Google Shape;21481;p34"/>
          <p:cNvSpPr txBox="1"/>
          <p:nvPr/>
        </p:nvSpPr>
        <p:spPr>
          <a:xfrm>
            <a:off x="1824346" y="417615"/>
            <a:ext cx="8543400" cy="23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1">
            <a:spAutoFit/>
          </a:bodyPr>
          <a:lstStyle/>
          <a:p>
            <a:pPr marL="0" marR="0" lvl="0" indent="0" algn="ctr" rtl="0">
              <a:lnSpc>
                <a:spcPct val="119716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5300"/>
              <a:buFont typeface="Arial"/>
              <a:buNone/>
            </a:pPr>
            <a:r>
              <a:rPr lang="en-US" sz="4500" b="1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ILPQC QI Summer Series:</a:t>
            </a:r>
            <a:endParaRPr sz="6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From SMARTIE Aims to PDSA Action: 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A Hands-On Summer Series to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Drive Change at the Bedside</a:t>
            </a:r>
            <a:endParaRPr sz="3200" b="1" i="0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82" name="Google Shape;21482;p34" descr="PDSA Cycle - The W. Edwards Deming Institut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410913" y="934599"/>
            <a:ext cx="1773926" cy="1754962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1483" name="Google Shape;21483;p34"/>
          <p:cNvGraphicFramePr/>
          <p:nvPr/>
        </p:nvGraphicFramePr>
        <p:xfrm>
          <a:off x="1032458" y="2727778"/>
          <a:ext cx="10972800" cy="3109000"/>
        </p:xfrm>
        <a:graphic>
          <a:graphicData uri="http://schemas.openxmlformats.org/drawingml/2006/table">
            <a:tbl>
              <a:tblPr>
                <a:noFill/>
                <a:tableStyleId>{C58723A5-C3C0-47A5-84C8-59A3D35CE61C}</a:tableStyleId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57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📅 </a:t>
                      </a:r>
                      <a:r>
                        <a:rPr lang="en-US" sz="1800" b="1" u="sng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6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🧠 </a:t>
                      </a:r>
                      <a:r>
                        <a:rPr lang="en-US" sz="1800" b="1" u="sng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Session Title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6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💬 </a:t>
                      </a:r>
                      <a:r>
                        <a:rPr lang="en-US" sz="1800" b="1" u="sng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Focus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6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Tuesday, July 1 at 12 PM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0E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“Aim High with SMARTIE”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0E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Learn how to draft focused, inclusive SMART goals to guide your QI work.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0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Tuesday, July 29 at 12 PM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DA7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“PDSA Like a Pro”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DA7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 practical walkthrough of Plan-Do-Study-Act cycles that drive results.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DA7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Tuesday, August 12 at 12 PM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AC0A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“</a:t>
                      </a: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Make It Happen with a PDSA”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AC0A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Apply PDSA cycles at your unit to create measurable, sustainable change.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AC0A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21484" name="Google Shape;21484;p34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564" y="5079089"/>
            <a:ext cx="1275329" cy="1591731"/>
          </a:xfrm>
          <a:prstGeom prst="rect">
            <a:avLst/>
          </a:prstGeom>
          <a:noFill/>
          <a:ln>
            <a:noFill/>
          </a:ln>
        </p:spPr>
      </p:pic>
      <p:sp>
        <p:nvSpPr>
          <p:cNvPr id="21485" name="Google Shape;21485;p34"/>
          <p:cNvSpPr/>
          <p:nvPr/>
        </p:nvSpPr>
        <p:spPr>
          <a:xfrm>
            <a:off x="0" y="-184645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86" name="Google Shape;21486;p34"/>
          <p:cNvSpPr/>
          <p:nvPr/>
        </p:nvSpPr>
        <p:spPr>
          <a:xfrm>
            <a:off x="152403" y="-32242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87" name="Google Shape;21487;p34"/>
          <p:cNvSpPr/>
          <p:nvPr/>
        </p:nvSpPr>
        <p:spPr>
          <a:xfrm>
            <a:off x="304796" y="120151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88" name="Google Shape;21488;p34"/>
          <p:cNvSpPr txBox="1"/>
          <p:nvPr/>
        </p:nvSpPr>
        <p:spPr>
          <a:xfrm>
            <a:off x="3707379" y="6255721"/>
            <a:ext cx="6111236" cy="369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89" name="Google Shape;21489;p3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10432526" y="5947467"/>
            <a:ext cx="1768733" cy="82926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90" name="Google Shape;21490;p34" descr="A yellow sun with a smiling face&#10;&#10;AI-generated content may be incorrect.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91233" y="696189"/>
            <a:ext cx="2348200" cy="190560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95" name="Google Shape;21495;p35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</a:pPr>
            <a:endParaRPr/>
          </a:p>
        </p:txBody>
      </p:sp>
      <p:sp>
        <p:nvSpPr>
          <p:cNvPr id="21496" name="Google Shape;21496;p35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  <p:sp>
        <p:nvSpPr>
          <p:cNvPr id="21497" name="Google Shape;21497;p35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en-US"/>
          </a:p>
        </p:txBody>
      </p:sp>
      <p:pic>
        <p:nvPicPr>
          <p:cNvPr id="21498" name="Google Shape;21498;p3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1" cy="6858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3" name="Google Shape;21503;p36" descr="A yellow and black invitation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9" name="Google Shape;20989;g3681a448973_2_12930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Face-to-Face</a:t>
            </a:r>
            <a:endParaRPr/>
          </a:p>
        </p:txBody>
      </p:sp>
      <p:sp>
        <p:nvSpPr>
          <p:cNvPr id="20990" name="Google Shape;20990;g3681a448973_2_12930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5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91" name="Google Shape;20991;g3681a448973_2_12930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96" name="Google Shape;20996;g3681a448973_2_12936" descr="A poster of a nurse representation&#10;&#10;AI-generated content may be incorrect.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1" name="Google Shape;21001;g3681a448973_2_12940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Moving from “On the Path” to QI Excellence to ESSI Excellence for Annual Conference</a:t>
            </a:r>
            <a:endParaRPr/>
          </a:p>
        </p:txBody>
      </p:sp>
      <p:sp>
        <p:nvSpPr>
          <p:cNvPr id="21002" name="Google Shape;21002;g3681a448973_2_12940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7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03" name="Google Shape;21003;g3681a448973_2_12940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9" name="Google Shape;21009;g3681a448973_2_12946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</a:pPr>
            <a:r>
              <a:rPr lang="en-US" sz="1100" b="0" i="0" u="none" strike="noStrike" cap="none">
                <a:solidFill>
                  <a:srgbClr val="57495C"/>
                </a:solidFill>
                <a:latin typeface="Open Sans"/>
                <a:ea typeface="Open Sans"/>
                <a:cs typeface="Open Sans"/>
                <a:sym typeface="Open Sans"/>
              </a:rPr>
              <a:t>Friday, June 13, 2025</a:t>
            </a:r>
            <a:endParaRPr sz="1100" b="0" i="0" u="none" strike="noStrike" cap="none">
              <a:solidFill>
                <a:srgbClr val="57495C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010" name="Google Shape;21010;g3681a448973_2_12946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</a:pPr>
            <a:r>
              <a:rPr lang="en-US" sz="1100" b="0" i="0" u="none" strike="noStrike" cap="none">
                <a:solidFill>
                  <a:srgbClr val="57495C"/>
                </a:solidFill>
                <a:latin typeface="Open Sans"/>
                <a:ea typeface="Open Sans"/>
                <a:cs typeface="Open Sans"/>
                <a:sym typeface="Open Sans"/>
              </a:rPr>
              <a:t>Sample Footer Text</a:t>
            </a:r>
            <a:endParaRPr/>
          </a:p>
        </p:txBody>
      </p:sp>
      <p:sp>
        <p:nvSpPr>
          <p:cNvPr id="21011" name="Google Shape;21011;g3681a448973_2_12946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57495C"/>
                </a:solidFill>
                <a:latin typeface="Open Sans"/>
                <a:ea typeface="Open Sans"/>
                <a:cs typeface="Open Sans"/>
                <a:sym typeface="Open Sans"/>
              </a:rPr>
              <a:t>8</a:t>
            </a:fld>
            <a:endParaRPr sz="1100" b="0" i="0" u="none" strike="noStrike" cap="none">
              <a:solidFill>
                <a:srgbClr val="57495C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aphicFrame>
        <p:nvGraphicFramePr>
          <p:cNvPr id="21012" name="Google Shape;21012;g3681a448973_2_12946"/>
          <p:cNvGraphicFramePr/>
          <p:nvPr/>
        </p:nvGraphicFramePr>
        <p:xfrm>
          <a:off x="3048" y="33331"/>
          <a:ext cx="12188950" cy="5172075"/>
        </p:xfrm>
        <a:graphic>
          <a:graphicData uri="http://schemas.openxmlformats.org/drawingml/2006/table">
            <a:tbl>
              <a:tblPr firstRow="1" bandRow="1">
                <a:noFill/>
                <a:tableStyleId>{A27D4DE7-D7E7-410E-AF1E-E5E997CBC5F3}</a:tableStyleId>
              </a:tblPr>
              <a:tblGrid>
                <a:gridCol w="10350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8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33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900"/>
                        <a:buFont typeface="Arial"/>
                        <a:buNone/>
                      </a:pPr>
                      <a:r>
                        <a:rPr lang="en-US" sz="1900" b="0" u="none" strike="noStrike" cap="none">
                          <a:solidFill>
                            <a:schemeClr val="lt1"/>
                          </a:solidFill>
                        </a:rPr>
                        <a:t>Structure Measures “In Place” and Corresponding Education Goals</a:t>
                      </a:r>
                      <a:endParaRPr sz="1900" b="0" u="none" strike="noStrike" cap="none">
                        <a:solidFill>
                          <a:schemeClr val="lt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standardized provider and hospital staff education about listening to parents and caregivers, providing respectful care and building trust, addressing implicit bias and engaging in anti-racism.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Physicians = 80% 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Nurses = 80%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5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standardized provider and hospital staff education about the importance of a safe sleep environment and engaging in meaningful, culturally appropriate, respectful, nonjudgmental conversations with parents or caregivers about safe sleep.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Physicians = 80% 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Nurses = 80%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67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policy in place for safe sleep practices reflective of the 2022 AAP Recommendations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697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use qualified language interpreters in parents/caregivers’ preferred language.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9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reviewing all unit policies with an equity lens and making necessary changes.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39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parent(s) and/or caregiver(s) on the newborn quality improvement team.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497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provide parents or caregivers culturally responsive safe sleep education including awareness of potential challenges, modeling, and teach back opportunities during hospitalization.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942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provide resources to enable a safe sleep environment outside of the hospital.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770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screen for newborn inclusive Social Determinants of Health and to link to needed resources.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9700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transfer of care to the newborn’s community provider, including documentation of ESSI Newborn Care Plan.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1013" name="Google Shape;21013;g3681a448973_2_12946"/>
          <p:cNvGraphicFramePr/>
          <p:nvPr/>
        </p:nvGraphicFramePr>
        <p:xfrm>
          <a:off x="57562" y="5257044"/>
          <a:ext cx="12076875" cy="1142160"/>
        </p:xfrm>
        <a:graphic>
          <a:graphicData uri="http://schemas.openxmlformats.org/drawingml/2006/table">
            <a:tbl>
              <a:tblPr firstRow="1" bandRow="1">
                <a:noFill/>
                <a:tableStyleId>{C4356824-BBB5-4297-BBC9-F529CB580681}</a:tableStyleId>
              </a:tblPr>
              <a:tblGrid>
                <a:gridCol w="10202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74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Sleep Environment Audit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% of infants on Postpartum unit in safe sleep environment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80%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% of infants on Special Care Nursery or NICU audited in safe sleep environment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FCEC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80%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rgbClr val="FCEC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9" name="Google Shape;21019;g3681a448973_2_12955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DM Sans"/>
              <a:buNone/>
            </a:pPr>
            <a:r>
              <a:rPr lang="en-US" sz="1100" b="0" i="0" u="none" strike="noStrike" cap="none">
                <a:solidFill>
                  <a:srgbClr val="57495C"/>
                </a:solidFill>
                <a:latin typeface="DM Sans"/>
                <a:ea typeface="DM Sans"/>
                <a:cs typeface="DM Sans"/>
                <a:sym typeface="DM Sans"/>
              </a:rPr>
              <a:t>Friday, June 13, 2025</a:t>
            </a:r>
            <a:endParaRPr sz="1100" b="0" i="0" u="none" strike="noStrike" cap="none">
              <a:solidFill>
                <a:srgbClr val="57495C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020" name="Google Shape;21020;g3681a448973_2_12955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DM Sans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57495C"/>
                </a:solidFill>
                <a:latin typeface="DM Sans"/>
                <a:ea typeface="DM Sans"/>
                <a:cs typeface="DM Sans"/>
                <a:sym typeface="DM Sans"/>
              </a:rPr>
              <a:t>9</a:t>
            </a:fld>
            <a:endParaRPr sz="1100" b="0" i="0" u="none" strike="noStrike" cap="none">
              <a:solidFill>
                <a:srgbClr val="57495C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21021" name="Google Shape;21021;g3681a448973_2_12955"/>
          <p:cNvGraphicFramePr/>
          <p:nvPr/>
        </p:nvGraphicFramePr>
        <p:xfrm>
          <a:off x="400462" y="1168971"/>
          <a:ext cx="11391075" cy="1776030"/>
        </p:xfrm>
        <a:graphic>
          <a:graphicData uri="http://schemas.openxmlformats.org/drawingml/2006/table">
            <a:tbl>
              <a:tblPr firstRow="1" bandRow="1">
                <a:noFill/>
                <a:tableStyleId>{9819E550-B340-4C47-835F-085255AF799E}</a:tableStyleId>
              </a:tblPr>
              <a:tblGrid>
                <a:gridCol w="962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8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/>
                        <a:t>Awareness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of parents or caregivers reporting an understanding of a safe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sleep environment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of a conversation with parents or caregivers about adjustment to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life with a newborn and safe sleep outside of the hospital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022" name="Google Shape;21022;g3681a448973_2_12955"/>
          <p:cNvSpPr txBox="1"/>
          <p:nvPr/>
        </p:nvSpPr>
        <p:spPr>
          <a:xfrm>
            <a:off x="420624" y="324612"/>
            <a:ext cx="19254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21023" name="Google Shape;21023;g3681a448973_2_12955"/>
          <p:cNvGraphicFramePr/>
          <p:nvPr/>
        </p:nvGraphicFramePr>
        <p:xfrm>
          <a:off x="400461" y="3151017"/>
          <a:ext cx="11391075" cy="1776030"/>
        </p:xfrm>
        <a:graphic>
          <a:graphicData uri="http://schemas.openxmlformats.org/drawingml/2006/table">
            <a:tbl>
              <a:tblPr firstRow="1" bandRow="1">
                <a:noFill/>
                <a:tableStyleId>{36BAD3FE-DC7F-4A2E-90C5-E0780EEAB3D0}</a:tableStyleId>
              </a:tblPr>
              <a:tblGrid>
                <a:gridCol w="962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8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/>
                        <a:t>Readiness 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in the infant chart of social determinants of health (SDoH)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screening completed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If SDOH needs identified, Parent or caregiver have documentation of linkage to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needed resources/services in the infant chart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1024" name="Google Shape;21024;g3681a448973_2_12955"/>
          <p:cNvGraphicFramePr/>
          <p:nvPr/>
        </p:nvGraphicFramePr>
        <p:xfrm>
          <a:off x="454977" y="5026369"/>
          <a:ext cx="11391075" cy="964575"/>
        </p:xfrm>
        <a:graphic>
          <a:graphicData uri="http://schemas.openxmlformats.org/drawingml/2006/table">
            <a:tbl>
              <a:tblPr firstRow="1" bandRow="1">
                <a:noFill/>
                <a:tableStyleId>{FA3C62D7-A7D6-4FF0-9C87-6A46C38CE2B0}</a:tableStyleId>
              </a:tblPr>
              <a:tblGrid>
                <a:gridCol w="962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8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/>
                        <a:t>Transfer of Care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of ESSI bundle components in the discharge summary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setVTI">
  <a:themeElements>
    <a:clrScheme name="Office">
      <a:dk1>
        <a:srgbClr val="000000"/>
      </a:dk1>
      <a:lt1>
        <a:srgbClr val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5_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2738</Words>
  <Application>Microsoft Macintosh PowerPoint</Application>
  <PresentationFormat>Widescreen</PresentationFormat>
  <Paragraphs>420</Paragraphs>
  <Slides>47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47</vt:i4>
      </vt:variant>
    </vt:vector>
  </HeadingPairs>
  <TitlesOfParts>
    <vt:vector size="66" baseType="lpstr">
      <vt:lpstr>Albert Sans</vt:lpstr>
      <vt:lpstr>Verdana</vt:lpstr>
      <vt:lpstr>Open Sans Light</vt:lpstr>
      <vt:lpstr>Open Sans</vt:lpstr>
      <vt:lpstr>Arial</vt:lpstr>
      <vt:lpstr>Times New Roman</vt:lpstr>
      <vt:lpstr>Play</vt:lpstr>
      <vt:lpstr>Noto Sans Symbols</vt:lpstr>
      <vt:lpstr>DM Sans</vt:lpstr>
      <vt:lpstr>Calibri</vt:lpstr>
      <vt:lpstr>Helvetica Neue</vt:lpstr>
      <vt:lpstr>4_Office Theme</vt:lpstr>
      <vt:lpstr>3_Office Theme</vt:lpstr>
      <vt:lpstr>2_Office Theme</vt:lpstr>
      <vt:lpstr>OffsetVTI</vt:lpstr>
      <vt:lpstr>Office Theme</vt:lpstr>
      <vt:lpstr>2_Office Theme</vt:lpstr>
      <vt:lpstr>1_Office Theme</vt:lpstr>
      <vt:lpstr>5_Office Theme</vt:lpstr>
      <vt:lpstr>Equity and Safe Sleep for Infants  From Collaboration to Action: Debriefing Face-to-Face and Leveraging ILPQC Resources</vt:lpstr>
      <vt:lpstr>Overview</vt:lpstr>
      <vt:lpstr>Attendance Poll</vt:lpstr>
      <vt:lpstr>ESSI ABP MOC Part IV </vt:lpstr>
      <vt:lpstr>Face-to-Face</vt:lpstr>
      <vt:lpstr>PowerPoint Presentation</vt:lpstr>
      <vt:lpstr>Moving from “On the Path” to QI Excellence to ESSI Excellence for Annual Conference</vt:lpstr>
      <vt:lpstr>PowerPoint Presentation</vt:lpstr>
      <vt:lpstr>PowerPoint Presentation</vt:lpstr>
      <vt:lpstr>  How do I know if I’m on track for an award?</vt:lpstr>
      <vt:lpstr>Progress on Key Structure and Process Measures – A Look at Data</vt:lpstr>
      <vt:lpstr>ESSI Initiative Aims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From Conversation to Action: Debriefing Face-to-Face and Leveraging ILPQC Resources</vt:lpstr>
      <vt:lpstr>Breakout Session #1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Breakout Session #2</vt:lpstr>
      <vt:lpstr>Parent Partner</vt:lpstr>
      <vt:lpstr>Identifying Patient Partners</vt:lpstr>
      <vt:lpstr>Tools to Engage new Partnership</vt:lpstr>
      <vt:lpstr>PowerPoint Presentation</vt:lpstr>
      <vt:lpstr>Listening to More Voices</vt:lpstr>
      <vt:lpstr>Breakout Session #3</vt:lpstr>
      <vt:lpstr>PowerPoint Presentation</vt:lpstr>
      <vt:lpstr>PowerPoint Presentation</vt:lpstr>
      <vt:lpstr>Poll:</vt:lpstr>
      <vt:lpstr>Poll:</vt:lpstr>
      <vt:lpstr>Poll:</vt:lpstr>
      <vt:lpstr>PowerPoint Presentation</vt:lpstr>
      <vt:lpstr>PowerPoint Presentation</vt:lpstr>
      <vt:lpstr>Upcoming Events and Opportunities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Kiela Karina Moreno</dc:creator>
  <cp:lastModifiedBy>Kiela Karina Moreno</cp:lastModifiedBy>
  <cp:revision>3</cp:revision>
  <dcterms:created xsi:type="dcterms:W3CDTF">2025-06-10T20:03:13Z</dcterms:created>
  <dcterms:modified xsi:type="dcterms:W3CDTF">2025-06-16T20:29:28Z</dcterms:modified>
</cp:coreProperties>
</file>