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4.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5.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6.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48" r:id="rId1"/>
    <p:sldMasterId id="2147483695" r:id="rId2"/>
    <p:sldMasterId id="2147484230" r:id="rId3"/>
    <p:sldMasterId id="2147485341" r:id="rId4"/>
    <p:sldMasterId id="2147485355" r:id="rId5"/>
    <p:sldMasterId id="2147485370" r:id="rId6"/>
    <p:sldMasterId id="2147485558" r:id="rId7"/>
  </p:sldMasterIdLst>
  <p:notesMasterIdLst>
    <p:notesMasterId r:id="rId57"/>
  </p:notesMasterIdLst>
  <p:sldIdLst>
    <p:sldId id="257" r:id="rId8"/>
    <p:sldId id="2511" r:id="rId9"/>
    <p:sldId id="2513" r:id="rId10"/>
    <p:sldId id="2512" r:id="rId11"/>
    <p:sldId id="374" r:id="rId12"/>
    <p:sldId id="369" r:id="rId13"/>
    <p:sldId id="2502" r:id="rId14"/>
    <p:sldId id="339" r:id="rId15"/>
    <p:sldId id="363" r:id="rId16"/>
    <p:sldId id="343" r:id="rId17"/>
    <p:sldId id="364" r:id="rId18"/>
    <p:sldId id="366" r:id="rId19"/>
    <p:sldId id="382" r:id="rId20"/>
    <p:sldId id="365" r:id="rId21"/>
    <p:sldId id="371" r:id="rId22"/>
    <p:sldId id="390" r:id="rId23"/>
    <p:sldId id="278" r:id="rId24"/>
    <p:sldId id="340" r:id="rId25"/>
    <p:sldId id="2504" r:id="rId26"/>
    <p:sldId id="368" r:id="rId27"/>
    <p:sldId id="377" r:id="rId28"/>
    <p:sldId id="315" r:id="rId29"/>
    <p:sldId id="745" r:id="rId30"/>
    <p:sldId id="753" r:id="rId31"/>
    <p:sldId id="2509" r:id="rId32"/>
    <p:sldId id="754" r:id="rId33"/>
    <p:sldId id="379" r:id="rId34"/>
    <p:sldId id="750" r:id="rId35"/>
    <p:sldId id="393" r:id="rId36"/>
    <p:sldId id="394" r:id="rId37"/>
    <p:sldId id="392" r:id="rId38"/>
    <p:sldId id="378" r:id="rId39"/>
    <p:sldId id="2510" r:id="rId40"/>
    <p:sldId id="2483" r:id="rId41"/>
    <p:sldId id="282" r:id="rId42"/>
    <p:sldId id="283" r:id="rId43"/>
    <p:sldId id="2505" r:id="rId44"/>
    <p:sldId id="285" r:id="rId45"/>
    <p:sldId id="286" r:id="rId46"/>
    <p:sldId id="288" r:id="rId47"/>
    <p:sldId id="373" r:id="rId48"/>
    <p:sldId id="2506" r:id="rId49"/>
    <p:sldId id="2507" r:id="rId50"/>
    <p:sldId id="2508" r:id="rId51"/>
    <p:sldId id="372" r:id="rId52"/>
    <p:sldId id="700" r:id="rId53"/>
    <p:sldId id="2516" r:id="rId54"/>
    <p:sldId id="701" r:id="rId55"/>
    <p:sldId id="24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 local account" initials="Ala" lastIdx="1" clrIdx="0">
    <p:extLst>
      <p:ext uri="{19B8F6BF-5375-455C-9EA6-DF929625EA0E}">
        <p15:presenceInfo xmlns:p15="http://schemas.microsoft.com/office/powerpoint/2012/main" userId="Ann's local accou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72" autoAdjust="0"/>
    <p:restoredTop sz="64609" autoAdjust="0"/>
  </p:normalViewPr>
  <p:slideViewPr>
    <p:cSldViewPr snapToGrid="0">
      <p:cViewPr varScale="1">
        <p:scale>
          <a:sx n="48" d="100"/>
          <a:sy n="48" d="100"/>
        </p:scale>
        <p:origin x="1172" y="44"/>
      </p:cViewPr>
      <p:guideLst/>
    </p:cSldViewPr>
  </p:slideViewPr>
  <p:notesTextViewPr>
    <p:cViewPr>
      <p:scale>
        <a:sx n="1" d="1"/>
        <a:sy n="1" d="1"/>
      </p:scale>
      <p:origin x="0" y="0"/>
    </p:cViewPr>
  </p:notesTextViewPr>
  <p:sorterViewPr>
    <p:cViewPr varScale="1">
      <p:scale>
        <a:sx n="1" d="1"/>
        <a:sy n="1" d="1"/>
      </p:scale>
      <p:origin x="0" y="-7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CE333-83D1-4894-AE92-1647824BAB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F22625-4586-437F-95AB-3B194846A039}">
      <dgm:prSet phldrT="[Text]" custT="1"/>
      <dgm:spPr>
        <a:solidFill>
          <a:schemeClr val="accent1"/>
        </a:solidFill>
      </dgm:spPr>
      <dgm:t>
        <a:bodyPr/>
        <a:lstStyle/>
        <a:p>
          <a:pPr>
            <a:buNone/>
          </a:pPr>
          <a:r>
            <a:rPr lang="en-US" sz="2800" b="1" dirty="0">
              <a:solidFill>
                <a:schemeClr val="bg1"/>
              </a:solidFill>
            </a:rPr>
            <a:t>Illinois </a:t>
          </a:r>
          <a:r>
            <a:rPr lang="en-US" sz="2800" b="1" dirty="0" err="1">
              <a:solidFill>
                <a:schemeClr val="bg1"/>
              </a:solidFill>
            </a:rPr>
            <a:t>DocAssist</a:t>
          </a:r>
          <a:endParaRPr lang="en-US" sz="2800" dirty="0">
            <a:solidFill>
              <a:schemeClr val="bg1"/>
            </a:solidFill>
          </a:endParaRPr>
        </a:p>
      </dgm:t>
    </dgm:pt>
    <dgm:pt modelId="{536CA2C2-61FF-468B-BB7F-38D494CAB4F1}" type="parTrans" cxnId="{AFBF6CF1-BDA9-4EA5-A76A-A4B808D53032}">
      <dgm:prSet/>
      <dgm:spPr/>
      <dgm:t>
        <a:bodyPr/>
        <a:lstStyle/>
        <a:p>
          <a:endParaRPr lang="en-US"/>
        </a:p>
      </dgm:t>
    </dgm:pt>
    <dgm:pt modelId="{433C9DBF-FA88-49A6-B288-F82E00A58B88}" type="sibTrans" cxnId="{AFBF6CF1-BDA9-4EA5-A76A-A4B808D53032}">
      <dgm:prSet/>
      <dgm:spPr/>
      <dgm:t>
        <a:bodyPr/>
        <a:lstStyle/>
        <a:p>
          <a:endParaRPr lang="en-US"/>
        </a:p>
      </dgm:t>
    </dgm:pt>
    <dgm:pt modelId="{234F327F-34FB-4D68-B9E1-40F32A042E4F}">
      <dgm:prSet custT="1"/>
      <dgm:spPr/>
      <dgm:t>
        <a:bodyPr/>
        <a:lstStyle/>
        <a:p>
          <a:pPr>
            <a:buNone/>
          </a:pPr>
          <a:r>
            <a:rPr lang="sv-SE" sz="2600" b="1" i="0" u="none" strike="noStrike" kern="1200" noProof="0" dirty="0">
              <a:solidFill>
                <a:srgbClr val="F58366"/>
              </a:solidFill>
              <a:effectLst/>
              <a:latin typeface="Calibri"/>
              <a:ea typeface="+mn-ea"/>
              <a:cs typeface="+mn-cs"/>
            </a:rPr>
            <a:t>Diane M. Misch, M.D., F.A.P.A. </a:t>
          </a:r>
          <a:endParaRPr lang="en-US" sz="2600" b="1" i="0" u="none" strike="noStrike" kern="1200" noProof="0" dirty="0">
            <a:solidFill>
              <a:srgbClr val="F58366"/>
            </a:solidFill>
            <a:effectLst/>
            <a:latin typeface="Calibri"/>
            <a:ea typeface="+mn-ea"/>
            <a:cs typeface="+mn-cs"/>
          </a:endParaRPr>
        </a:p>
      </dgm:t>
    </dgm:pt>
    <dgm:pt modelId="{C906AA32-1798-42C0-B94C-77B6E4AF748F}" type="parTrans" cxnId="{EF5EE3FE-AF8F-44E5-A536-E257DF4B156C}">
      <dgm:prSet/>
      <dgm:spPr/>
      <dgm:t>
        <a:bodyPr/>
        <a:lstStyle/>
        <a:p>
          <a:endParaRPr lang="en-US"/>
        </a:p>
      </dgm:t>
    </dgm:pt>
    <dgm:pt modelId="{9F501C75-7F33-4052-897D-F154EBAC49BB}" type="sibTrans" cxnId="{EF5EE3FE-AF8F-44E5-A536-E257DF4B156C}">
      <dgm:prSet/>
      <dgm:spPr/>
      <dgm:t>
        <a:bodyPr/>
        <a:lstStyle/>
        <a:p>
          <a:endParaRPr lang="en-US"/>
        </a:p>
      </dgm:t>
    </dgm:pt>
    <dgm:pt modelId="{6F7047BA-1FC2-4B26-AC33-5F9B7131214B}">
      <dgm:prSet custT="1"/>
      <dgm:spPr/>
      <dgm:t>
        <a:bodyPr/>
        <a:lstStyle/>
        <a:p>
          <a:r>
            <a:rPr lang="en-US" sz="2800" b="1" dirty="0">
              <a:solidFill>
                <a:schemeClr val="bg1"/>
              </a:solidFill>
            </a:rPr>
            <a:t>Illinois </a:t>
          </a:r>
          <a:r>
            <a:rPr lang="en-US" sz="2800" b="1" dirty="0" err="1">
              <a:solidFill>
                <a:schemeClr val="bg1"/>
              </a:solidFill>
            </a:rPr>
            <a:t>MOMsLine</a:t>
          </a:r>
          <a:endParaRPr lang="en-US" sz="2800" b="1" dirty="0">
            <a:solidFill>
              <a:schemeClr val="bg1"/>
            </a:solidFill>
          </a:endParaRPr>
        </a:p>
      </dgm:t>
    </dgm:pt>
    <dgm:pt modelId="{00F51A26-60DD-4EB4-904D-56A185F0B969}" type="parTrans" cxnId="{C3FED855-1728-4D93-B0F2-5A8FB18DD5F7}">
      <dgm:prSet/>
      <dgm:spPr/>
      <dgm:t>
        <a:bodyPr/>
        <a:lstStyle/>
        <a:p>
          <a:endParaRPr lang="en-US"/>
        </a:p>
      </dgm:t>
    </dgm:pt>
    <dgm:pt modelId="{4135A3E3-1B8B-4D40-B609-F4FB089D3E6B}" type="sibTrans" cxnId="{C3FED855-1728-4D93-B0F2-5A8FB18DD5F7}">
      <dgm:prSet/>
      <dgm:spPr/>
      <dgm:t>
        <a:bodyPr/>
        <a:lstStyle/>
        <a:p>
          <a:endParaRPr lang="en-US"/>
        </a:p>
      </dgm:t>
    </dgm:pt>
    <dgm:pt modelId="{A95C539D-39D7-4626-B2F0-499ABF745447}">
      <dgm:prSet custT="1"/>
      <dgm:spPr/>
      <dgm:t>
        <a:bodyPr/>
        <a:lstStyle/>
        <a:p>
          <a:pPr algn="l">
            <a:buNone/>
          </a:pPr>
          <a:r>
            <a:rPr lang="en-US" sz="2600" b="1" i="0" u="none" strike="noStrike" kern="1200" dirty="0">
              <a:solidFill>
                <a:srgbClr val="F58366"/>
              </a:solidFill>
              <a:effectLst/>
              <a:latin typeface="Calibri"/>
              <a:ea typeface="+mn-ea"/>
              <a:cs typeface="+mn-cs"/>
            </a:rPr>
            <a:t>Laura La Porte, LCSW, PMH-C </a:t>
          </a:r>
        </a:p>
      </dgm:t>
    </dgm:pt>
    <dgm:pt modelId="{88900475-21C3-4CBC-BBBF-09362700EEBF}" type="parTrans" cxnId="{4319FC39-608D-498D-987F-E2BB4CAB5B66}">
      <dgm:prSet/>
      <dgm:spPr/>
      <dgm:t>
        <a:bodyPr/>
        <a:lstStyle/>
        <a:p>
          <a:endParaRPr lang="en-US"/>
        </a:p>
      </dgm:t>
    </dgm:pt>
    <dgm:pt modelId="{6F40D17B-F5A6-458C-830E-E02EA0F22B4E}" type="sibTrans" cxnId="{4319FC39-608D-498D-987F-E2BB4CAB5B66}">
      <dgm:prSet/>
      <dgm:spPr/>
      <dgm:t>
        <a:bodyPr/>
        <a:lstStyle/>
        <a:p>
          <a:endParaRPr lang="en-US"/>
        </a:p>
      </dgm:t>
    </dgm:pt>
    <dgm:pt modelId="{C814CB62-65F5-40CF-8FAA-F3EACAB04DA3}">
      <dgm:prSet custT="1"/>
      <dgm:spPr/>
      <dgm:t>
        <a:bodyPr/>
        <a:lstStyle/>
        <a:p>
          <a:r>
            <a:rPr lang="en-US" sz="2800" b="1" dirty="0">
              <a:solidFill>
                <a:schemeClr val="bg1"/>
              </a:solidFill>
            </a:rPr>
            <a:t>MARNOW &amp; DOPP </a:t>
          </a:r>
        </a:p>
      </dgm:t>
    </dgm:pt>
    <dgm:pt modelId="{BADF95EF-0F18-4D98-ACE4-37229C3A0BA7}" type="parTrans" cxnId="{31FC9ABF-7466-4627-977B-66FB2A921850}">
      <dgm:prSet/>
      <dgm:spPr/>
      <dgm:t>
        <a:bodyPr/>
        <a:lstStyle/>
        <a:p>
          <a:endParaRPr lang="en-US"/>
        </a:p>
      </dgm:t>
    </dgm:pt>
    <dgm:pt modelId="{A81480B9-E31A-47AE-9CAD-0896E7F80DF9}" type="sibTrans" cxnId="{31FC9ABF-7466-4627-977B-66FB2A921850}">
      <dgm:prSet/>
      <dgm:spPr/>
      <dgm:t>
        <a:bodyPr/>
        <a:lstStyle/>
        <a:p>
          <a:endParaRPr lang="en-US"/>
        </a:p>
      </dgm:t>
    </dgm:pt>
    <dgm:pt modelId="{5AC576ED-C9E6-4CD8-BF2A-7A901A958E1D}">
      <dgm:prSet custT="1"/>
      <dgm:spPr/>
      <dgm:t>
        <a:bodyPr/>
        <a:lstStyle/>
        <a:p>
          <a:pPr marL="228600" lvl="1" indent="0" algn="l" defTabSz="1155700">
            <a:lnSpc>
              <a:spcPct val="90000"/>
            </a:lnSpc>
            <a:spcBef>
              <a:spcPct val="0"/>
            </a:spcBef>
            <a:spcAft>
              <a:spcPct val="15000"/>
            </a:spcAft>
            <a:buNone/>
          </a:pPr>
          <a:r>
            <a:rPr lang="en-US" sz="2600" b="1" i="0" u="none" strike="noStrike" kern="1200" dirty="0">
              <a:solidFill>
                <a:srgbClr val="F58366"/>
              </a:solidFill>
              <a:effectLst/>
              <a:latin typeface="Calibri"/>
              <a:ea typeface="+mn-ea"/>
              <a:cs typeface="+mn-cs"/>
            </a:rPr>
            <a:t>Nicole Gastala, MD</a:t>
          </a:r>
        </a:p>
      </dgm:t>
    </dgm:pt>
    <dgm:pt modelId="{0722D7A1-A7A4-4ACB-BA1F-35B6F05614C1}" type="parTrans" cxnId="{843605AD-3EAE-481C-82B2-09B73F67817C}">
      <dgm:prSet/>
      <dgm:spPr/>
      <dgm:t>
        <a:bodyPr/>
        <a:lstStyle/>
        <a:p>
          <a:endParaRPr lang="en-US"/>
        </a:p>
      </dgm:t>
    </dgm:pt>
    <dgm:pt modelId="{DE0C31E1-63D4-4AE6-A68A-41654F1ECE0E}" type="sibTrans" cxnId="{843605AD-3EAE-481C-82B2-09B73F67817C}">
      <dgm:prSet/>
      <dgm:spPr/>
      <dgm:t>
        <a:bodyPr/>
        <a:lstStyle/>
        <a:p>
          <a:endParaRPr lang="en-US"/>
        </a:p>
      </dgm:t>
    </dgm:pt>
    <dgm:pt modelId="{DECD655D-55D4-4A8C-B2D0-792C756F478D}">
      <dgm:prSet custT="1"/>
      <dgm:spPr/>
      <dgm:t>
        <a:bodyPr/>
        <a:lstStyle/>
        <a:p>
          <a:pPr>
            <a:buNone/>
          </a:pPr>
          <a:r>
            <a:rPr lang="en-US" sz="2600" b="0" i="0" u="none" strike="noStrike" kern="1200" baseline="0" noProof="0" dirty="0">
              <a:solidFill>
                <a:srgbClr val="000000"/>
              </a:solidFill>
              <a:effectLst/>
              <a:latin typeface="Calibri"/>
              <a:ea typeface="+mn-ea"/>
              <a:cs typeface="+mn-cs"/>
            </a:rPr>
            <a:t>Medical Director</a:t>
          </a:r>
        </a:p>
      </dgm:t>
    </dgm:pt>
    <dgm:pt modelId="{7183820F-013A-46A5-9472-6963A5F130FF}" type="parTrans" cxnId="{4B3D9284-1E35-49DE-A012-BF0EBC03B0DD}">
      <dgm:prSet/>
      <dgm:spPr/>
      <dgm:t>
        <a:bodyPr/>
        <a:lstStyle/>
        <a:p>
          <a:endParaRPr lang="en-US"/>
        </a:p>
      </dgm:t>
    </dgm:pt>
    <dgm:pt modelId="{8F72FF5E-FA66-4DB0-8D58-E0C18040165A}" type="sibTrans" cxnId="{4B3D9284-1E35-49DE-A012-BF0EBC03B0DD}">
      <dgm:prSet/>
      <dgm:spPr/>
      <dgm:t>
        <a:bodyPr/>
        <a:lstStyle/>
        <a:p>
          <a:endParaRPr lang="en-US"/>
        </a:p>
      </dgm:t>
    </dgm:pt>
    <dgm:pt modelId="{6ECB7AB6-DE23-4A5B-A6AA-5E4997A723F7}">
      <dgm:prSet custT="1"/>
      <dgm:spPr/>
      <dgm:t>
        <a:bodyPr/>
        <a:lstStyle/>
        <a:p>
          <a:pPr algn="l">
            <a:buNone/>
          </a:pPr>
          <a:r>
            <a:rPr lang="en-US" sz="2600" b="0" i="0" u="none" strike="noStrike" kern="1200" baseline="0" dirty="0">
              <a:solidFill>
                <a:srgbClr val="000000"/>
              </a:solidFill>
              <a:effectLst/>
              <a:latin typeface="Calibri"/>
              <a:ea typeface="+mn-ea"/>
              <a:cs typeface="+mn-cs"/>
            </a:rPr>
            <a:t>Clinical Research Manager</a:t>
          </a:r>
        </a:p>
      </dgm:t>
    </dgm:pt>
    <dgm:pt modelId="{4F8FEC35-6771-4137-992C-23477365FCAB}" type="parTrans" cxnId="{5C5CE5A7-FC03-414B-A66C-B100DB3DFDEB}">
      <dgm:prSet/>
      <dgm:spPr/>
      <dgm:t>
        <a:bodyPr/>
        <a:lstStyle/>
        <a:p>
          <a:endParaRPr lang="en-US"/>
        </a:p>
      </dgm:t>
    </dgm:pt>
    <dgm:pt modelId="{41B44F4E-EA3B-42C4-8116-A9215E6EE954}" type="sibTrans" cxnId="{5C5CE5A7-FC03-414B-A66C-B100DB3DFDEB}">
      <dgm:prSet/>
      <dgm:spPr/>
      <dgm:t>
        <a:bodyPr/>
        <a:lstStyle/>
        <a:p>
          <a:endParaRPr lang="en-US"/>
        </a:p>
      </dgm:t>
    </dgm:pt>
    <dgm:pt modelId="{41FAD73D-DE91-45BF-8C7A-30172C282E6E}">
      <dgm:prSet custT="1"/>
      <dgm:spPr/>
      <dgm:t>
        <a:bodyPr/>
        <a:lstStyle/>
        <a:p>
          <a:pPr>
            <a:buNone/>
          </a:pPr>
          <a:r>
            <a:rPr lang="en-US" sz="2600" b="0" i="0" u="none" strike="noStrike" kern="1200" baseline="0" noProof="0" dirty="0">
              <a:solidFill>
                <a:srgbClr val="000000"/>
              </a:solidFill>
              <a:effectLst/>
              <a:latin typeface="Calibri"/>
              <a:ea typeface="+mn-ea"/>
              <a:cs typeface="+mn-cs"/>
            </a:rPr>
            <a:t>Illinois DocAssist, University of Illinois at Chicago</a:t>
          </a:r>
        </a:p>
      </dgm:t>
    </dgm:pt>
    <dgm:pt modelId="{02AC5F5B-F95D-45B9-A451-CBC6DD56B953}" type="parTrans" cxnId="{370869B9-9F26-40AF-AD20-1B87C6053B2F}">
      <dgm:prSet/>
      <dgm:spPr/>
      <dgm:t>
        <a:bodyPr/>
        <a:lstStyle/>
        <a:p>
          <a:endParaRPr lang="en-US"/>
        </a:p>
      </dgm:t>
    </dgm:pt>
    <dgm:pt modelId="{963B49A0-06ED-41EC-93F4-A1B18089D1ED}" type="sibTrans" cxnId="{370869B9-9F26-40AF-AD20-1B87C6053B2F}">
      <dgm:prSet/>
      <dgm:spPr/>
      <dgm:t>
        <a:bodyPr/>
        <a:lstStyle/>
        <a:p>
          <a:endParaRPr lang="en-US"/>
        </a:p>
      </dgm:t>
    </dgm:pt>
    <dgm:pt modelId="{C7C16533-0A5D-430E-B864-CA2E1CE76708}">
      <dgm:prSet custT="1"/>
      <dgm:spPr/>
      <dgm:t>
        <a:bodyPr/>
        <a:lstStyle/>
        <a:p>
          <a:pPr algn="l">
            <a:buNone/>
          </a:pPr>
          <a:r>
            <a:rPr lang="en-US" sz="2600" b="0" i="0" u="none" strike="noStrike" kern="1200" baseline="0" dirty="0">
              <a:solidFill>
                <a:srgbClr val="000000"/>
              </a:solidFill>
              <a:effectLst/>
              <a:latin typeface="Calibri"/>
              <a:ea typeface="+mn-ea"/>
              <a:cs typeface="+mn-cs"/>
            </a:rPr>
            <a:t>Endeavor Health Perinatal Depression Program</a:t>
          </a:r>
        </a:p>
      </dgm:t>
    </dgm:pt>
    <dgm:pt modelId="{13FBA526-BF8E-4B4D-AFF7-5DCBD7E319F2}" type="parTrans" cxnId="{74692AD8-93B0-4713-9C0C-B64971138C89}">
      <dgm:prSet/>
      <dgm:spPr/>
      <dgm:t>
        <a:bodyPr/>
        <a:lstStyle/>
        <a:p>
          <a:endParaRPr lang="en-US"/>
        </a:p>
      </dgm:t>
    </dgm:pt>
    <dgm:pt modelId="{F9DAB84E-F673-4C6A-A23B-92F7B6F14CA1}" type="sibTrans" cxnId="{74692AD8-93B0-4713-9C0C-B64971138C89}">
      <dgm:prSet/>
      <dgm:spPr/>
      <dgm:t>
        <a:bodyPr/>
        <a:lstStyle/>
        <a:p>
          <a:endParaRPr lang="en-US"/>
        </a:p>
      </dgm:t>
    </dgm:pt>
    <dgm:pt modelId="{C125BF65-D6EB-4441-92B3-24E4E99F4ED0}">
      <dgm:prSet custT="1"/>
      <dgm:spPr/>
      <dgm:t>
        <a:bodyPr/>
        <a:lstStyle/>
        <a:p>
          <a:pPr marL="457200" lvl="2" indent="-228600" algn="l" defTabSz="1155700">
            <a:lnSpc>
              <a:spcPct val="90000"/>
            </a:lnSpc>
            <a:spcBef>
              <a:spcPct val="0"/>
            </a:spcBef>
            <a:spcAft>
              <a:spcPct val="15000"/>
            </a:spcAft>
            <a:buNone/>
          </a:pPr>
          <a:r>
            <a:rPr lang="en-US" sz="2600" b="0" i="0" u="none" strike="noStrike" kern="1200" baseline="0" dirty="0">
              <a:solidFill>
                <a:srgbClr val="000000"/>
              </a:solidFill>
              <a:effectLst/>
              <a:latin typeface="Calibri"/>
              <a:ea typeface="+mn-ea"/>
              <a:cs typeface="+mn-cs"/>
            </a:rPr>
            <a:t>Medical Director </a:t>
          </a:r>
        </a:p>
      </dgm:t>
    </dgm:pt>
    <dgm:pt modelId="{B5AF58E7-F282-4438-8E76-D669633798DB}" type="parTrans" cxnId="{23F81EDA-3690-4BBD-A77C-23A07BFB26AC}">
      <dgm:prSet/>
      <dgm:spPr/>
      <dgm:t>
        <a:bodyPr/>
        <a:lstStyle/>
        <a:p>
          <a:endParaRPr lang="en-US"/>
        </a:p>
      </dgm:t>
    </dgm:pt>
    <dgm:pt modelId="{9B3CA118-7871-4A29-92FA-51F62EE95371}" type="sibTrans" cxnId="{23F81EDA-3690-4BBD-A77C-23A07BFB26AC}">
      <dgm:prSet/>
      <dgm:spPr/>
      <dgm:t>
        <a:bodyPr/>
        <a:lstStyle/>
        <a:p>
          <a:endParaRPr lang="en-US"/>
        </a:p>
      </dgm:t>
    </dgm:pt>
    <dgm:pt modelId="{4487E95E-76B3-47FC-A48C-198FBB0D5F69}">
      <dgm:prSet custT="1"/>
      <dgm:spPr/>
      <dgm:t>
        <a:bodyPr/>
        <a:lstStyle/>
        <a:p>
          <a:pPr marL="457200" lvl="2" indent="-228600" algn="l" defTabSz="1155700">
            <a:lnSpc>
              <a:spcPct val="90000"/>
            </a:lnSpc>
            <a:spcBef>
              <a:spcPct val="0"/>
            </a:spcBef>
            <a:spcAft>
              <a:spcPct val="15000"/>
            </a:spcAft>
            <a:buNone/>
          </a:pPr>
          <a:r>
            <a:rPr lang="en-US" sz="2600" b="0" i="0" u="none" strike="noStrike" kern="1200" baseline="0" dirty="0">
              <a:solidFill>
                <a:srgbClr val="000000"/>
              </a:solidFill>
              <a:effectLst/>
              <a:latin typeface="Calibri"/>
              <a:ea typeface="+mn-ea"/>
              <a:cs typeface="+mn-cs"/>
            </a:rPr>
            <a:t>Substance Use Prevention and Recovery Division, IDHS</a:t>
          </a:r>
        </a:p>
      </dgm:t>
    </dgm:pt>
    <dgm:pt modelId="{F6D694B8-00D0-47E5-8BE2-CA811FE674C8}" type="parTrans" cxnId="{BB6029E8-38F9-4C77-B54A-ADEEFE0CE959}">
      <dgm:prSet/>
      <dgm:spPr/>
      <dgm:t>
        <a:bodyPr/>
        <a:lstStyle/>
        <a:p>
          <a:endParaRPr lang="en-US"/>
        </a:p>
      </dgm:t>
    </dgm:pt>
    <dgm:pt modelId="{97E24EB7-0073-4CB2-B771-475648932CB1}" type="sibTrans" cxnId="{BB6029E8-38F9-4C77-B54A-ADEEFE0CE959}">
      <dgm:prSet/>
      <dgm:spPr/>
      <dgm:t>
        <a:bodyPr/>
        <a:lstStyle/>
        <a:p>
          <a:endParaRPr lang="en-US"/>
        </a:p>
      </dgm:t>
    </dgm:pt>
    <dgm:pt modelId="{61A50EF8-0521-4E2C-8F40-8500FF335D68}" type="pres">
      <dgm:prSet presAssocID="{439CE333-83D1-4894-AE92-1647824BABCE}" presName="linear" presStyleCnt="0">
        <dgm:presLayoutVars>
          <dgm:dir/>
          <dgm:animLvl val="lvl"/>
          <dgm:resizeHandles val="exact"/>
        </dgm:presLayoutVars>
      </dgm:prSet>
      <dgm:spPr/>
    </dgm:pt>
    <dgm:pt modelId="{BF1648CF-C304-4156-BE55-822D3ABAAEDC}" type="pres">
      <dgm:prSet presAssocID="{24F22625-4586-437F-95AB-3B194846A039}" presName="parentLin" presStyleCnt="0"/>
      <dgm:spPr/>
    </dgm:pt>
    <dgm:pt modelId="{35CE0403-74E2-493D-9FE4-D37E5D2B6859}" type="pres">
      <dgm:prSet presAssocID="{24F22625-4586-437F-95AB-3B194846A039}" presName="parentLeftMargin" presStyleLbl="node1" presStyleIdx="0" presStyleCnt="3"/>
      <dgm:spPr/>
    </dgm:pt>
    <dgm:pt modelId="{73DCB271-73C0-4016-89D0-D3AF0D519FAE}" type="pres">
      <dgm:prSet presAssocID="{24F22625-4586-437F-95AB-3B194846A039}" presName="parentText" presStyleLbl="node1" presStyleIdx="0" presStyleCnt="3">
        <dgm:presLayoutVars>
          <dgm:chMax val="0"/>
          <dgm:bulletEnabled val="1"/>
        </dgm:presLayoutVars>
      </dgm:prSet>
      <dgm:spPr/>
    </dgm:pt>
    <dgm:pt modelId="{45A50352-39C9-47FC-91D6-41F97E218E1F}" type="pres">
      <dgm:prSet presAssocID="{24F22625-4586-437F-95AB-3B194846A039}" presName="negativeSpace" presStyleCnt="0"/>
      <dgm:spPr/>
    </dgm:pt>
    <dgm:pt modelId="{A35574EC-2A06-4529-AE4A-AE507CE62B82}" type="pres">
      <dgm:prSet presAssocID="{24F22625-4586-437F-95AB-3B194846A039}" presName="childText" presStyleLbl="conFgAcc1" presStyleIdx="0" presStyleCnt="3">
        <dgm:presLayoutVars>
          <dgm:bulletEnabled val="1"/>
        </dgm:presLayoutVars>
      </dgm:prSet>
      <dgm:spPr/>
    </dgm:pt>
    <dgm:pt modelId="{4605D327-A199-4501-879A-B74E74F5FD74}" type="pres">
      <dgm:prSet presAssocID="{433C9DBF-FA88-49A6-B288-F82E00A58B88}" presName="spaceBetweenRectangles" presStyleCnt="0"/>
      <dgm:spPr/>
    </dgm:pt>
    <dgm:pt modelId="{E5D49A65-AC4B-4970-A807-A7AEAA535711}" type="pres">
      <dgm:prSet presAssocID="{6F7047BA-1FC2-4B26-AC33-5F9B7131214B}" presName="parentLin" presStyleCnt="0"/>
      <dgm:spPr/>
    </dgm:pt>
    <dgm:pt modelId="{C807EB52-CD2F-4785-A090-34F6B72B00ED}" type="pres">
      <dgm:prSet presAssocID="{6F7047BA-1FC2-4B26-AC33-5F9B7131214B}" presName="parentLeftMargin" presStyleLbl="node1" presStyleIdx="0" presStyleCnt="3"/>
      <dgm:spPr/>
    </dgm:pt>
    <dgm:pt modelId="{E2CEBA66-1A30-4D1E-8514-C82A9C6C2B0B}" type="pres">
      <dgm:prSet presAssocID="{6F7047BA-1FC2-4B26-AC33-5F9B7131214B}" presName="parentText" presStyleLbl="node1" presStyleIdx="1" presStyleCnt="3">
        <dgm:presLayoutVars>
          <dgm:chMax val="0"/>
          <dgm:bulletEnabled val="1"/>
        </dgm:presLayoutVars>
      </dgm:prSet>
      <dgm:spPr/>
    </dgm:pt>
    <dgm:pt modelId="{424233CD-BFE9-4106-8F08-CC876FE499E5}" type="pres">
      <dgm:prSet presAssocID="{6F7047BA-1FC2-4B26-AC33-5F9B7131214B}" presName="negativeSpace" presStyleCnt="0"/>
      <dgm:spPr/>
    </dgm:pt>
    <dgm:pt modelId="{AABDA33F-1BDD-42E6-B05B-7197FBA7EE9C}" type="pres">
      <dgm:prSet presAssocID="{6F7047BA-1FC2-4B26-AC33-5F9B7131214B}" presName="childText" presStyleLbl="conFgAcc1" presStyleIdx="1" presStyleCnt="3">
        <dgm:presLayoutVars>
          <dgm:bulletEnabled val="1"/>
        </dgm:presLayoutVars>
      </dgm:prSet>
      <dgm:spPr/>
    </dgm:pt>
    <dgm:pt modelId="{A8CF18CC-29E6-46E9-9315-DA30DCB73565}" type="pres">
      <dgm:prSet presAssocID="{4135A3E3-1B8B-4D40-B609-F4FB089D3E6B}" presName="spaceBetweenRectangles" presStyleCnt="0"/>
      <dgm:spPr/>
    </dgm:pt>
    <dgm:pt modelId="{4671A587-2BA4-4F55-90B3-32DC0088337F}" type="pres">
      <dgm:prSet presAssocID="{C814CB62-65F5-40CF-8FAA-F3EACAB04DA3}" presName="parentLin" presStyleCnt="0"/>
      <dgm:spPr/>
    </dgm:pt>
    <dgm:pt modelId="{70E61D49-415D-4C13-A5DD-B89929AB5776}" type="pres">
      <dgm:prSet presAssocID="{C814CB62-65F5-40CF-8FAA-F3EACAB04DA3}" presName="parentLeftMargin" presStyleLbl="node1" presStyleIdx="1" presStyleCnt="3"/>
      <dgm:spPr/>
    </dgm:pt>
    <dgm:pt modelId="{35FE410C-A87C-4ECF-A5E7-AB843C43B27B}" type="pres">
      <dgm:prSet presAssocID="{C814CB62-65F5-40CF-8FAA-F3EACAB04DA3}" presName="parentText" presStyleLbl="node1" presStyleIdx="2" presStyleCnt="3">
        <dgm:presLayoutVars>
          <dgm:chMax val="0"/>
          <dgm:bulletEnabled val="1"/>
        </dgm:presLayoutVars>
      </dgm:prSet>
      <dgm:spPr/>
    </dgm:pt>
    <dgm:pt modelId="{5675B1B7-37BD-4623-9A2E-DFFF5ADF88D4}" type="pres">
      <dgm:prSet presAssocID="{C814CB62-65F5-40CF-8FAA-F3EACAB04DA3}" presName="negativeSpace" presStyleCnt="0"/>
      <dgm:spPr/>
    </dgm:pt>
    <dgm:pt modelId="{FEEC956A-B761-43F8-9158-E268E509148E}" type="pres">
      <dgm:prSet presAssocID="{C814CB62-65F5-40CF-8FAA-F3EACAB04DA3}" presName="childText" presStyleLbl="conFgAcc1" presStyleIdx="2" presStyleCnt="3" custLinFactNeighborX="-4273" custLinFactNeighborY="27547">
        <dgm:presLayoutVars>
          <dgm:bulletEnabled val="1"/>
        </dgm:presLayoutVars>
      </dgm:prSet>
      <dgm:spPr/>
    </dgm:pt>
  </dgm:ptLst>
  <dgm:cxnLst>
    <dgm:cxn modelId="{1BCF3719-E683-4CE0-AA9A-D50DA5343C70}" type="presOf" srcId="{4487E95E-76B3-47FC-A48C-198FBB0D5F69}" destId="{FEEC956A-B761-43F8-9158-E268E509148E}" srcOrd="0" destOrd="2" presId="urn:microsoft.com/office/officeart/2005/8/layout/list1"/>
    <dgm:cxn modelId="{07BCA81D-E649-4B75-BA7E-01E3155E741C}" type="presOf" srcId="{6F7047BA-1FC2-4B26-AC33-5F9B7131214B}" destId="{E2CEBA66-1A30-4D1E-8514-C82A9C6C2B0B}" srcOrd="1" destOrd="0" presId="urn:microsoft.com/office/officeart/2005/8/layout/list1"/>
    <dgm:cxn modelId="{65C10222-313A-4F34-8ACA-FD76C73AC5F8}" type="presOf" srcId="{41FAD73D-DE91-45BF-8C7A-30172C282E6E}" destId="{A35574EC-2A06-4529-AE4A-AE507CE62B82}" srcOrd="0" destOrd="2" presId="urn:microsoft.com/office/officeart/2005/8/layout/list1"/>
    <dgm:cxn modelId="{4319FC39-608D-498D-987F-E2BB4CAB5B66}" srcId="{6F7047BA-1FC2-4B26-AC33-5F9B7131214B}" destId="{A95C539D-39D7-4626-B2F0-499ABF745447}" srcOrd="0" destOrd="0" parTransId="{88900475-21C3-4CBC-BBBF-09362700EEBF}" sibTransId="{6F40D17B-F5A6-458C-830E-E02EA0F22B4E}"/>
    <dgm:cxn modelId="{046FD73C-A246-4998-9AF1-E3D7C5DB69AB}" type="presOf" srcId="{C7C16533-0A5D-430E-B864-CA2E1CE76708}" destId="{AABDA33F-1BDD-42E6-B05B-7197FBA7EE9C}" srcOrd="0" destOrd="2" presId="urn:microsoft.com/office/officeart/2005/8/layout/list1"/>
    <dgm:cxn modelId="{83313162-79A8-4559-AC1D-44BAA42CDEB3}" type="presOf" srcId="{24F22625-4586-437F-95AB-3B194846A039}" destId="{73DCB271-73C0-4016-89D0-D3AF0D519FAE}" srcOrd="1" destOrd="0" presId="urn:microsoft.com/office/officeart/2005/8/layout/list1"/>
    <dgm:cxn modelId="{AB044272-0FC9-4EE0-90CF-69C0095089C1}" type="presOf" srcId="{DECD655D-55D4-4A8C-B2D0-792C756F478D}" destId="{A35574EC-2A06-4529-AE4A-AE507CE62B82}" srcOrd="0" destOrd="1" presId="urn:microsoft.com/office/officeart/2005/8/layout/list1"/>
    <dgm:cxn modelId="{C3FED855-1728-4D93-B0F2-5A8FB18DD5F7}" srcId="{439CE333-83D1-4894-AE92-1647824BABCE}" destId="{6F7047BA-1FC2-4B26-AC33-5F9B7131214B}" srcOrd="1" destOrd="0" parTransId="{00F51A26-60DD-4EB4-904D-56A185F0B969}" sibTransId="{4135A3E3-1B8B-4D40-B609-F4FB089D3E6B}"/>
    <dgm:cxn modelId="{67B35976-B280-46DC-85A3-B8C4A3AA7B4C}" type="presOf" srcId="{5AC576ED-C9E6-4CD8-BF2A-7A901A958E1D}" destId="{FEEC956A-B761-43F8-9158-E268E509148E}" srcOrd="0" destOrd="0" presId="urn:microsoft.com/office/officeart/2005/8/layout/list1"/>
    <dgm:cxn modelId="{772BB778-1705-4A64-B8CB-702444208BEF}" type="presOf" srcId="{C814CB62-65F5-40CF-8FAA-F3EACAB04DA3}" destId="{35FE410C-A87C-4ECF-A5E7-AB843C43B27B}" srcOrd="1" destOrd="0" presId="urn:microsoft.com/office/officeart/2005/8/layout/list1"/>
    <dgm:cxn modelId="{740B997B-9827-4746-AB34-C38B67C71EDB}" type="presOf" srcId="{C125BF65-D6EB-4441-92B3-24E4E99F4ED0}" destId="{FEEC956A-B761-43F8-9158-E268E509148E}" srcOrd="0" destOrd="1" presId="urn:microsoft.com/office/officeart/2005/8/layout/list1"/>
    <dgm:cxn modelId="{4B3D9284-1E35-49DE-A012-BF0EBC03B0DD}" srcId="{234F327F-34FB-4D68-B9E1-40F32A042E4F}" destId="{DECD655D-55D4-4A8C-B2D0-792C756F478D}" srcOrd="0" destOrd="0" parTransId="{7183820F-013A-46A5-9472-6963A5F130FF}" sibTransId="{8F72FF5E-FA66-4DB0-8D58-E0C18040165A}"/>
    <dgm:cxn modelId="{5FDB8E94-F5B4-461C-9661-83EDCD5EE189}" type="presOf" srcId="{439CE333-83D1-4894-AE92-1647824BABCE}" destId="{61A50EF8-0521-4E2C-8F40-8500FF335D68}" srcOrd="0" destOrd="0" presId="urn:microsoft.com/office/officeart/2005/8/layout/list1"/>
    <dgm:cxn modelId="{5C5CE5A7-FC03-414B-A66C-B100DB3DFDEB}" srcId="{6F7047BA-1FC2-4B26-AC33-5F9B7131214B}" destId="{6ECB7AB6-DE23-4A5B-A6AA-5E4997A723F7}" srcOrd="1" destOrd="0" parTransId="{4F8FEC35-6771-4137-992C-23477365FCAB}" sibTransId="{41B44F4E-EA3B-42C4-8116-A9215E6EE954}"/>
    <dgm:cxn modelId="{1D608AA8-6DC7-474F-8F48-576BA357E45C}" type="presOf" srcId="{6F7047BA-1FC2-4B26-AC33-5F9B7131214B}" destId="{C807EB52-CD2F-4785-A090-34F6B72B00ED}" srcOrd="0" destOrd="0" presId="urn:microsoft.com/office/officeart/2005/8/layout/list1"/>
    <dgm:cxn modelId="{2C8EA6AA-F2CF-4739-9E48-B51293D1247E}" type="presOf" srcId="{234F327F-34FB-4D68-B9E1-40F32A042E4F}" destId="{A35574EC-2A06-4529-AE4A-AE507CE62B82}" srcOrd="0" destOrd="0" presId="urn:microsoft.com/office/officeart/2005/8/layout/list1"/>
    <dgm:cxn modelId="{843605AD-3EAE-481C-82B2-09B73F67817C}" srcId="{C814CB62-65F5-40CF-8FAA-F3EACAB04DA3}" destId="{5AC576ED-C9E6-4CD8-BF2A-7A901A958E1D}" srcOrd="0" destOrd="0" parTransId="{0722D7A1-A7A4-4ACB-BA1F-35B6F05614C1}" sibTransId="{DE0C31E1-63D4-4AE6-A68A-41654F1ECE0E}"/>
    <dgm:cxn modelId="{370869B9-9F26-40AF-AD20-1B87C6053B2F}" srcId="{234F327F-34FB-4D68-B9E1-40F32A042E4F}" destId="{41FAD73D-DE91-45BF-8C7A-30172C282E6E}" srcOrd="1" destOrd="0" parTransId="{02AC5F5B-F95D-45B9-A451-CBC6DD56B953}" sibTransId="{963B49A0-06ED-41EC-93F4-A1B18089D1ED}"/>
    <dgm:cxn modelId="{31FC9ABF-7466-4627-977B-66FB2A921850}" srcId="{439CE333-83D1-4894-AE92-1647824BABCE}" destId="{C814CB62-65F5-40CF-8FAA-F3EACAB04DA3}" srcOrd="2" destOrd="0" parTransId="{BADF95EF-0F18-4D98-ACE4-37229C3A0BA7}" sibTransId="{A81480B9-E31A-47AE-9CAD-0896E7F80DF9}"/>
    <dgm:cxn modelId="{A1E15AD1-7128-4667-8989-F78EB8BBB736}" type="presOf" srcId="{24F22625-4586-437F-95AB-3B194846A039}" destId="{35CE0403-74E2-493D-9FE4-D37E5D2B6859}" srcOrd="0" destOrd="0" presId="urn:microsoft.com/office/officeart/2005/8/layout/list1"/>
    <dgm:cxn modelId="{74692AD8-93B0-4713-9C0C-B64971138C89}" srcId="{6F7047BA-1FC2-4B26-AC33-5F9B7131214B}" destId="{C7C16533-0A5D-430E-B864-CA2E1CE76708}" srcOrd="2" destOrd="0" parTransId="{13FBA526-BF8E-4B4D-AFF7-5DCBD7E319F2}" sibTransId="{F9DAB84E-F673-4C6A-A23B-92F7B6F14CA1}"/>
    <dgm:cxn modelId="{3380EAD8-50D7-431F-8E03-4D16C7EDEE16}" type="presOf" srcId="{C814CB62-65F5-40CF-8FAA-F3EACAB04DA3}" destId="{70E61D49-415D-4C13-A5DD-B89929AB5776}" srcOrd="0" destOrd="0" presId="urn:microsoft.com/office/officeart/2005/8/layout/list1"/>
    <dgm:cxn modelId="{23F81EDA-3690-4BBD-A77C-23A07BFB26AC}" srcId="{C814CB62-65F5-40CF-8FAA-F3EACAB04DA3}" destId="{C125BF65-D6EB-4441-92B3-24E4E99F4ED0}" srcOrd="1" destOrd="0" parTransId="{B5AF58E7-F282-4438-8E76-D669633798DB}" sibTransId="{9B3CA118-7871-4A29-92FA-51F62EE95371}"/>
    <dgm:cxn modelId="{07FA90DD-6A00-4205-A08B-8C2A688A4EAE}" type="presOf" srcId="{6ECB7AB6-DE23-4A5B-A6AA-5E4997A723F7}" destId="{AABDA33F-1BDD-42E6-B05B-7197FBA7EE9C}" srcOrd="0" destOrd="1" presId="urn:microsoft.com/office/officeart/2005/8/layout/list1"/>
    <dgm:cxn modelId="{B9400BE4-BCA3-446B-8210-AF8AF86C9DB5}" type="presOf" srcId="{A95C539D-39D7-4626-B2F0-499ABF745447}" destId="{AABDA33F-1BDD-42E6-B05B-7197FBA7EE9C}" srcOrd="0" destOrd="0" presId="urn:microsoft.com/office/officeart/2005/8/layout/list1"/>
    <dgm:cxn modelId="{BB6029E8-38F9-4C77-B54A-ADEEFE0CE959}" srcId="{C814CB62-65F5-40CF-8FAA-F3EACAB04DA3}" destId="{4487E95E-76B3-47FC-A48C-198FBB0D5F69}" srcOrd="2" destOrd="0" parTransId="{F6D694B8-00D0-47E5-8BE2-CA811FE674C8}" sibTransId="{97E24EB7-0073-4CB2-B771-475648932CB1}"/>
    <dgm:cxn modelId="{AFBF6CF1-BDA9-4EA5-A76A-A4B808D53032}" srcId="{439CE333-83D1-4894-AE92-1647824BABCE}" destId="{24F22625-4586-437F-95AB-3B194846A039}" srcOrd="0" destOrd="0" parTransId="{536CA2C2-61FF-468B-BB7F-38D494CAB4F1}" sibTransId="{433C9DBF-FA88-49A6-B288-F82E00A58B88}"/>
    <dgm:cxn modelId="{EF5EE3FE-AF8F-44E5-A536-E257DF4B156C}" srcId="{24F22625-4586-437F-95AB-3B194846A039}" destId="{234F327F-34FB-4D68-B9E1-40F32A042E4F}" srcOrd="0" destOrd="0" parTransId="{C906AA32-1798-42C0-B94C-77B6E4AF748F}" sibTransId="{9F501C75-7F33-4052-897D-F154EBAC49BB}"/>
    <dgm:cxn modelId="{40B6A50A-F34B-4779-A236-23C75F39DE3E}" type="presParOf" srcId="{61A50EF8-0521-4E2C-8F40-8500FF335D68}" destId="{BF1648CF-C304-4156-BE55-822D3ABAAEDC}" srcOrd="0" destOrd="0" presId="urn:microsoft.com/office/officeart/2005/8/layout/list1"/>
    <dgm:cxn modelId="{D7543D0A-4830-4BE7-9D16-828EB9189B2E}" type="presParOf" srcId="{BF1648CF-C304-4156-BE55-822D3ABAAEDC}" destId="{35CE0403-74E2-493D-9FE4-D37E5D2B6859}" srcOrd="0" destOrd="0" presId="urn:microsoft.com/office/officeart/2005/8/layout/list1"/>
    <dgm:cxn modelId="{0298C5B6-C9E7-491E-8CAA-101F42C682EF}" type="presParOf" srcId="{BF1648CF-C304-4156-BE55-822D3ABAAEDC}" destId="{73DCB271-73C0-4016-89D0-D3AF0D519FAE}" srcOrd="1" destOrd="0" presId="urn:microsoft.com/office/officeart/2005/8/layout/list1"/>
    <dgm:cxn modelId="{1AE06F64-13E7-4A2A-B312-370899A4679F}" type="presParOf" srcId="{61A50EF8-0521-4E2C-8F40-8500FF335D68}" destId="{45A50352-39C9-47FC-91D6-41F97E218E1F}" srcOrd="1" destOrd="0" presId="urn:microsoft.com/office/officeart/2005/8/layout/list1"/>
    <dgm:cxn modelId="{0ABCA66B-08C6-4268-AE32-06C2C149C03E}" type="presParOf" srcId="{61A50EF8-0521-4E2C-8F40-8500FF335D68}" destId="{A35574EC-2A06-4529-AE4A-AE507CE62B82}" srcOrd="2" destOrd="0" presId="urn:microsoft.com/office/officeart/2005/8/layout/list1"/>
    <dgm:cxn modelId="{0008C3C7-DAF5-40BA-9511-444CE41B778B}" type="presParOf" srcId="{61A50EF8-0521-4E2C-8F40-8500FF335D68}" destId="{4605D327-A199-4501-879A-B74E74F5FD74}" srcOrd="3" destOrd="0" presId="urn:microsoft.com/office/officeart/2005/8/layout/list1"/>
    <dgm:cxn modelId="{23C717E0-2625-4AE7-B87D-0377081DC5BC}" type="presParOf" srcId="{61A50EF8-0521-4E2C-8F40-8500FF335D68}" destId="{E5D49A65-AC4B-4970-A807-A7AEAA535711}" srcOrd="4" destOrd="0" presId="urn:microsoft.com/office/officeart/2005/8/layout/list1"/>
    <dgm:cxn modelId="{8C2C7541-00EC-4CBB-8995-DD317F20BB7F}" type="presParOf" srcId="{E5D49A65-AC4B-4970-A807-A7AEAA535711}" destId="{C807EB52-CD2F-4785-A090-34F6B72B00ED}" srcOrd="0" destOrd="0" presId="urn:microsoft.com/office/officeart/2005/8/layout/list1"/>
    <dgm:cxn modelId="{17545EEE-36C7-49A8-B5A4-BCF95D937F76}" type="presParOf" srcId="{E5D49A65-AC4B-4970-A807-A7AEAA535711}" destId="{E2CEBA66-1A30-4D1E-8514-C82A9C6C2B0B}" srcOrd="1" destOrd="0" presId="urn:microsoft.com/office/officeart/2005/8/layout/list1"/>
    <dgm:cxn modelId="{7F019442-0B41-4C9C-A745-C5D9C08BC601}" type="presParOf" srcId="{61A50EF8-0521-4E2C-8F40-8500FF335D68}" destId="{424233CD-BFE9-4106-8F08-CC876FE499E5}" srcOrd="5" destOrd="0" presId="urn:microsoft.com/office/officeart/2005/8/layout/list1"/>
    <dgm:cxn modelId="{CA9DD298-CB70-479E-9801-582BFABBA220}" type="presParOf" srcId="{61A50EF8-0521-4E2C-8F40-8500FF335D68}" destId="{AABDA33F-1BDD-42E6-B05B-7197FBA7EE9C}" srcOrd="6" destOrd="0" presId="urn:microsoft.com/office/officeart/2005/8/layout/list1"/>
    <dgm:cxn modelId="{9B4CC9BB-9AB5-4486-BC0E-C6B466D34CFE}" type="presParOf" srcId="{61A50EF8-0521-4E2C-8F40-8500FF335D68}" destId="{A8CF18CC-29E6-46E9-9315-DA30DCB73565}" srcOrd="7" destOrd="0" presId="urn:microsoft.com/office/officeart/2005/8/layout/list1"/>
    <dgm:cxn modelId="{08F76581-44F2-4300-AACB-D2DF4C3F02B3}" type="presParOf" srcId="{61A50EF8-0521-4E2C-8F40-8500FF335D68}" destId="{4671A587-2BA4-4F55-90B3-32DC0088337F}" srcOrd="8" destOrd="0" presId="urn:microsoft.com/office/officeart/2005/8/layout/list1"/>
    <dgm:cxn modelId="{3054A26A-CAE7-4EA9-BA3B-D000219C4430}" type="presParOf" srcId="{4671A587-2BA4-4F55-90B3-32DC0088337F}" destId="{70E61D49-415D-4C13-A5DD-B89929AB5776}" srcOrd="0" destOrd="0" presId="urn:microsoft.com/office/officeart/2005/8/layout/list1"/>
    <dgm:cxn modelId="{B39BBA48-A795-4FD5-A118-2CC9C10B9692}" type="presParOf" srcId="{4671A587-2BA4-4F55-90B3-32DC0088337F}" destId="{35FE410C-A87C-4ECF-A5E7-AB843C43B27B}" srcOrd="1" destOrd="0" presId="urn:microsoft.com/office/officeart/2005/8/layout/list1"/>
    <dgm:cxn modelId="{18229CE0-D681-4F40-996B-15B46E5303AA}" type="presParOf" srcId="{61A50EF8-0521-4E2C-8F40-8500FF335D68}" destId="{5675B1B7-37BD-4623-9A2E-DFFF5ADF88D4}" srcOrd="9" destOrd="0" presId="urn:microsoft.com/office/officeart/2005/8/layout/list1"/>
    <dgm:cxn modelId="{8E46E8FC-11F2-47B9-9B3A-22937C881352}" type="presParOf" srcId="{61A50EF8-0521-4E2C-8F40-8500FF335D68}" destId="{FEEC956A-B761-43F8-9158-E268E509148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2BAFE1-ACE3-4EA6-9FA7-25C0EB3F42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07135D7-F1EE-47A5-8C48-EEBD4E253D80}">
      <dgm:prSet phldrT="[Text]"/>
      <dgm:spPr/>
      <dgm:t>
        <a:bodyPr/>
        <a:lstStyle/>
        <a:p>
          <a:r>
            <a:rPr lang="en-US" dirty="0"/>
            <a:t>16,491 total calls since 2003</a:t>
          </a:r>
        </a:p>
      </dgm:t>
    </dgm:pt>
    <dgm:pt modelId="{C3BDBCA0-915C-4172-A34D-284DF7F2FF0A}" type="parTrans" cxnId="{CC27EE25-5976-43DD-A019-8F6785D4F67F}">
      <dgm:prSet/>
      <dgm:spPr/>
      <dgm:t>
        <a:bodyPr/>
        <a:lstStyle/>
        <a:p>
          <a:endParaRPr lang="en-US"/>
        </a:p>
      </dgm:t>
    </dgm:pt>
    <dgm:pt modelId="{F6CEE588-1684-4DC1-9720-FBC7660F381E}" type="sibTrans" cxnId="{CC27EE25-5976-43DD-A019-8F6785D4F67F}">
      <dgm:prSet/>
      <dgm:spPr/>
      <dgm:t>
        <a:bodyPr/>
        <a:lstStyle/>
        <a:p>
          <a:endParaRPr lang="en-US"/>
        </a:p>
      </dgm:t>
    </dgm:pt>
    <dgm:pt modelId="{E3EED5FB-51B1-4501-B2FA-67A63BCBF5B3}">
      <dgm:prSet phldrT="[Text]"/>
      <dgm:spPr/>
      <dgm:t>
        <a:bodyPr/>
        <a:lstStyle/>
        <a:p>
          <a:r>
            <a:rPr lang="en-US" dirty="0"/>
            <a:t>62 calls per month</a:t>
          </a:r>
        </a:p>
      </dgm:t>
    </dgm:pt>
    <dgm:pt modelId="{3E939148-8690-46AC-9325-4B63011316D0}" type="parTrans" cxnId="{0B02954F-4DDC-446E-91FB-AEDEA55B1558}">
      <dgm:prSet/>
      <dgm:spPr/>
      <dgm:t>
        <a:bodyPr/>
        <a:lstStyle/>
        <a:p>
          <a:endParaRPr lang="en-US"/>
        </a:p>
      </dgm:t>
    </dgm:pt>
    <dgm:pt modelId="{ADF536ED-D51C-405F-A1B4-44EF4AEAF63E}" type="sibTrans" cxnId="{0B02954F-4DDC-446E-91FB-AEDEA55B1558}">
      <dgm:prSet/>
      <dgm:spPr/>
      <dgm:t>
        <a:bodyPr/>
        <a:lstStyle/>
        <a:p>
          <a:endParaRPr lang="en-US"/>
        </a:p>
      </dgm:t>
    </dgm:pt>
    <dgm:pt modelId="{C6120F9E-4C77-404F-BFB5-3D917F2D471C}">
      <dgm:prSet phldrT="[Text]"/>
      <dgm:spPr/>
      <dgm:t>
        <a:bodyPr/>
        <a:lstStyle/>
        <a:p>
          <a:r>
            <a:rPr lang="en-US" dirty="0"/>
            <a:t>Average call is 26 minutes</a:t>
          </a:r>
        </a:p>
      </dgm:t>
    </dgm:pt>
    <dgm:pt modelId="{A91BCD82-97F2-4178-B31C-D6B1272FD6DF}" type="parTrans" cxnId="{6095C77C-A24F-4FBF-82EE-94B1F18B8779}">
      <dgm:prSet/>
      <dgm:spPr/>
      <dgm:t>
        <a:bodyPr/>
        <a:lstStyle/>
        <a:p>
          <a:endParaRPr lang="en-US"/>
        </a:p>
      </dgm:t>
    </dgm:pt>
    <dgm:pt modelId="{54A13241-915D-41C2-8F1F-F8C65DA7D69C}" type="sibTrans" cxnId="{6095C77C-A24F-4FBF-82EE-94B1F18B8779}">
      <dgm:prSet/>
      <dgm:spPr/>
      <dgm:t>
        <a:bodyPr/>
        <a:lstStyle/>
        <a:p>
          <a:endParaRPr lang="en-US"/>
        </a:p>
      </dgm:t>
    </dgm:pt>
    <dgm:pt modelId="{F94103CC-215F-48E4-8185-0E4AF7FFCC79}">
      <dgm:prSet phldrT="[Text]"/>
      <dgm:spPr/>
      <dgm:t>
        <a:bodyPr/>
        <a:lstStyle/>
        <a:p>
          <a:r>
            <a:rPr lang="en-US" dirty="0"/>
            <a:t>Most callers receive referrals</a:t>
          </a:r>
        </a:p>
      </dgm:t>
    </dgm:pt>
    <dgm:pt modelId="{1D7B85AC-7C35-4404-9DF4-C3C624440748}" type="parTrans" cxnId="{F14DBA0A-9749-4ECE-B48D-483636CC2464}">
      <dgm:prSet/>
      <dgm:spPr/>
      <dgm:t>
        <a:bodyPr/>
        <a:lstStyle/>
        <a:p>
          <a:endParaRPr lang="en-US"/>
        </a:p>
      </dgm:t>
    </dgm:pt>
    <dgm:pt modelId="{2E92FB80-9E80-488A-80EE-C2C44D395307}" type="sibTrans" cxnId="{F14DBA0A-9749-4ECE-B48D-483636CC2464}">
      <dgm:prSet/>
      <dgm:spPr/>
      <dgm:t>
        <a:bodyPr/>
        <a:lstStyle/>
        <a:p>
          <a:endParaRPr lang="en-US"/>
        </a:p>
      </dgm:t>
    </dgm:pt>
    <dgm:pt modelId="{E5264EE1-7528-42E9-B1BD-15F4C64709D1}">
      <dgm:prSet phldrT="[Text]"/>
      <dgm:spPr/>
      <dgm:t>
        <a:bodyPr/>
        <a:lstStyle/>
        <a:p>
          <a:r>
            <a:rPr lang="en-US" dirty="0"/>
            <a:t>584 callers to ER for life-saving treatment</a:t>
          </a:r>
        </a:p>
      </dgm:t>
    </dgm:pt>
    <dgm:pt modelId="{44136B46-AB5A-44DC-95BF-EE621F84434E}" type="parTrans" cxnId="{775A36A5-7450-469C-935C-2C7F1C726E33}">
      <dgm:prSet/>
      <dgm:spPr/>
      <dgm:t>
        <a:bodyPr/>
        <a:lstStyle/>
        <a:p>
          <a:endParaRPr lang="en-US"/>
        </a:p>
      </dgm:t>
    </dgm:pt>
    <dgm:pt modelId="{72769BC7-F6D2-4EE8-871D-47F277DF605E}" type="sibTrans" cxnId="{775A36A5-7450-469C-935C-2C7F1C726E33}">
      <dgm:prSet/>
      <dgm:spPr/>
      <dgm:t>
        <a:bodyPr/>
        <a:lstStyle/>
        <a:p>
          <a:endParaRPr lang="en-US"/>
        </a:p>
      </dgm:t>
    </dgm:pt>
    <dgm:pt modelId="{2B169A51-8437-4EB7-BDC1-40E48B1844EF}" type="pres">
      <dgm:prSet presAssocID="{FC2BAFE1-ACE3-4EA6-9FA7-25C0EB3F420C}" presName="Name0" presStyleCnt="0">
        <dgm:presLayoutVars>
          <dgm:chMax val="7"/>
          <dgm:chPref val="7"/>
          <dgm:dir/>
        </dgm:presLayoutVars>
      </dgm:prSet>
      <dgm:spPr/>
    </dgm:pt>
    <dgm:pt modelId="{E9861F1E-BCE5-4A51-B97C-497AC9620D0F}" type="pres">
      <dgm:prSet presAssocID="{FC2BAFE1-ACE3-4EA6-9FA7-25C0EB3F420C}" presName="Name1" presStyleCnt="0"/>
      <dgm:spPr/>
    </dgm:pt>
    <dgm:pt modelId="{13F51CED-3FD7-44CA-A3B7-2D98FA4AC933}" type="pres">
      <dgm:prSet presAssocID="{FC2BAFE1-ACE3-4EA6-9FA7-25C0EB3F420C}" presName="cycle" presStyleCnt="0"/>
      <dgm:spPr/>
    </dgm:pt>
    <dgm:pt modelId="{31B8CD96-F7D6-446A-94A8-9A669088250A}" type="pres">
      <dgm:prSet presAssocID="{FC2BAFE1-ACE3-4EA6-9FA7-25C0EB3F420C}" presName="srcNode" presStyleLbl="node1" presStyleIdx="0" presStyleCnt="5"/>
      <dgm:spPr/>
    </dgm:pt>
    <dgm:pt modelId="{CE020A21-2994-4717-A779-B134190835D5}" type="pres">
      <dgm:prSet presAssocID="{FC2BAFE1-ACE3-4EA6-9FA7-25C0EB3F420C}" presName="conn" presStyleLbl="parChTrans1D2" presStyleIdx="0" presStyleCnt="1"/>
      <dgm:spPr/>
    </dgm:pt>
    <dgm:pt modelId="{F091A003-B2AD-403B-9B4E-CF9799502860}" type="pres">
      <dgm:prSet presAssocID="{FC2BAFE1-ACE3-4EA6-9FA7-25C0EB3F420C}" presName="extraNode" presStyleLbl="node1" presStyleIdx="0" presStyleCnt="5"/>
      <dgm:spPr/>
    </dgm:pt>
    <dgm:pt modelId="{D837B850-A45E-4712-A248-C1F80AE27C81}" type="pres">
      <dgm:prSet presAssocID="{FC2BAFE1-ACE3-4EA6-9FA7-25C0EB3F420C}" presName="dstNode" presStyleLbl="node1" presStyleIdx="0" presStyleCnt="5"/>
      <dgm:spPr/>
    </dgm:pt>
    <dgm:pt modelId="{78F63A76-C764-4666-98D1-074F754527C1}" type="pres">
      <dgm:prSet presAssocID="{607135D7-F1EE-47A5-8C48-EEBD4E253D80}" presName="text_1" presStyleLbl="node1" presStyleIdx="0" presStyleCnt="5">
        <dgm:presLayoutVars>
          <dgm:bulletEnabled val="1"/>
        </dgm:presLayoutVars>
      </dgm:prSet>
      <dgm:spPr/>
    </dgm:pt>
    <dgm:pt modelId="{86A272AF-AE43-4D5A-9FD6-88B50B5FAD0D}" type="pres">
      <dgm:prSet presAssocID="{607135D7-F1EE-47A5-8C48-EEBD4E253D80}" presName="accent_1" presStyleCnt="0"/>
      <dgm:spPr/>
    </dgm:pt>
    <dgm:pt modelId="{217129FB-5988-4404-9BE4-5881FE7164C3}" type="pres">
      <dgm:prSet presAssocID="{607135D7-F1EE-47A5-8C48-EEBD4E253D80}" presName="accentRepeatNode" presStyleLbl="solidFgAcc1" presStyleIdx="0" presStyleCnt="5"/>
      <dgm:spPr/>
    </dgm:pt>
    <dgm:pt modelId="{DE828EEC-1CFE-4C85-B96B-4E38D8DC5DEB}" type="pres">
      <dgm:prSet presAssocID="{E3EED5FB-51B1-4501-B2FA-67A63BCBF5B3}" presName="text_2" presStyleLbl="node1" presStyleIdx="1" presStyleCnt="5">
        <dgm:presLayoutVars>
          <dgm:bulletEnabled val="1"/>
        </dgm:presLayoutVars>
      </dgm:prSet>
      <dgm:spPr/>
    </dgm:pt>
    <dgm:pt modelId="{E9149EAE-8E2C-4116-BE6E-CB8029815051}" type="pres">
      <dgm:prSet presAssocID="{E3EED5FB-51B1-4501-B2FA-67A63BCBF5B3}" presName="accent_2" presStyleCnt="0"/>
      <dgm:spPr/>
    </dgm:pt>
    <dgm:pt modelId="{0B8F6578-FE65-44EE-B8AD-DAFE38CDC13B}" type="pres">
      <dgm:prSet presAssocID="{E3EED5FB-51B1-4501-B2FA-67A63BCBF5B3}" presName="accentRepeatNode" presStyleLbl="solidFgAcc1" presStyleIdx="1" presStyleCnt="5"/>
      <dgm:spPr/>
    </dgm:pt>
    <dgm:pt modelId="{6F876C02-62AB-402D-93BD-F40209E76472}" type="pres">
      <dgm:prSet presAssocID="{C6120F9E-4C77-404F-BFB5-3D917F2D471C}" presName="text_3" presStyleLbl="node1" presStyleIdx="2" presStyleCnt="5">
        <dgm:presLayoutVars>
          <dgm:bulletEnabled val="1"/>
        </dgm:presLayoutVars>
      </dgm:prSet>
      <dgm:spPr/>
    </dgm:pt>
    <dgm:pt modelId="{0ABD5D4D-3B25-4066-920B-B925E64B7456}" type="pres">
      <dgm:prSet presAssocID="{C6120F9E-4C77-404F-BFB5-3D917F2D471C}" presName="accent_3" presStyleCnt="0"/>
      <dgm:spPr/>
    </dgm:pt>
    <dgm:pt modelId="{D2994214-BF2C-407B-92B0-86EF702226C7}" type="pres">
      <dgm:prSet presAssocID="{C6120F9E-4C77-404F-BFB5-3D917F2D471C}" presName="accentRepeatNode" presStyleLbl="solidFgAcc1" presStyleIdx="2" presStyleCnt="5"/>
      <dgm:spPr/>
    </dgm:pt>
    <dgm:pt modelId="{04788C19-8BD9-4C82-AD8A-811C9925A343}" type="pres">
      <dgm:prSet presAssocID="{F94103CC-215F-48E4-8185-0E4AF7FFCC79}" presName="text_4" presStyleLbl="node1" presStyleIdx="3" presStyleCnt="5">
        <dgm:presLayoutVars>
          <dgm:bulletEnabled val="1"/>
        </dgm:presLayoutVars>
      </dgm:prSet>
      <dgm:spPr/>
    </dgm:pt>
    <dgm:pt modelId="{EAD38543-9815-4585-8FC2-15BEC4D2AA31}" type="pres">
      <dgm:prSet presAssocID="{F94103CC-215F-48E4-8185-0E4AF7FFCC79}" presName="accent_4" presStyleCnt="0"/>
      <dgm:spPr/>
    </dgm:pt>
    <dgm:pt modelId="{ECDE2AEF-8AED-4D34-893B-DE0D70962C8E}" type="pres">
      <dgm:prSet presAssocID="{F94103CC-215F-48E4-8185-0E4AF7FFCC79}" presName="accentRepeatNode" presStyleLbl="solidFgAcc1" presStyleIdx="3" presStyleCnt="5"/>
      <dgm:spPr/>
    </dgm:pt>
    <dgm:pt modelId="{F3559AE3-D8E5-4853-A9BD-BBFCEA3D43D0}" type="pres">
      <dgm:prSet presAssocID="{E5264EE1-7528-42E9-B1BD-15F4C64709D1}" presName="text_5" presStyleLbl="node1" presStyleIdx="4" presStyleCnt="5">
        <dgm:presLayoutVars>
          <dgm:bulletEnabled val="1"/>
        </dgm:presLayoutVars>
      </dgm:prSet>
      <dgm:spPr/>
    </dgm:pt>
    <dgm:pt modelId="{C2F8B7CC-2DFB-41E3-A840-178D80A58047}" type="pres">
      <dgm:prSet presAssocID="{E5264EE1-7528-42E9-B1BD-15F4C64709D1}" presName="accent_5" presStyleCnt="0"/>
      <dgm:spPr/>
    </dgm:pt>
    <dgm:pt modelId="{9EB940CF-15A3-42E8-BA5D-87A544DDEAB7}" type="pres">
      <dgm:prSet presAssocID="{E5264EE1-7528-42E9-B1BD-15F4C64709D1}" presName="accentRepeatNode" presStyleLbl="solidFgAcc1" presStyleIdx="4" presStyleCnt="5"/>
      <dgm:spPr/>
    </dgm:pt>
  </dgm:ptLst>
  <dgm:cxnLst>
    <dgm:cxn modelId="{6568F804-3395-4914-9844-6F73A38165C7}" type="presOf" srcId="{FC2BAFE1-ACE3-4EA6-9FA7-25C0EB3F420C}" destId="{2B169A51-8437-4EB7-BDC1-40E48B1844EF}" srcOrd="0" destOrd="0" presId="urn:microsoft.com/office/officeart/2008/layout/VerticalCurvedList"/>
    <dgm:cxn modelId="{F14DBA0A-9749-4ECE-B48D-483636CC2464}" srcId="{FC2BAFE1-ACE3-4EA6-9FA7-25C0EB3F420C}" destId="{F94103CC-215F-48E4-8185-0E4AF7FFCC79}" srcOrd="3" destOrd="0" parTransId="{1D7B85AC-7C35-4404-9DF4-C3C624440748}" sibTransId="{2E92FB80-9E80-488A-80EE-C2C44D395307}"/>
    <dgm:cxn modelId="{31943516-72CB-43AE-92A0-291C47EA449F}" type="presOf" srcId="{E5264EE1-7528-42E9-B1BD-15F4C64709D1}" destId="{F3559AE3-D8E5-4853-A9BD-BBFCEA3D43D0}" srcOrd="0" destOrd="0" presId="urn:microsoft.com/office/officeart/2008/layout/VerticalCurvedList"/>
    <dgm:cxn modelId="{9574B523-3637-4427-9E7D-52B7DEEB6580}" type="presOf" srcId="{F6CEE588-1684-4DC1-9720-FBC7660F381E}" destId="{CE020A21-2994-4717-A779-B134190835D5}" srcOrd="0" destOrd="0" presId="urn:microsoft.com/office/officeart/2008/layout/VerticalCurvedList"/>
    <dgm:cxn modelId="{CC27EE25-5976-43DD-A019-8F6785D4F67F}" srcId="{FC2BAFE1-ACE3-4EA6-9FA7-25C0EB3F420C}" destId="{607135D7-F1EE-47A5-8C48-EEBD4E253D80}" srcOrd="0" destOrd="0" parTransId="{C3BDBCA0-915C-4172-A34D-284DF7F2FF0A}" sibTransId="{F6CEE588-1684-4DC1-9720-FBC7660F381E}"/>
    <dgm:cxn modelId="{9E572733-2CC2-4576-9295-C8C73B5B3F06}" type="presOf" srcId="{F94103CC-215F-48E4-8185-0E4AF7FFCC79}" destId="{04788C19-8BD9-4C82-AD8A-811C9925A343}" srcOrd="0" destOrd="0" presId="urn:microsoft.com/office/officeart/2008/layout/VerticalCurvedList"/>
    <dgm:cxn modelId="{30164F5B-C5EF-41BF-BBE2-0148BC371E79}" type="presOf" srcId="{E3EED5FB-51B1-4501-B2FA-67A63BCBF5B3}" destId="{DE828EEC-1CFE-4C85-B96B-4E38D8DC5DEB}" srcOrd="0" destOrd="0" presId="urn:microsoft.com/office/officeart/2008/layout/VerticalCurvedList"/>
    <dgm:cxn modelId="{B625434F-EFC1-4E26-BE51-DA255E50EDCA}" type="presOf" srcId="{C6120F9E-4C77-404F-BFB5-3D917F2D471C}" destId="{6F876C02-62AB-402D-93BD-F40209E76472}" srcOrd="0" destOrd="0" presId="urn:microsoft.com/office/officeart/2008/layout/VerticalCurvedList"/>
    <dgm:cxn modelId="{0B02954F-4DDC-446E-91FB-AEDEA55B1558}" srcId="{FC2BAFE1-ACE3-4EA6-9FA7-25C0EB3F420C}" destId="{E3EED5FB-51B1-4501-B2FA-67A63BCBF5B3}" srcOrd="1" destOrd="0" parTransId="{3E939148-8690-46AC-9325-4B63011316D0}" sibTransId="{ADF536ED-D51C-405F-A1B4-44EF4AEAF63E}"/>
    <dgm:cxn modelId="{6095C77C-A24F-4FBF-82EE-94B1F18B8779}" srcId="{FC2BAFE1-ACE3-4EA6-9FA7-25C0EB3F420C}" destId="{C6120F9E-4C77-404F-BFB5-3D917F2D471C}" srcOrd="2" destOrd="0" parTransId="{A91BCD82-97F2-4178-B31C-D6B1272FD6DF}" sibTransId="{54A13241-915D-41C2-8F1F-F8C65DA7D69C}"/>
    <dgm:cxn modelId="{775A36A5-7450-469C-935C-2C7F1C726E33}" srcId="{FC2BAFE1-ACE3-4EA6-9FA7-25C0EB3F420C}" destId="{E5264EE1-7528-42E9-B1BD-15F4C64709D1}" srcOrd="4" destOrd="0" parTransId="{44136B46-AB5A-44DC-95BF-EE621F84434E}" sibTransId="{72769BC7-F6D2-4EE8-871D-47F277DF605E}"/>
    <dgm:cxn modelId="{FB5FD8CC-7824-40B0-9083-076318A5906C}" type="presOf" srcId="{607135D7-F1EE-47A5-8C48-EEBD4E253D80}" destId="{78F63A76-C764-4666-98D1-074F754527C1}" srcOrd="0" destOrd="0" presId="urn:microsoft.com/office/officeart/2008/layout/VerticalCurvedList"/>
    <dgm:cxn modelId="{476FA648-71E4-4278-AF2F-4BE43C97DF9B}" type="presParOf" srcId="{2B169A51-8437-4EB7-BDC1-40E48B1844EF}" destId="{E9861F1E-BCE5-4A51-B97C-497AC9620D0F}" srcOrd="0" destOrd="0" presId="urn:microsoft.com/office/officeart/2008/layout/VerticalCurvedList"/>
    <dgm:cxn modelId="{0102AE3F-DFDE-430A-BB78-BD6C654B1615}" type="presParOf" srcId="{E9861F1E-BCE5-4A51-B97C-497AC9620D0F}" destId="{13F51CED-3FD7-44CA-A3B7-2D98FA4AC933}" srcOrd="0" destOrd="0" presId="urn:microsoft.com/office/officeart/2008/layout/VerticalCurvedList"/>
    <dgm:cxn modelId="{C9A311F0-D47A-4B2F-AAD0-E5D8C0BE6D77}" type="presParOf" srcId="{13F51CED-3FD7-44CA-A3B7-2D98FA4AC933}" destId="{31B8CD96-F7D6-446A-94A8-9A669088250A}" srcOrd="0" destOrd="0" presId="urn:microsoft.com/office/officeart/2008/layout/VerticalCurvedList"/>
    <dgm:cxn modelId="{E6FE9FD9-4551-4953-BB0C-BEBA46F0D79A}" type="presParOf" srcId="{13F51CED-3FD7-44CA-A3B7-2D98FA4AC933}" destId="{CE020A21-2994-4717-A779-B134190835D5}" srcOrd="1" destOrd="0" presId="urn:microsoft.com/office/officeart/2008/layout/VerticalCurvedList"/>
    <dgm:cxn modelId="{793C7307-5FCE-4B8E-B929-CC23B16F7B77}" type="presParOf" srcId="{13F51CED-3FD7-44CA-A3B7-2D98FA4AC933}" destId="{F091A003-B2AD-403B-9B4E-CF9799502860}" srcOrd="2" destOrd="0" presId="urn:microsoft.com/office/officeart/2008/layout/VerticalCurvedList"/>
    <dgm:cxn modelId="{C80958C5-C486-427D-ACA2-B6C4338BB1A9}" type="presParOf" srcId="{13F51CED-3FD7-44CA-A3B7-2D98FA4AC933}" destId="{D837B850-A45E-4712-A248-C1F80AE27C81}" srcOrd="3" destOrd="0" presId="urn:microsoft.com/office/officeart/2008/layout/VerticalCurvedList"/>
    <dgm:cxn modelId="{4E4F2247-DAE0-4AD5-B3BD-896CCDEE3D7A}" type="presParOf" srcId="{E9861F1E-BCE5-4A51-B97C-497AC9620D0F}" destId="{78F63A76-C764-4666-98D1-074F754527C1}" srcOrd="1" destOrd="0" presId="urn:microsoft.com/office/officeart/2008/layout/VerticalCurvedList"/>
    <dgm:cxn modelId="{B535808F-7524-4C40-B3E9-0C893CD6E3BF}" type="presParOf" srcId="{E9861F1E-BCE5-4A51-B97C-497AC9620D0F}" destId="{86A272AF-AE43-4D5A-9FD6-88B50B5FAD0D}" srcOrd="2" destOrd="0" presId="urn:microsoft.com/office/officeart/2008/layout/VerticalCurvedList"/>
    <dgm:cxn modelId="{D515644F-D06C-42FA-B43F-441B3B518A29}" type="presParOf" srcId="{86A272AF-AE43-4D5A-9FD6-88B50B5FAD0D}" destId="{217129FB-5988-4404-9BE4-5881FE7164C3}" srcOrd="0" destOrd="0" presId="urn:microsoft.com/office/officeart/2008/layout/VerticalCurvedList"/>
    <dgm:cxn modelId="{5EF10E38-647E-456B-83C7-BB96419E65B8}" type="presParOf" srcId="{E9861F1E-BCE5-4A51-B97C-497AC9620D0F}" destId="{DE828EEC-1CFE-4C85-B96B-4E38D8DC5DEB}" srcOrd="3" destOrd="0" presId="urn:microsoft.com/office/officeart/2008/layout/VerticalCurvedList"/>
    <dgm:cxn modelId="{4C3D20CE-C76B-46B4-9147-203389F11BD0}" type="presParOf" srcId="{E9861F1E-BCE5-4A51-B97C-497AC9620D0F}" destId="{E9149EAE-8E2C-4116-BE6E-CB8029815051}" srcOrd="4" destOrd="0" presId="urn:microsoft.com/office/officeart/2008/layout/VerticalCurvedList"/>
    <dgm:cxn modelId="{093A2D3F-649E-45D1-9A0D-00372C871254}" type="presParOf" srcId="{E9149EAE-8E2C-4116-BE6E-CB8029815051}" destId="{0B8F6578-FE65-44EE-B8AD-DAFE38CDC13B}" srcOrd="0" destOrd="0" presId="urn:microsoft.com/office/officeart/2008/layout/VerticalCurvedList"/>
    <dgm:cxn modelId="{A75CD8C2-8696-475A-80AF-05B588074FFB}" type="presParOf" srcId="{E9861F1E-BCE5-4A51-B97C-497AC9620D0F}" destId="{6F876C02-62AB-402D-93BD-F40209E76472}" srcOrd="5" destOrd="0" presId="urn:microsoft.com/office/officeart/2008/layout/VerticalCurvedList"/>
    <dgm:cxn modelId="{62D65DCB-F3A1-481D-9723-81200153F8D3}" type="presParOf" srcId="{E9861F1E-BCE5-4A51-B97C-497AC9620D0F}" destId="{0ABD5D4D-3B25-4066-920B-B925E64B7456}" srcOrd="6" destOrd="0" presId="urn:microsoft.com/office/officeart/2008/layout/VerticalCurvedList"/>
    <dgm:cxn modelId="{97433BC0-32B0-4094-BABF-AAAAFFB433AA}" type="presParOf" srcId="{0ABD5D4D-3B25-4066-920B-B925E64B7456}" destId="{D2994214-BF2C-407B-92B0-86EF702226C7}" srcOrd="0" destOrd="0" presId="urn:microsoft.com/office/officeart/2008/layout/VerticalCurvedList"/>
    <dgm:cxn modelId="{0F6F783A-ECF0-4F6F-A5C8-F7BD010A11B4}" type="presParOf" srcId="{E9861F1E-BCE5-4A51-B97C-497AC9620D0F}" destId="{04788C19-8BD9-4C82-AD8A-811C9925A343}" srcOrd="7" destOrd="0" presId="urn:microsoft.com/office/officeart/2008/layout/VerticalCurvedList"/>
    <dgm:cxn modelId="{87FF6C17-8C7D-46A1-82A9-8C5A41F22C5A}" type="presParOf" srcId="{E9861F1E-BCE5-4A51-B97C-497AC9620D0F}" destId="{EAD38543-9815-4585-8FC2-15BEC4D2AA31}" srcOrd="8" destOrd="0" presId="urn:microsoft.com/office/officeart/2008/layout/VerticalCurvedList"/>
    <dgm:cxn modelId="{03070DA7-057C-4877-AE1F-45FFA6C9B286}" type="presParOf" srcId="{EAD38543-9815-4585-8FC2-15BEC4D2AA31}" destId="{ECDE2AEF-8AED-4D34-893B-DE0D70962C8E}" srcOrd="0" destOrd="0" presId="urn:microsoft.com/office/officeart/2008/layout/VerticalCurvedList"/>
    <dgm:cxn modelId="{9BCCDEBB-60AF-43B7-B52F-E04FC5E1268C}" type="presParOf" srcId="{E9861F1E-BCE5-4A51-B97C-497AC9620D0F}" destId="{F3559AE3-D8E5-4853-A9BD-BBFCEA3D43D0}" srcOrd="9" destOrd="0" presId="urn:microsoft.com/office/officeart/2008/layout/VerticalCurvedList"/>
    <dgm:cxn modelId="{2F6F8CBD-F3F4-4AD2-BC5D-278717EDA074}" type="presParOf" srcId="{E9861F1E-BCE5-4A51-B97C-497AC9620D0F}" destId="{C2F8B7CC-2DFB-41E3-A840-178D80A58047}" srcOrd="10" destOrd="0" presId="urn:microsoft.com/office/officeart/2008/layout/VerticalCurvedList"/>
    <dgm:cxn modelId="{307F0DD3-1021-4F03-A2DF-AB1D11D95CD1}" type="presParOf" srcId="{C2F8B7CC-2DFB-41E3-A840-178D80A58047}" destId="{9EB940CF-15A3-42E8-BA5D-87A544DDEA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A2476-7006-4032-87CA-AB589A4C6A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B61C407-EAE1-4A20-8C6B-734743562D90}">
      <dgm:prSet phldrT="[Text]"/>
      <dgm:spPr/>
      <dgm:t>
        <a:bodyPr/>
        <a:lstStyle/>
        <a:p>
          <a:r>
            <a:rPr lang="en-US" dirty="0"/>
            <a:t>Pregnant</a:t>
          </a:r>
        </a:p>
      </dgm:t>
    </dgm:pt>
    <dgm:pt modelId="{308C7711-F7BF-497E-9A89-566FF8CA9AEC}" type="parTrans" cxnId="{80C7C72D-1B56-44B7-BE8C-7EEBE9A73D82}">
      <dgm:prSet/>
      <dgm:spPr/>
      <dgm:t>
        <a:bodyPr/>
        <a:lstStyle/>
        <a:p>
          <a:endParaRPr lang="en-US"/>
        </a:p>
      </dgm:t>
    </dgm:pt>
    <dgm:pt modelId="{5C01B9E0-D428-4592-AA4C-79F789189853}" type="sibTrans" cxnId="{80C7C72D-1B56-44B7-BE8C-7EEBE9A73D82}">
      <dgm:prSet/>
      <dgm:spPr/>
      <dgm:t>
        <a:bodyPr/>
        <a:lstStyle/>
        <a:p>
          <a:endParaRPr lang="en-US"/>
        </a:p>
      </dgm:t>
    </dgm:pt>
    <dgm:pt modelId="{4C624FB6-453B-4106-95BF-3F5FC1BD8C1D}">
      <dgm:prSet phldrT="[Text]"/>
      <dgm:spPr/>
      <dgm:t>
        <a:bodyPr/>
        <a:lstStyle/>
        <a:p>
          <a:r>
            <a:rPr lang="en-US" dirty="0"/>
            <a:t>Postpartum</a:t>
          </a:r>
        </a:p>
      </dgm:t>
    </dgm:pt>
    <dgm:pt modelId="{D1858225-050D-4079-A3F5-3D63312708C0}" type="parTrans" cxnId="{FFAF2C44-D79E-467E-AF88-049D1C9A2832}">
      <dgm:prSet/>
      <dgm:spPr/>
      <dgm:t>
        <a:bodyPr/>
        <a:lstStyle/>
        <a:p>
          <a:endParaRPr lang="en-US"/>
        </a:p>
      </dgm:t>
    </dgm:pt>
    <dgm:pt modelId="{17B439CB-56FD-448B-AD04-19F210E18D76}" type="sibTrans" cxnId="{FFAF2C44-D79E-467E-AF88-049D1C9A2832}">
      <dgm:prSet/>
      <dgm:spPr/>
      <dgm:t>
        <a:bodyPr/>
        <a:lstStyle/>
        <a:p>
          <a:endParaRPr lang="en-US"/>
        </a:p>
      </dgm:t>
    </dgm:pt>
    <dgm:pt modelId="{B83E9854-E1A6-485C-8FAA-ED901BAE0AB1}">
      <dgm:prSet phldrT="[Text]"/>
      <dgm:spPr/>
      <dgm:t>
        <a:bodyPr/>
        <a:lstStyle/>
        <a:p>
          <a:r>
            <a:rPr lang="en-US" dirty="0"/>
            <a:t>BIPOC</a:t>
          </a:r>
        </a:p>
      </dgm:t>
    </dgm:pt>
    <dgm:pt modelId="{01673AA0-298A-4E2B-A6AE-CBDCDF598929}" type="parTrans" cxnId="{5C67DBD2-FDDD-4FFB-9D46-7088B8A544B2}">
      <dgm:prSet/>
      <dgm:spPr/>
      <dgm:t>
        <a:bodyPr/>
        <a:lstStyle/>
        <a:p>
          <a:endParaRPr lang="en-US"/>
        </a:p>
      </dgm:t>
    </dgm:pt>
    <dgm:pt modelId="{FDB2E9B8-97C4-4AEE-AA34-43C88FAB05DE}" type="sibTrans" cxnId="{5C67DBD2-FDDD-4FFB-9D46-7088B8A544B2}">
      <dgm:prSet/>
      <dgm:spPr/>
      <dgm:t>
        <a:bodyPr/>
        <a:lstStyle/>
        <a:p>
          <a:endParaRPr lang="en-US"/>
        </a:p>
      </dgm:t>
    </dgm:pt>
    <dgm:pt modelId="{12F46451-D3DE-4535-94EF-4CA84B76FD45}">
      <dgm:prSet phldrT="[Text]"/>
      <dgm:spPr/>
      <dgm:t>
        <a:bodyPr/>
        <a:lstStyle/>
        <a:p>
          <a:r>
            <a:rPr lang="en-US" dirty="0"/>
            <a:t>LGBTQA+</a:t>
          </a:r>
        </a:p>
      </dgm:t>
    </dgm:pt>
    <dgm:pt modelId="{4B678C16-FB20-4EFE-823A-F6D8D91D6561}" type="parTrans" cxnId="{89083AB7-32AD-406B-888C-3191E441BE6C}">
      <dgm:prSet/>
      <dgm:spPr/>
      <dgm:t>
        <a:bodyPr/>
        <a:lstStyle/>
        <a:p>
          <a:endParaRPr lang="en-US"/>
        </a:p>
      </dgm:t>
    </dgm:pt>
    <dgm:pt modelId="{AC2C6DEB-4181-4FCD-A6B2-F41D60AB8926}" type="sibTrans" cxnId="{89083AB7-32AD-406B-888C-3191E441BE6C}">
      <dgm:prSet/>
      <dgm:spPr/>
      <dgm:t>
        <a:bodyPr/>
        <a:lstStyle/>
        <a:p>
          <a:endParaRPr lang="en-US"/>
        </a:p>
      </dgm:t>
    </dgm:pt>
    <dgm:pt modelId="{7EDA239F-B25B-40C5-ADC4-B870DCC5B37A}">
      <dgm:prSet phldrT="[Text]"/>
      <dgm:spPr/>
      <dgm:t>
        <a:bodyPr/>
        <a:lstStyle/>
        <a:p>
          <a:r>
            <a:rPr lang="en-US" dirty="0"/>
            <a:t>Providers</a:t>
          </a:r>
        </a:p>
      </dgm:t>
    </dgm:pt>
    <dgm:pt modelId="{08E7BE2E-C694-456B-8672-4A32FB7069EA}" type="parTrans" cxnId="{841CDBFF-DC6D-45DD-8984-06C9DDB751F4}">
      <dgm:prSet/>
      <dgm:spPr/>
      <dgm:t>
        <a:bodyPr/>
        <a:lstStyle/>
        <a:p>
          <a:endParaRPr lang="en-US"/>
        </a:p>
      </dgm:t>
    </dgm:pt>
    <dgm:pt modelId="{BD3DDAED-F829-4580-B8F3-D3CBC9DC5371}" type="sibTrans" cxnId="{841CDBFF-DC6D-45DD-8984-06C9DDB751F4}">
      <dgm:prSet/>
      <dgm:spPr/>
      <dgm:t>
        <a:bodyPr/>
        <a:lstStyle/>
        <a:p>
          <a:endParaRPr lang="en-US"/>
        </a:p>
      </dgm:t>
    </dgm:pt>
    <dgm:pt modelId="{7871160E-D5F8-49E2-9B0E-6F522491910C}">
      <dgm:prSet phldrT="[Text]"/>
      <dgm:spPr/>
      <dgm:t>
        <a:bodyPr/>
        <a:lstStyle/>
        <a:p>
          <a:r>
            <a:rPr lang="en-US" dirty="0"/>
            <a:t>Families</a:t>
          </a:r>
        </a:p>
      </dgm:t>
    </dgm:pt>
    <dgm:pt modelId="{5FE00DCA-2656-466B-B285-C0F785BAE83D}" type="parTrans" cxnId="{DE99F397-3DB3-42B0-828C-2324D2D83DD8}">
      <dgm:prSet/>
      <dgm:spPr/>
      <dgm:t>
        <a:bodyPr/>
        <a:lstStyle/>
        <a:p>
          <a:endParaRPr lang="en-US"/>
        </a:p>
      </dgm:t>
    </dgm:pt>
    <dgm:pt modelId="{8492A7AF-CAF0-48DF-816F-D63E97FFAA37}" type="sibTrans" cxnId="{DE99F397-3DB3-42B0-828C-2324D2D83DD8}">
      <dgm:prSet/>
      <dgm:spPr/>
      <dgm:t>
        <a:bodyPr/>
        <a:lstStyle/>
        <a:p>
          <a:endParaRPr lang="en-US"/>
        </a:p>
      </dgm:t>
    </dgm:pt>
    <dgm:pt modelId="{B46131B5-0244-4690-BC03-5A5F733D88EE}">
      <dgm:prSet phldrT="[Text]"/>
      <dgm:spPr/>
      <dgm:t>
        <a:bodyPr/>
        <a:lstStyle/>
        <a:p>
          <a:r>
            <a:rPr lang="en-US" dirty="0"/>
            <a:t>Therapists</a:t>
          </a:r>
        </a:p>
      </dgm:t>
    </dgm:pt>
    <dgm:pt modelId="{60348168-7D0A-4F66-92F1-A92B419C32FA}" type="parTrans" cxnId="{3A3B4941-1B13-43F1-8548-B48430B6B349}">
      <dgm:prSet/>
      <dgm:spPr/>
      <dgm:t>
        <a:bodyPr/>
        <a:lstStyle/>
        <a:p>
          <a:endParaRPr lang="en-US"/>
        </a:p>
      </dgm:t>
    </dgm:pt>
    <dgm:pt modelId="{B24624AC-6AD7-4329-8582-BCCCE5F0AF80}" type="sibTrans" cxnId="{3A3B4941-1B13-43F1-8548-B48430B6B349}">
      <dgm:prSet/>
      <dgm:spPr/>
      <dgm:t>
        <a:bodyPr/>
        <a:lstStyle/>
        <a:p>
          <a:endParaRPr lang="en-US"/>
        </a:p>
      </dgm:t>
    </dgm:pt>
    <dgm:pt modelId="{5676B8CE-26F3-4B98-A60E-7EC7A1465D85}">
      <dgm:prSet phldrT="[Text]"/>
      <dgm:spPr/>
      <dgm:t>
        <a:bodyPr/>
        <a:lstStyle/>
        <a:p>
          <a:r>
            <a:rPr lang="en-US" dirty="0"/>
            <a:t>Anywhere in Illinois</a:t>
          </a:r>
        </a:p>
      </dgm:t>
    </dgm:pt>
    <dgm:pt modelId="{0AB546D8-D096-4571-A268-81DF85781F4C}" type="parTrans" cxnId="{F995CDF3-A039-4475-8787-380A3FF5DD12}">
      <dgm:prSet/>
      <dgm:spPr/>
      <dgm:t>
        <a:bodyPr/>
        <a:lstStyle/>
        <a:p>
          <a:endParaRPr lang="en-US"/>
        </a:p>
      </dgm:t>
    </dgm:pt>
    <dgm:pt modelId="{E2DC54EC-0F9B-4D95-9740-0837A4BF5979}" type="sibTrans" cxnId="{F995CDF3-A039-4475-8787-380A3FF5DD12}">
      <dgm:prSet/>
      <dgm:spPr/>
      <dgm:t>
        <a:bodyPr/>
        <a:lstStyle/>
        <a:p>
          <a:endParaRPr lang="en-US"/>
        </a:p>
      </dgm:t>
    </dgm:pt>
    <dgm:pt modelId="{66D4374D-18AB-430F-9037-9134E5BF98B1}">
      <dgm:prSet phldrT="[Text]"/>
      <dgm:spPr/>
      <dgm:t>
        <a:bodyPr/>
        <a:lstStyle/>
        <a:p>
          <a:r>
            <a:rPr lang="en-US" dirty="0"/>
            <a:t>Uninsured</a:t>
          </a:r>
        </a:p>
      </dgm:t>
    </dgm:pt>
    <dgm:pt modelId="{4625AA5C-F0AF-4710-8C6A-D5EA0E256AD9}" type="parTrans" cxnId="{0000246F-4E89-40D7-8E0E-5809955587B8}">
      <dgm:prSet/>
      <dgm:spPr/>
      <dgm:t>
        <a:bodyPr/>
        <a:lstStyle/>
        <a:p>
          <a:endParaRPr lang="en-US"/>
        </a:p>
      </dgm:t>
    </dgm:pt>
    <dgm:pt modelId="{6893CBA5-8312-424E-A5FE-9EA34949BD5E}" type="sibTrans" cxnId="{0000246F-4E89-40D7-8E0E-5809955587B8}">
      <dgm:prSet/>
      <dgm:spPr/>
      <dgm:t>
        <a:bodyPr/>
        <a:lstStyle/>
        <a:p>
          <a:endParaRPr lang="en-US"/>
        </a:p>
      </dgm:t>
    </dgm:pt>
    <dgm:pt modelId="{9511AB8E-2415-4817-A97C-140D01EFA8E9}">
      <dgm:prSet phldrT="[Text]"/>
      <dgm:spPr/>
      <dgm:t>
        <a:bodyPr/>
        <a:lstStyle/>
        <a:p>
          <a:r>
            <a:rPr lang="en-US" dirty="0"/>
            <a:t>Medicaid</a:t>
          </a:r>
        </a:p>
      </dgm:t>
    </dgm:pt>
    <dgm:pt modelId="{8D31463C-AF47-4E73-A142-275B403707C5}" type="parTrans" cxnId="{95AFD4A7-A182-4E80-9409-A3E2DE3A6723}">
      <dgm:prSet/>
      <dgm:spPr/>
      <dgm:t>
        <a:bodyPr/>
        <a:lstStyle/>
        <a:p>
          <a:endParaRPr lang="en-US"/>
        </a:p>
      </dgm:t>
    </dgm:pt>
    <dgm:pt modelId="{33163C4E-7330-4E58-8073-ED613BD9985A}" type="sibTrans" cxnId="{95AFD4A7-A182-4E80-9409-A3E2DE3A6723}">
      <dgm:prSet/>
      <dgm:spPr/>
      <dgm:t>
        <a:bodyPr/>
        <a:lstStyle/>
        <a:p>
          <a:endParaRPr lang="en-US"/>
        </a:p>
      </dgm:t>
    </dgm:pt>
    <dgm:pt modelId="{28D4D75E-C0EB-4A5F-83EF-2470F0D7284D}">
      <dgm:prSet phldrT="[Text]"/>
      <dgm:spPr/>
      <dgm:t>
        <a:bodyPr/>
        <a:lstStyle/>
        <a:p>
          <a:r>
            <a:rPr lang="en-US" dirty="0"/>
            <a:t>Private Insurance</a:t>
          </a:r>
        </a:p>
      </dgm:t>
    </dgm:pt>
    <dgm:pt modelId="{B4ECC300-2A62-4BF2-8D4D-5A54ECFD92A3}" type="parTrans" cxnId="{8A5E3B33-4C53-4C64-97CF-154EE6ED3DF1}">
      <dgm:prSet/>
      <dgm:spPr/>
      <dgm:t>
        <a:bodyPr/>
        <a:lstStyle/>
        <a:p>
          <a:endParaRPr lang="en-US"/>
        </a:p>
      </dgm:t>
    </dgm:pt>
    <dgm:pt modelId="{CDCE0FA3-694F-4A7A-BF76-E517B4EA8416}" type="sibTrans" cxnId="{8A5E3B33-4C53-4C64-97CF-154EE6ED3DF1}">
      <dgm:prSet/>
      <dgm:spPr/>
      <dgm:t>
        <a:bodyPr/>
        <a:lstStyle/>
        <a:p>
          <a:endParaRPr lang="en-US"/>
        </a:p>
      </dgm:t>
    </dgm:pt>
    <dgm:pt modelId="{063A10A4-F385-4105-8EBC-18E7AB930918}">
      <dgm:prSet phldrT="[Text]"/>
      <dgm:spPr/>
      <dgm:t>
        <a:bodyPr/>
        <a:lstStyle/>
        <a:p>
          <a:r>
            <a:rPr lang="en-US" dirty="0"/>
            <a:t>Loss</a:t>
          </a:r>
        </a:p>
      </dgm:t>
    </dgm:pt>
    <dgm:pt modelId="{40CCA159-90D6-4FC5-AA22-F874B4BF6838}" type="parTrans" cxnId="{35351EE5-4052-443F-9BC6-D79C4E2884AD}">
      <dgm:prSet/>
      <dgm:spPr/>
      <dgm:t>
        <a:bodyPr/>
        <a:lstStyle/>
        <a:p>
          <a:endParaRPr lang="en-US"/>
        </a:p>
      </dgm:t>
    </dgm:pt>
    <dgm:pt modelId="{6B179CE8-AD44-46C0-8A74-BF55564B47D4}" type="sibTrans" cxnId="{35351EE5-4052-443F-9BC6-D79C4E2884AD}">
      <dgm:prSet/>
      <dgm:spPr/>
      <dgm:t>
        <a:bodyPr/>
        <a:lstStyle/>
        <a:p>
          <a:endParaRPr lang="en-US"/>
        </a:p>
      </dgm:t>
    </dgm:pt>
    <dgm:pt modelId="{B1A42556-12C0-4133-A4C6-FE9E52A23E9F}" type="pres">
      <dgm:prSet presAssocID="{928A2476-7006-4032-87CA-AB589A4C6A75}" presName="diagram" presStyleCnt="0">
        <dgm:presLayoutVars>
          <dgm:dir/>
          <dgm:resizeHandles val="exact"/>
        </dgm:presLayoutVars>
      </dgm:prSet>
      <dgm:spPr/>
    </dgm:pt>
    <dgm:pt modelId="{F634B8E1-AACB-44F4-8842-A0F95AF0115A}" type="pres">
      <dgm:prSet presAssocID="{9B61C407-EAE1-4A20-8C6B-734743562D90}" presName="node" presStyleLbl="node1" presStyleIdx="0" presStyleCnt="12">
        <dgm:presLayoutVars>
          <dgm:bulletEnabled val="1"/>
        </dgm:presLayoutVars>
      </dgm:prSet>
      <dgm:spPr/>
    </dgm:pt>
    <dgm:pt modelId="{4A4C96A5-B056-4E13-B113-B1ECEA6EF361}" type="pres">
      <dgm:prSet presAssocID="{5C01B9E0-D428-4592-AA4C-79F789189853}" presName="sibTrans" presStyleCnt="0"/>
      <dgm:spPr/>
    </dgm:pt>
    <dgm:pt modelId="{8EC8286B-0FFA-4D04-A2A9-2E13E425C796}" type="pres">
      <dgm:prSet presAssocID="{4C624FB6-453B-4106-95BF-3F5FC1BD8C1D}" presName="node" presStyleLbl="node1" presStyleIdx="1" presStyleCnt="12" custLinFactNeighborY="2400">
        <dgm:presLayoutVars>
          <dgm:bulletEnabled val="1"/>
        </dgm:presLayoutVars>
      </dgm:prSet>
      <dgm:spPr/>
    </dgm:pt>
    <dgm:pt modelId="{E7C32F4C-E64F-4966-BBBD-9FE43DAC41F2}" type="pres">
      <dgm:prSet presAssocID="{17B439CB-56FD-448B-AD04-19F210E18D76}" presName="sibTrans" presStyleCnt="0"/>
      <dgm:spPr/>
    </dgm:pt>
    <dgm:pt modelId="{270058F3-1A02-4D5F-AB9D-BD65E912F80B}" type="pres">
      <dgm:prSet presAssocID="{063A10A4-F385-4105-8EBC-18E7AB930918}" presName="node" presStyleLbl="node1" presStyleIdx="2" presStyleCnt="12">
        <dgm:presLayoutVars>
          <dgm:bulletEnabled val="1"/>
        </dgm:presLayoutVars>
      </dgm:prSet>
      <dgm:spPr/>
    </dgm:pt>
    <dgm:pt modelId="{6C926109-468A-4B34-B1F2-472CE1B01842}" type="pres">
      <dgm:prSet presAssocID="{6B179CE8-AD44-46C0-8A74-BF55564B47D4}" presName="sibTrans" presStyleCnt="0"/>
      <dgm:spPr/>
    </dgm:pt>
    <dgm:pt modelId="{1F071AC4-2332-4ACA-95A1-E444CB790772}" type="pres">
      <dgm:prSet presAssocID="{B83E9854-E1A6-485C-8FAA-ED901BAE0AB1}" presName="node" presStyleLbl="node1" presStyleIdx="3" presStyleCnt="12">
        <dgm:presLayoutVars>
          <dgm:bulletEnabled val="1"/>
        </dgm:presLayoutVars>
      </dgm:prSet>
      <dgm:spPr/>
    </dgm:pt>
    <dgm:pt modelId="{542EBE08-4043-4F57-BF2E-5ECFAAEFD074}" type="pres">
      <dgm:prSet presAssocID="{FDB2E9B8-97C4-4AEE-AA34-43C88FAB05DE}" presName="sibTrans" presStyleCnt="0"/>
      <dgm:spPr/>
    </dgm:pt>
    <dgm:pt modelId="{0A32BCF0-152A-43CC-8D48-809026F85812}" type="pres">
      <dgm:prSet presAssocID="{12F46451-D3DE-4535-94EF-4CA84B76FD45}" presName="node" presStyleLbl="node1" presStyleIdx="4" presStyleCnt="12">
        <dgm:presLayoutVars>
          <dgm:bulletEnabled val="1"/>
        </dgm:presLayoutVars>
      </dgm:prSet>
      <dgm:spPr/>
    </dgm:pt>
    <dgm:pt modelId="{85E5D531-D19C-469B-8B81-B0A4E07FC797}" type="pres">
      <dgm:prSet presAssocID="{AC2C6DEB-4181-4FCD-A6B2-F41D60AB8926}" presName="sibTrans" presStyleCnt="0"/>
      <dgm:spPr/>
    </dgm:pt>
    <dgm:pt modelId="{6FA90E26-E567-4F11-AD26-9D62296389C4}" type="pres">
      <dgm:prSet presAssocID="{7EDA239F-B25B-40C5-ADC4-B870DCC5B37A}" presName="node" presStyleLbl="node1" presStyleIdx="5" presStyleCnt="12">
        <dgm:presLayoutVars>
          <dgm:bulletEnabled val="1"/>
        </dgm:presLayoutVars>
      </dgm:prSet>
      <dgm:spPr/>
    </dgm:pt>
    <dgm:pt modelId="{6D384C65-DCD0-4E95-9024-067C8325EF0D}" type="pres">
      <dgm:prSet presAssocID="{BD3DDAED-F829-4580-B8F3-D3CBC9DC5371}" presName="sibTrans" presStyleCnt="0"/>
      <dgm:spPr/>
    </dgm:pt>
    <dgm:pt modelId="{8162C6D7-A11A-4183-98F0-6F050B633689}" type="pres">
      <dgm:prSet presAssocID="{7871160E-D5F8-49E2-9B0E-6F522491910C}" presName="node" presStyleLbl="node1" presStyleIdx="6" presStyleCnt="12">
        <dgm:presLayoutVars>
          <dgm:bulletEnabled val="1"/>
        </dgm:presLayoutVars>
      </dgm:prSet>
      <dgm:spPr/>
    </dgm:pt>
    <dgm:pt modelId="{81006948-757D-4DD4-A2BB-70FF3B155728}" type="pres">
      <dgm:prSet presAssocID="{8492A7AF-CAF0-48DF-816F-D63E97FFAA37}" presName="sibTrans" presStyleCnt="0"/>
      <dgm:spPr/>
    </dgm:pt>
    <dgm:pt modelId="{7428D3B4-C5C6-4962-B4CB-59AE403DFDD7}" type="pres">
      <dgm:prSet presAssocID="{B46131B5-0244-4690-BC03-5A5F733D88EE}" presName="node" presStyleLbl="node1" presStyleIdx="7" presStyleCnt="12">
        <dgm:presLayoutVars>
          <dgm:bulletEnabled val="1"/>
        </dgm:presLayoutVars>
      </dgm:prSet>
      <dgm:spPr/>
    </dgm:pt>
    <dgm:pt modelId="{2617E095-31C5-4013-B755-CD992A7521E7}" type="pres">
      <dgm:prSet presAssocID="{B24624AC-6AD7-4329-8582-BCCCE5F0AF80}" presName="sibTrans" presStyleCnt="0"/>
      <dgm:spPr/>
    </dgm:pt>
    <dgm:pt modelId="{80086C56-AA75-4DA2-B007-26284327E300}" type="pres">
      <dgm:prSet presAssocID="{5676B8CE-26F3-4B98-A60E-7EC7A1465D85}" presName="node" presStyleLbl="node1" presStyleIdx="8" presStyleCnt="12">
        <dgm:presLayoutVars>
          <dgm:bulletEnabled val="1"/>
        </dgm:presLayoutVars>
      </dgm:prSet>
      <dgm:spPr/>
    </dgm:pt>
    <dgm:pt modelId="{B602CB55-F1E9-40BC-8BD4-000088EB21AE}" type="pres">
      <dgm:prSet presAssocID="{E2DC54EC-0F9B-4D95-9740-0837A4BF5979}" presName="sibTrans" presStyleCnt="0"/>
      <dgm:spPr/>
    </dgm:pt>
    <dgm:pt modelId="{17527063-5445-46E1-9350-9FD3989609C2}" type="pres">
      <dgm:prSet presAssocID="{66D4374D-18AB-430F-9037-9134E5BF98B1}" presName="node" presStyleLbl="node1" presStyleIdx="9" presStyleCnt="12">
        <dgm:presLayoutVars>
          <dgm:bulletEnabled val="1"/>
        </dgm:presLayoutVars>
      </dgm:prSet>
      <dgm:spPr/>
    </dgm:pt>
    <dgm:pt modelId="{0AE4D213-3329-47AF-A5FA-B3C473F445DB}" type="pres">
      <dgm:prSet presAssocID="{6893CBA5-8312-424E-A5FE-9EA34949BD5E}" presName="sibTrans" presStyleCnt="0"/>
      <dgm:spPr/>
    </dgm:pt>
    <dgm:pt modelId="{542C37D5-478E-412D-A1B1-96D3DE57CBF8}" type="pres">
      <dgm:prSet presAssocID="{9511AB8E-2415-4817-A97C-140D01EFA8E9}" presName="node" presStyleLbl="node1" presStyleIdx="10" presStyleCnt="12">
        <dgm:presLayoutVars>
          <dgm:bulletEnabled val="1"/>
        </dgm:presLayoutVars>
      </dgm:prSet>
      <dgm:spPr/>
    </dgm:pt>
    <dgm:pt modelId="{B14B470E-F504-4AFE-8EB7-0DCB6E2995EB}" type="pres">
      <dgm:prSet presAssocID="{33163C4E-7330-4E58-8073-ED613BD9985A}" presName="sibTrans" presStyleCnt="0"/>
      <dgm:spPr/>
    </dgm:pt>
    <dgm:pt modelId="{D3C950FA-776C-41F4-95B0-7107B1840D71}" type="pres">
      <dgm:prSet presAssocID="{28D4D75E-C0EB-4A5F-83EF-2470F0D7284D}" presName="node" presStyleLbl="node1" presStyleIdx="11" presStyleCnt="12">
        <dgm:presLayoutVars>
          <dgm:bulletEnabled val="1"/>
        </dgm:presLayoutVars>
      </dgm:prSet>
      <dgm:spPr/>
    </dgm:pt>
  </dgm:ptLst>
  <dgm:cxnLst>
    <dgm:cxn modelId="{289DE102-2EFB-4E8F-9C4E-C827125E7709}" type="presOf" srcId="{9B61C407-EAE1-4A20-8C6B-734743562D90}" destId="{F634B8E1-AACB-44F4-8842-A0F95AF0115A}" srcOrd="0" destOrd="0" presId="urn:microsoft.com/office/officeart/2005/8/layout/default"/>
    <dgm:cxn modelId="{B7595108-F067-422D-9D34-F4852A712F8B}" type="presOf" srcId="{4C624FB6-453B-4106-95BF-3F5FC1BD8C1D}" destId="{8EC8286B-0FFA-4D04-A2A9-2E13E425C796}" srcOrd="0" destOrd="0" presId="urn:microsoft.com/office/officeart/2005/8/layout/default"/>
    <dgm:cxn modelId="{80C7C72D-1B56-44B7-BE8C-7EEBE9A73D82}" srcId="{928A2476-7006-4032-87CA-AB589A4C6A75}" destId="{9B61C407-EAE1-4A20-8C6B-734743562D90}" srcOrd="0" destOrd="0" parTransId="{308C7711-F7BF-497E-9A89-566FF8CA9AEC}" sibTransId="{5C01B9E0-D428-4592-AA4C-79F789189853}"/>
    <dgm:cxn modelId="{8A5E3B33-4C53-4C64-97CF-154EE6ED3DF1}" srcId="{928A2476-7006-4032-87CA-AB589A4C6A75}" destId="{28D4D75E-C0EB-4A5F-83EF-2470F0D7284D}" srcOrd="11" destOrd="0" parTransId="{B4ECC300-2A62-4BF2-8D4D-5A54ECFD92A3}" sibTransId="{CDCE0FA3-694F-4A7A-BF76-E517B4EA8416}"/>
    <dgm:cxn modelId="{3F05413B-4723-4307-8899-D1AF6DDB5549}" type="presOf" srcId="{66D4374D-18AB-430F-9037-9134E5BF98B1}" destId="{17527063-5445-46E1-9350-9FD3989609C2}" srcOrd="0" destOrd="0" presId="urn:microsoft.com/office/officeart/2005/8/layout/default"/>
    <dgm:cxn modelId="{B64B723F-486F-4921-BAF2-427A1A950809}" type="presOf" srcId="{7871160E-D5F8-49E2-9B0E-6F522491910C}" destId="{8162C6D7-A11A-4183-98F0-6F050B633689}" srcOrd="0" destOrd="0" presId="urn:microsoft.com/office/officeart/2005/8/layout/default"/>
    <dgm:cxn modelId="{3A3B4941-1B13-43F1-8548-B48430B6B349}" srcId="{928A2476-7006-4032-87CA-AB589A4C6A75}" destId="{B46131B5-0244-4690-BC03-5A5F733D88EE}" srcOrd="7" destOrd="0" parTransId="{60348168-7D0A-4F66-92F1-A92B419C32FA}" sibTransId="{B24624AC-6AD7-4329-8582-BCCCE5F0AF80}"/>
    <dgm:cxn modelId="{FFAF2C44-D79E-467E-AF88-049D1C9A2832}" srcId="{928A2476-7006-4032-87CA-AB589A4C6A75}" destId="{4C624FB6-453B-4106-95BF-3F5FC1BD8C1D}" srcOrd="1" destOrd="0" parTransId="{D1858225-050D-4079-A3F5-3D63312708C0}" sibTransId="{17B439CB-56FD-448B-AD04-19F210E18D76}"/>
    <dgm:cxn modelId="{96BBCC4E-3297-4643-81B7-519F7C9C6C69}" type="presOf" srcId="{9511AB8E-2415-4817-A97C-140D01EFA8E9}" destId="{542C37D5-478E-412D-A1B1-96D3DE57CBF8}" srcOrd="0" destOrd="0" presId="urn:microsoft.com/office/officeart/2005/8/layout/default"/>
    <dgm:cxn modelId="{0000246F-4E89-40D7-8E0E-5809955587B8}" srcId="{928A2476-7006-4032-87CA-AB589A4C6A75}" destId="{66D4374D-18AB-430F-9037-9134E5BF98B1}" srcOrd="9" destOrd="0" parTransId="{4625AA5C-F0AF-4710-8C6A-D5EA0E256AD9}" sibTransId="{6893CBA5-8312-424E-A5FE-9EA34949BD5E}"/>
    <dgm:cxn modelId="{200E177E-BAC4-4245-8B8D-47153D5AA067}" type="presOf" srcId="{5676B8CE-26F3-4B98-A60E-7EC7A1465D85}" destId="{80086C56-AA75-4DA2-B007-26284327E300}" srcOrd="0" destOrd="0" presId="urn:microsoft.com/office/officeart/2005/8/layout/default"/>
    <dgm:cxn modelId="{2372E98A-08C0-4942-8561-4806DFE141A2}" type="presOf" srcId="{B83E9854-E1A6-485C-8FAA-ED901BAE0AB1}" destId="{1F071AC4-2332-4ACA-95A1-E444CB790772}" srcOrd="0" destOrd="0" presId="urn:microsoft.com/office/officeart/2005/8/layout/default"/>
    <dgm:cxn modelId="{8C13698F-01BE-491A-A283-CB6419C51182}" type="presOf" srcId="{063A10A4-F385-4105-8EBC-18E7AB930918}" destId="{270058F3-1A02-4D5F-AB9D-BD65E912F80B}" srcOrd="0" destOrd="0" presId="urn:microsoft.com/office/officeart/2005/8/layout/default"/>
    <dgm:cxn modelId="{E0464393-90D6-46C0-8AEA-393A36480797}" type="presOf" srcId="{B46131B5-0244-4690-BC03-5A5F733D88EE}" destId="{7428D3B4-C5C6-4962-B4CB-59AE403DFDD7}" srcOrd="0" destOrd="0" presId="urn:microsoft.com/office/officeart/2005/8/layout/default"/>
    <dgm:cxn modelId="{DE99F397-3DB3-42B0-828C-2324D2D83DD8}" srcId="{928A2476-7006-4032-87CA-AB589A4C6A75}" destId="{7871160E-D5F8-49E2-9B0E-6F522491910C}" srcOrd="6" destOrd="0" parTransId="{5FE00DCA-2656-466B-B285-C0F785BAE83D}" sibTransId="{8492A7AF-CAF0-48DF-816F-D63E97FFAA37}"/>
    <dgm:cxn modelId="{C513F69C-1FCD-4E73-95C2-5F9D71C4C9D1}" type="presOf" srcId="{12F46451-D3DE-4535-94EF-4CA84B76FD45}" destId="{0A32BCF0-152A-43CC-8D48-809026F85812}" srcOrd="0" destOrd="0" presId="urn:microsoft.com/office/officeart/2005/8/layout/default"/>
    <dgm:cxn modelId="{95AFD4A7-A182-4E80-9409-A3E2DE3A6723}" srcId="{928A2476-7006-4032-87CA-AB589A4C6A75}" destId="{9511AB8E-2415-4817-A97C-140D01EFA8E9}" srcOrd="10" destOrd="0" parTransId="{8D31463C-AF47-4E73-A142-275B403707C5}" sibTransId="{33163C4E-7330-4E58-8073-ED613BD9985A}"/>
    <dgm:cxn modelId="{5DE830AE-9E52-4500-A406-38E69653A34E}" type="presOf" srcId="{928A2476-7006-4032-87CA-AB589A4C6A75}" destId="{B1A42556-12C0-4133-A4C6-FE9E52A23E9F}" srcOrd="0" destOrd="0" presId="urn:microsoft.com/office/officeart/2005/8/layout/default"/>
    <dgm:cxn modelId="{89083AB7-32AD-406B-888C-3191E441BE6C}" srcId="{928A2476-7006-4032-87CA-AB589A4C6A75}" destId="{12F46451-D3DE-4535-94EF-4CA84B76FD45}" srcOrd="4" destOrd="0" parTransId="{4B678C16-FB20-4EFE-823A-F6D8D91D6561}" sibTransId="{AC2C6DEB-4181-4FCD-A6B2-F41D60AB8926}"/>
    <dgm:cxn modelId="{622F34C7-880A-474F-A066-A9ADD815E348}" type="presOf" srcId="{7EDA239F-B25B-40C5-ADC4-B870DCC5B37A}" destId="{6FA90E26-E567-4F11-AD26-9D62296389C4}" srcOrd="0" destOrd="0" presId="urn:microsoft.com/office/officeart/2005/8/layout/default"/>
    <dgm:cxn modelId="{5C67DBD2-FDDD-4FFB-9D46-7088B8A544B2}" srcId="{928A2476-7006-4032-87CA-AB589A4C6A75}" destId="{B83E9854-E1A6-485C-8FAA-ED901BAE0AB1}" srcOrd="3" destOrd="0" parTransId="{01673AA0-298A-4E2B-A6AE-CBDCDF598929}" sibTransId="{FDB2E9B8-97C4-4AEE-AA34-43C88FAB05DE}"/>
    <dgm:cxn modelId="{35351EE5-4052-443F-9BC6-D79C4E2884AD}" srcId="{928A2476-7006-4032-87CA-AB589A4C6A75}" destId="{063A10A4-F385-4105-8EBC-18E7AB930918}" srcOrd="2" destOrd="0" parTransId="{40CCA159-90D6-4FC5-AA22-F874B4BF6838}" sibTransId="{6B179CE8-AD44-46C0-8A74-BF55564B47D4}"/>
    <dgm:cxn modelId="{F995CDF3-A039-4475-8787-380A3FF5DD12}" srcId="{928A2476-7006-4032-87CA-AB589A4C6A75}" destId="{5676B8CE-26F3-4B98-A60E-7EC7A1465D85}" srcOrd="8" destOrd="0" parTransId="{0AB546D8-D096-4571-A268-81DF85781F4C}" sibTransId="{E2DC54EC-0F9B-4D95-9740-0837A4BF5979}"/>
    <dgm:cxn modelId="{7A455DFC-DE57-41C6-B99F-CA001A66A93E}" type="presOf" srcId="{28D4D75E-C0EB-4A5F-83EF-2470F0D7284D}" destId="{D3C950FA-776C-41F4-95B0-7107B1840D71}" srcOrd="0" destOrd="0" presId="urn:microsoft.com/office/officeart/2005/8/layout/default"/>
    <dgm:cxn modelId="{841CDBFF-DC6D-45DD-8984-06C9DDB751F4}" srcId="{928A2476-7006-4032-87CA-AB589A4C6A75}" destId="{7EDA239F-B25B-40C5-ADC4-B870DCC5B37A}" srcOrd="5" destOrd="0" parTransId="{08E7BE2E-C694-456B-8672-4A32FB7069EA}" sibTransId="{BD3DDAED-F829-4580-B8F3-D3CBC9DC5371}"/>
    <dgm:cxn modelId="{07B531DA-9179-4313-AF6A-339E01425458}" type="presParOf" srcId="{B1A42556-12C0-4133-A4C6-FE9E52A23E9F}" destId="{F634B8E1-AACB-44F4-8842-A0F95AF0115A}" srcOrd="0" destOrd="0" presId="urn:microsoft.com/office/officeart/2005/8/layout/default"/>
    <dgm:cxn modelId="{DD0ECDD7-60CE-406D-829E-EF443503E592}" type="presParOf" srcId="{B1A42556-12C0-4133-A4C6-FE9E52A23E9F}" destId="{4A4C96A5-B056-4E13-B113-B1ECEA6EF361}" srcOrd="1" destOrd="0" presId="urn:microsoft.com/office/officeart/2005/8/layout/default"/>
    <dgm:cxn modelId="{A98CF86A-8988-4756-AE3F-1CFA224D57F4}" type="presParOf" srcId="{B1A42556-12C0-4133-A4C6-FE9E52A23E9F}" destId="{8EC8286B-0FFA-4D04-A2A9-2E13E425C796}" srcOrd="2" destOrd="0" presId="urn:microsoft.com/office/officeart/2005/8/layout/default"/>
    <dgm:cxn modelId="{313F0BDF-0E7C-4357-A9BE-AD3F8EDF0388}" type="presParOf" srcId="{B1A42556-12C0-4133-A4C6-FE9E52A23E9F}" destId="{E7C32F4C-E64F-4966-BBBD-9FE43DAC41F2}" srcOrd="3" destOrd="0" presId="urn:microsoft.com/office/officeart/2005/8/layout/default"/>
    <dgm:cxn modelId="{A578A9F8-A8B8-4B8D-9BBF-27247A934F4F}" type="presParOf" srcId="{B1A42556-12C0-4133-A4C6-FE9E52A23E9F}" destId="{270058F3-1A02-4D5F-AB9D-BD65E912F80B}" srcOrd="4" destOrd="0" presId="urn:microsoft.com/office/officeart/2005/8/layout/default"/>
    <dgm:cxn modelId="{B468B907-0A24-40A9-B847-D029E6BE1FF8}" type="presParOf" srcId="{B1A42556-12C0-4133-A4C6-FE9E52A23E9F}" destId="{6C926109-468A-4B34-B1F2-472CE1B01842}" srcOrd="5" destOrd="0" presId="urn:microsoft.com/office/officeart/2005/8/layout/default"/>
    <dgm:cxn modelId="{0BED031D-28F3-458A-90A4-7E94E0D1FFF2}" type="presParOf" srcId="{B1A42556-12C0-4133-A4C6-FE9E52A23E9F}" destId="{1F071AC4-2332-4ACA-95A1-E444CB790772}" srcOrd="6" destOrd="0" presId="urn:microsoft.com/office/officeart/2005/8/layout/default"/>
    <dgm:cxn modelId="{C635976B-ECE9-4367-99AD-ED7F1433CB51}" type="presParOf" srcId="{B1A42556-12C0-4133-A4C6-FE9E52A23E9F}" destId="{542EBE08-4043-4F57-BF2E-5ECFAAEFD074}" srcOrd="7" destOrd="0" presId="urn:microsoft.com/office/officeart/2005/8/layout/default"/>
    <dgm:cxn modelId="{179BD9AA-F186-42C7-84E8-A7C05242B6E1}" type="presParOf" srcId="{B1A42556-12C0-4133-A4C6-FE9E52A23E9F}" destId="{0A32BCF0-152A-43CC-8D48-809026F85812}" srcOrd="8" destOrd="0" presId="urn:microsoft.com/office/officeart/2005/8/layout/default"/>
    <dgm:cxn modelId="{425BD415-FEB7-4776-8D3F-6D50055F9F7B}" type="presParOf" srcId="{B1A42556-12C0-4133-A4C6-FE9E52A23E9F}" destId="{85E5D531-D19C-469B-8B81-B0A4E07FC797}" srcOrd="9" destOrd="0" presId="urn:microsoft.com/office/officeart/2005/8/layout/default"/>
    <dgm:cxn modelId="{F00F12CA-041A-4D0A-93F8-E17F9403EBAF}" type="presParOf" srcId="{B1A42556-12C0-4133-A4C6-FE9E52A23E9F}" destId="{6FA90E26-E567-4F11-AD26-9D62296389C4}" srcOrd="10" destOrd="0" presId="urn:microsoft.com/office/officeart/2005/8/layout/default"/>
    <dgm:cxn modelId="{1F0EFF30-76D7-499E-A4F3-4807F6C60D3E}" type="presParOf" srcId="{B1A42556-12C0-4133-A4C6-FE9E52A23E9F}" destId="{6D384C65-DCD0-4E95-9024-067C8325EF0D}" srcOrd="11" destOrd="0" presId="urn:microsoft.com/office/officeart/2005/8/layout/default"/>
    <dgm:cxn modelId="{1E1CF048-D907-42B7-A77B-55FEA53A04A9}" type="presParOf" srcId="{B1A42556-12C0-4133-A4C6-FE9E52A23E9F}" destId="{8162C6D7-A11A-4183-98F0-6F050B633689}" srcOrd="12" destOrd="0" presId="urn:microsoft.com/office/officeart/2005/8/layout/default"/>
    <dgm:cxn modelId="{9639DA25-4EE7-414A-837D-A43A2CF7D051}" type="presParOf" srcId="{B1A42556-12C0-4133-A4C6-FE9E52A23E9F}" destId="{81006948-757D-4DD4-A2BB-70FF3B155728}" srcOrd="13" destOrd="0" presId="urn:microsoft.com/office/officeart/2005/8/layout/default"/>
    <dgm:cxn modelId="{880E025F-3D37-4D03-A578-2249EE901B1F}" type="presParOf" srcId="{B1A42556-12C0-4133-A4C6-FE9E52A23E9F}" destId="{7428D3B4-C5C6-4962-B4CB-59AE403DFDD7}" srcOrd="14" destOrd="0" presId="urn:microsoft.com/office/officeart/2005/8/layout/default"/>
    <dgm:cxn modelId="{1D40AEAD-5B71-4866-A811-0F5243FF0DD6}" type="presParOf" srcId="{B1A42556-12C0-4133-A4C6-FE9E52A23E9F}" destId="{2617E095-31C5-4013-B755-CD992A7521E7}" srcOrd="15" destOrd="0" presId="urn:microsoft.com/office/officeart/2005/8/layout/default"/>
    <dgm:cxn modelId="{0E03DA64-01E8-4B06-9B80-268F222B6292}" type="presParOf" srcId="{B1A42556-12C0-4133-A4C6-FE9E52A23E9F}" destId="{80086C56-AA75-4DA2-B007-26284327E300}" srcOrd="16" destOrd="0" presId="urn:microsoft.com/office/officeart/2005/8/layout/default"/>
    <dgm:cxn modelId="{6D8EDD0B-3011-4F14-9330-3F8E3A0CD540}" type="presParOf" srcId="{B1A42556-12C0-4133-A4C6-FE9E52A23E9F}" destId="{B602CB55-F1E9-40BC-8BD4-000088EB21AE}" srcOrd="17" destOrd="0" presId="urn:microsoft.com/office/officeart/2005/8/layout/default"/>
    <dgm:cxn modelId="{A751E50C-8753-4135-923B-7718DB346D45}" type="presParOf" srcId="{B1A42556-12C0-4133-A4C6-FE9E52A23E9F}" destId="{17527063-5445-46E1-9350-9FD3989609C2}" srcOrd="18" destOrd="0" presId="urn:microsoft.com/office/officeart/2005/8/layout/default"/>
    <dgm:cxn modelId="{1B075467-9376-40EA-9039-949069419B80}" type="presParOf" srcId="{B1A42556-12C0-4133-A4C6-FE9E52A23E9F}" destId="{0AE4D213-3329-47AF-A5FA-B3C473F445DB}" srcOrd="19" destOrd="0" presId="urn:microsoft.com/office/officeart/2005/8/layout/default"/>
    <dgm:cxn modelId="{D0F9A0A0-6303-4A8C-8E98-ACA8CF6333A4}" type="presParOf" srcId="{B1A42556-12C0-4133-A4C6-FE9E52A23E9F}" destId="{542C37D5-478E-412D-A1B1-96D3DE57CBF8}" srcOrd="20" destOrd="0" presId="urn:microsoft.com/office/officeart/2005/8/layout/default"/>
    <dgm:cxn modelId="{CF166477-98AA-489E-ABE3-516A437F3298}" type="presParOf" srcId="{B1A42556-12C0-4133-A4C6-FE9E52A23E9F}" destId="{B14B470E-F504-4AFE-8EB7-0DCB6E2995EB}" srcOrd="21" destOrd="0" presId="urn:microsoft.com/office/officeart/2005/8/layout/default"/>
    <dgm:cxn modelId="{DD8431A2-4DE6-4526-B18A-43AAFB92E729}" type="presParOf" srcId="{B1A42556-12C0-4133-A4C6-FE9E52A23E9F}" destId="{D3C950FA-776C-41F4-95B0-7107B1840D7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74EC-2A06-4529-AE4A-AE507CE62B82}">
      <dsp:nvSpPr>
        <dsp:cNvPr id="0" name=""/>
        <dsp:cNvSpPr/>
      </dsp:nvSpPr>
      <dsp:spPr>
        <a:xfrm>
          <a:off x="0" y="188517"/>
          <a:ext cx="11443466" cy="166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140" tIns="249936" rIns="888140" bIns="184912" numCol="1" spcCol="1270" anchor="t" anchorCtr="0">
          <a:noAutofit/>
        </a:bodyPr>
        <a:lstStyle/>
        <a:p>
          <a:pPr marL="228600" lvl="1" indent="-228600" algn="l" defTabSz="1155700">
            <a:lnSpc>
              <a:spcPct val="90000"/>
            </a:lnSpc>
            <a:spcBef>
              <a:spcPct val="0"/>
            </a:spcBef>
            <a:spcAft>
              <a:spcPct val="15000"/>
            </a:spcAft>
            <a:buNone/>
          </a:pPr>
          <a:r>
            <a:rPr lang="sv-SE" sz="2600" b="1" i="0" u="none" strike="noStrike" kern="1200" noProof="0" dirty="0">
              <a:solidFill>
                <a:srgbClr val="F58366"/>
              </a:solidFill>
              <a:effectLst/>
              <a:latin typeface="Calibri"/>
              <a:ea typeface="+mn-ea"/>
              <a:cs typeface="+mn-cs"/>
            </a:rPr>
            <a:t>Diane M. Misch, M.D., F.A.P.A. </a:t>
          </a:r>
          <a:endParaRPr lang="en-US" sz="2600" b="1" i="0" u="none" strike="noStrike" kern="1200" noProof="0" dirty="0">
            <a:solidFill>
              <a:srgbClr val="F58366"/>
            </a:solidFill>
            <a:effectLst/>
            <a:latin typeface="Calibri"/>
            <a:ea typeface="+mn-ea"/>
            <a:cs typeface="+mn-cs"/>
          </a:endParaRPr>
        </a:p>
        <a:p>
          <a:pPr marL="457200" lvl="2" indent="-228600" algn="l" defTabSz="1155700">
            <a:lnSpc>
              <a:spcPct val="90000"/>
            </a:lnSpc>
            <a:spcBef>
              <a:spcPct val="0"/>
            </a:spcBef>
            <a:spcAft>
              <a:spcPct val="15000"/>
            </a:spcAft>
            <a:buNone/>
          </a:pPr>
          <a:r>
            <a:rPr lang="en-US" sz="2600" b="0" i="0" u="none" strike="noStrike" kern="1200" baseline="0" noProof="0" dirty="0">
              <a:solidFill>
                <a:srgbClr val="000000"/>
              </a:solidFill>
              <a:effectLst/>
              <a:latin typeface="Calibri"/>
              <a:ea typeface="+mn-ea"/>
              <a:cs typeface="+mn-cs"/>
            </a:rPr>
            <a:t>Medical Director</a:t>
          </a:r>
        </a:p>
        <a:p>
          <a:pPr marL="457200" lvl="2" indent="-228600" algn="l" defTabSz="1155700">
            <a:lnSpc>
              <a:spcPct val="90000"/>
            </a:lnSpc>
            <a:spcBef>
              <a:spcPct val="0"/>
            </a:spcBef>
            <a:spcAft>
              <a:spcPct val="15000"/>
            </a:spcAft>
            <a:buNone/>
          </a:pPr>
          <a:r>
            <a:rPr lang="en-US" sz="2600" b="0" i="0" u="none" strike="noStrike" kern="1200" baseline="0" noProof="0" dirty="0">
              <a:solidFill>
                <a:srgbClr val="000000"/>
              </a:solidFill>
              <a:effectLst/>
              <a:latin typeface="Calibri"/>
              <a:ea typeface="+mn-ea"/>
              <a:cs typeface="+mn-cs"/>
            </a:rPr>
            <a:t>Illinois DocAssist, University of Illinois at Chicago</a:t>
          </a:r>
        </a:p>
      </dsp:txBody>
      <dsp:txXfrm>
        <a:off x="0" y="188517"/>
        <a:ext cx="11443466" cy="1663200"/>
      </dsp:txXfrm>
    </dsp:sp>
    <dsp:sp modelId="{73DCB271-73C0-4016-89D0-D3AF0D519FAE}">
      <dsp:nvSpPr>
        <dsp:cNvPr id="0" name=""/>
        <dsp:cNvSpPr/>
      </dsp:nvSpPr>
      <dsp:spPr>
        <a:xfrm>
          <a:off x="572173" y="11397"/>
          <a:ext cx="8010426" cy="3542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Illinois </a:t>
          </a:r>
          <a:r>
            <a:rPr lang="en-US" sz="2800" b="1" kern="1200" dirty="0" err="1">
              <a:solidFill>
                <a:schemeClr val="bg1"/>
              </a:solidFill>
            </a:rPr>
            <a:t>DocAssist</a:t>
          </a:r>
          <a:endParaRPr lang="en-US" sz="2800" kern="1200" dirty="0">
            <a:solidFill>
              <a:schemeClr val="bg1"/>
            </a:solidFill>
          </a:endParaRPr>
        </a:p>
      </dsp:txBody>
      <dsp:txXfrm>
        <a:off x="589466" y="28690"/>
        <a:ext cx="7975840" cy="319654"/>
      </dsp:txXfrm>
    </dsp:sp>
    <dsp:sp modelId="{AABDA33F-1BDD-42E6-B05B-7197FBA7EE9C}">
      <dsp:nvSpPr>
        <dsp:cNvPr id="0" name=""/>
        <dsp:cNvSpPr/>
      </dsp:nvSpPr>
      <dsp:spPr>
        <a:xfrm>
          <a:off x="0" y="2093637"/>
          <a:ext cx="11443466" cy="166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140" tIns="249936" rIns="888140" bIns="184912" numCol="1" spcCol="1270" anchor="t" anchorCtr="0">
          <a:noAutofit/>
        </a:bodyPr>
        <a:lstStyle/>
        <a:p>
          <a:pPr marL="228600" lvl="1" indent="-228600" algn="l" defTabSz="1155700">
            <a:lnSpc>
              <a:spcPct val="90000"/>
            </a:lnSpc>
            <a:spcBef>
              <a:spcPct val="0"/>
            </a:spcBef>
            <a:spcAft>
              <a:spcPct val="15000"/>
            </a:spcAft>
            <a:buNone/>
          </a:pPr>
          <a:r>
            <a:rPr lang="en-US" sz="2600" b="1" i="0" u="none" strike="noStrike" kern="1200" dirty="0">
              <a:solidFill>
                <a:srgbClr val="F58366"/>
              </a:solidFill>
              <a:effectLst/>
              <a:latin typeface="Calibri"/>
              <a:ea typeface="+mn-ea"/>
              <a:cs typeface="+mn-cs"/>
            </a:rPr>
            <a:t>Laura La Porte, LCSW, PMH-C </a:t>
          </a:r>
        </a:p>
        <a:p>
          <a:pPr marL="228600" lvl="1" indent="-228600" algn="l" defTabSz="1155700">
            <a:lnSpc>
              <a:spcPct val="90000"/>
            </a:lnSpc>
            <a:spcBef>
              <a:spcPct val="0"/>
            </a:spcBef>
            <a:spcAft>
              <a:spcPct val="15000"/>
            </a:spcAft>
            <a:buNone/>
          </a:pPr>
          <a:r>
            <a:rPr lang="en-US" sz="2600" b="0" i="0" u="none" strike="noStrike" kern="1200" baseline="0" dirty="0">
              <a:solidFill>
                <a:srgbClr val="000000"/>
              </a:solidFill>
              <a:effectLst/>
              <a:latin typeface="Calibri"/>
              <a:ea typeface="+mn-ea"/>
              <a:cs typeface="+mn-cs"/>
            </a:rPr>
            <a:t>Clinical Research Manager</a:t>
          </a:r>
        </a:p>
        <a:p>
          <a:pPr marL="228600" lvl="1" indent="-228600" algn="l" defTabSz="1155700">
            <a:lnSpc>
              <a:spcPct val="90000"/>
            </a:lnSpc>
            <a:spcBef>
              <a:spcPct val="0"/>
            </a:spcBef>
            <a:spcAft>
              <a:spcPct val="15000"/>
            </a:spcAft>
            <a:buNone/>
          </a:pPr>
          <a:r>
            <a:rPr lang="en-US" sz="2600" b="0" i="0" u="none" strike="noStrike" kern="1200" baseline="0" dirty="0">
              <a:solidFill>
                <a:srgbClr val="000000"/>
              </a:solidFill>
              <a:effectLst/>
              <a:latin typeface="Calibri"/>
              <a:ea typeface="+mn-ea"/>
              <a:cs typeface="+mn-cs"/>
            </a:rPr>
            <a:t>Endeavor Health Perinatal Depression Program</a:t>
          </a:r>
        </a:p>
      </dsp:txBody>
      <dsp:txXfrm>
        <a:off x="0" y="2093637"/>
        <a:ext cx="11443466" cy="1663200"/>
      </dsp:txXfrm>
    </dsp:sp>
    <dsp:sp modelId="{E2CEBA66-1A30-4D1E-8514-C82A9C6C2B0B}">
      <dsp:nvSpPr>
        <dsp:cNvPr id="0" name=""/>
        <dsp:cNvSpPr/>
      </dsp:nvSpPr>
      <dsp:spPr>
        <a:xfrm>
          <a:off x="572173" y="1916517"/>
          <a:ext cx="8010426"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Illinois </a:t>
          </a:r>
          <a:r>
            <a:rPr lang="en-US" sz="2800" b="1" kern="1200" dirty="0" err="1">
              <a:solidFill>
                <a:schemeClr val="bg1"/>
              </a:solidFill>
            </a:rPr>
            <a:t>MOMsLine</a:t>
          </a:r>
          <a:endParaRPr lang="en-US" sz="2800" b="1" kern="1200" dirty="0">
            <a:solidFill>
              <a:schemeClr val="bg1"/>
            </a:solidFill>
          </a:endParaRPr>
        </a:p>
      </dsp:txBody>
      <dsp:txXfrm>
        <a:off x="589466" y="1933810"/>
        <a:ext cx="7975840" cy="319654"/>
      </dsp:txXfrm>
    </dsp:sp>
    <dsp:sp modelId="{FEEC956A-B761-43F8-9158-E268E509148E}">
      <dsp:nvSpPr>
        <dsp:cNvPr id="0" name=""/>
        <dsp:cNvSpPr/>
      </dsp:nvSpPr>
      <dsp:spPr>
        <a:xfrm>
          <a:off x="0" y="4010154"/>
          <a:ext cx="11443466" cy="166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140" tIns="249936" rIns="888140" bIns="184912" numCol="1" spcCol="1270" anchor="t" anchorCtr="0">
          <a:noAutofit/>
        </a:bodyPr>
        <a:lstStyle/>
        <a:p>
          <a:pPr marL="228600" lvl="1" indent="0" algn="l" defTabSz="1155700">
            <a:lnSpc>
              <a:spcPct val="90000"/>
            </a:lnSpc>
            <a:spcBef>
              <a:spcPct val="0"/>
            </a:spcBef>
            <a:spcAft>
              <a:spcPct val="15000"/>
            </a:spcAft>
            <a:buNone/>
          </a:pPr>
          <a:r>
            <a:rPr lang="en-US" sz="2600" b="1" i="0" u="none" strike="noStrike" kern="1200" dirty="0">
              <a:solidFill>
                <a:srgbClr val="F58366"/>
              </a:solidFill>
              <a:effectLst/>
              <a:latin typeface="Calibri"/>
              <a:ea typeface="+mn-ea"/>
              <a:cs typeface="+mn-cs"/>
            </a:rPr>
            <a:t>Nicole Gastala, MD</a:t>
          </a:r>
        </a:p>
        <a:p>
          <a:pPr marL="457200" lvl="2" indent="-228600" algn="l" defTabSz="1155700">
            <a:lnSpc>
              <a:spcPct val="90000"/>
            </a:lnSpc>
            <a:spcBef>
              <a:spcPct val="0"/>
            </a:spcBef>
            <a:spcAft>
              <a:spcPct val="15000"/>
            </a:spcAft>
            <a:buNone/>
          </a:pPr>
          <a:r>
            <a:rPr lang="en-US" sz="2600" b="0" i="0" u="none" strike="noStrike" kern="1200" baseline="0" dirty="0">
              <a:solidFill>
                <a:srgbClr val="000000"/>
              </a:solidFill>
              <a:effectLst/>
              <a:latin typeface="Calibri"/>
              <a:ea typeface="+mn-ea"/>
              <a:cs typeface="+mn-cs"/>
            </a:rPr>
            <a:t>Medical Director </a:t>
          </a:r>
        </a:p>
        <a:p>
          <a:pPr marL="457200" lvl="2" indent="-228600" algn="l" defTabSz="1155700">
            <a:lnSpc>
              <a:spcPct val="90000"/>
            </a:lnSpc>
            <a:spcBef>
              <a:spcPct val="0"/>
            </a:spcBef>
            <a:spcAft>
              <a:spcPct val="15000"/>
            </a:spcAft>
            <a:buNone/>
          </a:pPr>
          <a:r>
            <a:rPr lang="en-US" sz="2600" b="0" i="0" u="none" strike="noStrike" kern="1200" baseline="0" dirty="0">
              <a:solidFill>
                <a:srgbClr val="000000"/>
              </a:solidFill>
              <a:effectLst/>
              <a:latin typeface="Calibri"/>
              <a:ea typeface="+mn-ea"/>
              <a:cs typeface="+mn-cs"/>
            </a:rPr>
            <a:t>Substance Use Prevention and Recovery Division, IDHS</a:t>
          </a:r>
        </a:p>
      </dsp:txBody>
      <dsp:txXfrm>
        <a:off x="0" y="4010154"/>
        <a:ext cx="11443466" cy="1663200"/>
      </dsp:txXfrm>
    </dsp:sp>
    <dsp:sp modelId="{35FE410C-A87C-4ECF-A5E7-AB843C43B27B}">
      <dsp:nvSpPr>
        <dsp:cNvPr id="0" name=""/>
        <dsp:cNvSpPr/>
      </dsp:nvSpPr>
      <dsp:spPr>
        <a:xfrm>
          <a:off x="572173" y="3821637"/>
          <a:ext cx="8010426"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775" tIns="0" rIns="302775"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MARNOW &amp; DOPP </a:t>
          </a:r>
        </a:p>
      </dsp:txBody>
      <dsp:txXfrm>
        <a:off x="589466" y="3838930"/>
        <a:ext cx="797584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20A21-2994-4717-A779-B134190835D5}">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F63A76-C764-4666-98D1-074F754527C1}">
      <dsp:nvSpPr>
        <dsp:cNvPr id="0" name=""/>
        <dsp:cNvSpPr/>
      </dsp:nvSpPr>
      <dsp:spPr>
        <a:xfrm>
          <a:off x="384538" y="253918"/>
          <a:ext cx="5656275"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16,491 total calls since 2003</a:t>
          </a:r>
        </a:p>
      </dsp:txBody>
      <dsp:txXfrm>
        <a:off x="384538" y="253918"/>
        <a:ext cx="5656275" cy="508162"/>
      </dsp:txXfrm>
    </dsp:sp>
    <dsp:sp modelId="{217129FB-5988-4404-9BE4-5881FE7164C3}">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28EEC-1CFE-4C85-B96B-4E38D8DC5DEB}">
      <dsp:nvSpPr>
        <dsp:cNvPr id="0" name=""/>
        <dsp:cNvSpPr/>
      </dsp:nvSpPr>
      <dsp:spPr>
        <a:xfrm>
          <a:off x="748672" y="1015918"/>
          <a:ext cx="529214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62 calls per month</a:t>
          </a:r>
        </a:p>
      </dsp:txBody>
      <dsp:txXfrm>
        <a:off x="748672" y="1015918"/>
        <a:ext cx="5292140" cy="508162"/>
      </dsp:txXfrm>
    </dsp:sp>
    <dsp:sp modelId="{0B8F6578-FE65-44EE-B8AD-DAFE38CDC13B}">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876C02-62AB-402D-93BD-F40209E76472}">
      <dsp:nvSpPr>
        <dsp:cNvPr id="0" name=""/>
        <dsp:cNvSpPr/>
      </dsp:nvSpPr>
      <dsp:spPr>
        <a:xfrm>
          <a:off x="860432" y="1777918"/>
          <a:ext cx="518038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Average call is 26 minutes</a:t>
          </a:r>
        </a:p>
      </dsp:txBody>
      <dsp:txXfrm>
        <a:off x="860432" y="1777918"/>
        <a:ext cx="5180380" cy="508162"/>
      </dsp:txXfrm>
    </dsp:sp>
    <dsp:sp modelId="{D2994214-BF2C-407B-92B0-86EF702226C7}">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88C19-8BD9-4C82-AD8A-811C9925A343}">
      <dsp:nvSpPr>
        <dsp:cNvPr id="0" name=""/>
        <dsp:cNvSpPr/>
      </dsp:nvSpPr>
      <dsp:spPr>
        <a:xfrm>
          <a:off x="748672" y="2539918"/>
          <a:ext cx="529214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Most callers receive referrals</a:t>
          </a:r>
        </a:p>
      </dsp:txBody>
      <dsp:txXfrm>
        <a:off x="748672" y="2539918"/>
        <a:ext cx="5292140" cy="508162"/>
      </dsp:txXfrm>
    </dsp:sp>
    <dsp:sp modelId="{ECDE2AEF-8AED-4D34-893B-DE0D70962C8E}">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59AE3-D8E5-4853-A9BD-BBFCEA3D43D0}">
      <dsp:nvSpPr>
        <dsp:cNvPr id="0" name=""/>
        <dsp:cNvSpPr/>
      </dsp:nvSpPr>
      <dsp:spPr>
        <a:xfrm>
          <a:off x="384538" y="3301918"/>
          <a:ext cx="5656275"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584 callers to ER for life-saving treatment</a:t>
          </a:r>
        </a:p>
      </dsp:txBody>
      <dsp:txXfrm>
        <a:off x="384538" y="3301918"/>
        <a:ext cx="5656275" cy="508162"/>
      </dsp:txXfrm>
    </dsp:sp>
    <dsp:sp modelId="{9EB940CF-15A3-42E8-BA5D-87A544DDEAB7}">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4B8E1-AACB-44F4-8842-A0F95AF0115A}">
      <dsp:nvSpPr>
        <dsp:cNvPr id="0" name=""/>
        <dsp:cNvSpPr/>
      </dsp:nvSpPr>
      <dsp:spPr>
        <a:xfrm>
          <a:off x="2407" y="492225"/>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Pregnant</a:t>
          </a:r>
        </a:p>
      </dsp:txBody>
      <dsp:txXfrm>
        <a:off x="2407" y="492225"/>
        <a:ext cx="1910270" cy="1146162"/>
      </dsp:txXfrm>
    </dsp:sp>
    <dsp:sp modelId="{8EC8286B-0FFA-4D04-A2A9-2E13E425C796}">
      <dsp:nvSpPr>
        <dsp:cNvPr id="0" name=""/>
        <dsp:cNvSpPr/>
      </dsp:nvSpPr>
      <dsp:spPr>
        <a:xfrm>
          <a:off x="2103704" y="519733"/>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Postpartum</a:t>
          </a:r>
        </a:p>
      </dsp:txBody>
      <dsp:txXfrm>
        <a:off x="2103704" y="519733"/>
        <a:ext cx="1910270" cy="1146162"/>
      </dsp:txXfrm>
    </dsp:sp>
    <dsp:sp modelId="{270058F3-1A02-4D5F-AB9D-BD65E912F80B}">
      <dsp:nvSpPr>
        <dsp:cNvPr id="0" name=""/>
        <dsp:cNvSpPr/>
      </dsp:nvSpPr>
      <dsp:spPr>
        <a:xfrm>
          <a:off x="4205002" y="492225"/>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Loss</a:t>
          </a:r>
        </a:p>
      </dsp:txBody>
      <dsp:txXfrm>
        <a:off x="4205002" y="492225"/>
        <a:ext cx="1910270" cy="1146162"/>
      </dsp:txXfrm>
    </dsp:sp>
    <dsp:sp modelId="{1F071AC4-2332-4ACA-95A1-E444CB790772}">
      <dsp:nvSpPr>
        <dsp:cNvPr id="0" name=""/>
        <dsp:cNvSpPr/>
      </dsp:nvSpPr>
      <dsp:spPr>
        <a:xfrm>
          <a:off x="6306299" y="492225"/>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BIPOC</a:t>
          </a:r>
        </a:p>
      </dsp:txBody>
      <dsp:txXfrm>
        <a:off x="6306299" y="492225"/>
        <a:ext cx="1910270" cy="1146162"/>
      </dsp:txXfrm>
    </dsp:sp>
    <dsp:sp modelId="{0A32BCF0-152A-43CC-8D48-809026F85812}">
      <dsp:nvSpPr>
        <dsp:cNvPr id="0" name=""/>
        <dsp:cNvSpPr/>
      </dsp:nvSpPr>
      <dsp:spPr>
        <a:xfrm>
          <a:off x="2407" y="182941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LGBTQA+</a:t>
          </a:r>
        </a:p>
      </dsp:txBody>
      <dsp:txXfrm>
        <a:off x="2407" y="1829414"/>
        <a:ext cx="1910270" cy="1146162"/>
      </dsp:txXfrm>
    </dsp:sp>
    <dsp:sp modelId="{6FA90E26-E567-4F11-AD26-9D62296389C4}">
      <dsp:nvSpPr>
        <dsp:cNvPr id="0" name=""/>
        <dsp:cNvSpPr/>
      </dsp:nvSpPr>
      <dsp:spPr>
        <a:xfrm>
          <a:off x="2103704" y="182941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Providers</a:t>
          </a:r>
        </a:p>
      </dsp:txBody>
      <dsp:txXfrm>
        <a:off x="2103704" y="1829414"/>
        <a:ext cx="1910270" cy="1146162"/>
      </dsp:txXfrm>
    </dsp:sp>
    <dsp:sp modelId="{8162C6D7-A11A-4183-98F0-6F050B633689}">
      <dsp:nvSpPr>
        <dsp:cNvPr id="0" name=""/>
        <dsp:cNvSpPr/>
      </dsp:nvSpPr>
      <dsp:spPr>
        <a:xfrm>
          <a:off x="4205002" y="182941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Families</a:t>
          </a:r>
        </a:p>
      </dsp:txBody>
      <dsp:txXfrm>
        <a:off x="4205002" y="1829414"/>
        <a:ext cx="1910270" cy="1146162"/>
      </dsp:txXfrm>
    </dsp:sp>
    <dsp:sp modelId="{7428D3B4-C5C6-4962-B4CB-59AE403DFDD7}">
      <dsp:nvSpPr>
        <dsp:cNvPr id="0" name=""/>
        <dsp:cNvSpPr/>
      </dsp:nvSpPr>
      <dsp:spPr>
        <a:xfrm>
          <a:off x="6306299" y="182941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Therapists</a:t>
          </a:r>
        </a:p>
      </dsp:txBody>
      <dsp:txXfrm>
        <a:off x="6306299" y="1829414"/>
        <a:ext cx="1910270" cy="1146162"/>
      </dsp:txXfrm>
    </dsp:sp>
    <dsp:sp modelId="{80086C56-AA75-4DA2-B007-26284327E300}">
      <dsp:nvSpPr>
        <dsp:cNvPr id="0" name=""/>
        <dsp:cNvSpPr/>
      </dsp:nvSpPr>
      <dsp:spPr>
        <a:xfrm>
          <a:off x="2407" y="316660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Anywhere in Illinois</a:t>
          </a:r>
        </a:p>
      </dsp:txBody>
      <dsp:txXfrm>
        <a:off x="2407" y="3166604"/>
        <a:ext cx="1910270" cy="1146162"/>
      </dsp:txXfrm>
    </dsp:sp>
    <dsp:sp modelId="{17527063-5445-46E1-9350-9FD3989609C2}">
      <dsp:nvSpPr>
        <dsp:cNvPr id="0" name=""/>
        <dsp:cNvSpPr/>
      </dsp:nvSpPr>
      <dsp:spPr>
        <a:xfrm>
          <a:off x="2103704" y="316660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Uninsured</a:t>
          </a:r>
        </a:p>
      </dsp:txBody>
      <dsp:txXfrm>
        <a:off x="2103704" y="3166604"/>
        <a:ext cx="1910270" cy="1146162"/>
      </dsp:txXfrm>
    </dsp:sp>
    <dsp:sp modelId="{542C37D5-478E-412D-A1B1-96D3DE57CBF8}">
      <dsp:nvSpPr>
        <dsp:cNvPr id="0" name=""/>
        <dsp:cNvSpPr/>
      </dsp:nvSpPr>
      <dsp:spPr>
        <a:xfrm>
          <a:off x="4205002" y="316660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Medicaid</a:t>
          </a:r>
        </a:p>
      </dsp:txBody>
      <dsp:txXfrm>
        <a:off x="4205002" y="3166604"/>
        <a:ext cx="1910270" cy="1146162"/>
      </dsp:txXfrm>
    </dsp:sp>
    <dsp:sp modelId="{D3C950FA-776C-41F4-95B0-7107B1840D71}">
      <dsp:nvSpPr>
        <dsp:cNvPr id="0" name=""/>
        <dsp:cNvSpPr/>
      </dsp:nvSpPr>
      <dsp:spPr>
        <a:xfrm>
          <a:off x="6306299" y="3166604"/>
          <a:ext cx="1910270" cy="1146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Private Insurance</a:t>
          </a:r>
        </a:p>
      </dsp:txBody>
      <dsp:txXfrm>
        <a:off x="6306299" y="3166604"/>
        <a:ext cx="1910270" cy="11461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B586-2CF5-4D29-833A-57D6283FDEF7}" type="datetimeFigureOut">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A75A-6C44-4448-8BBF-4B6021CFF996}" type="slidenum">
              <a:t>‹#›</a:t>
            </a:fld>
            <a:endParaRPr lang="en-US"/>
          </a:p>
        </p:txBody>
      </p:sp>
    </p:spTree>
    <p:extLst>
      <p:ext uri="{BB962C8B-B14F-4D97-AF65-F5344CB8AC3E}">
        <p14:creationId xmlns:p14="http://schemas.microsoft.com/office/powerpoint/2010/main" val="122267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9" name="Google Shape;15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lvl="0"/>
            <a:r>
              <a:rPr lang="en-US" dirty="0"/>
              <a:t>- The Consultation Process is 4 Easy Steps. </a:t>
            </a:r>
          </a:p>
          <a:p>
            <a:pPr lvl="0"/>
            <a:r>
              <a:rPr lang="en-US" dirty="0"/>
              <a:t>- The first step is to contact Illinois </a:t>
            </a:r>
            <a:r>
              <a:rPr lang="en-US" dirty="0" err="1"/>
              <a:t>DocAssist</a:t>
            </a:r>
            <a:r>
              <a:rPr lang="en-US" dirty="0"/>
              <a:t> either through the toll-free phone number or website. Consultations can be done in real time or scheduled for your convenience. Illinois </a:t>
            </a:r>
            <a:r>
              <a:rPr lang="en-US" dirty="0" err="1"/>
              <a:t>DocAssist</a:t>
            </a:r>
            <a:r>
              <a:rPr lang="en-US" dirty="0"/>
              <a:t> is available Monday-Friday from 9AM-5PM.</a:t>
            </a:r>
            <a:endParaRPr lang="en-US" dirty="0">
              <a:cs typeface="Calibri"/>
            </a:endParaRPr>
          </a:p>
          <a:p>
            <a:pPr lvl="0"/>
            <a:r>
              <a:rPr lang="en-US" dirty="0"/>
              <a:t>- The second step is Triage with the Intake staff who answer calls, emails, and website consultation requests. The staff are trained to obtain basic information on provider demographics and the nature of the consult. Then an appropriate consultant is matched to the health care provider’s needs. </a:t>
            </a:r>
            <a:endParaRPr lang="en-US" dirty="0">
              <a:cs typeface="Calibri"/>
            </a:endParaRPr>
          </a:p>
          <a:p>
            <a:pPr lvl="0"/>
            <a:r>
              <a:rPr lang="en-US" dirty="0"/>
              <a:t>- The third step involves the health care provider talking to the psychiatric consultant. Illinois </a:t>
            </a:r>
            <a:r>
              <a:rPr lang="en-US" dirty="0" err="1"/>
              <a:t>DocAssist</a:t>
            </a:r>
            <a:r>
              <a:rPr lang="en-US" dirty="0"/>
              <a:t> has academic board certified child and adolescent psychiatrists and social workers who will provide evidence based information to answer your child, adolescent, and perinatal mental health questions. All consultations are free of charge.</a:t>
            </a:r>
            <a:endParaRPr lang="en-US" dirty="0">
              <a:cs typeface="Calibri"/>
            </a:endParaRPr>
          </a:p>
          <a:p>
            <a:pPr lvl="0"/>
            <a:r>
              <a:rPr lang="en-US" dirty="0"/>
              <a:t>- The fourth step involves establishing a treatment plan and follow-up. </a:t>
            </a:r>
            <a:r>
              <a:rPr lang="en-US" dirty="0" err="1"/>
              <a:t>DocAssist</a:t>
            </a:r>
            <a:r>
              <a:rPr lang="en-US" dirty="0"/>
              <a:t> consultants will help with creating a plan of care tailored to the care of your patient including screening tools, medication management, psychotherapy interventions, resources, referrals, and follow-up calls with the health care provider until the patient is stable. </a:t>
            </a:r>
            <a:endParaRPr lang="en-US" dirty="0">
              <a:cs typeface="Calibri"/>
            </a:endParaRPr>
          </a:p>
          <a:p>
            <a:endParaRPr lang="en-US" dirty="0"/>
          </a:p>
        </p:txBody>
      </p:sp>
      <p:sp>
        <p:nvSpPr>
          <p:cNvPr id="4" name="Slide Number Placeholder 3"/>
          <p:cNvSpPr>
            <a:spLocks noGrp="1"/>
          </p:cNvSpPr>
          <p:nvPr>
            <p:ph type="sldNum" idx="12"/>
          </p:nvPr>
        </p:nvSpPr>
        <p:spPr/>
        <p:txBody>
          <a:bodyPr/>
          <a:lstStyle/>
          <a:p>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3270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3C46D-6995-149D-D446-5131B769D5DB}"/>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2367EF5F-1B64-8B92-69D3-1E8CE42F0F74}"/>
              </a:ext>
            </a:extLst>
          </p:cNvPr>
          <p:cNvSpPr txBox="1">
            <a:spLocks noGrp="1"/>
          </p:cNvSpPr>
          <p:nvPr>
            <p:ph type="body" sz="quarter" idx="1"/>
          </p:nvPr>
        </p:nvSpPr>
        <p:spPr/>
        <p:txBody>
          <a:bodyPr/>
          <a:lstStyle/>
          <a:p>
            <a:r>
              <a:rPr lang="en-US" dirty="0">
                <a:cs typeface="Calibri"/>
              </a:rPr>
              <a:t>Amanda starts 14-20</a:t>
            </a:r>
            <a:endParaRPr lang="en-US" dirty="0"/>
          </a:p>
          <a:p>
            <a:pPr lvl="0"/>
            <a:r>
              <a:rPr lang="en-US" dirty="0"/>
              <a:t>- </a:t>
            </a:r>
            <a:r>
              <a:rPr lang="en-US" dirty="0" err="1"/>
              <a:t>DocAssist</a:t>
            </a:r>
            <a:r>
              <a:rPr lang="en-US" dirty="0"/>
              <a:t> provides Pediatric and Perinatal Resources to PCPs. This includes but is not limited to screening tools for specific mental health conditions, medication charts, and patient and family resources. A consultation about a patient is not required, but is often how resources are generated. Providers are free to contact </a:t>
            </a:r>
            <a:r>
              <a:rPr lang="en-US" dirty="0" err="1"/>
              <a:t>DocAssist</a:t>
            </a:r>
            <a:r>
              <a:rPr lang="en-US" dirty="0"/>
              <a:t> for resources only and we are happy to provide you with the best ones to fit your situation. Rhapsody will be talking more about resources in a few minutes.</a:t>
            </a:r>
            <a:endParaRPr lang="en-US" dirty="0">
              <a:cs typeface="Calibri"/>
            </a:endParaRPr>
          </a:p>
          <a:p>
            <a:pPr lvl="0"/>
            <a:r>
              <a:rPr lang="en-US" dirty="0"/>
              <a:t>- A consultation with a child psychiatrist is needed for any pediatric and perinatal referrals for mental health services. In this way we maintain PCP involvement and support the PCP’s care of the patient while waiting for the referral to take place.</a:t>
            </a:r>
            <a:endParaRPr lang="en-US" dirty="0">
              <a:ea typeface="Calibri"/>
              <a:cs typeface="Calibri"/>
            </a:endParaRPr>
          </a:p>
          <a:p>
            <a:r>
              <a:rPr lang="en-US" dirty="0"/>
              <a:t>- Referrals can be to a community mental health agency, child psychiatrist, or other type of service. </a:t>
            </a:r>
          </a:p>
          <a:p>
            <a:pPr lvl="0"/>
            <a:r>
              <a:rPr lang="en-US" dirty="0"/>
              <a:t>- Generally 3 referrals per request are provided and include services provided, wait times, and availability. </a:t>
            </a:r>
            <a:endParaRPr lang="en-US" dirty="0">
              <a:ea typeface="Calibri"/>
              <a:cs typeface="Calibri"/>
            </a:endParaRPr>
          </a:p>
          <a:p>
            <a:pPr lvl="0"/>
            <a:r>
              <a:rPr lang="en-US" dirty="0"/>
              <a:t>- Referrals are only sent to the PCP and not patients or their families. The PCP can then provide all or part of the information to the patient or families.</a:t>
            </a:r>
            <a:endParaRPr lang="en-US" dirty="0">
              <a:ea typeface="Calibri"/>
              <a:cs typeface="Calibri"/>
            </a:endParaRPr>
          </a:p>
          <a:p>
            <a:pPr lvl="0"/>
            <a:r>
              <a:rPr lang="en-US" dirty="0"/>
              <a:t>- Referrals for specialized perinatal providers can be mor </a:t>
            </a:r>
            <a:r>
              <a:rPr lang="en-US" dirty="0" err="1"/>
              <a:t>elimited</a:t>
            </a:r>
            <a:endParaRPr lang="en-US" dirty="0"/>
          </a:p>
        </p:txBody>
      </p:sp>
      <p:sp>
        <p:nvSpPr>
          <p:cNvPr id="4" name="Slide Number Placeholder 3">
            <a:extLst>
              <a:ext uri="{FF2B5EF4-FFF2-40B4-BE49-F238E27FC236}">
                <a16:creationId xmlns:a16="http://schemas.microsoft.com/office/drawing/2014/main" id="{8489FA34-28E1-094C-0671-6BD6E34BBD9C}"/>
              </a:ext>
            </a:extLst>
          </p:cNvPr>
          <p:cNvSpPr txBox="1"/>
          <p:nvPr/>
        </p:nvSpPr>
        <p:spPr>
          <a:xfrm>
            <a:off x="3936769" y="8772667"/>
            <a:ext cx="3011702" cy="463407"/>
          </a:xfrm>
          <a:prstGeom prst="rect">
            <a:avLst/>
          </a:prstGeom>
          <a:noFill/>
          <a:ln cap="flat">
            <a:noFill/>
          </a:ln>
        </p:spPr>
        <p:txBody>
          <a:bodyPr vert="horz" wrap="square" lIns="92485" tIns="46237" rIns="92485" bIns="46237" anchor="b" anchorCtr="0" compatLnSpc="1">
            <a:noAutofit/>
          </a:bodyPr>
          <a:lstStyle/>
          <a:p>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8B1DB14-9166-ED4B-9CC1-417A7FB164F5}"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C16E8-AB79-2D05-0FBC-B64222ACD1CC}"/>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68412CFE-73CA-4ED7-5199-A655F34C7F50}"/>
              </a:ext>
            </a:extLst>
          </p:cNvPr>
          <p:cNvSpPr txBox="1">
            <a:spLocks noGrp="1"/>
          </p:cNvSpPr>
          <p:nvPr>
            <p:ph type="body" sz="quarter" idx="1"/>
          </p:nvPr>
        </p:nvSpPr>
        <p:spPr/>
        <p:txBody>
          <a:bodyPr/>
          <a:lstStyle/>
          <a:p>
            <a:pPr defTabSz="897484">
              <a:defRPr/>
            </a:pPr>
            <a:r>
              <a:rPr lang="en-US"/>
              <a:t>I would like to take a moment to point you in the direction of some of the curated resources that we offer to help you care for the mental health needs of your  patients. We know that it can be overwhelming to comb through the large amount of online information and resources out there to identify quality materials. As mental health professionals we can help you find what you are looking for and ensure that resources and information you are using is evidence based and relevant. We update our website regularly with relevant information for primary care doctors and other healthcare providers. I’ll walk you through some of the highlight son our website we are easy to find in a google search. </a:t>
            </a:r>
          </a:p>
          <a:p>
            <a:pPr lvl="0"/>
            <a:endParaRPr lang="en-US"/>
          </a:p>
          <a:p>
            <a:pPr lvl="0"/>
            <a:r>
              <a:rPr lang="en-US"/>
              <a:t> </a:t>
            </a:r>
          </a:p>
          <a:p>
            <a:pPr lvl="0"/>
            <a:r>
              <a:rPr lang="en-US"/>
              <a:t>Mental health screening tools for general MH and more specific screening  </a:t>
            </a:r>
            <a:r>
              <a:rPr lang="en-US" err="1"/>
              <a:t>ie</a:t>
            </a:r>
            <a:r>
              <a:rPr lang="en-US"/>
              <a:t>: for trauma, anxiety and depression) –we look for tools that are evidence based, no cost and easy to use and access in a busy practice. </a:t>
            </a:r>
          </a:p>
          <a:p>
            <a:pPr lvl="0"/>
            <a:r>
              <a:rPr lang="en-US"/>
              <a:t>Medication charts – compiled with evidence based guidance by our psychiatric consultants to guide medication decision making</a:t>
            </a:r>
          </a:p>
          <a:p>
            <a:pPr lvl="0"/>
            <a:endParaRPr lang="en-US"/>
          </a:p>
          <a:p>
            <a:pPr lvl="0"/>
            <a:r>
              <a:rPr lang="en-US"/>
              <a:t>Workshops and Webinars- Pre recorded educational webinars including trauma informed pediatric care, Adolescent substance misuse, addressing sleep problems and others. Several of our webinars provide CME. </a:t>
            </a:r>
            <a:endParaRPr lang="en-US">
              <a:cs typeface="Calibri"/>
            </a:endParaRPr>
          </a:p>
          <a:p>
            <a:pPr lvl="0"/>
            <a:endParaRPr lang="en-US"/>
          </a:p>
          <a:p>
            <a:pPr lvl="0"/>
            <a:r>
              <a:rPr lang="en-US"/>
              <a:t>Curated information and resources on many mental health topics with everything you need to start addressing these issues when they come up in your office. There are many topics covered including suicide, eating disorders, vaping and anxiety and phobia’s to name a few. </a:t>
            </a:r>
          </a:p>
          <a:p>
            <a:pPr lvl="0"/>
            <a:endParaRPr lang="en-US"/>
          </a:p>
        </p:txBody>
      </p:sp>
      <p:sp>
        <p:nvSpPr>
          <p:cNvPr id="4" name="Slide Number Placeholder 3">
            <a:extLst>
              <a:ext uri="{FF2B5EF4-FFF2-40B4-BE49-F238E27FC236}">
                <a16:creationId xmlns:a16="http://schemas.microsoft.com/office/drawing/2014/main" id="{E1717CCB-1A07-C745-CA67-7F4AF1F39376}"/>
              </a:ext>
            </a:extLst>
          </p:cNvPr>
          <p:cNvSpPr txBox="1"/>
          <p:nvPr/>
        </p:nvSpPr>
        <p:spPr>
          <a:xfrm>
            <a:off x="3936769" y="8772667"/>
            <a:ext cx="3011702" cy="463407"/>
          </a:xfrm>
          <a:prstGeom prst="rect">
            <a:avLst/>
          </a:prstGeom>
          <a:noFill/>
          <a:ln cap="flat">
            <a:noFill/>
          </a:ln>
        </p:spPr>
        <p:txBody>
          <a:bodyPr vert="horz" wrap="square" lIns="92485" tIns="46237" rIns="92485" bIns="46237" anchor="b" anchorCtr="0" compatLnSpc="1">
            <a:noAutofit/>
          </a:bodyPr>
          <a:lstStyle/>
          <a:p>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B571BFB-1FA7-9F42-A7B3-26D4982B25D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If a woman is pregnant and doing well on a medication consider continuing even if not most preferred medication (from another slide) </a:t>
            </a:r>
          </a:p>
          <a:p>
            <a:endParaRPr lang="en-US" i="1">
              <a:cs typeface="Calibri"/>
            </a:endParaRPr>
          </a:p>
          <a:p>
            <a:pPr marL="168278" indent="-373952">
              <a:spcBef>
                <a:spcPts val="628"/>
              </a:spcBef>
              <a:buFont typeface="Gill Sans,Sans-Serif"/>
              <a:buChar char="•"/>
            </a:pPr>
            <a:r>
              <a:rPr lang="en-US" i="1">
                <a:cs typeface="Calibri"/>
              </a:rPr>
              <a:t>If GI issues with sertraline - </a:t>
            </a:r>
            <a:r>
              <a:rPr lang="en-US"/>
              <a:t>Discontinue sertraline. GI side effects that do not improve after 2 weeks are unlikely to improve</a:t>
            </a:r>
            <a:endParaRPr lang="en-US">
              <a:cs typeface="Calibri"/>
            </a:endParaRPr>
          </a:p>
          <a:p>
            <a:pPr marL="168278" indent="-373952">
              <a:buFont typeface="Gill Sans,Sans-Serif"/>
              <a:buChar char="•"/>
            </a:pPr>
            <a:r>
              <a:rPr lang="en-US"/>
              <a:t>Start another SSRI (such as escitalopram 10mg </a:t>
            </a:r>
            <a:r>
              <a:rPr lang="en-US" err="1"/>
              <a:t>qam</a:t>
            </a:r>
            <a:r>
              <a:rPr lang="en-US"/>
              <a:t>)</a:t>
            </a:r>
          </a:p>
          <a:p>
            <a:pPr marL="168278" indent="-373952">
              <a:buFont typeface="Gill Sans,Sans-Serif"/>
              <a:buChar char="•"/>
            </a:pPr>
            <a:r>
              <a:rPr lang="en-US"/>
              <a:t>May consider using mirtazapine in women with pregnancy sickness as it can help with nausea/emesis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14DD960A-09FE-4AA4-903D-7C740927B96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8"/>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EDD7F1AD-4C2C-4574-9CE9-6B7F1756095C}"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0142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B61C9-B17B-4A13-6063-40F7C8BD8000}"/>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D54B6922-D92F-D50C-B7B6-01215D425E8B}"/>
              </a:ext>
            </a:extLst>
          </p:cNvPr>
          <p:cNvSpPr txBox="1">
            <a:spLocks noGrp="1"/>
          </p:cNvSpPr>
          <p:nvPr>
            <p:ph type="body" sz="quarter" idx="1"/>
          </p:nvPr>
        </p:nvSpPr>
        <p:spPr/>
        <p:txBody>
          <a:bodyPr/>
          <a:lstStyle/>
          <a:p>
            <a:pPr lvl="0"/>
            <a:r>
              <a:rPr lang="en-US"/>
              <a:t>-In addition to psychoeducation during each consultation, Illinois </a:t>
            </a:r>
            <a:r>
              <a:rPr lang="en-US" err="1"/>
              <a:t>DocAssist</a:t>
            </a:r>
            <a:r>
              <a:rPr lang="en-US"/>
              <a:t> provides pediatric and perinatal education formally through workshops, presentations, case consultation rounds, webinars, and MAT training. </a:t>
            </a:r>
          </a:p>
          <a:p>
            <a:pPr lvl="0"/>
            <a:r>
              <a:rPr lang="en-US"/>
              <a:t>- The educational format can be in person or virtual.</a:t>
            </a:r>
          </a:p>
          <a:p>
            <a:pPr lvl="0"/>
            <a:r>
              <a:rPr lang="en-US"/>
              <a:t>- You can visit our website and You Tube for recorded presentations. Our Facebook, Twitter, and Email blasts provide an additional way to get timely information.</a:t>
            </a:r>
          </a:p>
          <a:p>
            <a:pPr lvl="0"/>
            <a:r>
              <a:rPr lang="en-US"/>
              <a:t>- At live educational events we are available to do consultations and welcome your questions.</a:t>
            </a:r>
          </a:p>
        </p:txBody>
      </p:sp>
      <p:sp>
        <p:nvSpPr>
          <p:cNvPr id="4" name="Slide Number Placeholder 3">
            <a:extLst>
              <a:ext uri="{FF2B5EF4-FFF2-40B4-BE49-F238E27FC236}">
                <a16:creationId xmlns:a16="http://schemas.microsoft.com/office/drawing/2014/main" id="{4A8AB3EB-1EC2-020C-E308-259633E851C1}"/>
              </a:ext>
            </a:extLst>
          </p:cNvPr>
          <p:cNvSpPr txBox="1"/>
          <p:nvPr/>
        </p:nvSpPr>
        <p:spPr>
          <a:xfrm>
            <a:off x="3936769" y="8772667"/>
            <a:ext cx="3011702" cy="463407"/>
          </a:xfrm>
          <a:prstGeom prst="rect">
            <a:avLst/>
          </a:prstGeom>
          <a:noFill/>
          <a:ln cap="flat">
            <a:noFill/>
          </a:ln>
        </p:spPr>
        <p:txBody>
          <a:bodyPr vert="horz" wrap="square" lIns="92485" tIns="46237" rIns="92485" bIns="46237" anchor="b" anchorCtr="0" compatLnSpc="1">
            <a:noAutofit/>
          </a:bodyPr>
          <a:lstStyle/>
          <a:p>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5813EBD-0C9F-6D4B-80FE-012034864FA6}"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14</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657225" y="1123950"/>
            <a:ext cx="5397500" cy="3036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71084" y="4329117"/>
            <a:ext cx="5368677" cy="3542153"/>
          </a:xfrm>
          <a:prstGeom prst="rect">
            <a:avLst/>
          </a:prstGeom>
          <a:noFill/>
          <a:ln>
            <a:noFill/>
          </a:ln>
        </p:spPr>
        <p:txBody>
          <a:bodyPr spcFirstLastPara="1" wrap="square" lIns="89734" tIns="44855" rIns="89734" bIns="44855" anchor="t" anchorCtr="0">
            <a:noAutofit/>
          </a:bodyPr>
          <a:lstStyle/>
          <a:p>
            <a:pPr>
              <a:buClr>
                <a:schemeClr val="dk1"/>
              </a:buClr>
              <a:buSzPts val="1100"/>
              <a:defRPr/>
            </a:pPr>
            <a:r>
              <a:rPr lang="en-US" dirty="0">
                <a:cs typeface="Calibri"/>
              </a:rPr>
              <a:t>Amanda</a:t>
            </a:r>
            <a:endParaRPr lang="en-US" dirty="0"/>
          </a:p>
          <a:p>
            <a:pPr>
              <a:buSzPts val="1100"/>
              <a:defRPr/>
            </a:pPr>
            <a:r>
              <a:rPr lang="en-US" dirty="0"/>
              <a:t>Facilitated Peer Support Sessions focused on each topic are also available (see website for details-  Muge)</a:t>
            </a:r>
            <a:endParaRPr lang="en-US" dirty="0">
              <a:cs typeface="Calibri"/>
            </a:endParaRPr>
          </a:p>
          <a:p>
            <a:pPr>
              <a:buClr>
                <a:schemeClr val="dk1"/>
              </a:buClr>
              <a:buSzPts val="1100"/>
            </a:pPr>
            <a:endParaRPr/>
          </a:p>
        </p:txBody>
      </p:sp>
      <p:sp>
        <p:nvSpPr>
          <p:cNvPr id="134" name="Google Shape;134;p10:notes"/>
          <p:cNvSpPr txBox="1">
            <a:spLocks noGrp="1"/>
          </p:cNvSpPr>
          <p:nvPr>
            <p:ph type="sldNum" idx="12"/>
          </p:nvPr>
        </p:nvSpPr>
        <p:spPr>
          <a:xfrm>
            <a:off x="3801260" y="8544229"/>
            <a:ext cx="2908033" cy="451254"/>
          </a:xfrm>
          <a:prstGeom prst="rect">
            <a:avLst/>
          </a:prstGeom>
          <a:noFill/>
          <a:ln>
            <a:noFill/>
          </a:ln>
        </p:spPr>
        <p:txBody>
          <a:bodyPr spcFirstLastPara="1" wrap="square" lIns="89734" tIns="44855" rIns="89734" bIns="44855" anchor="b" anchorCtr="0">
            <a:noAutofit/>
          </a:bodyPr>
          <a:lstStyle/>
          <a:p>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7621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53025-5023-6A12-89E1-4D9FF8DDB226}"/>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08F5E598-E9DD-50DE-28CA-18CF32EDBDB0}"/>
              </a:ext>
            </a:extLst>
          </p:cNvPr>
          <p:cNvSpPr txBox="1">
            <a:spLocks noGrp="1"/>
          </p:cNvSpPr>
          <p:nvPr>
            <p:ph type="body" sz="quarter" idx="1"/>
          </p:nvPr>
        </p:nvSpPr>
        <p:spPr/>
        <p:txBody>
          <a:bodyPr/>
          <a:lstStyle/>
          <a:p>
            <a:r>
              <a:rPr lang="en-US">
                <a:cs typeface="Calibri"/>
              </a:rPr>
              <a:t>Amanda</a:t>
            </a:r>
            <a:endParaRPr lang="en-US"/>
          </a:p>
          <a:p>
            <a:pPr lvl="0"/>
            <a:r>
              <a:rPr lang="en-US"/>
              <a:t>- You can contact us for a consultation or presentation through our toll free phone number, email address, or website listed on this slide.</a:t>
            </a:r>
            <a:endParaRPr lang="en-US">
              <a:cs typeface="Calibri"/>
            </a:endParaRPr>
          </a:p>
          <a:p>
            <a:pPr lvl="0"/>
            <a:r>
              <a:rPr lang="en-US"/>
              <a:t>- Our hours of operation are Monday through Friday 9am-5pm.</a:t>
            </a:r>
            <a:endParaRPr lang="en-US">
              <a:cs typeface="Calibri"/>
            </a:endParaRPr>
          </a:p>
          <a:p>
            <a:pPr lvl="0"/>
            <a:r>
              <a:rPr lang="en-US"/>
              <a:t>- The consultants assisting you with consultations or providing education are double and triple boarded academic CAPS, academic licensed clinical social workers specializing in pediatric and perinatal mental health, and certified MAT trainers.</a:t>
            </a:r>
            <a:endParaRPr lang="en-US">
              <a:cs typeface="Calibri"/>
            </a:endParaRPr>
          </a:p>
        </p:txBody>
      </p:sp>
      <p:sp>
        <p:nvSpPr>
          <p:cNvPr id="4" name="Slide Number Placeholder 3">
            <a:extLst>
              <a:ext uri="{FF2B5EF4-FFF2-40B4-BE49-F238E27FC236}">
                <a16:creationId xmlns:a16="http://schemas.microsoft.com/office/drawing/2014/main" id="{ACEF3E40-1C4E-E0E5-F016-62C8A9123860}"/>
              </a:ext>
            </a:extLst>
          </p:cNvPr>
          <p:cNvSpPr txBox="1"/>
          <p:nvPr/>
        </p:nvSpPr>
        <p:spPr>
          <a:xfrm>
            <a:off x="3936769" y="8772667"/>
            <a:ext cx="3011702" cy="463407"/>
          </a:xfrm>
          <a:prstGeom prst="rect">
            <a:avLst/>
          </a:prstGeom>
          <a:noFill/>
          <a:ln cap="flat">
            <a:noFill/>
          </a:ln>
        </p:spPr>
        <p:txBody>
          <a:bodyPr vert="horz" wrap="square" lIns="92485" tIns="46237" rIns="92485" bIns="46237" anchor="b" anchorCtr="0" compatLnSpc="1">
            <a:noAutofit/>
          </a:bodyPr>
          <a:lstStyle/>
          <a:p>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D9FD4FD-400B-4D58-ABFA-2B0232718074}"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657225" y="1123950"/>
            <a:ext cx="5397500" cy="3036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71084" y="4329117"/>
            <a:ext cx="5368677" cy="3542153"/>
          </a:xfrm>
          <a:prstGeom prst="rect">
            <a:avLst/>
          </a:prstGeom>
          <a:noFill/>
          <a:ln>
            <a:noFill/>
          </a:ln>
        </p:spPr>
        <p:txBody>
          <a:bodyPr spcFirstLastPara="1" wrap="square" lIns="89734" tIns="44855" rIns="89734" bIns="44855" anchor="t" anchorCtr="0">
            <a:noAutofit/>
          </a:bodyPr>
          <a:lstStyle/>
          <a:p>
            <a:pPr>
              <a:buClr>
                <a:schemeClr val="dk1"/>
              </a:buClr>
              <a:buSzPts val="1100"/>
            </a:pPr>
            <a:r>
              <a:rPr lang="en-US"/>
              <a:t>Amanda</a:t>
            </a:r>
          </a:p>
          <a:p>
            <a:pPr>
              <a:buClr>
                <a:schemeClr val="dk1"/>
              </a:buClr>
              <a:buSzPts val="1100"/>
            </a:pPr>
            <a:r>
              <a:rPr lang="en-US"/>
              <a:t>Here are the answers to several questions which we are frequently asked. </a:t>
            </a:r>
          </a:p>
          <a:p>
            <a:pPr>
              <a:buClr>
                <a:schemeClr val="dk1"/>
              </a:buClr>
              <a:buSzPts val="1100"/>
            </a:pPr>
            <a:endParaRPr lang="en-US"/>
          </a:p>
          <a:p>
            <a:pPr>
              <a:buClr>
                <a:schemeClr val="dk1"/>
              </a:buClr>
              <a:buSzPts val="1100"/>
            </a:pPr>
            <a:r>
              <a:rPr lang="en-US"/>
              <a:t>Can I refer my patients to Illinois </a:t>
            </a:r>
            <a:r>
              <a:rPr lang="en-US" err="1"/>
              <a:t>DocAssist</a:t>
            </a:r>
            <a:endParaRPr lang="en-US"/>
          </a:p>
          <a:p>
            <a:pPr>
              <a:buClr>
                <a:schemeClr val="dk1"/>
              </a:buClr>
              <a:buSzPts val="1100"/>
            </a:pPr>
            <a:r>
              <a:rPr lang="en-US"/>
              <a:t>Patients cannot be directly referred to Illinois </a:t>
            </a:r>
            <a:r>
              <a:rPr lang="en-US" err="1"/>
              <a:t>docAssit</a:t>
            </a:r>
            <a:r>
              <a:rPr lang="en-US"/>
              <a:t> for services, rather healthcare providers communicate with our psychiatric consultants directly to aid in addressing the mental health concerns of their patients. </a:t>
            </a:r>
          </a:p>
          <a:p>
            <a:pPr>
              <a:buClr>
                <a:schemeClr val="dk1"/>
              </a:buClr>
              <a:buSzPts val="1100"/>
            </a:pPr>
            <a:endParaRPr lang="en-US"/>
          </a:p>
          <a:p>
            <a:pPr>
              <a:buClr>
                <a:schemeClr val="dk1"/>
              </a:buClr>
              <a:buSzPts val="1100"/>
            </a:pPr>
            <a:r>
              <a:rPr lang="en-US"/>
              <a:t>Primary Care and other healthcare providers in the state of Illinois who are involved in the treatment of perinatal women and children can access our consultation services. All Illinois </a:t>
            </a:r>
            <a:r>
              <a:rPr lang="en-US" err="1"/>
              <a:t>DocAssist</a:t>
            </a:r>
            <a:r>
              <a:rPr lang="en-US"/>
              <a:t> services are free. </a:t>
            </a:r>
          </a:p>
          <a:p>
            <a:pPr>
              <a:buClr>
                <a:schemeClr val="dk1"/>
              </a:buClr>
              <a:buSzPts val="1100"/>
            </a:pPr>
            <a:endParaRPr lang="en-US"/>
          </a:p>
          <a:p>
            <a:pPr>
              <a:buClr>
                <a:schemeClr val="dk1"/>
              </a:buClr>
              <a:buSzPts val="1100"/>
            </a:pPr>
            <a:r>
              <a:rPr lang="en-US"/>
              <a:t>Consultation requests are responded to within one business day and often real time </a:t>
            </a:r>
            <a:r>
              <a:rPr lang="en-US" err="1"/>
              <a:t>consulytations</a:t>
            </a:r>
            <a:r>
              <a:rPr lang="en-US"/>
              <a:t> are available. </a:t>
            </a:r>
          </a:p>
          <a:p>
            <a:pPr>
              <a:buClr>
                <a:schemeClr val="dk1"/>
              </a:buClr>
              <a:buSzPts val="1100"/>
            </a:pPr>
            <a:endParaRPr lang="en-US"/>
          </a:p>
          <a:p>
            <a:pPr>
              <a:buClr>
                <a:schemeClr val="dk1"/>
              </a:buClr>
              <a:buSzPts val="1100"/>
            </a:pPr>
            <a:r>
              <a:rPr lang="en-US"/>
              <a:t>Consultation is provided by board certified psychiatrists  and licensed clinical social workers who are experts in the treatment of perinatal and pediatric psychiatric and substance abuse disorders. </a:t>
            </a:r>
          </a:p>
          <a:p>
            <a:pPr>
              <a:buClr>
                <a:schemeClr val="dk1"/>
              </a:buClr>
              <a:buSzPts val="1100"/>
            </a:pPr>
            <a:endParaRPr/>
          </a:p>
        </p:txBody>
      </p:sp>
      <p:sp>
        <p:nvSpPr>
          <p:cNvPr id="134" name="Google Shape;134;p10:notes"/>
          <p:cNvSpPr txBox="1">
            <a:spLocks noGrp="1"/>
          </p:cNvSpPr>
          <p:nvPr>
            <p:ph type="sldNum" idx="12"/>
          </p:nvPr>
        </p:nvSpPr>
        <p:spPr>
          <a:xfrm>
            <a:off x="3801260" y="8544229"/>
            <a:ext cx="2908033" cy="451254"/>
          </a:xfrm>
          <a:prstGeom prst="rect">
            <a:avLst/>
          </a:prstGeom>
          <a:noFill/>
          <a:ln>
            <a:noFill/>
          </a:ln>
        </p:spPr>
        <p:txBody>
          <a:bodyPr spcFirstLastPara="1" wrap="square" lIns="89734" tIns="44855" rIns="89734" bIns="44855" anchor="b" anchorCtr="0">
            <a:noAutofit/>
          </a:bodyPr>
          <a:lstStyle/>
          <a:p>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t>18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14DD960A-09FE-4AA4-903D-7C740927B968}"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8"/>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EDD7F1AD-4C2C-4574-9CE9-6B7F1756095C}"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2587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Any questions?</a:t>
            </a:r>
          </a:p>
        </p:txBody>
      </p:sp>
      <p:sp>
        <p:nvSpPr>
          <p:cNvPr id="4" name="Slide Number Placeholder 3"/>
          <p:cNvSpPr>
            <a:spLocks noGrp="1"/>
          </p:cNvSpPr>
          <p:nvPr>
            <p:ph type="sldNum" sz="quarter" idx="5"/>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14DD960A-09FE-4AA4-903D-7C740927B96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8"/>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EDD7F1AD-4C2C-4574-9CE9-6B7F1756095C}"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0949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this matters: Hospital teams are essential touchpoints for early identification and connection to care.</a:t>
            </a:r>
          </a:p>
          <a:p>
            <a:endParaRPr lang="en-US" dirty="0"/>
          </a:p>
        </p:txBody>
      </p:sp>
      <p:sp>
        <p:nvSpPr>
          <p:cNvPr id="4" name="Slide Number Placeholder 3"/>
          <p:cNvSpPr>
            <a:spLocks noGrp="1"/>
          </p:cNvSpPr>
          <p:nvPr>
            <p:ph type="sldNum" sz="quarter" idx="5"/>
          </p:nvPr>
        </p:nvSpPr>
        <p:spPr/>
        <p:txBody>
          <a:bodyPr/>
          <a:lstStyle/>
          <a:p>
            <a:fld id="{8E83A75A-6C44-4448-8BBF-4B6021CFF996}" type="slidenum">
              <a:rPr lang="en-US" smtClean="0"/>
              <a:t>2</a:t>
            </a:fld>
            <a:endParaRPr lang="en-US"/>
          </a:p>
        </p:txBody>
      </p:sp>
    </p:spTree>
    <p:extLst>
      <p:ext uri="{BB962C8B-B14F-4D97-AF65-F5344CB8AC3E}">
        <p14:creationId xmlns:p14="http://schemas.microsoft.com/office/powerpoint/2010/main" val="324105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21</a:t>
            </a:fld>
            <a:endParaRPr lang="en-US"/>
          </a:p>
        </p:txBody>
      </p:sp>
    </p:spTree>
    <p:extLst>
      <p:ext uri="{BB962C8B-B14F-4D97-AF65-F5344CB8AC3E}">
        <p14:creationId xmlns:p14="http://schemas.microsoft.com/office/powerpoint/2010/main" val="2752619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Available 24 hours a day, 7 days a week</a:t>
            </a:r>
          </a:p>
          <a:p>
            <a:pPr>
              <a:lnSpc>
                <a:spcPct val="90000"/>
              </a:lnSpc>
            </a:pPr>
            <a:r>
              <a:rPr lang="en-US" altLang="en-US" dirty="0"/>
              <a:t>Staffed by licensed mental health professionals</a:t>
            </a:r>
          </a:p>
          <a:p>
            <a:pPr>
              <a:lnSpc>
                <a:spcPct val="90000"/>
              </a:lnSpc>
            </a:pPr>
            <a:r>
              <a:rPr lang="en-US" altLang="en-US" dirty="0"/>
              <a:t>Capacity to serve callers in any language via use of interpretive service line</a:t>
            </a:r>
          </a:p>
          <a:p>
            <a:pPr>
              <a:lnSpc>
                <a:spcPct val="90000"/>
              </a:lnSpc>
            </a:pPr>
            <a:r>
              <a:rPr lang="en-US" altLang="en-US" dirty="0"/>
              <a:t>Free and confidential</a:t>
            </a:r>
          </a:p>
          <a:p>
            <a:pPr>
              <a:lnSpc>
                <a:spcPct val="90000"/>
              </a:lnSpc>
            </a:pPr>
            <a:r>
              <a:rPr lang="en-US" altLang="en-US" dirty="0"/>
              <a:t>Operates via state-of-the-art call routing technology (RACF)</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EA4DCC-FCC0-48BF-92B8-ECAC7A33CE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40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EA4DCC-FCC0-48BF-92B8-ECAC7A33CE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34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EA4DCC-FCC0-48BF-92B8-ECAC7A33CE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69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EA4DCC-FCC0-48BF-92B8-ECAC7A33CE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61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Qualitative study of 51 women</a:t>
            </a:r>
          </a:p>
        </p:txBody>
      </p:sp>
      <p:sp>
        <p:nvSpPr>
          <p:cNvPr id="4" name="Slide Number Placeholder 3"/>
          <p:cNvSpPr>
            <a:spLocks noGrp="1"/>
          </p:cNvSpPr>
          <p:nvPr>
            <p:ph type="sldNum" sz="quarter" idx="5"/>
          </p:nvPr>
        </p:nvSpPr>
        <p:spPr/>
        <p:txBody>
          <a:bodyPr/>
          <a:lstStyle>
            <a:lvl1pPr defTabSz="931863">
              <a:defRPr sz="2400">
                <a:solidFill>
                  <a:schemeClr val="tx1"/>
                </a:solidFill>
                <a:latin typeface="Arial" panose="020B0604020202020204" pitchFamily="34" charset="0"/>
                <a:ea typeface="ヒラギノ角ゴ Pro W3" pitchFamily="116" charset="-128"/>
              </a:defRPr>
            </a:lvl1pPr>
            <a:lvl2pPr marL="742950" indent="-285750" defTabSz="931863">
              <a:defRPr sz="2400">
                <a:solidFill>
                  <a:schemeClr val="tx1"/>
                </a:solidFill>
                <a:latin typeface="Arial" panose="020B0604020202020204" pitchFamily="34" charset="0"/>
                <a:ea typeface="ヒラギノ角ゴ Pro W3" pitchFamily="116" charset="-128"/>
              </a:defRPr>
            </a:lvl2pPr>
            <a:lvl3pPr marL="1143000" indent="-228600" defTabSz="931863">
              <a:defRPr sz="2400">
                <a:solidFill>
                  <a:schemeClr val="tx1"/>
                </a:solidFill>
                <a:latin typeface="Arial" panose="020B0604020202020204" pitchFamily="34" charset="0"/>
                <a:ea typeface="ヒラギノ角ゴ Pro W3" pitchFamily="116" charset="-128"/>
              </a:defRPr>
            </a:lvl3pPr>
            <a:lvl4pPr marL="1600200" indent="-228600" defTabSz="931863">
              <a:defRPr sz="2400">
                <a:solidFill>
                  <a:schemeClr val="tx1"/>
                </a:solidFill>
                <a:latin typeface="Arial" panose="020B0604020202020204" pitchFamily="34" charset="0"/>
                <a:ea typeface="ヒラギノ角ゴ Pro W3" pitchFamily="116" charset="-128"/>
              </a:defRPr>
            </a:lvl4pPr>
            <a:lvl5pPr marL="2057400" indent="-228600" defTabSz="931863">
              <a:defRPr sz="2400">
                <a:solidFill>
                  <a:schemeClr val="tx1"/>
                </a:solidFill>
                <a:latin typeface="Arial" panose="020B0604020202020204" pitchFamily="34" charset="0"/>
                <a:ea typeface="ヒラギノ角ゴ Pro W3" pitchFamily="116"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116"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116"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116"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116"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F91B228B-F938-4726-8C27-9F3C868919C3}" type="slidenum">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116"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116" charset="-128"/>
              <a:cs typeface="+mn-cs"/>
            </a:endParaRPr>
          </a:p>
        </p:txBody>
      </p:sp>
    </p:spTree>
    <p:extLst>
      <p:ext uri="{BB962C8B-B14F-4D97-AF65-F5344CB8AC3E}">
        <p14:creationId xmlns:p14="http://schemas.microsoft.com/office/powerpoint/2010/main" val="2236307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34</a:t>
            </a:fld>
            <a:endParaRPr lang="en-US"/>
          </a:p>
        </p:txBody>
      </p:sp>
    </p:spTree>
    <p:extLst>
      <p:ext uri="{BB962C8B-B14F-4D97-AF65-F5344CB8AC3E}">
        <p14:creationId xmlns:p14="http://schemas.microsoft.com/office/powerpoint/2010/main" val="422133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3A75A-6C44-4448-8BBF-4B6021CFF996}" type="slidenum">
              <a:rPr lang="en-US" smtClean="0"/>
              <a:t>38</a:t>
            </a:fld>
            <a:endParaRPr lang="en-US"/>
          </a:p>
        </p:txBody>
      </p:sp>
    </p:spTree>
    <p:extLst>
      <p:ext uri="{BB962C8B-B14F-4D97-AF65-F5344CB8AC3E}">
        <p14:creationId xmlns:p14="http://schemas.microsoft.com/office/powerpoint/2010/main" val="342209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C86C32-3E76-4CEE-8199-F0A60EDE8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315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C86C32-3E76-4CEE-8199-F0A60EDE8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84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3A75A-6C44-4448-8BBF-4B6021CFF996}" type="slidenum">
              <a:rPr lang="en-US" smtClean="0"/>
              <a:t>3</a:t>
            </a:fld>
            <a:endParaRPr lang="en-US"/>
          </a:p>
        </p:txBody>
      </p:sp>
    </p:spTree>
    <p:extLst>
      <p:ext uri="{BB962C8B-B14F-4D97-AF65-F5344CB8AC3E}">
        <p14:creationId xmlns:p14="http://schemas.microsoft.com/office/powerpoint/2010/main" val="913377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490C2-7C91-C143-8C99-540B81EFB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713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490C2-7C91-C143-8C99-540B81EFB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37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DOPP</a:t>
            </a:r>
          </a:p>
          <a:p>
            <a:r>
              <a:rPr lang="en-US" dirty="0"/>
              <a:t>1.</a:t>
            </a:r>
          </a:p>
          <a:p>
            <a:pPr marL="171450" indent="-171450">
              <a:buFont typeface="Arial"/>
              <a:buChar char="•"/>
            </a:pPr>
            <a:r>
              <a:rPr lang="en-US" dirty="0"/>
              <a:t>We manage the Drug Overdose Prevention Program (DOPP) under the Substance Use Disorder Act, providing free Narcan (a form of naloxone) through the Access Narcan program for distribution. </a:t>
            </a:r>
            <a:endParaRPr lang="en-US" dirty="0">
              <a:cs typeface="Calibri"/>
            </a:endParaRPr>
          </a:p>
          <a:p>
            <a:pPr marL="171450" indent="-171450">
              <a:buFont typeface="Arial"/>
              <a:buChar char="•"/>
            </a:pPr>
            <a:r>
              <a:rPr lang="en-US" dirty="0"/>
              <a:t>Naloxone is a life-saving medication for opioid overdose reversal. </a:t>
            </a:r>
            <a:endParaRPr lang="en-US" dirty="0">
              <a:cs typeface="Calibri"/>
            </a:endParaRPr>
          </a:p>
          <a:p>
            <a:r>
              <a:rPr lang="en-US" dirty="0"/>
              <a:t>2.</a:t>
            </a:r>
          </a:p>
          <a:p>
            <a:pPr marL="171450" indent="-171450">
              <a:buFont typeface="Arial"/>
              <a:buChar char="•"/>
            </a:pPr>
            <a:r>
              <a:rPr lang="en-US" dirty="0"/>
              <a:t>These programs are essential for ending the overdose crisis in Illinois by ensuring naloxone and overdose prevention knowledge are readily available. </a:t>
            </a:r>
            <a:endParaRPr lang="en-US" dirty="0">
              <a:cs typeface="Calibri" panose="020F0502020204030204"/>
            </a:endParaRPr>
          </a:p>
          <a:p>
            <a:pPr marL="171450" indent="-171450">
              <a:buFont typeface="Arial"/>
              <a:buChar char="•"/>
            </a:pPr>
            <a:r>
              <a:rPr lang="en-US" dirty="0"/>
              <a:t>Organizations (except pharmacies) using the Illinois Department of Public Health Naloxone Standing Order must enroll in DOPP. </a:t>
            </a:r>
            <a:endParaRPr lang="en-US" dirty="0">
              <a:cs typeface="Calibri"/>
            </a:endParaRPr>
          </a:p>
          <a:p>
            <a:pPr marL="171450" indent="-171450">
              <a:buFont typeface="Arial"/>
              <a:buChar char="•"/>
            </a:pPr>
            <a:r>
              <a:rPr lang="en-US" dirty="0"/>
              <a:t>We encourage all organizations, even those with their own standing orders, to enroll in DOPP for enhanced coordination and support. </a:t>
            </a:r>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490C2-7C91-C143-8C99-540B81EFB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631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3A75A-6C44-4448-8BBF-4B6021CFF996}" type="slidenum">
              <a:rPr lang="en-US" smtClean="0"/>
              <a:t>47</a:t>
            </a:fld>
            <a:endParaRPr lang="en-US"/>
          </a:p>
        </p:txBody>
      </p:sp>
    </p:spTree>
    <p:extLst>
      <p:ext uri="{BB962C8B-B14F-4D97-AF65-F5344CB8AC3E}">
        <p14:creationId xmlns:p14="http://schemas.microsoft.com/office/powerpoint/2010/main" val="3203584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Slide 21 be </a:t>
            </a:r>
            <a:r>
              <a:rPr lang="en-US" baseline="0" dirty="0"/>
              <a:t>in another section (by slide 16) and let slide 19 and 20 be the tips unless the reflection slide is more of an end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490C2-7C91-C143-8C99-540B81EFB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6" name="Google Shape;15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7" name="Google Shape;15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ABDF60-4CD6-43E0-B427-59534C887737}" type="slidenum">
              <a:rPr lang="en-US" smtClean="0"/>
              <a:t>5</a:t>
            </a:fld>
            <a:endParaRPr lang="en-US"/>
          </a:p>
        </p:txBody>
      </p:sp>
    </p:spTree>
    <p:extLst>
      <p:ext uri="{BB962C8B-B14F-4D97-AF65-F5344CB8AC3E}">
        <p14:creationId xmlns:p14="http://schemas.microsoft.com/office/powerpoint/2010/main" val="9309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14DD960A-09FE-4AA4-903D-7C740927B968}"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8"/>
          </p:nvPr>
        </p:nvSpPr>
        <p:spPr/>
        <p:txBody>
          <a:bodyPr/>
          <a:lstStyle/>
          <a:p>
            <a:pPr marL="0" marR="0" lvl="0" indent="0" algn="r" defTabSz="897484" rtl="0" eaLnBrk="1" fontAlgn="auto" latinLnBrk="0" hangingPunct="1">
              <a:lnSpc>
                <a:spcPct val="100000"/>
              </a:lnSpc>
              <a:spcBef>
                <a:spcPts val="0"/>
              </a:spcBef>
              <a:spcAft>
                <a:spcPts val="0"/>
              </a:spcAft>
              <a:buClrTx/>
              <a:buSzTx/>
              <a:buFontTx/>
              <a:buNone/>
              <a:tabLst/>
              <a:defRPr/>
            </a:pPr>
            <a:fld id="{EDD7F1AD-4C2C-4574-9CE9-6B7F1756095C}"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3762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77243-2956-0FC7-A36F-337501A21B7A}"/>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D35DE23E-FF71-07FB-7673-A54838C8F1C3}"/>
              </a:ext>
            </a:extLst>
          </p:cNvPr>
          <p:cNvSpPr txBox="1">
            <a:spLocks noGrp="1"/>
          </p:cNvSpPr>
          <p:nvPr>
            <p:ph type="body" sz="quarter" idx="1"/>
          </p:nvPr>
        </p:nvSpPr>
        <p:spPr/>
        <p:txBody>
          <a:bodyPr/>
          <a:lstStyle/>
          <a:p>
            <a:r>
              <a:rPr lang="en-US" dirty="0">
                <a:ea typeface="Calibri"/>
                <a:cs typeface="Calibri"/>
              </a:rPr>
              <a:t>Diane slides 2-13</a:t>
            </a:r>
            <a:endParaRPr lang="en-US" dirty="0"/>
          </a:p>
          <a:p>
            <a:pPr lvl="0"/>
            <a:r>
              <a:rPr lang="en-US" dirty="0"/>
              <a:t>- As Illinois </a:t>
            </a:r>
            <a:r>
              <a:rPr lang="en-US" dirty="0" err="1"/>
              <a:t>DocAssist</a:t>
            </a:r>
            <a:r>
              <a:rPr lang="en-US" dirty="0"/>
              <a:t> presenters, we have no relevant conflict of interest to report.</a:t>
            </a:r>
            <a:endParaRPr lang="en-US">
              <a:ea typeface="Calibri"/>
              <a:cs typeface="Calibri"/>
            </a:endParaRPr>
          </a:p>
        </p:txBody>
      </p:sp>
      <p:sp>
        <p:nvSpPr>
          <p:cNvPr id="4" name="Slide Number Placeholder 3">
            <a:extLst>
              <a:ext uri="{FF2B5EF4-FFF2-40B4-BE49-F238E27FC236}">
                <a16:creationId xmlns:a16="http://schemas.microsoft.com/office/drawing/2014/main" id="{50319966-34B2-949A-A06A-69CF418D720C}"/>
              </a:ext>
            </a:extLst>
          </p:cNvPr>
          <p:cNvSpPr txBox="1"/>
          <p:nvPr/>
        </p:nvSpPr>
        <p:spPr>
          <a:xfrm>
            <a:off x="3936769" y="8772667"/>
            <a:ext cx="3011702" cy="463407"/>
          </a:xfrm>
          <a:prstGeom prst="rect">
            <a:avLst/>
          </a:prstGeom>
          <a:noFill/>
          <a:ln cap="flat">
            <a:noFill/>
          </a:ln>
        </p:spPr>
        <p:txBody>
          <a:bodyPr vert="horz" wrap="square" lIns="92485" tIns="46237" rIns="92485" bIns="46237" anchor="b" anchorCtr="0" compatLnSpc="1">
            <a:noAutofit/>
          </a:bodyPr>
          <a:lstStyle/>
          <a:p>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FA953D4-7585-4A30-928F-665B30EC5CA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57225" y="1123950"/>
            <a:ext cx="5397500" cy="3036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71084" y="4329117"/>
            <a:ext cx="5368677" cy="3542153"/>
          </a:xfrm>
          <a:prstGeom prst="rect">
            <a:avLst/>
          </a:prstGeom>
          <a:noFill/>
          <a:ln>
            <a:noFill/>
          </a:ln>
        </p:spPr>
        <p:txBody>
          <a:bodyPr spcFirstLastPara="1" wrap="square" lIns="89734" tIns="44855" rIns="89734" bIns="44855" anchor="t" anchorCtr="0">
            <a:noAutofit/>
          </a:bodyPr>
          <a:lstStyle/>
          <a:p>
            <a:pPr>
              <a:buClr>
                <a:schemeClr val="dk1"/>
              </a:buClr>
              <a:buSzPts val="1100"/>
            </a:pPr>
            <a:r>
              <a:rPr lang="en-US"/>
              <a:t>Diane</a:t>
            </a:r>
          </a:p>
          <a:p>
            <a:pPr>
              <a:buSzPts val="1100"/>
            </a:pPr>
            <a:r>
              <a:rPr lang="en-US"/>
              <a:t>To achieve our mission we provide psychiatric  case based telephone consultation focused on….</a:t>
            </a:r>
            <a:endParaRPr lang="en-US">
              <a:cs typeface="Calibri"/>
            </a:endParaRPr>
          </a:p>
          <a:p>
            <a:pPr>
              <a:buClr>
                <a:schemeClr val="dk1"/>
              </a:buClr>
              <a:buSzPts val="1100"/>
            </a:pPr>
            <a:endParaRPr lang="en-US"/>
          </a:p>
          <a:p>
            <a:pPr>
              <a:buClr>
                <a:schemeClr val="dk1"/>
              </a:buClr>
              <a:buSzPts val="1100"/>
            </a:pPr>
            <a:r>
              <a:rPr lang="en-US"/>
              <a:t>We also provide researched and vetted community referral resources such as psychotherapy, support groups and psychiatric treatment options. We include wait times and eligibility criteria with consideration to insurance so that as the healthcare provider you can make an informed decision with your patient for the best possible treatment plan. </a:t>
            </a:r>
          </a:p>
          <a:p>
            <a:pPr>
              <a:buClr>
                <a:schemeClr val="dk1"/>
              </a:buClr>
              <a:buSzPts val="1100"/>
            </a:pPr>
            <a:endParaRPr lang="en-US"/>
          </a:p>
          <a:p>
            <a:pPr>
              <a:buClr>
                <a:schemeClr val="dk1"/>
              </a:buClr>
              <a:buSzPts val="1100"/>
            </a:pPr>
            <a:r>
              <a:rPr lang="en-US"/>
              <a:t>We offer educational events such as workshops and case consultation rounds to groups of providers</a:t>
            </a:r>
          </a:p>
          <a:p>
            <a:pPr>
              <a:buClr>
                <a:schemeClr val="dk1"/>
              </a:buClr>
              <a:buSzPts val="1100"/>
            </a:pPr>
            <a:endParaRPr lang="en-US"/>
          </a:p>
          <a:p>
            <a:pPr>
              <a:buClr>
                <a:schemeClr val="dk1"/>
              </a:buClr>
              <a:buSzPts val="1100"/>
            </a:pPr>
            <a:r>
              <a:rPr lang="en-US"/>
              <a:t>On our website you can find resources and information on pediatric and perinatal mental health topics. We offer medication charts an treatment decision  algorithms and this is also where you can find our recorded webinars. </a:t>
            </a:r>
          </a:p>
          <a:p>
            <a:pPr>
              <a:buClr>
                <a:schemeClr val="dk1"/>
              </a:buClr>
              <a:buSzPts val="1100"/>
            </a:pPr>
            <a:endParaRPr lang="en-US"/>
          </a:p>
          <a:p>
            <a:pPr>
              <a:buClr>
                <a:schemeClr val="dk1"/>
              </a:buClr>
              <a:buSzPts val="1100"/>
            </a:pPr>
            <a:r>
              <a:rPr lang="en-US"/>
              <a:t>We also offer Monthly educational e -newsletters to providers who sign up for our mailing list and regular informational social media posts. </a:t>
            </a:r>
            <a:endParaRPr/>
          </a:p>
        </p:txBody>
      </p:sp>
      <p:sp>
        <p:nvSpPr>
          <p:cNvPr id="127" name="Google Shape;127;p9:notes"/>
          <p:cNvSpPr txBox="1">
            <a:spLocks noGrp="1"/>
          </p:cNvSpPr>
          <p:nvPr>
            <p:ph type="sldNum" idx="12"/>
          </p:nvPr>
        </p:nvSpPr>
        <p:spPr>
          <a:xfrm>
            <a:off x="3801260" y="8544229"/>
            <a:ext cx="2908033" cy="451254"/>
          </a:xfrm>
          <a:prstGeom prst="rect">
            <a:avLst/>
          </a:prstGeom>
          <a:noFill/>
          <a:ln>
            <a:noFill/>
          </a:ln>
        </p:spPr>
        <p:txBody>
          <a:bodyPr spcFirstLastPara="1" wrap="square" lIns="89734" tIns="44855" rIns="89734" bIns="44855" anchor="b" anchorCtr="0">
            <a:noAutofit/>
          </a:bodyPr>
          <a:lstStyle/>
          <a:p>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897484" rtl="0" eaLnBrk="1" fontAlgn="auto" latinLnBrk="0" hangingPunct="1">
                <a:lnSpc>
                  <a:spcPct val="100000"/>
                </a:lnSpc>
                <a:spcBef>
                  <a:spcPts val="0"/>
                </a:spcBef>
                <a:spcAft>
                  <a:spcPts val="0"/>
                </a:spcAft>
                <a:buClr>
                  <a:srgbClr val="000000"/>
                </a:buClr>
                <a:buSzPts val="1200"/>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8DF5D-C0C8-A4CE-9607-CA9ADC80D8AC}"/>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2CC2F802-C1F2-E5AC-B6C2-385E13C88292}"/>
              </a:ext>
            </a:extLst>
          </p:cNvPr>
          <p:cNvSpPr txBox="1">
            <a:spLocks noGrp="1"/>
          </p:cNvSpPr>
          <p:nvPr>
            <p:ph type="body" sz="quarter" idx="1"/>
          </p:nvPr>
        </p:nvSpPr>
        <p:spPr/>
        <p:txBody>
          <a:bodyPr/>
          <a:lstStyle/>
          <a:p>
            <a:pPr lvl="0"/>
            <a:r>
              <a:rPr lang="en-US">
                <a:ea typeface="MS PGothic"/>
              </a:rPr>
              <a:t>- Illinois DocAssist provides psychiatric phone consultations directly to health care providers, but does not take over the care or management of patients.</a:t>
            </a:r>
          </a:p>
          <a:p>
            <a:pPr lvl="0"/>
            <a:r>
              <a:rPr lang="en-US">
                <a:ea typeface="MS PGothic"/>
              </a:rPr>
              <a:t>- Callers may ask about behavioral health issues, mental health problems, and substance use issues as a general topic or in regard to a specific patient.</a:t>
            </a:r>
            <a:endParaRPr lang="en-US">
              <a:ea typeface="MS PGothic"/>
              <a:cs typeface="Calibri"/>
            </a:endParaRPr>
          </a:p>
          <a:p>
            <a:pPr lvl="0"/>
            <a:r>
              <a:rPr lang="en-US">
                <a:ea typeface="MS PGothic"/>
              </a:rPr>
              <a:t>- Medication questions are the most frequent type of consultation for prescribers. </a:t>
            </a:r>
          </a:p>
          <a:p>
            <a:pPr lvl="0"/>
            <a:r>
              <a:rPr lang="en-US">
                <a:ea typeface="MS PGothic"/>
              </a:rPr>
              <a:t>- Consultants have a wealth of information to provide about therapeutic interventions health care providers can do during a short office visit</a:t>
            </a:r>
            <a:endParaRPr lang="en-US">
              <a:ea typeface="MS PGothic"/>
              <a:cs typeface="Calibri"/>
            </a:endParaRPr>
          </a:p>
          <a:p>
            <a:pPr lvl="0"/>
            <a:r>
              <a:rPr lang="en-US">
                <a:ea typeface="MS PGothic"/>
              </a:rPr>
              <a:t>- Consultations always provide some psychiatric education specific for health care providers to enhance their scope of practice but not turn them into psychiatrists</a:t>
            </a:r>
            <a:endParaRPr lang="en-US">
              <a:ea typeface="MS PGothic"/>
              <a:cs typeface="Calibri"/>
            </a:endParaRPr>
          </a:p>
          <a:p>
            <a:pPr lvl="0"/>
            <a:r>
              <a:rPr lang="en-US">
                <a:ea typeface="MS PGothic"/>
              </a:rPr>
              <a:t>- The consultation process takes some time so it is recommended that the caller reserves at least 10-15 minutes for the phone call</a:t>
            </a:r>
            <a:endParaRPr lang="en-US">
              <a:ea typeface="MS PGothic"/>
              <a:cs typeface="Calibri"/>
            </a:endParaRPr>
          </a:p>
          <a:p>
            <a:pPr lvl="0"/>
            <a:r>
              <a:rPr lang="en-US">
                <a:ea typeface="MS PGothic"/>
              </a:rPr>
              <a:t>- Consultations are clinician to clinician communication; it is not effective to have office staff call and ask us to help you if you do not talk to us; we do not talk to patients or families</a:t>
            </a:r>
            <a:endParaRPr lang="en-US">
              <a:ea typeface="MS PGothic"/>
              <a:cs typeface="Calibri"/>
            </a:endParaRPr>
          </a:p>
          <a:p>
            <a:pPr lvl="0"/>
            <a:r>
              <a:rPr lang="en-US">
                <a:ea typeface="MS PGothic"/>
              </a:rPr>
              <a:t>- Consultations can be generated through a phone call, email, or website consultation form. They can be real time or scheduled to suit your needs.</a:t>
            </a:r>
            <a:endParaRPr lang="en-US">
              <a:ea typeface="MS PGothic"/>
              <a:cs typeface="Calibri"/>
            </a:endParaRPr>
          </a:p>
          <a:p>
            <a:pPr lvl="0"/>
            <a:r>
              <a:rPr lang="en-US">
                <a:ea typeface="MS PGothic"/>
              </a:rPr>
              <a:t>- Consultants will make a follow-up call with your permission, and will recommend it for complicated cases and long referral wait times. There is no limit to follow up calls.</a:t>
            </a:r>
            <a:endParaRPr lang="en-US">
              <a:ea typeface="MS PGothic"/>
              <a:cs typeface="Calibri"/>
            </a:endParaRPr>
          </a:p>
          <a:p>
            <a:pPr lvl="0"/>
            <a:r>
              <a:rPr lang="en-US">
                <a:ea typeface="MS PGothic"/>
              </a:rPr>
              <a:t>- Unless the caller indicates otherwise, the same consultant will follow up with you for a particular case.</a:t>
            </a:r>
            <a:endParaRPr lang="en-US">
              <a:ea typeface="MS PGothic"/>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41454B34-7E80-6B3B-04A5-C1EEDF396924}"/>
              </a:ext>
            </a:extLst>
          </p:cNvPr>
          <p:cNvSpPr txBox="1"/>
          <p:nvPr/>
        </p:nvSpPr>
        <p:spPr>
          <a:xfrm>
            <a:off x="3936769" y="8772667"/>
            <a:ext cx="3011702" cy="463407"/>
          </a:xfrm>
          <a:prstGeom prst="rect">
            <a:avLst/>
          </a:prstGeom>
          <a:noFill/>
          <a:ln cap="flat">
            <a:noFill/>
          </a:ln>
        </p:spPr>
        <p:txBody>
          <a:bodyPr vert="horz" wrap="square" lIns="92485" tIns="46237" rIns="92485" bIns="46237" anchor="b" anchorCtr="0" compatLnSpc="1">
            <a:noAutofit/>
          </a:bodyPr>
          <a:lstStyle/>
          <a:p>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933B557-7442-E64E-8C3D-4B47F15E85DA}"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8974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9</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6.sv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46.sv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6.svg"/></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8.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8.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6.svg"/></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7.svg"/></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2.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1.bin"/><Relationship Id="rId5" Type="http://schemas.openxmlformats.org/officeDocument/2006/relationships/image" Target="../media/image51.emf"/><Relationship Id="rId4" Type="http://schemas.openxmlformats.org/officeDocument/2006/relationships/oleObject" Target="../embeddings/oleObject2.bin"/></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6.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8.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8.jpeg"/><Relationship Id="rId1" Type="http://schemas.openxmlformats.org/officeDocument/2006/relationships/slideMaster" Target="../slideMasters/slideMaster2.xml"/><Relationship Id="rId4" Type="http://schemas.openxmlformats.org/officeDocument/2006/relationships/image" Target="../media/image59.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Master" Target="../slideMasters/slideMaster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5.jpeg"/><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6.jpeg"/><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7.jpeg"/><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8.jpeg"/><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9.png"/><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2.png"/><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2.png"/><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jpeg"/><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jpeg"/><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jpeg"/><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5.jpeg"/><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jpeg"/><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jpeg"/><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6.jpeg"/><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Master" Target="../slideMasters/slideMaster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sp>
        <p:nvSpPr>
          <p:cNvPr id="15" name="Google Shape;15;p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a:spLocks noGrp="1"/>
          </p:cNvSpPr>
          <p:nvPr>
            <p:ph type="pic" idx="2"/>
          </p:nvPr>
        </p:nvSpPr>
        <p:spPr>
          <a:xfrm>
            <a:off x="7118684" y="233915"/>
            <a:ext cx="5073316" cy="5943600"/>
          </a:xfrm>
          <a:prstGeom prst="rect">
            <a:avLst/>
          </a:prstGeom>
          <a:noFill/>
          <a:ln>
            <a:noFill/>
          </a:ln>
        </p:spPr>
      </p:sp>
      <p:grpSp>
        <p:nvGrpSpPr>
          <p:cNvPr id="19" name="Google Shape;19;p2"/>
          <p:cNvGrpSpPr/>
          <p:nvPr/>
        </p:nvGrpSpPr>
        <p:grpSpPr>
          <a:xfrm>
            <a:off x="0" y="5020348"/>
            <a:ext cx="12192000" cy="1837653"/>
            <a:chOff x="0" y="5020348"/>
            <a:chExt cx="12192000" cy="1837653"/>
          </a:xfrm>
        </p:grpSpPr>
        <p:sp>
          <p:nvSpPr>
            <p:cNvPr id="20" name="Google Shape;20;p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 name="Google Shape;22;p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12"/>
        <p:cNvGrpSpPr/>
        <p:nvPr/>
      </p:nvGrpSpPr>
      <p:grpSpPr>
        <a:xfrm>
          <a:off x="0" y="0"/>
          <a:ext cx="0" cy="0"/>
          <a:chOff x="0" y="0"/>
          <a:chExt cx="0" cy="0"/>
        </a:xfrm>
      </p:grpSpPr>
      <p:sp>
        <p:nvSpPr>
          <p:cNvPr id="113" name="Google Shape;113;p1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 name="Google Shape;117;p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 name="Google Shape;118;p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9" name="Google Shape;119;p12"/>
          <p:cNvGrpSpPr/>
          <p:nvPr/>
        </p:nvGrpSpPr>
        <p:grpSpPr>
          <a:xfrm>
            <a:off x="7191542" y="1"/>
            <a:ext cx="5000459" cy="1425992"/>
            <a:chOff x="7191542" y="1"/>
            <a:chExt cx="5000459" cy="1425992"/>
          </a:xfrm>
        </p:grpSpPr>
        <p:pic>
          <p:nvPicPr>
            <p:cNvPr id="120" name="Google Shape;120;p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1" name="Google Shape;121;p12"/>
            <p:cNvGrpSpPr/>
            <p:nvPr/>
          </p:nvGrpSpPr>
          <p:grpSpPr>
            <a:xfrm>
              <a:off x="7191542" y="1"/>
              <a:ext cx="5000459" cy="1425992"/>
              <a:chOff x="7186272" y="0"/>
              <a:chExt cx="5005729" cy="1427495"/>
            </a:xfrm>
          </p:grpSpPr>
          <p:sp>
            <p:nvSpPr>
              <p:cNvPr id="122" name="Google Shape;122;p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24" name="Google Shape;124;p1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019"/>
        <p:cNvGrpSpPr/>
        <p:nvPr/>
      </p:nvGrpSpPr>
      <p:grpSpPr>
        <a:xfrm>
          <a:off x="0" y="0"/>
          <a:ext cx="0" cy="0"/>
          <a:chOff x="0" y="0"/>
          <a:chExt cx="0" cy="0"/>
        </a:xfrm>
      </p:grpSpPr>
      <p:sp>
        <p:nvSpPr>
          <p:cNvPr id="1020" name="Google Shape;1020;p103"/>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021" name="Google Shape;1021;p1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45967" y="408518"/>
            <a:ext cx="3706284" cy="1813983"/>
          </a:xfrm>
          <a:prstGeom prst="rect">
            <a:avLst/>
          </a:prstGeom>
          <a:noFill/>
          <a:ln>
            <a:noFill/>
          </a:ln>
        </p:spPr>
      </p:pic>
      <p:grpSp>
        <p:nvGrpSpPr>
          <p:cNvPr id="1022" name="Google Shape;1022;p103"/>
          <p:cNvGrpSpPr/>
          <p:nvPr/>
        </p:nvGrpSpPr>
        <p:grpSpPr>
          <a:xfrm>
            <a:off x="0" y="0"/>
            <a:ext cx="1862667" cy="6629400"/>
            <a:chOff x="-15876" y="0"/>
            <a:chExt cx="1927803" cy="6858000"/>
          </a:xfrm>
        </p:grpSpPr>
        <p:sp>
          <p:nvSpPr>
            <p:cNvPr id="1023" name="Google Shape;1023;p103"/>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024" name="Google Shape;1024;p10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876" y="0"/>
              <a:ext cx="1927803" cy="6858000"/>
            </a:xfrm>
            <a:prstGeom prst="rect">
              <a:avLst/>
            </a:prstGeom>
            <a:solidFill>
              <a:schemeClr val="dk2"/>
            </a:solidFill>
            <a:ln>
              <a:noFill/>
            </a:ln>
          </p:spPr>
        </p:pic>
      </p:grpSp>
      <p:sp>
        <p:nvSpPr>
          <p:cNvPr id="1025" name="Google Shape;1025;p103"/>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026" name="Google Shape;1026;p103"/>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103"/>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8" name="Google Shape;1028;p103"/>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p:spTree>
      <p:nvGrpSpPr>
        <p:cNvPr id="1" name="Shape 1029"/>
        <p:cNvGrpSpPr/>
        <p:nvPr/>
      </p:nvGrpSpPr>
      <p:grpSpPr>
        <a:xfrm>
          <a:off x="0" y="0"/>
          <a:ext cx="0" cy="0"/>
          <a:chOff x="0" y="0"/>
          <a:chExt cx="0" cy="0"/>
        </a:xfrm>
      </p:grpSpPr>
      <p:sp>
        <p:nvSpPr>
          <p:cNvPr id="1030" name="Google Shape;1030;p104"/>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31" name="Google Shape;1031;p104"/>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2" name="Google Shape;1032;p104"/>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3" name="Google Shape;1033;p104"/>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4" name="Google Shape;1034;p10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67">
                <a:solidFill>
                  <a:schemeClr val="lt1"/>
                </a:solidFill>
                <a:latin typeface="Calibri"/>
                <a:ea typeface="Calibri"/>
                <a:cs typeface="Calibri"/>
                <a:sym typeface="Calibri"/>
              </a:defRPr>
            </a:lvl1pPr>
            <a:lvl2pPr marL="0" marR="0" lvl="1" indent="0" algn="r">
              <a:spcBef>
                <a:spcPts val="0"/>
              </a:spcBef>
              <a:buNone/>
              <a:defRPr sz="1467">
                <a:solidFill>
                  <a:schemeClr val="lt1"/>
                </a:solidFill>
                <a:latin typeface="Calibri"/>
                <a:ea typeface="Calibri"/>
                <a:cs typeface="Calibri"/>
                <a:sym typeface="Calibri"/>
              </a:defRPr>
            </a:lvl2pPr>
            <a:lvl3pPr marL="0" marR="0" lvl="2" indent="0" algn="r">
              <a:spcBef>
                <a:spcPts val="0"/>
              </a:spcBef>
              <a:buNone/>
              <a:defRPr sz="1467">
                <a:solidFill>
                  <a:schemeClr val="lt1"/>
                </a:solidFill>
                <a:latin typeface="Calibri"/>
                <a:ea typeface="Calibri"/>
                <a:cs typeface="Calibri"/>
                <a:sym typeface="Calibri"/>
              </a:defRPr>
            </a:lvl3pPr>
            <a:lvl4pPr marL="0" marR="0" lvl="3" indent="0" algn="r">
              <a:spcBef>
                <a:spcPts val="0"/>
              </a:spcBef>
              <a:buNone/>
              <a:defRPr sz="1467">
                <a:solidFill>
                  <a:schemeClr val="lt1"/>
                </a:solidFill>
                <a:latin typeface="Calibri"/>
                <a:ea typeface="Calibri"/>
                <a:cs typeface="Calibri"/>
                <a:sym typeface="Calibri"/>
              </a:defRPr>
            </a:lvl4pPr>
            <a:lvl5pPr marL="0" marR="0" lvl="4" indent="0" algn="r">
              <a:spcBef>
                <a:spcPts val="0"/>
              </a:spcBef>
              <a:buNone/>
              <a:defRPr sz="1467">
                <a:solidFill>
                  <a:schemeClr val="lt1"/>
                </a:solidFill>
                <a:latin typeface="Calibri"/>
                <a:ea typeface="Calibri"/>
                <a:cs typeface="Calibri"/>
                <a:sym typeface="Calibri"/>
              </a:defRPr>
            </a:lvl5pPr>
            <a:lvl6pPr marL="0" marR="0" lvl="5" indent="0" algn="r">
              <a:spcBef>
                <a:spcPts val="0"/>
              </a:spcBef>
              <a:buNone/>
              <a:defRPr sz="1467">
                <a:solidFill>
                  <a:schemeClr val="lt1"/>
                </a:solidFill>
                <a:latin typeface="Calibri"/>
                <a:ea typeface="Calibri"/>
                <a:cs typeface="Calibri"/>
                <a:sym typeface="Calibri"/>
              </a:defRPr>
            </a:lvl6pPr>
            <a:lvl7pPr marL="0" marR="0" lvl="6" indent="0" algn="r">
              <a:spcBef>
                <a:spcPts val="0"/>
              </a:spcBef>
              <a:buNone/>
              <a:defRPr sz="1467">
                <a:solidFill>
                  <a:schemeClr val="lt1"/>
                </a:solidFill>
                <a:latin typeface="Calibri"/>
                <a:ea typeface="Calibri"/>
                <a:cs typeface="Calibri"/>
                <a:sym typeface="Calibri"/>
              </a:defRPr>
            </a:lvl7pPr>
            <a:lvl8pPr marL="0" marR="0" lvl="7" indent="0" algn="r">
              <a:spcBef>
                <a:spcPts val="0"/>
              </a:spcBef>
              <a:buNone/>
              <a:defRPr sz="1467">
                <a:solidFill>
                  <a:schemeClr val="lt1"/>
                </a:solidFill>
                <a:latin typeface="Calibri"/>
                <a:ea typeface="Calibri"/>
                <a:cs typeface="Calibri"/>
                <a:sym typeface="Calibri"/>
              </a:defRPr>
            </a:lvl8pPr>
            <a:lvl9pPr marL="0" marR="0" lvl="8" indent="0" algn="r">
              <a:spcBef>
                <a:spcPts val="0"/>
              </a:spcBef>
              <a:buNone/>
              <a:defRPr sz="1467">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35" name="Google Shape;1035;p104"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036"/>
        <p:cNvGrpSpPr/>
        <p:nvPr/>
      </p:nvGrpSpPr>
      <p:grpSpPr>
        <a:xfrm>
          <a:off x="0" y="0"/>
          <a:ext cx="0" cy="0"/>
          <a:chOff x="0" y="0"/>
          <a:chExt cx="0" cy="0"/>
        </a:xfrm>
      </p:grpSpPr>
      <p:sp>
        <p:nvSpPr>
          <p:cNvPr id="1037" name="Google Shape;1037;p10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8" name="Google Shape;1038;p10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9" name="Google Shape;1039;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0" name="Google Shape;1040;p1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1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2" name="Google Shape;1042;p10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43" name="Google Shape;1043;p10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44" name="Google Shape;1044;p10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5" name="Google Shape;1045;p105"/>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6"/>
        <p:cNvGrpSpPr/>
        <p:nvPr/>
      </p:nvGrpSpPr>
      <p:grpSpPr>
        <a:xfrm>
          <a:off x="0" y="0"/>
          <a:ext cx="0" cy="0"/>
          <a:chOff x="0" y="0"/>
          <a:chExt cx="0" cy="0"/>
        </a:xfrm>
      </p:grpSpPr>
      <p:sp>
        <p:nvSpPr>
          <p:cNvPr id="1047" name="Google Shape;1047;p106"/>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8" name="Google Shape;1048;p10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000"/>
              <a:buNone/>
              <a:defRPr sz="2000">
                <a:solidFill>
                  <a:srgbClr val="919497"/>
                </a:solidFill>
              </a:defRPr>
            </a:lvl1pPr>
            <a:lvl2pPr marL="914400" lvl="1" indent="-228600" algn="l">
              <a:lnSpc>
                <a:spcPct val="100000"/>
              </a:lnSpc>
              <a:spcBef>
                <a:spcPts val="1000"/>
              </a:spcBef>
              <a:spcAft>
                <a:spcPts val="0"/>
              </a:spcAft>
              <a:buSzPts val="1800"/>
              <a:buNone/>
              <a:defRPr sz="1800">
                <a:solidFill>
                  <a:srgbClr val="919497"/>
                </a:solidFill>
              </a:defRPr>
            </a:lvl2pPr>
            <a:lvl3pPr marL="1371600" lvl="2" indent="-228600" algn="l">
              <a:lnSpc>
                <a:spcPct val="100000"/>
              </a:lnSpc>
              <a:spcBef>
                <a:spcPts val="1000"/>
              </a:spcBef>
              <a:spcAft>
                <a:spcPts val="0"/>
              </a:spcAft>
              <a:buSzPts val="1600"/>
              <a:buNone/>
              <a:defRPr sz="1600">
                <a:solidFill>
                  <a:srgbClr val="919497"/>
                </a:solidFill>
              </a:defRPr>
            </a:lvl3pPr>
            <a:lvl4pPr marL="1828800" lvl="3" indent="-228600" algn="l">
              <a:lnSpc>
                <a:spcPct val="100000"/>
              </a:lnSpc>
              <a:spcBef>
                <a:spcPts val="1000"/>
              </a:spcBef>
              <a:spcAft>
                <a:spcPts val="0"/>
              </a:spcAft>
              <a:buSzPts val="1400"/>
              <a:buNone/>
              <a:defRPr sz="1400">
                <a:solidFill>
                  <a:srgbClr val="919497"/>
                </a:solidFill>
              </a:defRPr>
            </a:lvl4pPr>
            <a:lvl5pPr marL="2286000" lvl="4" indent="-228600" algn="l">
              <a:lnSpc>
                <a:spcPct val="100000"/>
              </a:lnSpc>
              <a:spcBef>
                <a:spcPts val="1000"/>
              </a:spcBef>
              <a:spcAft>
                <a:spcPts val="0"/>
              </a:spcAft>
              <a:buSzPts val="1400"/>
              <a:buNone/>
              <a:defRPr sz="1400">
                <a:solidFill>
                  <a:srgbClr val="919497"/>
                </a:solidFill>
              </a:defRPr>
            </a:lvl5pPr>
            <a:lvl6pPr marL="2743200" lvl="5" indent="-228600" algn="l">
              <a:lnSpc>
                <a:spcPct val="90000"/>
              </a:lnSpc>
              <a:spcBef>
                <a:spcPts val="10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1049" name="Google Shape;1049;p10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0" name="Google Shape;1050;p10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10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919497"/>
                </a:solidFill>
                <a:latin typeface="Calibri"/>
                <a:ea typeface="Calibri"/>
                <a:cs typeface="Calibri"/>
                <a:sym typeface="Calibri"/>
              </a:defRPr>
            </a:lvl1pPr>
            <a:lvl2pPr marL="0" marR="0" lvl="1" indent="0" algn="r">
              <a:spcBef>
                <a:spcPts val="0"/>
              </a:spcBef>
              <a:buNone/>
              <a:defRPr sz="1200">
                <a:solidFill>
                  <a:srgbClr val="919497"/>
                </a:solidFill>
                <a:latin typeface="Calibri"/>
                <a:ea typeface="Calibri"/>
                <a:cs typeface="Calibri"/>
                <a:sym typeface="Calibri"/>
              </a:defRPr>
            </a:lvl2pPr>
            <a:lvl3pPr marL="0" marR="0" lvl="2" indent="0" algn="r">
              <a:spcBef>
                <a:spcPts val="0"/>
              </a:spcBef>
              <a:buNone/>
              <a:defRPr sz="1200">
                <a:solidFill>
                  <a:srgbClr val="919497"/>
                </a:solidFill>
                <a:latin typeface="Calibri"/>
                <a:ea typeface="Calibri"/>
                <a:cs typeface="Calibri"/>
                <a:sym typeface="Calibri"/>
              </a:defRPr>
            </a:lvl3pPr>
            <a:lvl4pPr marL="0" marR="0" lvl="3" indent="0" algn="r">
              <a:spcBef>
                <a:spcPts val="0"/>
              </a:spcBef>
              <a:buNone/>
              <a:defRPr sz="1200">
                <a:solidFill>
                  <a:srgbClr val="919497"/>
                </a:solidFill>
                <a:latin typeface="Calibri"/>
                <a:ea typeface="Calibri"/>
                <a:cs typeface="Calibri"/>
                <a:sym typeface="Calibri"/>
              </a:defRPr>
            </a:lvl4pPr>
            <a:lvl5pPr marL="0" marR="0" lvl="4" indent="0" algn="r">
              <a:spcBef>
                <a:spcPts val="0"/>
              </a:spcBef>
              <a:buNone/>
              <a:defRPr sz="1200">
                <a:solidFill>
                  <a:srgbClr val="919497"/>
                </a:solidFill>
                <a:latin typeface="Calibri"/>
                <a:ea typeface="Calibri"/>
                <a:cs typeface="Calibri"/>
                <a:sym typeface="Calibri"/>
              </a:defRPr>
            </a:lvl5pPr>
            <a:lvl6pPr marL="0" marR="0" lvl="5" indent="0" algn="r">
              <a:spcBef>
                <a:spcPts val="0"/>
              </a:spcBef>
              <a:buNone/>
              <a:defRPr sz="1200">
                <a:solidFill>
                  <a:srgbClr val="919497"/>
                </a:solidFill>
                <a:latin typeface="Calibri"/>
                <a:ea typeface="Calibri"/>
                <a:cs typeface="Calibri"/>
                <a:sym typeface="Calibri"/>
              </a:defRPr>
            </a:lvl6pPr>
            <a:lvl7pPr marL="0" marR="0" lvl="6" indent="0" algn="r">
              <a:spcBef>
                <a:spcPts val="0"/>
              </a:spcBef>
              <a:buNone/>
              <a:defRPr sz="1200">
                <a:solidFill>
                  <a:srgbClr val="919497"/>
                </a:solidFill>
                <a:latin typeface="Calibri"/>
                <a:ea typeface="Calibri"/>
                <a:cs typeface="Calibri"/>
                <a:sym typeface="Calibri"/>
              </a:defRPr>
            </a:lvl7pPr>
            <a:lvl8pPr marL="0" marR="0" lvl="7" indent="0" algn="r">
              <a:spcBef>
                <a:spcPts val="0"/>
              </a:spcBef>
              <a:buNone/>
              <a:defRPr sz="1200">
                <a:solidFill>
                  <a:srgbClr val="919497"/>
                </a:solidFill>
                <a:latin typeface="Calibri"/>
                <a:ea typeface="Calibri"/>
                <a:cs typeface="Calibri"/>
                <a:sym typeface="Calibri"/>
              </a:defRPr>
            </a:lvl8pPr>
            <a:lvl9pPr marL="0" marR="0" lvl="8" indent="0" algn="r">
              <a:spcBef>
                <a:spcPts val="0"/>
              </a:spcBef>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2"/>
        <p:cNvGrpSpPr/>
        <p:nvPr/>
      </p:nvGrpSpPr>
      <p:grpSpPr>
        <a:xfrm>
          <a:off x="0" y="0"/>
          <a:ext cx="0" cy="0"/>
          <a:chOff x="0" y="0"/>
          <a:chExt cx="0" cy="0"/>
        </a:xfrm>
      </p:grpSpPr>
      <p:sp>
        <p:nvSpPr>
          <p:cNvPr id="1053" name="Google Shape;1053;p107"/>
          <p:cNvSpPr txBox="1">
            <a:spLocks noGrp="1"/>
          </p:cNvSpPr>
          <p:nvPr>
            <p:ph type="title"/>
          </p:nvPr>
        </p:nvSpPr>
        <p:spPr>
          <a:xfrm>
            <a:off x="609605" y="273051"/>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4" name="Google Shape;1054;p107"/>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SzPts val="3200"/>
              <a:buChar char="•"/>
              <a:defRPr sz="3200"/>
            </a:lvl1pPr>
            <a:lvl2pPr marL="914400" lvl="1" indent="-406400" algn="l">
              <a:lnSpc>
                <a:spcPct val="100000"/>
              </a:lnSpc>
              <a:spcBef>
                <a:spcPts val="1000"/>
              </a:spcBef>
              <a:spcAft>
                <a:spcPts val="0"/>
              </a:spcAft>
              <a:buSzPts val="2800"/>
              <a:buChar char="•"/>
              <a:defRPr sz="2800"/>
            </a:lvl2pPr>
            <a:lvl3pPr marL="1371600" lvl="2" indent="-381000" algn="l">
              <a:lnSpc>
                <a:spcPct val="100000"/>
              </a:lnSpc>
              <a:spcBef>
                <a:spcPts val="1000"/>
              </a:spcBef>
              <a:spcAft>
                <a:spcPts val="0"/>
              </a:spcAft>
              <a:buSzPts val="2400"/>
              <a:buChar char="•"/>
              <a:defRPr sz="24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90000"/>
              </a:lnSpc>
              <a:spcBef>
                <a:spcPts val="10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55" name="Google Shape;1055;p107"/>
          <p:cNvSpPr txBox="1">
            <a:spLocks noGrp="1"/>
          </p:cNvSpPr>
          <p:nvPr>
            <p:ph type="body" idx="2"/>
          </p:nvPr>
        </p:nvSpPr>
        <p:spPr>
          <a:xfrm>
            <a:off x="609605"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90000"/>
              </a:lnSpc>
              <a:spcBef>
                <a:spcPts val="10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56" name="Google Shape;1056;p10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7" name="Google Shape;1057;p10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8" name="Google Shape;1058;p10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919497"/>
                </a:solidFill>
                <a:latin typeface="Calibri"/>
                <a:ea typeface="Calibri"/>
                <a:cs typeface="Calibri"/>
                <a:sym typeface="Calibri"/>
              </a:defRPr>
            </a:lvl1pPr>
            <a:lvl2pPr marL="0" marR="0" lvl="1" indent="0" algn="r">
              <a:spcBef>
                <a:spcPts val="0"/>
              </a:spcBef>
              <a:buNone/>
              <a:defRPr sz="1200">
                <a:solidFill>
                  <a:srgbClr val="919497"/>
                </a:solidFill>
                <a:latin typeface="Calibri"/>
                <a:ea typeface="Calibri"/>
                <a:cs typeface="Calibri"/>
                <a:sym typeface="Calibri"/>
              </a:defRPr>
            </a:lvl2pPr>
            <a:lvl3pPr marL="0" marR="0" lvl="2" indent="0" algn="r">
              <a:spcBef>
                <a:spcPts val="0"/>
              </a:spcBef>
              <a:buNone/>
              <a:defRPr sz="1200">
                <a:solidFill>
                  <a:srgbClr val="919497"/>
                </a:solidFill>
                <a:latin typeface="Calibri"/>
                <a:ea typeface="Calibri"/>
                <a:cs typeface="Calibri"/>
                <a:sym typeface="Calibri"/>
              </a:defRPr>
            </a:lvl3pPr>
            <a:lvl4pPr marL="0" marR="0" lvl="3" indent="0" algn="r">
              <a:spcBef>
                <a:spcPts val="0"/>
              </a:spcBef>
              <a:buNone/>
              <a:defRPr sz="1200">
                <a:solidFill>
                  <a:srgbClr val="919497"/>
                </a:solidFill>
                <a:latin typeface="Calibri"/>
                <a:ea typeface="Calibri"/>
                <a:cs typeface="Calibri"/>
                <a:sym typeface="Calibri"/>
              </a:defRPr>
            </a:lvl4pPr>
            <a:lvl5pPr marL="0" marR="0" lvl="4" indent="0" algn="r">
              <a:spcBef>
                <a:spcPts val="0"/>
              </a:spcBef>
              <a:buNone/>
              <a:defRPr sz="1200">
                <a:solidFill>
                  <a:srgbClr val="919497"/>
                </a:solidFill>
                <a:latin typeface="Calibri"/>
                <a:ea typeface="Calibri"/>
                <a:cs typeface="Calibri"/>
                <a:sym typeface="Calibri"/>
              </a:defRPr>
            </a:lvl5pPr>
            <a:lvl6pPr marL="0" marR="0" lvl="5" indent="0" algn="r">
              <a:spcBef>
                <a:spcPts val="0"/>
              </a:spcBef>
              <a:buNone/>
              <a:defRPr sz="1200">
                <a:solidFill>
                  <a:srgbClr val="919497"/>
                </a:solidFill>
                <a:latin typeface="Calibri"/>
                <a:ea typeface="Calibri"/>
                <a:cs typeface="Calibri"/>
                <a:sym typeface="Calibri"/>
              </a:defRPr>
            </a:lvl6pPr>
            <a:lvl7pPr marL="0" marR="0" lvl="6" indent="0" algn="r">
              <a:spcBef>
                <a:spcPts val="0"/>
              </a:spcBef>
              <a:buNone/>
              <a:defRPr sz="1200">
                <a:solidFill>
                  <a:srgbClr val="919497"/>
                </a:solidFill>
                <a:latin typeface="Calibri"/>
                <a:ea typeface="Calibri"/>
                <a:cs typeface="Calibri"/>
                <a:sym typeface="Calibri"/>
              </a:defRPr>
            </a:lvl7pPr>
            <a:lvl8pPr marL="0" marR="0" lvl="7" indent="0" algn="r">
              <a:spcBef>
                <a:spcPts val="0"/>
              </a:spcBef>
              <a:buNone/>
              <a:defRPr sz="1200">
                <a:solidFill>
                  <a:srgbClr val="919497"/>
                </a:solidFill>
                <a:latin typeface="Calibri"/>
                <a:ea typeface="Calibri"/>
                <a:cs typeface="Calibri"/>
                <a:sym typeface="Calibri"/>
              </a:defRPr>
            </a:lvl8pPr>
            <a:lvl9pPr marL="0" marR="0" lvl="8" indent="0" algn="r">
              <a:spcBef>
                <a:spcPts val="0"/>
              </a:spcBef>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1059"/>
        <p:cNvGrpSpPr/>
        <p:nvPr/>
      </p:nvGrpSpPr>
      <p:grpSpPr>
        <a:xfrm>
          <a:off x="0" y="0"/>
          <a:ext cx="0" cy="0"/>
          <a:chOff x="0" y="0"/>
          <a:chExt cx="0" cy="0"/>
        </a:xfrm>
      </p:grpSpPr>
      <p:sp>
        <p:nvSpPr>
          <p:cNvPr id="1060" name="Google Shape;1060;p108"/>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1" name="Google Shape;1061;p108"/>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062" name="Google Shape;1062;p108"/>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3" name="Google Shape;1063;p108"/>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745"/>
                </a:srgbClr>
              </a:gs>
            </a:gsLst>
            <a:lin ang="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525">
              <a:solidFill>
                <a:srgbClr val="FFFFFF"/>
              </a:solidFill>
              <a:latin typeface="Helvetica Neue"/>
              <a:ea typeface="Helvetica Neue"/>
              <a:cs typeface="Helvetica Neue"/>
              <a:sym typeface="Helvetica Neue"/>
            </a:endParaRPr>
          </a:p>
        </p:txBody>
      </p:sp>
      <p:sp>
        <p:nvSpPr>
          <p:cNvPr id="1064" name="Google Shape;1064;p108"/>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5" name="Google Shape;1065;p108"/>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66" name="Google Shape;1066;p108"/>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067" name="Google Shape;1067;p108"/>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7F7F7F"/>
                </a:solidFill>
                <a:latin typeface="Calibri"/>
                <a:ea typeface="Calibri"/>
                <a:cs typeface="Calibri"/>
                <a:sym typeface="Calibri"/>
              </a:defRPr>
            </a:lvl1pPr>
            <a:lvl2pPr marL="0" lvl="1" indent="0" algn="r">
              <a:spcBef>
                <a:spcPts val="0"/>
              </a:spcBef>
              <a:buNone/>
              <a:defRPr sz="1000">
                <a:solidFill>
                  <a:srgbClr val="7F7F7F"/>
                </a:solidFill>
                <a:latin typeface="Calibri"/>
                <a:ea typeface="Calibri"/>
                <a:cs typeface="Calibri"/>
                <a:sym typeface="Calibri"/>
              </a:defRPr>
            </a:lvl2pPr>
            <a:lvl3pPr marL="0" lvl="2" indent="0" algn="r">
              <a:spcBef>
                <a:spcPts val="0"/>
              </a:spcBef>
              <a:buNone/>
              <a:defRPr sz="1000">
                <a:solidFill>
                  <a:srgbClr val="7F7F7F"/>
                </a:solidFill>
                <a:latin typeface="Calibri"/>
                <a:ea typeface="Calibri"/>
                <a:cs typeface="Calibri"/>
                <a:sym typeface="Calibri"/>
              </a:defRPr>
            </a:lvl3pPr>
            <a:lvl4pPr marL="0" lvl="3" indent="0" algn="r">
              <a:spcBef>
                <a:spcPts val="0"/>
              </a:spcBef>
              <a:buNone/>
              <a:defRPr sz="1000">
                <a:solidFill>
                  <a:srgbClr val="7F7F7F"/>
                </a:solidFill>
                <a:latin typeface="Calibri"/>
                <a:ea typeface="Calibri"/>
                <a:cs typeface="Calibri"/>
                <a:sym typeface="Calibri"/>
              </a:defRPr>
            </a:lvl4pPr>
            <a:lvl5pPr marL="0" lvl="4" indent="0" algn="r">
              <a:spcBef>
                <a:spcPts val="0"/>
              </a:spcBef>
              <a:buNone/>
              <a:defRPr sz="1000">
                <a:solidFill>
                  <a:srgbClr val="7F7F7F"/>
                </a:solidFill>
                <a:latin typeface="Calibri"/>
                <a:ea typeface="Calibri"/>
                <a:cs typeface="Calibri"/>
                <a:sym typeface="Calibri"/>
              </a:defRPr>
            </a:lvl5pPr>
            <a:lvl6pPr marL="0" lvl="5" indent="0" algn="r">
              <a:spcBef>
                <a:spcPts val="0"/>
              </a:spcBef>
              <a:buNone/>
              <a:defRPr sz="1000">
                <a:solidFill>
                  <a:srgbClr val="7F7F7F"/>
                </a:solidFill>
                <a:latin typeface="Calibri"/>
                <a:ea typeface="Calibri"/>
                <a:cs typeface="Calibri"/>
                <a:sym typeface="Calibri"/>
              </a:defRPr>
            </a:lvl6pPr>
            <a:lvl7pPr marL="0" lvl="6" indent="0" algn="r">
              <a:spcBef>
                <a:spcPts val="0"/>
              </a:spcBef>
              <a:buNone/>
              <a:defRPr sz="1000">
                <a:solidFill>
                  <a:srgbClr val="7F7F7F"/>
                </a:solidFill>
                <a:latin typeface="Calibri"/>
                <a:ea typeface="Calibri"/>
                <a:cs typeface="Calibri"/>
                <a:sym typeface="Calibri"/>
              </a:defRPr>
            </a:lvl7pPr>
            <a:lvl8pPr marL="0" lvl="7" indent="0" algn="r">
              <a:spcBef>
                <a:spcPts val="0"/>
              </a:spcBef>
              <a:buNone/>
              <a:defRPr sz="1000">
                <a:solidFill>
                  <a:srgbClr val="7F7F7F"/>
                </a:solidFill>
                <a:latin typeface="Calibri"/>
                <a:ea typeface="Calibri"/>
                <a:cs typeface="Calibri"/>
                <a:sym typeface="Calibri"/>
              </a:defRPr>
            </a:lvl8pPr>
            <a:lvl9pPr marL="0" lvl="8" indent="0" algn="r">
              <a:spcBef>
                <a:spcPts val="0"/>
              </a:spcBef>
              <a:buNone/>
              <a:defRPr sz="100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68" name="Google Shape;1068;p108"/>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069"/>
        <p:cNvGrpSpPr/>
        <p:nvPr/>
      </p:nvGrpSpPr>
      <p:grpSpPr>
        <a:xfrm>
          <a:off x="0" y="0"/>
          <a:ext cx="0" cy="0"/>
          <a:chOff x="0" y="0"/>
          <a:chExt cx="0" cy="0"/>
        </a:xfrm>
      </p:grpSpPr>
      <p:sp>
        <p:nvSpPr>
          <p:cNvPr id="1070" name="Google Shape;1070;p10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1" name="Google Shape;1071;p10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2" name="Google Shape;1072;p10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3" name="Google Shape;1073;p10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4" name="Google Shape;1074;p10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75" name="Google Shape;1075;p1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76" name="Google Shape;1076;p109"/>
          <p:cNvGrpSpPr/>
          <p:nvPr/>
        </p:nvGrpSpPr>
        <p:grpSpPr>
          <a:xfrm>
            <a:off x="7191542" y="1"/>
            <a:ext cx="5000459" cy="1425992"/>
            <a:chOff x="7191542" y="1"/>
            <a:chExt cx="5000459" cy="1425992"/>
          </a:xfrm>
        </p:grpSpPr>
        <p:pic>
          <p:nvPicPr>
            <p:cNvPr id="1077" name="Google Shape;1077;p10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78" name="Google Shape;1078;p109"/>
            <p:cNvGrpSpPr/>
            <p:nvPr/>
          </p:nvGrpSpPr>
          <p:grpSpPr>
            <a:xfrm>
              <a:off x="7191542" y="1"/>
              <a:ext cx="5000459" cy="1425992"/>
              <a:chOff x="7186272" y="0"/>
              <a:chExt cx="5005729" cy="1427495"/>
            </a:xfrm>
          </p:grpSpPr>
          <p:sp>
            <p:nvSpPr>
              <p:cNvPr id="1079" name="Google Shape;1079;p10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10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081" name="Google Shape;1081;p109"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itle Slide">
  <p:cSld name="Title Slide 2">
    <p:bg>
      <p:bgPr>
        <a:solidFill>
          <a:schemeClr val="lt1"/>
        </a:solidFill>
        <a:effectLst/>
      </p:bgPr>
    </p:bg>
    <p:spTree>
      <p:nvGrpSpPr>
        <p:cNvPr id="1" name="Shape 1082"/>
        <p:cNvGrpSpPr/>
        <p:nvPr/>
      </p:nvGrpSpPr>
      <p:grpSpPr>
        <a:xfrm>
          <a:off x="0" y="0"/>
          <a:ext cx="0" cy="0"/>
          <a:chOff x="0" y="0"/>
          <a:chExt cx="0" cy="0"/>
        </a:xfrm>
      </p:grpSpPr>
      <p:sp>
        <p:nvSpPr>
          <p:cNvPr id="1083" name="Google Shape;1083;p110"/>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110"/>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5" name="Google Shape;1085;p110"/>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1086" name="Google Shape;1086;p110"/>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7" name="Google Shape;1087;p110"/>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1088" name="Google Shape;1088;p110"/>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110"/>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0" name="Google Shape;1090;p110"/>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091" name="Google Shape;1091;p110"/>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9194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110"/>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3" name="Google Shape;1093;p110"/>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buNone/>
              <a:defRPr sz="1200" b="0" i="0">
                <a:solidFill>
                  <a:srgbClr val="929599"/>
                </a:solidFill>
                <a:latin typeface="Arial"/>
                <a:ea typeface="Arial"/>
                <a:cs typeface="Arial"/>
                <a:sym typeface="Arial"/>
              </a:defRPr>
            </a:lvl1pPr>
            <a:lvl2pPr marL="38100" marR="0" lvl="1" indent="0" algn="r">
              <a:lnSpc>
                <a:spcPct val="118750"/>
              </a:lnSpc>
              <a:spcBef>
                <a:spcPts val="0"/>
              </a:spcBef>
              <a:buNone/>
              <a:defRPr sz="1200" b="0" i="0">
                <a:solidFill>
                  <a:srgbClr val="929599"/>
                </a:solidFill>
                <a:latin typeface="Arial"/>
                <a:ea typeface="Arial"/>
                <a:cs typeface="Arial"/>
                <a:sym typeface="Arial"/>
              </a:defRPr>
            </a:lvl2pPr>
            <a:lvl3pPr marL="38100" marR="0" lvl="2" indent="0" algn="r">
              <a:lnSpc>
                <a:spcPct val="118750"/>
              </a:lnSpc>
              <a:spcBef>
                <a:spcPts val="0"/>
              </a:spcBef>
              <a:buNone/>
              <a:defRPr sz="1200" b="0" i="0">
                <a:solidFill>
                  <a:srgbClr val="929599"/>
                </a:solidFill>
                <a:latin typeface="Arial"/>
                <a:ea typeface="Arial"/>
                <a:cs typeface="Arial"/>
                <a:sym typeface="Arial"/>
              </a:defRPr>
            </a:lvl3pPr>
            <a:lvl4pPr marL="38100" marR="0" lvl="3" indent="0" algn="r">
              <a:lnSpc>
                <a:spcPct val="118750"/>
              </a:lnSpc>
              <a:spcBef>
                <a:spcPts val="0"/>
              </a:spcBef>
              <a:buNone/>
              <a:defRPr sz="1200" b="0" i="0">
                <a:solidFill>
                  <a:srgbClr val="929599"/>
                </a:solidFill>
                <a:latin typeface="Arial"/>
                <a:ea typeface="Arial"/>
                <a:cs typeface="Arial"/>
                <a:sym typeface="Arial"/>
              </a:defRPr>
            </a:lvl4pPr>
            <a:lvl5pPr marL="38100" marR="0" lvl="4" indent="0" algn="r">
              <a:lnSpc>
                <a:spcPct val="118750"/>
              </a:lnSpc>
              <a:spcBef>
                <a:spcPts val="0"/>
              </a:spcBef>
              <a:buNone/>
              <a:defRPr sz="1200" b="0" i="0">
                <a:solidFill>
                  <a:srgbClr val="929599"/>
                </a:solidFill>
                <a:latin typeface="Arial"/>
                <a:ea typeface="Arial"/>
                <a:cs typeface="Arial"/>
                <a:sym typeface="Arial"/>
              </a:defRPr>
            </a:lvl5pPr>
            <a:lvl6pPr marL="38100" marR="0" lvl="5" indent="0" algn="r">
              <a:lnSpc>
                <a:spcPct val="118750"/>
              </a:lnSpc>
              <a:spcBef>
                <a:spcPts val="0"/>
              </a:spcBef>
              <a:buNone/>
              <a:defRPr sz="1200" b="0" i="0">
                <a:solidFill>
                  <a:srgbClr val="929599"/>
                </a:solidFill>
                <a:latin typeface="Arial"/>
                <a:ea typeface="Arial"/>
                <a:cs typeface="Arial"/>
                <a:sym typeface="Arial"/>
              </a:defRPr>
            </a:lvl6pPr>
            <a:lvl7pPr marL="38100" marR="0" lvl="6" indent="0" algn="r">
              <a:lnSpc>
                <a:spcPct val="118750"/>
              </a:lnSpc>
              <a:spcBef>
                <a:spcPts val="0"/>
              </a:spcBef>
              <a:buNone/>
              <a:defRPr sz="1200" b="0" i="0">
                <a:solidFill>
                  <a:srgbClr val="929599"/>
                </a:solidFill>
                <a:latin typeface="Arial"/>
                <a:ea typeface="Arial"/>
                <a:cs typeface="Arial"/>
                <a:sym typeface="Arial"/>
              </a:defRPr>
            </a:lvl7pPr>
            <a:lvl8pPr marL="38100" marR="0" lvl="7" indent="0" algn="r">
              <a:lnSpc>
                <a:spcPct val="118750"/>
              </a:lnSpc>
              <a:spcBef>
                <a:spcPts val="0"/>
              </a:spcBef>
              <a:buNone/>
              <a:defRPr sz="1200" b="0" i="0">
                <a:solidFill>
                  <a:srgbClr val="929599"/>
                </a:solidFill>
                <a:latin typeface="Arial"/>
                <a:ea typeface="Arial"/>
                <a:cs typeface="Arial"/>
                <a:sym typeface="Arial"/>
              </a:defRPr>
            </a:lvl8pPr>
            <a:lvl9pPr marL="38100" marR="0" lvl="8" indent="0" algn="r">
              <a:lnSpc>
                <a:spcPct val="118750"/>
              </a:lnSpc>
              <a:spcBef>
                <a:spcPts val="0"/>
              </a:spcBef>
              <a:buNone/>
              <a:defRPr sz="1200" b="0" i="0">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1094"/>
        <p:cNvGrpSpPr/>
        <p:nvPr/>
      </p:nvGrpSpPr>
      <p:grpSpPr>
        <a:xfrm>
          <a:off x="0" y="0"/>
          <a:ext cx="0" cy="0"/>
          <a:chOff x="0" y="0"/>
          <a:chExt cx="0" cy="0"/>
        </a:xfrm>
      </p:grpSpPr>
      <p:sp>
        <p:nvSpPr>
          <p:cNvPr id="1095" name="Google Shape;1095;p11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6" name="Google Shape;1096;p11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7" name="Google Shape;1097;p11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8" name="Google Shape;1098;p1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99" name="Google Shape;1099;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00" name="Google Shape;1100;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101" name="Google Shape;1101;p111"/>
          <p:cNvGrpSpPr/>
          <p:nvPr/>
        </p:nvGrpSpPr>
        <p:grpSpPr>
          <a:xfrm>
            <a:off x="7191542" y="1"/>
            <a:ext cx="5000459" cy="1425992"/>
            <a:chOff x="7191542" y="1"/>
            <a:chExt cx="5000459" cy="1425992"/>
          </a:xfrm>
        </p:grpSpPr>
        <p:pic>
          <p:nvPicPr>
            <p:cNvPr id="1102" name="Google Shape;1102;p11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03" name="Google Shape;1103;p111"/>
            <p:cNvGrpSpPr/>
            <p:nvPr/>
          </p:nvGrpSpPr>
          <p:grpSpPr>
            <a:xfrm>
              <a:off x="7191542" y="1"/>
              <a:ext cx="5000459" cy="1425992"/>
              <a:chOff x="7186272" y="0"/>
              <a:chExt cx="5005729" cy="1427495"/>
            </a:xfrm>
          </p:grpSpPr>
          <p:sp>
            <p:nvSpPr>
              <p:cNvPr id="1104" name="Google Shape;1104;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106" name="Google Shape;1106;p111"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ver_2">
  <p:cSld name="cover_2">
    <p:bg>
      <p:bgPr>
        <a:solidFill>
          <a:schemeClr val="lt1"/>
        </a:solidFill>
        <a:effectLst/>
      </p:bgPr>
    </p:bg>
    <p:spTree>
      <p:nvGrpSpPr>
        <p:cNvPr id="1" name="Shape 1107"/>
        <p:cNvGrpSpPr/>
        <p:nvPr/>
      </p:nvGrpSpPr>
      <p:grpSpPr>
        <a:xfrm>
          <a:off x="0" y="0"/>
          <a:ext cx="0" cy="0"/>
          <a:chOff x="0" y="0"/>
          <a:chExt cx="0" cy="0"/>
        </a:xfrm>
      </p:grpSpPr>
      <p:pic>
        <p:nvPicPr>
          <p:cNvPr id="1108" name="Google Shape;1108;p112"/>
          <p:cNvPicPr preferRelativeResize="0"/>
          <p:nvPr/>
        </p:nvPicPr>
        <p:blipFill rotWithShape="1">
          <a:blip r:embed="rId2">
            <a:alphaModFix/>
          </a:blip>
          <a:srcRect/>
          <a:stretch/>
        </p:blipFill>
        <p:spPr>
          <a:xfrm>
            <a:off x="6350" y="0"/>
            <a:ext cx="12179300" cy="6858000"/>
          </a:xfrm>
          <a:prstGeom prst="rect">
            <a:avLst/>
          </a:prstGeom>
          <a:noFill/>
          <a:ln>
            <a:noFill/>
          </a:ln>
        </p:spPr>
      </p:pic>
      <p:sp>
        <p:nvSpPr>
          <p:cNvPr id="1109" name="Google Shape;1109;p112"/>
          <p:cNvSpPr txBox="1">
            <a:spLocks noGrp="1"/>
          </p:cNvSpPr>
          <p:nvPr>
            <p:ph type="title"/>
          </p:nvPr>
        </p:nvSpPr>
        <p:spPr>
          <a:xfrm>
            <a:off x="6560622" y="2025003"/>
            <a:ext cx="5530850" cy="3356433"/>
          </a:xfrm>
          <a:prstGeom prst="rect">
            <a:avLst/>
          </a:prstGeom>
          <a:noFill/>
          <a:ln>
            <a:noFill/>
          </a:ln>
        </p:spPr>
        <p:txBody>
          <a:bodyPr spcFirstLastPara="1" wrap="square" lIns="0" tIns="0" rIns="0" bIns="228600" anchor="b" anchorCtr="0">
            <a:noAutofit/>
          </a:bodyPr>
          <a:lstStyle>
            <a:lvl1pPr lvl="0" algn="l">
              <a:lnSpc>
                <a:spcPct val="10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0" name="Google Shape;1110;p112"/>
          <p:cNvSpPr txBox="1">
            <a:spLocks noGrp="1"/>
          </p:cNvSpPr>
          <p:nvPr>
            <p:ph type="body" idx="1"/>
          </p:nvPr>
        </p:nvSpPr>
        <p:spPr>
          <a:xfrm>
            <a:off x="6560623" y="5381436"/>
            <a:ext cx="5530850" cy="809167"/>
          </a:xfrm>
          <a:prstGeom prst="rect">
            <a:avLst/>
          </a:prstGeom>
          <a:noFill/>
          <a:ln>
            <a:noFill/>
          </a:ln>
        </p:spPr>
        <p:txBody>
          <a:bodyPr spcFirstLastPara="1" wrap="square" lIns="0" tIns="91425" rIns="0" bIns="0" anchor="t" anchorCtr="0">
            <a:noAutofit/>
          </a:bodyPr>
          <a:lstStyle>
            <a:lvl1pPr marL="457200" lvl="0" indent="-228600" algn="l">
              <a:lnSpc>
                <a:spcPct val="100000"/>
              </a:lnSpc>
              <a:spcBef>
                <a:spcPts val="0"/>
              </a:spcBef>
              <a:spcAft>
                <a:spcPts val="0"/>
              </a:spcAft>
              <a:buClr>
                <a:schemeClr val="lt1"/>
              </a:buClr>
              <a:buSzPts val="1800"/>
              <a:buFont typeface="Calibri"/>
              <a:buNone/>
              <a:defRPr sz="1800" b="0" i="0">
                <a:solidFill>
                  <a:schemeClr val="lt1"/>
                </a:solidFill>
              </a:defRPr>
            </a:lvl1pPr>
            <a:lvl2pPr marL="914400" lvl="1" indent="-228600" algn="l">
              <a:lnSpc>
                <a:spcPct val="100000"/>
              </a:lnSpc>
              <a:spcBef>
                <a:spcPts val="0"/>
              </a:spcBef>
              <a:spcAft>
                <a:spcPts val="0"/>
              </a:spcAft>
              <a:buSzPts val="1800"/>
              <a:buFont typeface="Calibri"/>
              <a:buNone/>
              <a:defRPr sz="1800" b="0">
                <a:solidFill>
                  <a:schemeClr val="lt1"/>
                </a:solidFill>
              </a:defRPr>
            </a:lvl2pPr>
            <a:lvl3pPr marL="1371600" lvl="2" indent="-228600" algn="l">
              <a:lnSpc>
                <a:spcPct val="116666"/>
              </a:lnSpc>
              <a:spcBef>
                <a:spcPts val="0"/>
              </a:spcBef>
              <a:spcAft>
                <a:spcPts val="0"/>
              </a:spcAft>
              <a:buSzPts val="1800"/>
              <a:buFont typeface="Calibri"/>
              <a:buNone/>
              <a:defRPr sz="1800" b="0">
                <a:solidFill>
                  <a:schemeClr val="lt1"/>
                </a:solidFill>
              </a:defRPr>
            </a:lvl3pPr>
            <a:lvl4pPr marL="1828800" lvl="3" indent="-228600" algn="l">
              <a:lnSpc>
                <a:spcPct val="116666"/>
              </a:lnSpc>
              <a:spcBef>
                <a:spcPts val="0"/>
              </a:spcBef>
              <a:spcAft>
                <a:spcPts val="0"/>
              </a:spcAft>
              <a:buSzPts val="1800"/>
              <a:buFont typeface="Calibri"/>
              <a:buNone/>
              <a:defRPr sz="1800" b="0">
                <a:solidFill>
                  <a:schemeClr val="lt1"/>
                </a:solidFill>
              </a:defRPr>
            </a:lvl4pPr>
            <a:lvl5pPr marL="2286000" lvl="4" indent="-228600" algn="l">
              <a:lnSpc>
                <a:spcPct val="116666"/>
              </a:lnSpc>
              <a:spcBef>
                <a:spcPts val="0"/>
              </a:spcBef>
              <a:spcAft>
                <a:spcPts val="0"/>
              </a:spcAft>
              <a:buSzPts val="1800"/>
              <a:buFont typeface="Calibri"/>
              <a:buNone/>
              <a:defRPr sz="1800" b="0">
                <a:solidFill>
                  <a:schemeClr val="lt1"/>
                </a:solidFill>
              </a:defRPr>
            </a:lvl5pPr>
            <a:lvl6pPr marL="2743200" lvl="5" indent="-228600" algn="l">
              <a:lnSpc>
                <a:spcPct val="116666"/>
              </a:lnSpc>
              <a:spcBef>
                <a:spcPts val="0"/>
              </a:spcBef>
              <a:spcAft>
                <a:spcPts val="0"/>
              </a:spcAft>
              <a:buClr>
                <a:schemeClr val="lt1"/>
              </a:buClr>
              <a:buSzPts val="1800"/>
              <a:buFont typeface="Arial"/>
              <a:buNone/>
              <a:defRPr sz="1800" b="0">
                <a:solidFill>
                  <a:schemeClr val="lt1"/>
                </a:solidFill>
              </a:defRPr>
            </a:lvl6pPr>
            <a:lvl7pPr marL="3200400" lvl="6" indent="-228600" algn="l">
              <a:lnSpc>
                <a:spcPct val="116666"/>
              </a:lnSpc>
              <a:spcBef>
                <a:spcPts val="0"/>
              </a:spcBef>
              <a:spcAft>
                <a:spcPts val="0"/>
              </a:spcAft>
              <a:buClr>
                <a:schemeClr val="lt1"/>
              </a:buClr>
              <a:buSzPts val="1800"/>
              <a:buFont typeface="Arial"/>
              <a:buNone/>
              <a:defRPr sz="1800" b="0">
                <a:solidFill>
                  <a:schemeClr val="lt1"/>
                </a:solidFill>
              </a:defRPr>
            </a:lvl7pPr>
            <a:lvl8pPr marL="3657600" lvl="7" indent="-228600" algn="l">
              <a:lnSpc>
                <a:spcPct val="116666"/>
              </a:lnSpc>
              <a:spcBef>
                <a:spcPts val="0"/>
              </a:spcBef>
              <a:spcAft>
                <a:spcPts val="0"/>
              </a:spcAft>
              <a:buClr>
                <a:schemeClr val="lt1"/>
              </a:buClr>
              <a:buSzPts val="1800"/>
              <a:buFont typeface="Arial"/>
              <a:buNone/>
              <a:defRPr sz="1800" b="0">
                <a:solidFill>
                  <a:schemeClr val="lt1"/>
                </a:solidFill>
              </a:defRPr>
            </a:lvl8pPr>
            <a:lvl9pPr marL="4114800" lvl="8" indent="-228600" algn="l">
              <a:lnSpc>
                <a:spcPct val="116666"/>
              </a:lnSpc>
              <a:spcBef>
                <a:spcPts val="0"/>
              </a:spcBef>
              <a:spcAft>
                <a:spcPts val="0"/>
              </a:spcAft>
              <a:buClr>
                <a:schemeClr val="lt1"/>
              </a:buClr>
              <a:buSzPts val="1800"/>
              <a:buFont typeface="Arial"/>
              <a:buNone/>
              <a:defRPr sz="1800" b="0">
                <a:solidFill>
                  <a:schemeClr val="lt1"/>
                </a:solidFill>
              </a:defRPr>
            </a:lvl9pPr>
          </a:lstStyle>
          <a:p>
            <a:endParaRPr/>
          </a:p>
        </p:txBody>
      </p:sp>
      <p:pic>
        <p:nvPicPr>
          <p:cNvPr id="1111" name="Google Shape;1111;p112" descr="A picture containing logo&#10;&#10;Description automatically generated"/>
          <p:cNvPicPr preferRelativeResize="0"/>
          <p:nvPr/>
        </p:nvPicPr>
        <p:blipFill rotWithShape="1">
          <a:blip r:embed="rId3">
            <a:alphaModFix/>
          </a:blip>
          <a:srcRect/>
          <a:stretch/>
        </p:blipFill>
        <p:spPr>
          <a:xfrm>
            <a:off x="380606" y="369351"/>
            <a:ext cx="2020713" cy="92436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125"/>
        <p:cNvGrpSpPr/>
        <p:nvPr/>
      </p:nvGrpSpPr>
      <p:grpSpPr>
        <a:xfrm>
          <a:off x="0" y="0"/>
          <a:ext cx="0" cy="0"/>
          <a:chOff x="0" y="0"/>
          <a:chExt cx="0" cy="0"/>
        </a:xfrm>
      </p:grpSpPr>
      <p:grpSp>
        <p:nvGrpSpPr>
          <p:cNvPr id="126" name="Google Shape;126;p13"/>
          <p:cNvGrpSpPr/>
          <p:nvPr/>
        </p:nvGrpSpPr>
        <p:grpSpPr>
          <a:xfrm>
            <a:off x="7191542" y="1"/>
            <a:ext cx="5000459" cy="1425992"/>
            <a:chOff x="7191542" y="1"/>
            <a:chExt cx="5000459" cy="1425992"/>
          </a:xfrm>
        </p:grpSpPr>
        <p:pic>
          <p:nvPicPr>
            <p:cNvPr id="127" name="Google Shape;127;p1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8" name="Google Shape;128;p13"/>
            <p:cNvGrpSpPr/>
            <p:nvPr/>
          </p:nvGrpSpPr>
          <p:grpSpPr>
            <a:xfrm>
              <a:off x="7191542" y="1"/>
              <a:ext cx="5000459" cy="1425992"/>
              <a:chOff x="7186272" y="0"/>
              <a:chExt cx="5005729" cy="1427495"/>
            </a:xfrm>
          </p:grpSpPr>
          <p:sp>
            <p:nvSpPr>
              <p:cNvPr id="129" name="Google Shape;129;p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1" name="Google Shape;131;p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4" name="Google Shape;134;p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5" name="Google Shape;135;p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1112"/>
        <p:cNvGrpSpPr/>
        <p:nvPr/>
      </p:nvGrpSpPr>
      <p:grpSpPr>
        <a:xfrm>
          <a:off x="0" y="0"/>
          <a:ext cx="0" cy="0"/>
          <a:chOff x="0" y="0"/>
          <a:chExt cx="0" cy="0"/>
        </a:xfrm>
      </p:grpSpPr>
      <p:pic>
        <p:nvPicPr>
          <p:cNvPr id="1113" name="Google Shape;1113;p113"/>
          <p:cNvPicPr preferRelativeResize="0"/>
          <p:nvPr/>
        </p:nvPicPr>
        <p:blipFill rotWithShape="1">
          <a:blip r:embed="rId2">
            <a:alphaModFix/>
          </a:blip>
          <a:srcRect/>
          <a:stretch/>
        </p:blipFill>
        <p:spPr>
          <a:xfrm>
            <a:off x="1" y="3572"/>
            <a:ext cx="12191999" cy="6858000"/>
          </a:xfrm>
          <a:prstGeom prst="rect">
            <a:avLst/>
          </a:prstGeom>
          <a:noFill/>
          <a:ln>
            <a:noFill/>
          </a:ln>
        </p:spPr>
      </p:pic>
      <p:sp>
        <p:nvSpPr>
          <p:cNvPr id="1114" name="Google Shape;1114;p113"/>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5" name="Google Shape;1115;p113"/>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6" name="Google Shape;1116;p113"/>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7" name="Google Shape;1117;p113"/>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1118" name="Google Shape;1118;p113"/>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Agenda</a:t>
            </a:r>
            <a:endParaRPr sz="1800">
              <a:solidFill>
                <a:schemeClr val="dk1"/>
              </a:solidFill>
              <a:latin typeface="Calibri"/>
              <a:ea typeface="Calibri"/>
              <a:cs typeface="Calibri"/>
              <a:sym typeface="Calibri"/>
            </a:endParaRPr>
          </a:p>
        </p:txBody>
      </p:sp>
      <p:pic>
        <p:nvPicPr>
          <p:cNvPr id="1119" name="Google Shape;1119;p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2_divider_1">
  <p:cSld name="2_divider_1">
    <p:spTree>
      <p:nvGrpSpPr>
        <p:cNvPr id="1" name="Shape 1120"/>
        <p:cNvGrpSpPr/>
        <p:nvPr/>
      </p:nvGrpSpPr>
      <p:grpSpPr>
        <a:xfrm>
          <a:off x="0" y="0"/>
          <a:ext cx="0" cy="0"/>
          <a:chOff x="0" y="0"/>
          <a:chExt cx="0" cy="0"/>
        </a:xfrm>
      </p:grpSpPr>
      <p:pic>
        <p:nvPicPr>
          <p:cNvPr id="1121" name="Google Shape;1121;p1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2" name="Google Shape;1122;p114"/>
          <p:cNvSpPr txBox="1">
            <a:spLocks noGrp="1"/>
          </p:cNvSpPr>
          <p:nvPr>
            <p:ph type="title"/>
          </p:nvPr>
        </p:nvSpPr>
        <p:spPr>
          <a:xfrm>
            <a:off x="457199" y="1781176"/>
            <a:ext cx="7448551" cy="4165600"/>
          </a:xfrm>
          <a:prstGeom prst="rect">
            <a:avLst/>
          </a:prstGeom>
          <a:noFill/>
          <a:ln>
            <a:noFill/>
          </a:ln>
        </p:spPr>
        <p:txBody>
          <a:bodyPr spcFirstLastPara="1" wrap="square" lIns="0" tIns="1234425" rIns="0" bIns="0" anchor="t" anchorCtr="0">
            <a:noAutofit/>
          </a:bodyPr>
          <a:lstStyle>
            <a:lvl1pPr lvl="0" algn="l">
              <a:lnSpc>
                <a:spcPct val="100000"/>
              </a:lnSpc>
              <a:spcBef>
                <a:spcPts val="0"/>
              </a:spcBef>
              <a:spcAft>
                <a:spcPts val="0"/>
              </a:spcAft>
              <a:buClr>
                <a:schemeClr val="accent1"/>
              </a:buClr>
              <a:buSzPts val="4000"/>
              <a:buFont typeface="Calibri"/>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3" name="Google Shape;1123;p114"/>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2"/>
              </a:buClr>
              <a:buSzPts val="1400"/>
              <a:buFont typeface="Calibri"/>
              <a:buNone/>
              <a:defRPr sz="1800">
                <a:solidFill>
                  <a:schemeClr val="dk2"/>
                </a:solidFill>
                <a:latin typeface="Calibri"/>
                <a:ea typeface="Calibri"/>
                <a:cs typeface="Calibri"/>
                <a:sym typeface="Calibri"/>
              </a:defRPr>
            </a:lvl1pPr>
            <a:lvl2pPr marR="0" lvl="1"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24" name="Google Shape;1124;p114"/>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chemeClr val="dk2"/>
              </a:buClr>
              <a:buSzPts val="1400"/>
              <a:buFont typeface="Calibri"/>
              <a:buNone/>
              <a:defRPr>
                <a:solidFill>
                  <a:schemeClr val="dk2"/>
                </a:solidFill>
              </a:defRPr>
            </a:lvl1pPr>
            <a:lvl2pPr lvl="1" algn="l">
              <a:spcBef>
                <a:spcPts val="0"/>
              </a:spcBef>
              <a:spcAft>
                <a:spcPts val="0"/>
              </a:spcAft>
              <a:buClr>
                <a:schemeClr val="lt1"/>
              </a:buClr>
              <a:buSzPts val="1400"/>
              <a:buFont typeface="Calibri"/>
              <a:buNone/>
              <a:defRPr>
                <a:solidFill>
                  <a:schemeClr val="lt1"/>
                </a:solidFill>
              </a:defRPr>
            </a:lvl2pPr>
            <a:lvl3pPr lvl="2" algn="l">
              <a:spcBef>
                <a:spcPts val="0"/>
              </a:spcBef>
              <a:spcAft>
                <a:spcPts val="0"/>
              </a:spcAft>
              <a:buClr>
                <a:schemeClr val="lt1"/>
              </a:buClr>
              <a:buSzPts val="1400"/>
              <a:buFont typeface="Calibri"/>
              <a:buNone/>
              <a:defRPr>
                <a:solidFill>
                  <a:schemeClr val="lt1"/>
                </a:solidFill>
              </a:defRPr>
            </a:lvl3pPr>
            <a:lvl4pPr lvl="3" algn="l">
              <a:spcBef>
                <a:spcPts val="0"/>
              </a:spcBef>
              <a:spcAft>
                <a:spcPts val="0"/>
              </a:spcAft>
              <a:buClr>
                <a:schemeClr val="lt1"/>
              </a:buClr>
              <a:buSzPts val="1400"/>
              <a:buFont typeface="Calibri"/>
              <a:buNone/>
              <a:defRPr>
                <a:solidFill>
                  <a:schemeClr val="lt1"/>
                </a:solidFill>
              </a:defRPr>
            </a:lvl4pPr>
            <a:lvl5pPr lvl="4" algn="l">
              <a:spcBef>
                <a:spcPts val="0"/>
              </a:spcBef>
              <a:spcAft>
                <a:spcPts val="0"/>
              </a:spcAft>
              <a:buClr>
                <a:schemeClr val="lt1"/>
              </a:buClr>
              <a:buSzPts val="1400"/>
              <a:buFont typeface="Calibri"/>
              <a:buNone/>
              <a:defRPr>
                <a:solidFill>
                  <a:schemeClr val="lt1"/>
                </a:solidFill>
              </a:defRPr>
            </a:lvl5pPr>
            <a:lvl6pPr lvl="5" algn="l">
              <a:spcBef>
                <a:spcPts val="0"/>
              </a:spcBef>
              <a:spcAft>
                <a:spcPts val="0"/>
              </a:spcAft>
              <a:buClr>
                <a:schemeClr val="lt1"/>
              </a:buClr>
              <a:buSzPts val="1400"/>
              <a:buFont typeface="Calibri"/>
              <a:buNone/>
              <a:defRPr>
                <a:solidFill>
                  <a:schemeClr val="lt1"/>
                </a:solidFill>
              </a:defRPr>
            </a:lvl6pPr>
            <a:lvl7pPr lvl="6" algn="l">
              <a:spcBef>
                <a:spcPts val="0"/>
              </a:spcBef>
              <a:spcAft>
                <a:spcPts val="0"/>
              </a:spcAft>
              <a:buClr>
                <a:schemeClr val="lt1"/>
              </a:buClr>
              <a:buSzPts val="1400"/>
              <a:buFont typeface="Calibri"/>
              <a:buNone/>
              <a:defRPr>
                <a:solidFill>
                  <a:schemeClr val="lt1"/>
                </a:solidFill>
              </a:defRPr>
            </a:lvl7pPr>
            <a:lvl8pPr lvl="7" algn="l">
              <a:spcBef>
                <a:spcPts val="0"/>
              </a:spcBef>
              <a:spcAft>
                <a:spcPts val="0"/>
              </a:spcAft>
              <a:buClr>
                <a:schemeClr val="lt1"/>
              </a:buClr>
              <a:buSzPts val="1400"/>
              <a:buFont typeface="Calibri"/>
              <a:buNone/>
              <a:defRPr>
                <a:solidFill>
                  <a:schemeClr val="lt1"/>
                </a:solidFill>
              </a:defRPr>
            </a:lvl8pPr>
            <a:lvl9pPr lvl="8" algn="l">
              <a:spcBef>
                <a:spcPts val="0"/>
              </a:spcBef>
              <a:spcAft>
                <a:spcPts val="0"/>
              </a:spcAft>
              <a:buClr>
                <a:schemeClr val="lt1"/>
              </a:buClr>
              <a:buSzPts val="1400"/>
              <a:buFont typeface="Calibri"/>
              <a:buNone/>
              <a:defRPr>
                <a:solidFill>
                  <a:schemeClr val="lt1"/>
                </a:solidFill>
              </a:defRPr>
            </a:lvl9pPr>
          </a:lstStyle>
          <a:p>
            <a:endParaRPr/>
          </a:p>
        </p:txBody>
      </p:sp>
      <p:sp>
        <p:nvSpPr>
          <p:cNvPr id="1125" name="Google Shape;1125;p114"/>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1pPr>
            <a:lvl2pPr marL="0" marR="0" lvl="1"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2pPr>
            <a:lvl3pPr marL="0" marR="0" lvl="2"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3pPr>
            <a:lvl4pPr marL="0" marR="0" lvl="3"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4pPr>
            <a:lvl5pPr marL="0" marR="0" lvl="4"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5pPr>
            <a:lvl6pPr marL="0" marR="0" lvl="5"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6pPr>
            <a:lvl7pPr marL="0" marR="0" lvl="6"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7pPr>
            <a:lvl8pPr marL="0" marR="0" lvl="7"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8pPr>
            <a:lvl9pPr marL="0" marR="0" lvl="8" indent="0" algn="l">
              <a:spcBef>
                <a:spcPts val="0"/>
              </a:spcBef>
              <a:spcAft>
                <a:spcPts val="0"/>
              </a:spcAft>
              <a:buClr>
                <a:schemeClr val="dk2"/>
              </a:buClr>
              <a:buSzPts val="1000"/>
              <a:buFont typeface="Calibri"/>
              <a:buNone/>
              <a:defRPr sz="10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26" name="Google Shape;1126;p1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24641" y="6358648"/>
            <a:ext cx="2016509" cy="235974"/>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1127"/>
        <p:cNvGrpSpPr/>
        <p:nvPr/>
      </p:nvGrpSpPr>
      <p:grpSpPr>
        <a:xfrm>
          <a:off x="0" y="0"/>
          <a:ext cx="0" cy="0"/>
          <a:chOff x="0" y="0"/>
          <a:chExt cx="0" cy="0"/>
        </a:xfrm>
      </p:grpSpPr>
      <p:pic>
        <p:nvPicPr>
          <p:cNvPr id="1128" name="Google Shape;1128;p115"/>
          <p:cNvPicPr preferRelativeResize="0"/>
          <p:nvPr/>
        </p:nvPicPr>
        <p:blipFill rotWithShape="1">
          <a:blip r:embed="rId2">
            <a:alphaModFix/>
          </a:blip>
          <a:srcRect/>
          <a:stretch/>
        </p:blipFill>
        <p:spPr>
          <a:xfrm>
            <a:off x="0" y="0"/>
            <a:ext cx="12192000" cy="6850855"/>
          </a:xfrm>
          <a:prstGeom prst="rect">
            <a:avLst/>
          </a:prstGeom>
          <a:noFill/>
          <a:ln>
            <a:noFill/>
          </a:ln>
        </p:spPr>
      </p:pic>
      <p:sp>
        <p:nvSpPr>
          <p:cNvPr id="1129" name="Google Shape;1129;p115"/>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15"/>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1" name="Google Shape;1131;p115"/>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32" name="Google Shape;1132;p115"/>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33" name="Google Shape;1133;p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1134" name="Google Shape;1134;p115"/>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Clr>
                <a:schemeClr val="dk1"/>
              </a:buClr>
              <a:buSzPts val="1800"/>
              <a:buChar char="•"/>
              <a:defRPr/>
            </a:lvl6pPr>
            <a:lvl7pPr marL="3200400" lvl="6" indent="-342900" algn="l">
              <a:lnSpc>
                <a:spcPct val="116666"/>
              </a:lnSpc>
              <a:spcBef>
                <a:spcPts val="1200"/>
              </a:spcBef>
              <a:spcAft>
                <a:spcPts val="0"/>
              </a:spcAft>
              <a:buClr>
                <a:schemeClr val="dk1"/>
              </a:buClr>
              <a:buSzPts val="1800"/>
              <a:buChar char="•"/>
              <a:defRPr/>
            </a:lvl7pPr>
            <a:lvl8pPr marL="3657600" lvl="7" indent="-342900" algn="l">
              <a:lnSpc>
                <a:spcPct val="116666"/>
              </a:lnSpc>
              <a:spcBef>
                <a:spcPts val="1200"/>
              </a:spcBef>
              <a:spcAft>
                <a:spcPts val="0"/>
              </a:spcAft>
              <a:buClr>
                <a:schemeClr val="dk1"/>
              </a:buClr>
              <a:buSzPts val="1800"/>
              <a:buChar char="•"/>
              <a:defRPr/>
            </a:lvl8pPr>
            <a:lvl9pPr marL="4114800" lvl="8" indent="-342900" algn="l">
              <a:lnSpc>
                <a:spcPct val="116666"/>
              </a:lnSpc>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1135"/>
        <p:cNvGrpSpPr/>
        <p:nvPr/>
      </p:nvGrpSpPr>
      <p:grpSpPr>
        <a:xfrm>
          <a:off x="0" y="0"/>
          <a:ext cx="0" cy="0"/>
          <a:chOff x="0" y="0"/>
          <a:chExt cx="0" cy="0"/>
        </a:xfrm>
      </p:grpSpPr>
      <p:pic>
        <p:nvPicPr>
          <p:cNvPr id="1136" name="Google Shape;1136;p116"/>
          <p:cNvPicPr preferRelativeResize="0"/>
          <p:nvPr/>
        </p:nvPicPr>
        <p:blipFill rotWithShape="1">
          <a:blip r:embed="rId2">
            <a:alphaModFix/>
          </a:blip>
          <a:srcRect/>
          <a:stretch/>
        </p:blipFill>
        <p:spPr>
          <a:xfrm>
            <a:off x="12694" y="0"/>
            <a:ext cx="12166611" cy="6850855"/>
          </a:xfrm>
          <a:prstGeom prst="rect">
            <a:avLst/>
          </a:prstGeom>
          <a:noFill/>
          <a:ln>
            <a:noFill/>
          </a:ln>
        </p:spPr>
      </p:pic>
      <p:sp>
        <p:nvSpPr>
          <p:cNvPr id="1137" name="Google Shape;1137;p116"/>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8" name="Google Shape;1138;p116"/>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9" name="Google Shape;1139;p116"/>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40" name="Google Shape;1140;p116"/>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41" name="Google Shape;1141;p1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645B9B"/>
            </a:gs>
            <a:gs pos="100000">
              <a:schemeClr val="accent1"/>
            </a:gs>
          </a:gsLst>
          <a:lin ang="0" scaled="0"/>
        </a:gradFill>
        <a:effectLst/>
      </p:bgPr>
    </p:bg>
    <p:spTree>
      <p:nvGrpSpPr>
        <p:cNvPr id="1" name="Shape 1142"/>
        <p:cNvGrpSpPr/>
        <p:nvPr/>
      </p:nvGrpSpPr>
      <p:grpSpPr>
        <a:xfrm>
          <a:off x="0" y="0"/>
          <a:ext cx="0" cy="0"/>
          <a:chOff x="0" y="0"/>
          <a:chExt cx="0" cy="0"/>
        </a:xfrm>
      </p:grpSpPr>
      <p:pic>
        <p:nvPicPr>
          <p:cNvPr id="1143" name="Google Shape;1143;p117" descr="Cadence image1rgb 16x9.jpg"/>
          <p:cNvPicPr preferRelativeResize="0"/>
          <p:nvPr/>
        </p:nvPicPr>
        <p:blipFill rotWithShape="1">
          <a:blip r:embed="rId2">
            <a:alphaModFix/>
          </a:blip>
          <a:srcRect/>
          <a:stretch/>
        </p:blipFill>
        <p:spPr>
          <a:xfrm>
            <a:off x="32426" y="0"/>
            <a:ext cx="12159575" cy="6858000"/>
          </a:xfrm>
          <a:prstGeom prst="rect">
            <a:avLst/>
          </a:prstGeom>
          <a:noFill/>
          <a:ln>
            <a:noFill/>
          </a:ln>
        </p:spPr>
      </p:pic>
      <p:sp>
        <p:nvSpPr>
          <p:cNvPr id="1144" name="Google Shape;1144;p117"/>
          <p:cNvSpPr/>
          <p:nvPr/>
        </p:nvSpPr>
        <p:spPr>
          <a:xfrm>
            <a:off x="-43701" y="-1"/>
            <a:ext cx="8920916" cy="6858001"/>
          </a:xfrm>
          <a:custGeom>
            <a:avLst/>
            <a:gdLst/>
            <a:ahLst/>
            <a:cxnLst/>
            <a:rect l="l" t="t" r="r" b="b"/>
            <a:pathLst>
              <a:path w="8931777" h="6942534" extrusionOk="0">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145" name="Google Shape;1145;p117"/>
          <p:cNvSpPr txBox="1">
            <a:spLocks noGrp="1"/>
          </p:cNvSpPr>
          <p:nvPr>
            <p:ph type="ctrTitle"/>
          </p:nvPr>
        </p:nvSpPr>
        <p:spPr>
          <a:xfrm>
            <a:off x="907142" y="2491618"/>
            <a:ext cx="5746524" cy="1388492"/>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lt1"/>
              </a:buClr>
              <a:buSzPts val="3733"/>
              <a:buFont typeface="Calibri"/>
              <a:buNone/>
              <a:defRPr sz="3733"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6" name="Google Shape;1146;p117"/>
          <p:cNvSpPr txBox="1">
            <a:spLocks noGrp="1"/>
          </p:cNvSpPr>
          <p:nvPr>
            <p:ph type="subTitle" idx="1"/>
          </p:nvPr>
        </p:nvSpPr>
        <p:spPr>
          <a:xfrm>
            <a:off x="895048" y="3953557"/>
            <a:ext cx="6426277" cy="1247353"/>
          </a:xfrm>
          <a:prstGeom prst="rect">
            <a:avLst/>
          </a:prstGeom>
          <a:noFill/>
          <a:ln>
            <a:noFill/>
          </a:ln>
        </p:spPr>
        <p:txBody>
          <a:bodyPr spcFirstLastPara="1" wrap="square" lIns="0" tIns="0" rIns="91425" bIns="45700" anchor="t" anchorCtr="0">
            <a:noAutofit/>
          </a:bodyPr>
          <a:lstStyle>
            <a:lvl1pPr lvl="0" algn="l">
              <a:lnSpc>
                <a:spcPct val="90000"/>
              </a:lnSpc>
              <a:spcBef>
                <a:spcPts val="0"/>
              </a:spcBef>
              <a:spcAft>
                <a:spcPts val="0"/>
              </a:spcAft>
              <a:buSzPts val="2667"/>
              <a:buNone/>
              <a:defRPr sz="2667">
                <a:solidFill>
                  <a:schemeClr val="lt1"/>
                </a:solidFill>
              </a:defRPr>
            </a:lvl1pPr>
            <a:lvl2pPr lvl="1" algn="ctr">
              <a:lnSpc>
                <a:spcPct val="100000"/>
              </a:lnSpc>
              <a:spcBef>
                <a:spcPts val="453"/>
              </a:spcBef>
              <a:spcAft>
                <a:spcPts val="0"/>
              </a:spcAft>
              <a:buClr>
                <a:srgbClr val="979899"/>
              </a:buClr>
              <a:buSzPts val="1814"/>
              <a:buNone/>
              <a:defRPr>
                <a:solidFill>
                  <a:srgbClr val="979899"/>
                </a:solidFill>
              </a:defRPr>
            </a:lvl2pPr>
            <a:lvl3pPr lvl="2" algn="ctr">
              <a:lnSpc>
                <a:spcPct val="100000"/>
              </a:lnSpc>
              <a:spcBef>
                <a:spcPts val="373"/>
              </a:spcBef>
              <a:spcAft>
                <a:spcPts val="0"/>
              </a:spcAft>
              <a:buClr>
                <a:srgbClr val="979899"/>
              </a:buClr>
              <a:buSzPts val="1867"/>
              <a:buNone/>
              <a:defRPr>
                <a:solidFill>
                  <a:srgbClr val="979899"/>
                </a:solidFill>
              </a:defRPr>
            </a:lvl3pPr>
            <a:lvl4pPr lvl="3" algn="ctr">
              <a:lnSpc>
                <a:spcPct val="100000"/>
              </a:lnSpc>
              <a:spcBef>
                <a:spcPts val="373"/>
              </a:spcBef>
              <a:spcAft>
                <a:spcPts val="0"/>
              </a:spcAft>
              <a:buClr>
                <a:srgbClr val="979899"/>
              </a:buClr>
              <a:buSzPts val="1867"/>
              <a:buNone/>
              <a:defRPr>
                <a:solidFill>
                  <a:srgbClr val="979899"/>
                </a:solidFill>
              </a:defRPr>
            </a:lvl4pPr>
            <a:lvl5pPr lvl="4" algn="ctr">
              <a:lnSpc>
                <a:spcPct val="100000"/>
              </a:lnSpc>
              <a:spcBef>
                <a:spcPts val="373"/>
              </a:spcBef>
              <a:spcAft>
                <a:spcPts val="0"/>
              </a:spcAft>
              <a:buClr>
                <a:srgbClr val="979899"/>
              </a:buClr>
              <a:buSzPts val="1867"/>
              <a:buNone/>
              <a:defRPr>
                <a:solidFill>
                  <a:srgbClr val="979899"/>
                </a:solidFill>
              </a:defRPr>
            </a:lvl5pPr>
            <a:lvl6pPr lvl="5" algn="ctr">
              <a:lnSpc>
                <a:spcPct val="90000"/>
              </a:lnSpc>
              <a:spcBef>
                <a:spcPts val="533"/>
              </a:spcBef>
              <a:spcAft>
                <a:spcPts val="0"/>
              </a:spcAft>
              <a:buClr>
                <a:srgbClr val="979899"/>
              </a:buClr>
              <a:buSzPts val="2667"/>
              <a:buNone/>
              <a:defRPr>
                <a:solidFill>
                  <a:srgbClr val="979899"/>
                </a:solidFill>
              </a:defRPr>
            </a:lvl6pPr>
            <a:lvl7pPr lvl="6" algn="ctr">
              <a:lnSpc>
                <a:spcPct val="90000"/>
              </a:lnSpc>
              <a:spcBef>
                <a:spcPts val="533"/>
              </a:spcBef>
              <a:spcAft>
                <a:spcPts val="0"/>
              </a:spcAft>
              <a:buClr>
                <a:srgbClr val="979899"/>
              </a:buClr>
              <a:buSzPts val="2667"/>
              <a:buNone/>
              <a:defRPr>
                <a:solidFill>
                  <a:srgbClr val="979899"/>
                </a:solidFill>
              </a:defRPr>
            </a:lvl7pPr>
            <a:lvl8pPr lvl="7" algn="ctr">
              <a:lnSpc>
                <a:spcPct val="90000"/>
              </a:lnSpc>
              <a:spcBef>
                <a:spcPts val="533"/>
              </a:spcBef>
              <a:spcAft>
                <a:spcPts val="0"/>
              </a:spcAft>
              <a:buClr>
                <a:srgbClr val="979899"/>
              </a:buClr>
              <a:buSzPts val="2667"/>
              <a:buNone/>
              <a:defRPr>
                <a:solidFill>
                  <a:srgbClr val="979899"/>
                </a:solidFill>
              </a:defRPr>
            </a:lvl8pPr>
            <a:lvl9pPr lvl="8" algn="ctr">
              <a:lnSpc>
                <a:spcPct val="90000"/>
              </a:lnSpc>
              <a:spcBef>
                <a:spcPts val="533"/>
              </a:spcBef>
              <a:spcAft>
                <a:spcPts val="0"/>
              </a:spcAft>
              <a:buClr>
                <a:srgbClr val="979899"/>
              </a:buClr>
              <a:buSzPts val="2667"/>
              <a:buNone/>
              <a:defRPr>
                <a:solidFill>
                  <a:srgbClr val="979899"/>
                </a:solidFill>
              </a:defRPr>
            </a:lvl9pPr>
          </a:lstStyle>
          <a:p>
            <a:endParaRPr/>
          </a:p>
        </p:txBody>
      </p:sp>
      <p:pic>
        <p:nvPicPr>
          <p:cNvPr id="1147" name="Google Shape;1147;p117"/>
          <p:cNvPicPr preferRelativeResize="0"/>
          <p:nvPr/>
        </p:nvPicPr>
        <p:blipFill rotWithShape="1">
          <a:blip r:embed="rId3">
            <a:alphaModFix/>
          </a:blip>
          <a:srcRect/>
          <a:stretch/>
        </p:blipFill>
        <p:spPr>
          <a:xfrm>
            <a:off x="539142" y="498512"/>
            <a:ext cx="3318337" cy="468861"/>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148"/>
        <p:cNvGrpSpPr/>
        <p:nvPr/>
      </p:nvGrpSpPr>
      <p:grpSpPr>
        <a:xfrm>
          <a:off x="0" y="0"/>
          <a:ext cx="0" cy="0"/>
          <a:chOff x="0" y="0"/>
          <a:chExt cx="0" cy="0"/>
        </a:xfrm>
      </p:grpSpPr>
      <p:sp>
        <p:nvSpPr>
          <p:cNvPr id="1149" name="Google Shape;1149;p118"/>
          <p:cNvSpPr txBox="1">
            <a:spLocks noGrp="1"/>
          </p:cNvSpPr>
          <p:nvPr>
            <p:ph type="title"/>
          </p:nvPr>
        </p:nvSpPr>
        <p:spPr>
          <a:xfrm>
            <a:off x="1464743" y="389336"/>
            <a:ext cx="9570720" cy="999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0" name="Google Shape;1150;p118"/>
          <p:cNvSpPr txBox="1">
            <a:spLocks noGrp="1"/>
          </p:cNvSpPr>
          <p:nvPr>
            <p:ph type="body" idx="1"/>
          </p:nvPr>
        </p:nvSpPr>
        <p:spPr>
          <a:xfrm>
            <a:off x="1241841" y="2035614"/>
            <a:ext cx="4769503" cy="3968748"/>
          </a:xfrm>
          <a:prstGeom prst="rect">
            <a:avLst/>
          </a:prstGeom>
          <a:noFill/>
          <a:ln>
            <a:noFill/>
          </a:ln>
        </p:spPr>
        <p:txBody>
          <a:bodyPr spcFirstLastPara="1" wrap="square" lIns="0" tIns="0" rIns="91425" bIns="45700" anchor="t" anchorCtr="0">
            <a:noAutofit/>
          </a:bodyPr>
          <a:lstStyle>
            <a:lvl1pPr marL="457200" lvl="0" indent="-372554" algn="l">
              <a:lnSpc>
                <a:spcPct val="100000"/>
              </a:lnSpc>
              <a:spcBef>
                <a:spcPts val="453"/>
              </a:spcBef>
              <a:spcAft>
                <a:spcPts val="0"/>
              </a:spcAft>
              <a:buSzPts val="2267"/>
              <a:buChar char="•"/>
              <a:defRPr/>
            </a:lvl1pPr>
            <a:lvl2pPr marL="914400" lvl="1" indent="-343789" algn="l">
              <a:lnSpc>
                <a:spcPct val="100000"/>
              </a:lnSpc>
              <a:spcBef>
                <a:spcPts val="453"/>
              </a:spcBef>
              <a:spcAft>
                <a:spcPts val="0"/>
              </a:spcAft>
              <a:buClr>
                <a:schemeClr val="dk1"/>
              </a:buClr>
              <a:buSzPts val="1814"/>
              <a:buChar char="-"/>
              <a:defRPr/>
            </a:lvl2pPr>
            <a:lvl3pPr marL="1371600" lvl="2" indent="-347154" algn="l">
              <a:lnSpc>
                <a:spcPct val="100000"/>
              </a:lnSpc>
              <a:spcBef>
                <a:spcPts val="373"/>
              </a:spcBef>
              <a:spcAft>
                <a:spcPts val="0"/>
              </a:spcAft>
              <a:buClr>
                <a:schemeClr val="dk1"/>
              </a:buClr>
              <a:buSzPts val="1867"/>
              <a:buChar char="•"/>
              <a:defRPr/>
            </a:lvl3pPr>
            <a:lvl4pPr marL="1828800" lvl="3" indent="-347154" algn="l">
              <a:lnSpc>
                <a:spcPct val="100000"/>
              </a:lnSpc>
              <a:spcBef>
                <a:spcPts val="373"/>
              </a:spcBef>
              <a:spcAft>
                <a:spcPts val="0"/>
              </a:spcAft>
              <a:buClr>
                <a:schemeClr val="dk1"/>
              </a:buClr>
              <a:buSzPts val="1867"/>
              <a:buChar char="•"/>
              <a:defRPr/>
            </a:lvl4pPr>
            <a:lvl5pPr marL="2286000" lvl="4" indent="-347154" algn="l">
              <a:lnSpc>
                <a:spcPct val="100000"/>
              </a:lnSpc>
              <a:spcBef>
                <a:spcPts val="373"/>
              </a:spcBef>
              <a:spcAft>
                <a:spcPts val="0"/>
              </a:spcAft>
              <a:buClr>
                <a:schemeClr val="dk1"/>
              </a:buClr>
              <a:buSzPts val="1867"/>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1151" name="Google Shape;1151;p118"/>
          <p:cNvSpPr txBox="1">
            <a:spLocks noGrp="1"/>
          </p:cNvSpPr>
          <p:nvPr>
            <p:ph type="body" idx="2"/>
          </p:nvPr>
        </p:nvSpPr>
        <p:spPr>
          <a:xfrm>
            <a:off x="6261111" y="2032809"/>
            <a:ext cx="4777316" cy="3971553"/>
          </a:xfrm>
          <a:prstGeom prst="rect">
            <a:avLst/>
          </a:prstGeom>
          <a:noFill/>
          <a:ln>
            <a:noFill/>
          </a:ln>
        </p:spPr>
        <p:txBody>
          <a:bodyPr spcFirstLastPara="1" wrap="square" lIns="0" tIns="0" rIns="91425" bIns="45700" anchor="t" anchorCtr="0">
            <a:noAutofit/>
          </a:bodyPr>
          <a:lstStyle>
            <a:lvl1pPr marL="457200" lvl="0" indent="-372554" algn="l">
              <a:lnSpc>
                <a:spcPct val="100000"/>
              </a:lnSpc>
              <a:spcBef>
                <a:spcPts val="453"/>
              </a:spcBef>
              <a:spcAft>
                <a:spcPts val="0"/>
              </a:spcAft>
              <a:buSzPts val="2267"/>
              <a:buChar char="•"/>
              <a:defRPr/>
            </a:lvl1pPr>
            <a:lvl2pPr marL="914400" lvl="1" indent="-343789" algn="l">
              <a:lnSpc>
                <a:spcPct val="100000"/>
              </a:lnSpc>
              <a:spcBef>
                <a:spcPts val="453"/>
              </a:spcBef>
              <a:spcAft>
                <a:spcPts val="0"/>
              </a:spcAft>
              <a:buClr>
                <a:schemeClr val="dk1"/>
              </a:buClr>
              <a:buSzPts val="1814"/>
              <a:buChar char="-"/>
              <a:defRPr/>
            </a:lvl2pPr>
            <a:lvl3pPr marL="1371600" lvl="2" indent="-347154" algn="l">
              <a:lnSpc>
                <a:spcPct val="100000"/>
              </a:lnSpc>
              <a:spcBef>
                <a:spcPts val="373"/>
              </a:spcBef>
              <a:spcAft>
                <a:spcPts val="0"/>
              </a:spcAft>
              <a:buClr>
                <a:schemeClr val="dk1"/>
              </a:buClr>
              <a:buSzPts val="1867"/>
              <a:buChar char="•"/>
              <a:defRPr/>
            </a:lvl3pPr>
            <a:lvl4pPr marL="1828800" lvl="3" indent="-347154" algn="l">
              <a:lnSpc>
                <a:spcPct val="100000"/>
              </a:lnSpc>
              <a:spcBef>
                <a:spcPts val="373"/>
              </a:spcBef>
              <a:spcAft>
                <a:spcPts val="0"/>
              </a:spcAft>
              <a:buClr>
                <a:schemeClr val="dk1"/>
              </a:buClr>
              <a:buSzPts val="1867"/>
              <a:buChar char="•"/>
              <a:defRPr/>
            </a:lvl4pPr>
            <a:lvl5pPr marL="2286000" lvl="4" indent="-347154" algn="l">
              <a:lnSpc>
                <a:spcPct val="100000"/>
              </a:lnSpc>
              <a:spcBef>
                <a:spcPts val="373"/>
              </a:spcBef>
              <a:spcAft>
                <a:spcPts val="0"/>
              </a:spcAft>
              <a:buClr>
                <a:schemeClr val="dk1"/>
              </a:buClr>
              <a:buSzPts val="1867"/>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1152" name="Google Shape;1152;p118"/>
          <p:cNvSpPr txBox="1">
            <a:spLocks noGrp="1"/>
          </p:cNvSpPr>
          <p:nvPr>
            <p:ph type="body" idx="3"/>
          </p:nvPr>
        </p:nvSpPr>
        <p:spPr>
          <a:xfrm>
            <a:off x="1464742" y="1380203"/>
            <a:ext cx="9573684"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lnSpc>
                <a:spcPct val="100000"/>
              </a:lnSpc>
              <a:spcBef>
                <a:spcPts val="453"/>
              </a:spcBef>
              <a:spcAft>
                <a:spcPts val="0"/>
              </a:spcAft>
              <a:buClr>
                <a:schemeClr val="dk1"/>
              </a:buClr>
              <a:buSzPts val="1814"/>
              <a:buNone/>
              <a:defRPr/>
            </a:lvl2pPr>
            <a:lvl3pPr marL="1371600" lvl="2" indent="-228600" algn="l">
              <a:lnSpc>
                <a:spcPct val="100000"/>
              </a:lnSpc>
              <a:spcBef>
                <a:spcPts val="373"/>
              </a:spcBef>
              <a:spcAft>
                <a:spcPts val="0"/>
              </a:spcAft>
              <a:buClr>
                <a:schemeClr val="dk1"/>
              </a:buClr>
              <a:buSzPts val="1867"/>
              <a:buNone/>
              <a:defRPr/>
            </a:lvl3pPr>
            <a:lvl4pPr marL="1828800" lvl="3" indent="-228600" algn="l">
              <a:lnSpc>
                <a:spcPct val="100000"/>
              </a:lnSpc>
              <a:spcBef>
                <a:spcPts val="373"/>
              </a:spcBef>
              <a:spcAft>
                <a:spcPts val="0"/>
              </a:spcAft>
              <a:buClr>
                <a:schemeClr val="dk1"/>
              </a:buClr>
              <a:buSzPts val="1867"/>
              <a:buNone/>
              <a:defRPr/>
            </a:lvl4pPr>
            <a:lvl5pPr marL="2286000" lvl="4" indent="-228600" algn="l">
              <a:lnSpc>
                <a:spcPct val="100000"/>
              </a:lnSpc>
              <a:spcBef>
                <a:spcPts val="373"/>
              </a:spcBef>
              <a:spcAft>
                <a:spcPts val="0"/>
              </a:spcAft>
              <a:buClr>
                <a:schemeClr val="dk1"/>
              </a:buClr>
              <a:buSzPts val="1867"/>
              <a:buNone/>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Content">
  <p:cSld name="1_Title and Content 5">
    <p:spTree>
      <p:nvGrpSpPr>
        <p:cNvPr id="1" name="Shape 1153"/>
        <p:cNvGrpSpPr/>
        <p:nvPr/>
      </p:nvGrpSpPr>
      <p:grpSpPr>
        <a:xfrm>
          <a:off x="0" y="0"/>
          <a:ext cx="0" cy="0"/>
          <a:chOff x="0" y="0"/>
          <a:chExt cx="0" cy="0"/>
        </a:xfrm>
      </p:grpSpPr>
      <p:sp>
        <p:nvSpPr>
          <p:cNvPr id="1154" name="Google Shape;1154;p119"/>
          <p:cNvSpPr txBox="1">
            <a:spLocks noGrp="1"/>
          </p:cNvSpPr>
          <p:nvPr>
            <p:ph type="title"/>
          </p:nvPr>
        </p:nvSpPr>
        <p:spPr>
          <a:xfrm>
            <a:off x="1464743" y="377145"/>
            <a:ext cx="9573685" cy="1003056"/>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119"/>
          <p:cNvSpPr txBox="1">
            <a:spLocks noGrp="1"/>
          </p:cNvSpPr>
          <p:nvPr>
            <p:ph type="body" idx="1"/>
          </p:nvPr>
        </p:nvSpPr>
        <p:spPr>
          <a:xfrm>
            <a:off x="1451427" y="2035613"/>
            <a:ext cx="9586999" cy="3968748"/>
          </a:xfrm>
          <a:prstGeom prst="rect">
            <a:avLst/>
          </a:prstGeom>
          <a:noFill/>
          <a:ln>
            <a:noFill/>
          </a:ln>
        </p:spPr>
        <p:txBody>
          <a:bodyPr spcFirstLastPara="1" wrap="square" lIns="0" tIns="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20040" algn="l">
              <a:lnSpc>
                <a:spcPct val="100000"/>
              </a:lnSpc>
              <a:spcBef>
                <a:spcPts val="360"/>
              </a:spcBef>
              <a:spcAft>
                <a:spcPts val="0"/>
              </a:spcAft>
              <a:buClr>
                <a:schemeClr val="dk1"/>
              </a:buClr>
              <a:buSzPts val="144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1156" name="Google Shape;1156;p119"/>
          <p:cNvSpPr txBox="1">
            <a:spLocks noGrp="1"/>
          </p:cNvSpPr>
          <p:nvPr>
            <p:ph type="body" idx="2"/>
          </p:nvPr>
        </p:nvSpPr>
        <p:spPr>
          <a:xfrm>
            <a:off x="1451430" y="1380203"/>
            <a:ext cx="9586997"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lnSpc>
                <a:spcPct val="100000"/>
              </a:lnSpc>
              <a:spcBef>
                <a:spcPts val="453"/>
              </a:spcBef>
              <a:spcAft>
                <a:spcPts val="0"/>
              </a:spcAft>
              <a:buClr>
                <a:schemeClr val="dk1"/>
              </a:buClr>
              <a:buSzPts val="1814"/>
              <a:buNone/>
              <a:defRPr/>
            </a:lvl2pPr>
            <a:lvl3pPr marL="1371600" lvl="2" indent="-228600" algn="l">
              <a:lnSpc>
                <a:spcPct val="100000"/>
              </a:lnSpc>
              <a:spcBef>
                <a:spcPts val="373"/>
              </a:spcBef>
              <a:spcAft>
                <a:spcPts val="0"/>
              </a:spcAft>
              <a:buClr>
                <a:schemeClr val="dk1"/>
              </a:buClr>
              <a:buSzPts val="1867"/>
              <a:buNone/>
              <a:defRPr/>
            </a:lvl3pPr>
            <a:lvl4pPr marL="1828800" lvl="3" indent="-228600" algn="l">
              <a:lnSpc>
                <a:spcPct val="100000"/>
              </a:lnSpc>
              <a:spcBef>
                <a:spcPts val="373"/>
              </a:spcBef>
              <a:spcAft>
                <a:spcPts val="0"/>
              </a:spcAft>
              <a:buClr>
                <a:schemeClr val="dk1"/>
              </a:buClr>
              <a:buSzPts val="1867"/>
              <a:buNone/>
              <a:defRPr/>
            </a:lvl4pPr>
            <a:lvl5pPr marL="2286000" lvl="4" indent="-228600" algn="l">
              <a:lnSpc>
                <a:spcPct val="100000"/>
              </a:lnSpc>
              <a:spcBef>
                <a:spcPts val="373"/>
              </a:spcBef>
              <a:spcAft>
                <a:spcPts val="0"/>
              </a:spcAft>
              <a:buClr>
                <a:schemeClr val="dk1"/>
              </a:buClr>
              <a:buSzPts val="1867"/>
              <a:buNone/>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LM-Title">
  <p:cSld name="LM-Title">
    <p:spTree>
      <p:nvGrpSpPr>
        <p:cNvPr id="1" name="Shape 1157"/>
        <p:cNvGrpSpPr/>
        <p:nvPr/>
      </p:nvGrpSpPr>
      <p:grpSpPr>
        <a:xfrm>
          <a:off x="0" y="0"/>
          <a:ext cx="0" cy="0"/>
          <a:chOff x="0" y="0"/>
          <a:chExt cx="0" cy="0"/>
        </a:xfrm>
      </p:grpSpPr>
      <p:sp>
        <p:nvSpPr>
          <p:cNvPr id="1158" name="Google Shape;1158;p120"/>
          <p:cNvSpPr txBox="1">
            <a:spLocks noGrp="1"/>
          </p:cNvSpPr>
          <p:nvPr>
            <p:ph type="body" idx="1"/>
          </p:nvPr>
        </p:nvSpPr>
        <p:spPr>
          <a:xfrm>
            <a:off x="4663018" y="3112037"/>
            <a:ext cx="6345767" cy="7350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4000"/>
              <a:buNone/>
              <a:defRPr sz="4000" b="1">
                <a:solidFill>
                  <a:srgbClr val="8C2347"/>
                </a:solidFill>
              </a:defRPr>
            </a:lvl1pPr>
            <a:lvl2pPr marL="914400" lvl="1" indent="-228600" algn="l">
              <a:lnSpc>
                <a:spcPct val="100000"/>
              </a:lnSpc>
              <a:spcBef>
                <a:spcPts val="1000"/>
              </a:spcBef>
              <a:spcAft>
                <a:spcPts val="0"/>
              </a:spcAft>
              <a:buSzPts val="4000"/>
              <a:buNone/>
              <a:defRPr sz="4000" b="1"/>
            </a:lvl2pPr>
            <a:lvl3pPr marL="1371600" lvl="2" indent="-228600" algn="l">
              <a:lnSpc>
                <a:spcPct val="100000"/>
              </a:lnSpc>
              <a:spcBef>
                <a:spcPts val="1000"/>
              </a:spcBef>
              <a:spcAft>
                <a:spcPts val="0"/>
              </a:spcAft>
              <a:buSzPts val="4000"/>
              <a:buNone/>
              <a:defRPr sz="4000" b="1"/>
            </a:lvl3pPr>
            <a:lvl4pPr marL="1828800" lvl="3" indent="-228600" algn="l">
              <a:lnSpc>
                <a:spcPct val="100000"/>
              </a:lnSpc>
              <a:spcBef>
                <a:spcPts val="1000"/>
              </a:spcBef>
              <a:spcAft>
                <a:spcPts val="0"/>
              </a:spcAft>
              <a:buSzPts val="4000"/>
              <a:buNone/>
              <a:defRPr sz="4000" b="1"/>
            </a:lvl4pPr>
            <a:lvl5pPr marL="2286000" lvl="4" indent="-228600" algn="l">
              <a:lnSpc>
                <a:spcPct val="100000"/>
              </a:lnSpc>
              <a:spcBef>
                <a:spcPts val="1000"/>
              </a:spcBef>
              <a:spcAft>
                <a:spcPts val="0"/>
              </a:spcAft>
              <a:buSzPts val="4000"/>
              <a:buNone/>
              <a:defRPr sz="4000" b="1"/>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9" name="Google Shape;1159;p120"/>
          <p:cNvSpPr txBox="1">
            <a:spLocks noGrp="1"/>
          </p:cNvSpPr>
          <p:nvPr>
            <p:ph type="body" idx="2"/>
          </p:nvPr>
        </p:nvSpPr>
        <p:spPr>
          <a:xfrm>
            <a:off x="4663018" y="2731036"/>
            <a:ext cx="6345767"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60" name="Google Shape;1160;p120"/>
          <p:cNvGrpSpPr/>
          <p:nvPr/>
        </p:nvGrpSpPr>
        <p:grpSpPr>
          <a:xfrm>
            <a:off x="791245" y="2369595"/>
            <a:ext cx="2416216" cy="1878202"/>
            <a:chOff x="297439" y="2116926"/>
            <a:chExt cx="1826636" cy="1893204"/>
          </a:xfrm>
        </p:grpSpPr>
        <p:pic>
          <p:nvPicPr>
            <p:cNvPr id="1161" name="Google Shape;1161;p120"/>
            <p:cNvPicPr preferRelativeResize="0"/>
            <p:nvPr/>
          </p:nvPicPr>
          <p:blipFill rotWithShape="1">
            <a:blip r:embed="rId2">
              <a:alphaModFix/>
            </a:blip>
            <a:srcRect/>
            <a:stretch/>
          </p:blipFill>
          <p:spPr>
            <a:xfrm>
              <a:off x="517217" y="2677246"/>
              <a:ext cx="1450128" cy="1332884"/>
            </a:xfrm>
            <a:prstGeom prst="rect">
              <a:avLst/>
            </a:prstGeom>
            <a:noFill/>
            <a:ln>
              <a:noFill/>
            </a:ln>
          </p:spPr>
        </p:pic>
        <p:pic>
          <p:nvPicPr>
            <p:cNvPr id="1162" name="Google Shape;1162;p120"/>
            <p:cNvPicPr preferRelativeResize="0"/>
            <p:nvPr/>
          </p:nvPicPr>
          <p:blipFill rotWithShape="1">
            <a:blip r:embed="rId3">
              <a:alphaModFix/>
            </a:blip>
            <a:srcRect/>
            <a:stretch/>
          </p:blipFill>
          <p:spPr>
            <a:xfrm>
              <a:off x="297439" y="2116926"/>
              <a:ext cx="1826636" cy="533646"/>
            </a:xfrm>
            <a:prstGeom prst="rect">
              <a:avLst/>
            </a:prstGeom>
            <a:noFill/>
            <a:ln>
              <a:noFill/>
            </a:ln>
          </p:spPr>
        </p:pic>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LM-Title">
  <p:cSld name="LM-Title 2">
    <p:spTree>
      <p:nvGrpSpPr>
        <p:cNvPr id="1" name="Shape 1163"/>
        <p:cNvGrpSpPr/>
        <p:nvPr/>
      </p:nvGrpSpPr>
      <p:grpSpPr>
        <a:xfrm>
          <a:off x="0" y="0"/>
          <a:ext cx="0" cy="0"/>
          <a:chOff x="0" y="0"/>
          <a:chExt cx="0" cy="0"/>
        </a:xfrm>
      </p:grpSpPr>
      <p:sp>
        <p:nvSpPr>
          <p:cNvPr id="1164" name="Google Shape;1164;p121"/>
          <p:cNvSpPr txBox="1">
            <a:spLocks noGrp="1"/>
          </p:cNvSpPr>
          <p:nvPr>
            <p:ph type="body" idx="1"/>
          </p:nvPr>
        </p:nvSpPr>
        <p:spPr>
          <a:xfrm>
            <a:off x="4663018" y="3112037"/>
            <a:ext cx="6345767" cy="7350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4000"/>
              <a:buNone/>
              <a:defRPr sz="4000" b="1">
                <a:solidFill>
                  <a:srgbClr val="8C2347"/>
                </a:solidFill>
              </a:defRPr>
            </a:lvl1pPr>
            <a:lvl2pPr marL="914400" lvl="1" indent="-228600" algn="l">
              <a:lnSpc>
                <a:spcPct val="100000"/>
              </a:lnSpc>
              <a:spcBef>
                <a:spcPts val="1000"/>
              </a:spcBef>
              <a:spcAft>
                <a:spcPts val="0"/>
              </a:spcAft>
              <a:buSzPts val="4000"/>
              <a:buNone/>
              <a:defRPr sz="4000" b="1"/>
            </a:lvl2pPr>
            <a:lvl3pPr marL="1371600" lvl="2" indent="-228600" algn="l">
              <a:lnSpc>
                <a:spcPct val="100000"/>
              </a:lnSpc>
              <a:spcBef>
                <a:spcPts val="1000"/>
              </a:spcBef>
              <a:spcAft>
                <a:spcPts val="0"/>
              </a:spcAft>
              <a:buSzPts val="4000"/>
              <a:buNone/>
              <a:defRPr sz="4000" b="1"/>
            </a:lvl3pPr>
            <a:lvl4pPr marL="1828800" lvl="3" indent="-228600" algn="l">
              <a:lnSpc>
                <a:spcPct val="100000"/>
              </a:lnSpc>
              <a:spcBef>
                <a:spcPts val="1000"/>
              </a:spcBef>
              <a:spcAft>
                <a:spcPts val="0"/>
              </a:spcAft>
              <a:buSzPts val="4000"/>
              <a:buNone/>
              <a:defRPr sz="4000" b="1"/>
            </a:lvl4pPr>
            <a:lvl5pPr marL="2286000" lvl="4" indent="-228600" algn="l">
              <a:lnSpc>
                <a:spcPct val="100000"/>
              </a:lnSpc>
              <a:spcBef>
                <a:spcPts val="1000"/>
              </a:spcBef>
              <a:spcAft>
                <a:spcPts val="0"/>
              </a:spcAft>
              <a:buSzPts val="4000"/>
              <a:buNone/>
              <a:defRPr sz="4000" b="1"/>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5" name="Google Shape;1165;p121"/>
          <p:cNvSpPr txBox="1">
            <a:spLocks noGrp="1"/>
          </p:cNvSpPr>
          <p:nvPr>
            <p:ph type="body" idx="2"/>
          </p:nvPr>
        </p:nvSpPr>
        <p:spPr>
          <a:xfrm>
            <a:off x="4663018" y="2731036"/>
            <a:ext cx="6345767"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66" name="Google Shape;1166;p121"/>
          <p:cNvGrpSpPr/>
          <p:nvPr/>
        </p:nvGrpSpPr>
        <p:grpSpPr>
          <a:xfrm>
            <a:off x="791245" y="2369595"/>
            <a:ext cx="2416216" cy="1878202"/>
            <a:chOff x="297439" y="2116926"/>
            <a:chExt cx="1826636" cy="1893204"/>
          </a:xfrm>
        </p:grpSpPr>
        <p:pic>
          <p:nvPicPr>
            <p:cNvPr id="1167" name="Google Shape;1167;p121"/>
            <p:cNvPicPr preferRelativeResize="0"/>
            <p:nvPr/>
          </p:nvPicPr>
          <p:blipFill rotWithShape="1">
            <a:blip r:embed="rId2">
              <a:alphaModFix/>
            </a:blip>
            <a:srcRect/>
            <a:stretch/>
          </p:blipFill>
          <p:spPr>
            <a:xfrm>
              <a:off x="517217" y="2677246"/>
              <a:ext cx="1450128" cy="1332884"/>
            </a:xfrm>
            <a:prstGeom prst="rect">
              <a:avLst/>
            </a:prstGeom>
            <a:noFill/>
            <a:ln>
              <a:noFill/>
            </a:ln>
          </p:spPr>
        </p:pic>
        <p:pic>
          <p:nvPicPr>
            <p:cNvPr id="1168" name="Google Shape;1168;p121"/>
            <p:cNvPicPr preferRelativeResize="0"/>
            <p:nvPr/>
          </p:nvPicPr>
          <p:blipFill rotWithShape="1">
            <a:blip r:embed="rId3">
              <a:alphaModFix/>
            </a:blip>
            <a:srcRect/>
            <a:stretch/>
          </p:blipFill>
          <p:spPr>
            <a:xfrm>
              <a:off x="297439" y="2116926"/>
              <a:ext cx="1826636" cy="533646"/>
            </a:xfrm>
            <a:prstGeom prst="rect">
              <a:avLst/>
            </a:prstGeom>
            <a:noFill/>
            <a:ln>
              <a:noFill/>
            </a:ln>
          </p:spPr>
        </p:pic>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LM-Transition">
  <p:cSld name="LM-Transition">
    <p:spTree>
      <p:nvGrpSpPr>
        <p:cNvPr id="1" name="Shape 1169"/>
        <p:cNvGrpSpPr/>
        <p:nvPr/>
      </p:nvGrpSpPr>
      <p:grpSpPr>
        <a:xfrm>
          <a:off x="0" y="0"/>
          <a:ext cx="0" cy="0"/>
          <a:chOff x="0" y="0"/>
          <a:chExt cx="0" cy="0"/>
        </a:xfrm>
      </p:grpSpPr>
      <p:sp>
        <p:nvSpPr>
          <p:cNvPr id="1170" name="Google Shape;1170;p122"/>
          <p:cNvSpPr/>
          <p:nvPr/>
        </p:nvSpPr>
        <p:spPr>
          <a:xfrm>
            <a:off x="0" y="2290794"/>
            <a:ext cx="12192000" cy="4567206"/>
          </a:xfrm>
          <a:prstGeom prst="rect">
            <a:avLst/>
          </a:prstGeom>
          <a:solidFill>
            <a:srgbClr val="8D23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71" name="Google Shape;1171;p122"/>
          <p:cNvCxnSpPr/>
          <p:nvPr/>
        </p:nvCxnSpPr>
        <p:spPr>
          <a:xfrm>
            <a:off x="875819" y="4631593"/>
            <a:ext cx="10440363" cy="0"/>
          </a:xfrm>
          <a:prstGeom prst="straightConnector1">
            <a:avLst/>
          </a:prstGeom>
          <a:noFill/>
          <a:ln w="9525" cap="flat" cmpd="sng">
            <a:solidFill>
              <a:srgbClr val="C9C9C9"/>
            </a:solidFill>
            <a:prstDash val="solid"/>
            <a:miter lim="800000"/>
            <a:headEnd type="none" w="sm" len="sm"/>
            <a:tailEnd type="none" w="sm" len="sm"/>
          </a:ln>
        </p:spPr>
      </p:cxnSp>
      <p:pic>
        <p:nvPicPr>
          <p:cNvPr id="1172" name="Google Shape;1172;p122" descr="LM_3C_H-300.png"/>
          <p:cNvPicPr preferRelativeResize="0"/>
          <p:nvPr/>
        </p:nvPicPr>
        <p:blipFill rotWithShape="1">
          <a:blip r:embed="rId2">
            <a:alphaModFix/>
          </a:blip>
          <a:srcRect/>
          <a:stretch/>
        </p:blipFill>
        <p:spPr>
          <a:xfrm>
            <a:off x="3848100" y="497976"/>
            <a:ext cx="4584701" cy="1142196"/>
          </a:xfrm>
          <a:prstGeom prst="rect">
            <a:avLst/>
          </a:prstGeom>
          <a:noFill/>
          <a:ln>
            <a:noFill/>
          </a:ln>
        </p:spPr>
      </p:pic>
      <p:pic>
        <p:nvPicPr>
          <p:cNvPr id="1173" name="Google Shape;1173;p122" descr="trinity_health.jpg"/>
          <p:cNvPicPr preferRelativeResize="0"/>
          <p:nvPr/>
        </p:nvPicPr>
        <p:blipFill rotWithShape="1">
          <a:blip r:embed="rId3">
            <a:alphaModFix/>
          </a:blip>
          <a:srcRect/>
          <a:stretch/>
        </p:blipFill>
        <p:spPr>
          <a:xfrm>
            <a:off x="4777705" y="1907926"/>
            <a:ext cx="2604577" cy="192492"/>
          </a:xfrm>
          <a:prstGeom prst="rect">
            <a:avLst/>
          </a:prstGeom>
          <a:noFill/>
          <a:ln>
            <a:noFill/>
          </a:ln>
        </p:spPr>
      </p:pic>
      <p:sp>
        <p:nvSpPr>
          <p:cNvPr id="1174" name="Google Shape;1174;p122"/>
          <p:cNvSpPr txBox="1">
            <a:spLocks noGrp="1"/>
          </p:cNvSpPr>
          <p:nvPr>
            <p:ph type="body" idx="1"/>
          </p:nvPr>
        </p:nvSpPr>
        <p:spPr>
          <a:xfrm>
            <a:off x="875819" y="4031767"/>
            <a:ext cx="10440363"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SzPts val="2800"/>
              <a:buNone/>
              <a:defRPr sz="2800" b="1" i="0">
                <a:solidFill>
                  <a:schemeClr val="lt1"/>
                </a:solidFill>
                <a:latin typeface="Arial"/>
                <a:ea typeface="Arial"/>
                <a:cs typeface="Arial"/>
                <a:sym typeface="Arial"/>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5" name="Google Shape;1175;p122"/>
          <p:cNvSpPr txBox="1">
            <a:spLocks noGrp="1"/>
          </p:cNvSpPr>
          <p:nvPr>
            <p:ph type="body" idx="2"/>
          </p:nvPr>
        </p:nvSpPr>
        <p:spPr>
          <a:xfrm>
            <a:off x="875819" y="4886876"/>
            <a:ext cx="10440363"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SzPts val="2800"/>
              <a:buNone/>
              <a:defRPr sz="2800" b="1" i="1">
                <a:solidFill>
                  <a:schemeClr val="lt1"/>
                </a:solidFill>
                <a:latin typeface="Times"/>
                <a:ea typeface="Times"/>
                <a:cs typeface="Times"/>
                <a:sym typeface="Times"/>
              </a:defRPr>
            </a:lvl1pPr>
            <a:lvl2pPr marL="914400" lvl="1"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2pPr>
            <a:lvl3pPr marL="1371600" lvl="2"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3pPr>
            <a:lvl4pPr marL="1828800" lvl="3"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4pPr>
            <a:lvl5pPr marL="2286000" lvl="4" indent="-228600" algn="l">
              <a:lnSpc>
                <a:spcPct val="100000"/>
              </a:lnSpc>
              <a:spcBef>
                <a:spcPts val="1000"/>
              </a:spcBef>
              <a:spcAft>
                <a:spcPts val="0"/>
              </a:spcAft>
              <a:buSzPts val="2000"/>
              <a:buNone/>
              <a:defRPr sz="2000" i="1">
                <a:solidFill>
                  <a:srgbClr val="9CA5AE"/>
                </a:solidFill>
                <a:latin typeface="Times New Roman"/>
                <a:ea typeface="Times New Roman"/>
                <a:cs typeface="Times New Roman"/>
                <a:sym typeface="Times New Roman"/>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9" name="Google Shape;139;p14"/>
          <p:cNvGrpSpPr/>
          <p:nvPr/>
        </p:nvGrpSpPr>
        <p:grpSpPr>
          <a:xfrm>
            <a:off x="7191542" y="1"/>
            <a:ext cx="5000459" cy="1425992"/>
            <a:chOff x="7191542" y="1"/>
            <a:chExt cx="5000459" cy="1425992"/>
          </a:xfrm>
        </p:grpSpPr>
        <p:pic>
          <p:nvPicPr>
            <p:cNvPr id="140" name="Google Shape;140;p1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1" name="Google Shape;141;p14"/>
            <p:cNvGrpSpPr/>
            <p:nvPr/>
          </p:nvGrpSpPr>
          <p:grpSpPr>
            <a:xfrm>
              <a:off x="7191542" y="1"/>
              <a:ext cx="5000459" cy="1425992"/>
              <a:chOff x="7186272" y="0"/>
              <a:chExt cx="5005729" cy="1427495"/>
            </a:xfrm>
          </p:grpSpPr>
          <p:sp>
            <p:nvSpPr>
              <p:cNvPr id="142" name="Google Shape;142;p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4" name="Google Shape;144;p1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7" name="Google Shape;147;p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1-Line Title (Blank, Logo Top)">
  <p:cSld name="1_1-Line Title (Blank, Logo Top)">
    <p:spTree>
      <p:nvGrpSpPr>
        <p:cNvPr id="1" name="Shape 1176"/>
        <p:cNvGrpSpPr/>
        <p:nvPr/>
      </p:nvGrpSpPr>
      <p:grpSpPr>
        <a:xfrm>
          <a:off x="0" y="0"/>
          <a:ext cx="0" cy="0"/>
          <a:chOff x="0" y="0"/>
          <a:chExt cx="0" cy="0"/>
        </a:xfrm>
      </p:grpSpPr>
      <p:cxnSp>
        <p:nvCxnSpPr>
          <p:cNvPr id="1177" name="Google Shape;1177;p123"/>
          <p:cNvCxnSpPr/>
          <p:nvPr/>
        </p:nvCxnSpPr>
        <p:spPr>
          <a:xfrm>
            <a:off x="2" y="1129976"/>
            <a:ext cx="10289308" cy="0"/>
          </a:xfrm>
          <a:prstGeom prst="straightConnector1">
            <a:avLst/>
          </a:prstGeom>
          <a:noFill/>
          <a:ln w="12700" cap="flat" cmpd="sng">
            <a:solidFill>
              <a:srgbClr val="C9C9C9"/>
            </a:solidFill>
            <a:prstDash val="solid"/>
            <a:miter lim="800000"/>
            <a:headEnd type="none" w="sm" len="sm"/>
            <a:tailEnd type="oval" w="med" len="med"/>
          </a:ln>
        </p:spPr>
      </p:cxnSp>
      <p:sp>
        <p:nvSpPr>
          <p:cNvPr id="1178" name="Google Shape;1178;p123"/>
          <p:cNvSpPr txBox="1">
            <a:spLocks noGrp="1"/>
          </p:cNvSpPr>
          <p:nvPr>
            <p:ph type="body" idx="1"/>
          </p:nvPr>
        </p:nvSpPr>
        <p:spPr>
          <a:xfrm>
            <a:off x="700620" y="533969"/>
            <a:ext cx="8867787" cy="4885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00"/>
              <a:buNone/>
              <a:defRPr b="1">
                <a:solidFill>
                  <a:srgbClr val="8C2347"/>
                </a:solidFill>
              </a:defRPr>
            </a:lvl1pPr>
            <a:lvl2pPr marL="914400" lvl="1" indent="-228600" algn="l">
              <a:lnSpc>
                <a:spcPct val="100000"/>
              </a:lnSpc>
              <a:spcBef>
                <a:spcPts val="1000"/>
              </a:spcBef>
              <a:spcAft>
                <a:spcPts val="0"/>
              </a:spcAft>
              <a:buSzPts val="2000"/>
              <a:buNone/>
              <a:defRPr b="1">
                <a:solidFill>
                  <a:srgbClr val="8C2347"/>
                </a:solidFill>
              </a:defRPr>
            </a:lvl2pPr>
            <a:lvl3pPr marL="1371600" lvl="2" indent="-228600" algn="l">
              <a:lnSpc>
                <a:spcPct val="100000"/>
              </a:lnSpc>
              <a:spcBef>
                <a:spcPts val="1000"/>
              </a:spcBef>
              <a:spcAft>
                <a:spcPts val="0"/>
              </a:spcAft>
              <a:buSzPts val="1800"/>
              <a:buNone/>
              <a:defRPr b="1">
                <a:solidFill>
                  <a:srgbClr val="8C2347"/>
                </a:solidFill>
              </a:defRPr>
            </a:lvl3pPr>
            <a:lvl4pPr marL="1828800" lvl="3" indent="-228600" algn="l">
              <a:lnSpc>
                <a:spcPct val="100000"/>
              </a:lnSpc>
              <a:spcBef>
                <a:spcPts val="1000"/>
              </a:spcBef>
              <a:spcAft>
                <a:spcPts val="0"/>
              </a:spcAft>
              <a:buSzPts val="1600"/>
              <a:buNone/>
              <a:defRPr b="1">
                <a:solidFill>
                  <a:srgbClr val="8C2347"/>
                </a:solidFill>
              </a:defRPr>
            </a:lvl4pPr>
            <a:lvl5pPr marL="2286000" lvl="4" indent="-228600" algn="l">
              <a:lnSpc>
                <a:spcPct val="100000"/>
              </a:lnSpc>
              <a:spcBef>
                <a:spcPts val="1000"/>
              </a:spcBef>
              <a:spcAft>
                <a:spcPts val="0"/>
              </a:spcAft>
              <a:buSzPts val="1600"/>
              <a:buNone/>
              <a:defRPr b="1">
                <a:solidFill>
                  <a:srgbClr val="8C2347"/>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9" name="Google Shape;1179;p123"/>
          <p:cNvSpPr/>
          <p:nvPr/>
        </p:nvSpPr>
        <p:spPr>
          <a:xfrm>
            <a:off x="9815334" y="5955178"/>
            <a:ext cx="2376668" cy="902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sp>
        <p:nvSpPr>
          <p:cNvPr id="1180" name="Google Shape;1180;p123"/>
          <p:cNvSpPr/>
          <p:nvPr/>
        </p:nvSpPr>
        <p:spPr>
          <a:xfrm>
            <a:off x="9815334" y="77979"/>
            <a:ext cx="2376668" cy="944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pic>
        <p:nvPicPr>
          <p:cNvPr id="1181" name="Google Shape;1181;p123" descr="LM_LUMC_3C_V.png"/>
          <p:cNvPicPr preferRelativeResize="0"/>
          <p:nvPr/>
        </p:nvPicPr>
        <p:blipFill rotWithShape="1">
          <a:blip r:embed="rId2">
            <a:alphaModFix/>
          </a:blip>
          <a:srcRect/>
          <a:stretch/>
        </p:blipFill>
        <p:spPr>
          <a:xfrm>
            <a:off x="9997747" y="317115"/>
            <a:ext cx="1653863" cy="574078"/>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_1-Line Title (Blank, Logo Top)">
  <p:cSld name="1_1-Line Title (Blank, Logo Top) 2">
    <p:spTree>
      <p:nvGrpSpPr>
        <p:cNvPr id="1" name="Shape 1182"/>
        <p:cNvGrpSpPr/>
        <p:nvPr/>
      </p:nvGrpSpPr>
      <p:grpSpPr>
        <a:xfrm>
          <a:off x="0" y="0"/>
          <a:ext cx="0" cy="0"/>
          <a:chOff x="0" y="0"/>
          <a:chExt cx="0" cy="0"/>
        </a:xfrm>
      </p:grpSpPr>
      <p:cxnSp>
        <p:nvCxnSpPr>
          <p:cNvPr id="1183" name="Google Shape;1183;p124"/>
          <p:cNvCxnSpPr/>
          <p:nvPr/>
        </p:nvCxnSpPr>
        <p:spPr>
          <a:xfrm>
            <a:off x="2" y="1129976"/>
            <a:ext cx="10289308" cy="0"/>
          </a:xfrm>
          <a:prstGeom prst="straightConnector1">
            <a:avLst/>
          </a:prstGeom>
          <a:noFill/>
          <a:ln w="12700" cap="flat" cmpd="sng">
            <a:solidFill>
              <a:srgbClr val="C9C9C9"/>
            </a:solidFill>
            <a:prstDash val="solid"/>
            <a:miter lim="800000"/>
            <a:headEnd type="none" w="sm" len="sm"/>
            <a:tailEnd type="oval" w="med" len="med"/>
          </a:ln>
        </p:spPr>
      </p:cxnSp>
      <p:sp>
        <p:nvSpPr>
          <p:cNvPr id="1184" name="Google Shape;1184;p124"/>
          <p:cNvSpPr txBox="1">
            <a:spLocks noGrp="1"/>
          </p:cNvSpPr>
          <p:nvPr>
            <p:ph type="body" idx="1"/>
          </p:nvPr>
        </p:nvSpPr>
        <p:spPr>
          <a:xfrm>
            <a:off x="700620" y="533969"/>
            <a:ext cx="8867787" cy="4885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00"/>
              <a:buNone/>
              <a:defRPr b="1">
                <a:solidFill>
                  <a:srgbClr val="8C2347"/>
                </a:solidFill>
              </a:defRPr>
            </a:lvl1pPr>
            <a:lvl2pPr marL="914400" lvl="1" indent="-228600" algn="l">
              <a:lnSpc>
                <a:spcPct val="100000"/>
              </a:lnSpc>
              <a:spcBef>
                <a:spcPts val="1000"/>
              </a:spcBef>
              <a:spcAft>
                <a:spcPts val="0"/>
              </a:spcAft>
              <a:buSzPts val="2000"/>
              <a:buNone/>
              <a:defRPr b="1">
                <a:solidFill>
                  <a:srgbClr val="8C2347"/>
                </a:solidFill>
              </a:defRPr>
            </a:lvl2pPr>
            <a:lvl3pPr marL="1371600" lvl="2" indent="-228600" algn="l">
              <a:lnSpc>
                <a:spcPct val="100000"/>
              </a:lnSpc>
              <a:spcBef>
                <a:spcPts val="1000"/>
              </a:spcBef>
              <a:spcAft>
                <a:spcPts val="0"/>
              </a:spcAft>
              <a:buSzPts val="1800"/>
              <a:buNone/>
              <a:defRPr b="1">
                <a:solidFill>
                  <a:srgbClr val="8C2347"/>
                </a:solidFill>
              </a:defRPr>
            </a:lvl3pPr>
            <a:lvl4pPr marL="1828800" lvl="3" indent="-228600" algn="l">
              <a:lnSpc>
                <a:spcPct val="100000"/>
              </a:lnSpc>
              <a:spcBef>
                <a:spcPts val="1000"/>
              </a:spcBef>
              <a:spcAft>
                <a:spcPts val="0"/>
              </a:spcAft>
              <a:buSzPts val="1600"/>
              <a:buNone/>
              <a:defRPr b="1">
                <a:solidFill>
                  <a:srgbClr val="8C2347"/>
                </a:solidFill>
              </a:defRPr>
            </a:lvl4pPr>
            <a:lvl5pPr marL="2286000" lvl="4" indent="-228600" algn="l">
              <a:lnSpc>
                <a:spcPct val="100000"/>
              </a:lnSpc>
              <a:spcBef>
                <a:spcPts val="1000"/>
              </a:spcBef>
              <a:spcAft>
                <a:spcPts val="0"/>
              </a:spcAft>
              <a:buSzPts val="1600"/>
              <a:buNone/>
              <a:defRPr b="1">
                <a:solidFill>
                  <a:srgbClr val="8C2347"/>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124"/>
          <p:cNvSpPr/>
          <p:nvPr/>
        </p:nvSpPr>
        <p:spPr>
          <a:xfrm>
            <a:off x="9815334" y="5955178"/>
            <a:ext cx="2376668" cy="902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sp>
        <p:nvSpPr>
          <p:cNvPr id="1186" name="Google Shape;1186;p124"/>
          <p:cNvSpPr/>
          <p:nvPr/>
        </p:nvSpPr>
        <p:spPr>
          <a:xfrm>
            <a:off x="9815334" y="77979"/>
            <a:ext cx="2376668" cy="944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a:solidFill>
                <a:schemeClr val="lt1"/>
              </a:solidFill>
              <a:latin typeface="Calibri"/>
              <a:ea typeface="Calibri"/>
              <a:cs typeface="Calibri"/>
              <a:sym typeface="Calibri"/>
            </a:endParaRPr>
          </a:p>
        </p:txBody>
      </p:sp>
      <p:pic>
        <p:nvPicPr>
          <p:cNvPr id="1187" name="Google Shape;1187;p124" descr="LM_LUMC_3C_V.png"/>
          <p:cNvPicPr preferRelativeResize="0"/>
          <p:nvPr/>
        </p:nvPicPr>
        <p:blipFill rotWithShape="1">
          <a:blip r:embed="rId2">
            <a:alphaModFix/>
          </a:blip>
          <a:srcRect/>
          <a:stretch/>
        </p:blipFill>
        <p:spPr>
          <a:xfrm>
            <a:off x="9997747" y="317115"/>
            <a:ext cx="1653863" cy="574078"/>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over">
  <p:cSld name="1_Cover">
    <p:spTree>
      <p:nvGrpSpPr>
        <p:cNvPr id="1" name="Shape 1188"/>
        <p:cNvGrpSpPr/>
        <p:nvPr/>
      </p:nvGrpSpPr>
      <p:grpSpPr>
        <a:xfrm>
          <a:off x="0" y="0"/>
          <a:ext cx="0" cy="0"/>
          <a:chOff x="0" y="0"/>
          <a:chExt cx="0" cy="0"/>
        </a:xfrm>
      </p:grpSpPr>
      <p:sp>
        <p:nvSpPr>
          <p:cNvPr id="1189" name="Google Shape;1189;p125"/>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endParaRPr sz="2000" b="0" i="0" u="none" strike="noStrike" cap="none">
              <a:solidFill>
                <a:schemeClr val="lt1"/>
              </a:solidFill>
              <a:latin typeface="Cambria"/>
              <a:ea typeface="Cambria"/>
              <a:cs typeface="Cambria"/>
              <a:sym typeface="Cambria"/>
            </a:endParaRPr>
          </a:p>
        </p:txBody>
      </p:sp>
      <p:pic>
        <p:nvPicPr>
          <p:cNvPr id="1190" name="Google Shape;1190;p125"/>
          <p:cNvPicPr preferRelativeResize="0"/>
          <p:nvPr/>
        </p:nvPicPr>
        <p:blipFill rotWithShape="1">
          <a:blip r:embed="rId2">
            <a:alphaModFix/>
          </a:blip>
          <a:srcRect/>
          <a:stretch/>
        </p:blipFill>
        <p:spPr>
          <a:xfrm>
            <a:off x="0" y="4686300"/>
            <a:ext cx="12192000" cy="2171700"/>
          </a:xfrm>
          <a:prstGeom prst="rect">
            <a:avLst/>
          </a:prstGeom>
          <a:noFill/>
          <a:ln>
            <a:noFill/>
          </a:ln>
        </p:spPr>
      </p:pic>
      <p:sp>
        <p:nvSpPr>
          <p:cNvPr id="1191" name="Google Shape;1191;p125"/>
          <p:cNvSpPr txBox="1">
            <a:spLocks noGrp="1"/>
          </p:cNvSpPr>
          <p:nvPr>
            <p:ph type="ctrTitle"/>
          </p:nvPr>
        </p:nvSpPr>
        <p:spPr>
          <a:xfrm>
            <a:off x="979200" y="1828800"/>
            <a:ext cx="10234800" cy="14145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2" name="Google Shape;1192;p125"/>
          <p:cNvSpPr txBox="1">
            <a:spLocks noGrp="1"/>
          </p:cNvSpPr>
          <p:nvPr>
            <p:ph type="subTitle" idx="1"/>
          </p:nvPr>
        </p:nvSpPr>
        <p:spPr>
          <a:xfrm>
            <a:off x="979200" y="3520800"/>
            <a:ext cx="10234800" cy="442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200"/>
              <a:buFont typeface="Calibri"/>
              <a:buChar char="​"/>
              <a:defRPr sz="3200" i="1">
                <a:solidFill>
                  <a:schemeClr val="lt1"/>
                </a:solidFill>
                <a:latin typeface="Cambria"/>
                <a:ea typeface="Cambria"/>
                <a:cs typeface="Cambria"/>
                <a:sym typeface="Cambria"/>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1193" name="Google Shape;1193;p125"/>
          <p:cNvSpPr txBox="1"/>
          <p:nvPr/>
        </p:nvSpPr>
        <p:spPr>
          <a:xfrm>
            <a:off x="11212800" y="6498000"/>
            <a:ext cx="522000" cy="36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595959"/>
              </a:buClr>
              <a:buSzPts val="1400"/>
              <a:buFont typeface="Calibri"/>
              <a:buNone/>
            </a:pPr>
            <a:fld id="{00000000-1234-1234-1234-123412341234}" type="slidenum">
              <a:rPr lang="en-US" sz="1400" b="0" i="0" u="none" strike="noStrike" cap="none">
                <a:solidFill>
                  <a:srgbClr val="595959"/>
                </a:solidFill>
                <a:latin typeface="Calibri"/>
                <a:ea typeface="Calibri"/>
                <a:cs typeface="Calibri"/>
                <a:sym typeface="Calibri"/>
              </a:rPr>
              <a:t>‹#›</a:t>
            </a:fld>
            <a:endParaRPr sz="1400" b="0" i="0" u="none" strike="noStrike" cap="none">
              <a:solidFill>
                <a:srgbClr val="595959"/>
              </a:solidFill>
              <a:latin typeface="Calibri"/>
              <a:ea typeface="Calibri"/>
              <a:cs typeface="Calibri"/>
              <a:sym typeface="Calibri"/>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94"/>
        <p:cNvGrpSpPr/>
        <p:nvPr/>
      </p:nvGrpSpPr>
      <p:grpSpPr>
        <a:xfrm>
          <a:off x="0" y="0"/>
          <a:ext cx="0" cy="0"/>
          <a:chOff x="0" y="0"/>
          <a:chExt cx="0" cy="0"/>
        </a:xfrm>
      </p:grpSpPr>
      <p:sp>
        <p:nvSpPr>
          <p:cNvPr id="1195" name="Google Shape;1195;p126"/>
          <p:cNvSpPr txBox="1">
            <a:spLocks noGrp="1"/>
          </p:cNvSpPr>
          <p:nvPr>
            <p:ph type="body" idx="1"/>
          </p:nvPr>
        </p:nvSpPr>
        <p:spPr>
          <a:xfrm>
            <a:off x="457200" y="1828800"/>
            <a:ext cx="5410800" cy="4388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1196" name="Google Shape;1196;p126"/>
          <p:cNvSpPr txBox="1">
            <a:spLocks noGrp="1"/>
          </p:cNvSpPr>
          <p:nvPr>
            <p:ph type="subTitle" idx="2"/>
          </p:nvPr>
        </p:nvSpPr>
        <p:spPr>
          <a:xfrm>
            <a:off x="456000" y="6217200"/>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1197" name="Google Shape;1197;p126"/>
          <p:cNvSpPr>
            <a:spLocks noGrp="1"/>
          </p:cNvSpPr>
          <p:nvPr>
            <p:ph type="pic" idx="3"/>
          </p:nvPr>
        </p:nvSpPr>
        <p:spPr>
          <a:xfrm>
            <a:off x="6325200" y="1828800"/>
            <a:ext cx="5410800" cy="4388400"/>
          </a:xfrm>
          <a:prstGeom prst="rect">
            <a:avLst/>
          </a:prstGeom>
          <a:noFill/>
          <a:ln>
            <a:noFill/>
          </a:ln>
        </p:spPr>
      </p:sp>
      <p:sp>
        <p:nvSpPr>
          <p:cNvPr id="1198" name="Google Shape;1198;p126"/>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9" name="Google Shape;1199;p126"/>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0" name="Google Shape;1200;p126"/>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r">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1" name="Google Shape;1201;p126"/>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1202"/>
        <p:cNvGrpSpPr/>
        <p:nvPr/>
      </p:nvGrpSpPr>
      <p:grpSpPr>
        <a:xfrm>
          <a:off x="0" y="0"/>
          <a:ext cx="0" cy="0"/>
          <a:chOff x="0" y="0"/>
          <a:chExt cx="0" cy="0"/>
        </a:xfrm>
      </p:grpSpPr>
      <p:pic>
        <p:nvPicPr>
          <p:cNvPr id="1203" name="Google Shape;1203;p127"/>
          <p:cNvPicPr preferRelativeResize="0"/>
          <p:nvPr/>
        </p:nvPicPr>
        <p:blipFill rotWithShape="1">
          <a:blip r:embed="rId2">
            <a:alphaModFix/>
          </a:blip>
          <a:srcRect/>
          <a:stretch/>
        </p:blipFill>
        <p:spPr>
          <a:xfrm>
            <a:off x="0" y="5295900"/>
            <a:ext cx="12192000" cy="1562099"/>
          </a:xfrm>
          <a:prstGeom prst="rect">
            <a:avLst/>
          </a:prstGeom>
          <a:noFill/>
          <a:ln>
            <a:noFill/>
          </a:ln>
        </p:spPr>
      </p:pic>
      <p:sp>
        <p:nvSpPr>
          <p:cNvPr id="1204" name="Google Shape;1204;p127"/>
          <p:cNvSpPr txBox="1">
            <a:spLocks noGrp="1"/>
          </p:cNvSpPr>
          <p:nvPr>
            <p:ph type="body" idx="1"/>
          </p:nvPr>
        </p:nvSpPr>
        <p:spPr>
          <a:xfrm>
            <a:off x="457200" y="1828800"/>
            <a:ext cx="11278800" cy="3369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1205" name="Google Shape;1205;p127"/>
          <p:cNvSpPr txBox="1">
            <a:spLocks noGrp="1"/>
          </p:cNvSpPr>
          <p:nvPr>
            <p:ph type="subTitle" idx="2"/>
          </p:nvPr>
        </p:nvSpPr>
        <p:spPr>
          <a:xfrm>
            <a:off x="456000" y="5204099"/>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1206" name="Google Shape;1206;p127"/>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7" name="Google Shape;1207;p127"/>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8" name="Google Shape;1208;p127"/>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9" name="Google Shape;1209;p127"/>
          <p:cNvSpPr txBox="1"/>
          <p:nvPr/>
        </p:nvSpPr>
        <p:spPr>
          <a:xfrm>
            <a:off x="464042" y="6498000"/>
            <a:ext cx="2252557" cy="3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OSF HealthCare</a:t>
            </a:r>
            <a:endParaRPr sz="1800">
              <a:solidFill>
                <a:schemeClr val="dk1"/>
              </a:solidFill>
              <a:latin typeface="Calibri"/>
              <a:ea typeface="Calibri"/>
              <a:cs typeface="Calibri"/>
              <a:sym typeface="Calibri"/>
            </a:endParaRPr>
          </a:p>
        </p:txBody>
      </p:sp>
      <p:sp>
        <p:nvSpPr>
          <p:cNvPr id="1210" name="Google Shape;1210;p127"/>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54"/>
        <p:cNvGrpSpPr/>
        <p:nvPr/>
      </p:nvGrpSpPr>
      <p:grpSpPr>
        <a:xfrm>
          <a:off x="0" y="0"/>
          <a:ext cx="0" cy="0"/>
          <a:chOff x="0" y="0"/>
          <a:chExt cx="0" cy="0"/>
        </a:xfrm>
      </p:grpSpPr>
      <p:grpSp>
        <p:nvGrpSpPr>
          <p:cNvPr id="55" name="Google Shape;55;p6"/>
          <p:cNvGrpSpPr/>
          <p:nvPr/>
        </p:nvGrpSpPr>
        <p:grpSpPr>
          <a:xfrm>
            <a:off x="7191542" y="1"/>
            <a:ext cx="5000459" cy="1425992"/>
            <a:chOff x="7191542" y="1"/>
            <a:chExt cx="5000459" cy="1425992"/>
          </a:xfrm>
        </p:grpSpPr>
        <p:pic>
          <p:nvPicPr>
            <p:cNvPr id="56" name="Google Shape;56;p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7" name="Google Shape;57;p6"/>
            <p:cNvGrpSpPr/>
            <p:nvPr/>
          </p:nvGrpSpPr>
          <p:grpSpPr>
            <a:xfrm>
              <a:off x="7191542" y="1"/>
              <a:ext cx="5000459" cy="1425992"/>
              <a:chOff x="7186272" y="0"/>
              <a:chExt cx="5005729" cy="1427495"/>
            </a:xfrm>
          </p:grpSpPr>
          <p:sp>
            <p:nvSpPr>
              <p:cNvPr id="58" name="Google Shape;58;p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0" name="Google Shape;60;p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 name="Google Shape;64;p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11298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agenda">
  <p:cSld name="1_agenda">
    <p:bg>
      <p:bgPr>
        <a:solidFill>
          <a:schemeClr val="lt1"/>
        </a:solidFill>
        <a:effectLst/>
      </p:bgPr>
    </p:bg>
    <p:spTree>
      <p:nvGrpSpPr>
        <p:cNvPr id="1" name="Shape 1112"/>
        <p:cNvGrpSpPr/>
        <p:nvPr/>
      </p:nvGrpSpPr>
      <p:grpSpPr>
        <a:xfrm>
          <a:off x="0" y="0"/>
          <a:ext cx="0" cy="0"/>
          <a:chOff x="0" y="0"/>
          <a:chExt cx="0" cy="0"/>
        </a:xfrm>
      </p:grpSpPr>
      <p:pic>
        <p:nvPicPr>
          <p:cNvPr id="1113" name="Google Shape;1113;p113"/>
          <p:cNvPicPr preferRelativeResize="0"/>
          <p:nvPr/>
        </p:nvPicPr>
        <p:blipFill rotWithShape="1">
          <a:blip r:embed="rId2">
            <a:alphaModFix/>
          </a:blip>
          <a:srcRect/>
          <a:stretch/>
        </p:blipFill>
        <p:spPr>
          <a:xfrm>
            <a:off x="1" y="3572"/>
            <a:ext cx="12191999" cy="6858000"/>
          </a:xfrm>
          <a:prstGeom prst="rect">
            <a:avLst/>
          </a:prstGeom>
          <a:noFill/>
          <a:ln>
            <a:noFill/>
          </a:ln>
        </p:spPr>
      </p:pic>
      <p:sp>
        <p:nvSpPr>
          <p:cNvPr id="1114" name="Google Shape;1114;p113"/>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5" name="Google Shape;1115;p113"/>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6" name="Google Shape;1116;p113"/>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7" name="Google Shape;1117;p113"/>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1118" name="Google Shape;1118;p113"/>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Agenda</a:t>
            </a:r>
            <a:endParaRPr sz="1800">
              <a:solidFill>
                <a:schemeClr val="dk1"/>
              </a:solidFill>
              <a:latin typeface="Calibri"/>
              <a:ea typeface="Calibri"/>
              <a:cs typeface="Calibri"/>
              <a:sym typeface="Calibri"/>
            </a:endParaRPr>
          </a:p>
        </p:txBody>
      </p:sp>
      <p:pic>
        <p:nvPicPr>
          <p:cNvPr id="1119" name="Google Shape;1119;p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3351842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ntent_1_column">
  <p:cSld name="1_content_1_column">
    <p:bg>
      <p:bgPr>
        <a:solidFill>
          <a:schemeClr val="lt1"/>
        </a:solidFill>
        <a:effectLst/>
      </p:bgPr>
    </p:bg>
    <p:spTree>
      <p:nvGrpSpPr>
        <p:cNvPr id="1" name="Shape 1127"/>
        <p:cNvGrpSpPr/>
        <p:nvPr/>
      </p:nvGrpSpPr>
      <p:grpSpPr>
        <a:xfrm>
          <a:off x="0" y="0"/>
          <a:ext cx="0" cy="0"/>
          <a:chOff x="0" y="0"/>
          <a:chExt cx="0" cy="0"/>
        </a:xfrm>
      </p:grpSpPr>
      <p:pic>
        <p:nvPicPr>
          <p:cNvPr id="1128" name="Google Shape;1128;p115"/>
          <p:cNvPicPr preferRelativeResize="0"/>
          <p:nvPr/>
        </p:nvPicPr>
        <p:blipFill rotWithShape="1">
          <a:blip r:embed="rId2">
            <a:alphaModFix/>
          </a:blip>
          <a:srcRect/>
          <a:stretch/>
        </p:blipFill>
        <p:spPr>
          <a:xfrm>
            <a:off x="0" y="0"/>
            <a:ext cx="12192000" cy="6850855"/>
          </a:xfrm>
          <a:prstGeom prst="rect">
            <a:avLst/>
          </a:prstGeom>
          <a:noFill/>
          <a:ln>
            <a:noFill/>
          </a:ln>
        </p:spPr>
      </p:pic>
      <p:sp>
        <p:nvSpPr>
          <p:cNvPr id="1129" name="Google Shape;1129;p115"/>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15"/>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1" name="Google Shape;1131;p115"/>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32" name="Google Shape;1132;p115"/>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33" name="Google Shape;1133;p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1134" name="Google Shape;1134;p115"/>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Clr>
                <a:schemeClr val="dk1"/>
              </a:buClr>
              <a:buSzPts val="1800"/>
              <a:buChar char="•"/>
              <a:defRPr/>
            </a:lvl6pPr>
            <a:lvl7pPr marL="3200400" lvl="6" indent="-342900" algn="l">
              <a:lnSpc>
                <a:spcPct val="116666"/>
              </a:lnSpc>
              <a:spcBef>
                <a:spcPts val="1200"/>
              </a:spcBef>
              <a:spcAft>
                <a:spcPts val="0"/>
              </a:spcAft>
              <a:buClr>
                <a:schemeClr val="dk1"/>
              </a:buClr>
              <a:buSzPts val="1800"/>
              <a:buChar char="•"/>
              <a:defRPr/>
            </a:lvl7pPr>
            <a:lvl8pPr marL="3657600" lvl="7" indent="-342900" algn="l">
              <a:lnSpc>
                <a:spcPct val="116666"/>
              </a:lnSpc>
              <a:spcBef>
                <a:spcPts val="1200"/>
              </a:spcBef>
              <a:spcAft>
                <a:spcPts val="0"/>
              </a:spcAft>
              <a:buClr>
                <a:schemeClr val="dk1"/>
              </a:buClr>
              <a:buSzPts val="1800"/>
              <a:buChar char="•"/>
              <a:defRPr/>
            </a:lvl8pPr>
            <a:lvl9pPr marL="4114800" lvl="8" indent="-342900" algn="l">
              <a:lnSpc>
                <a:spcPct val="116666"/>
              </a:lnSpc>
              <a:spcBef>
                <a:spcPts val="1200"/>
              </a:spcBef>
              <a:spcAft>
                <a:spcPts val="1200"/>
              </a:spcAft>
              <a:buClr>
                <a:schemeClr val="dk1"/>
              </a:buClr>
              <a:buSzPts val="1800"/>
              <a:buChar char="•"/>
              <a:defRPr/>
            </a:lvl9pPr>
          </a:lstStyle>
          <a:p>
            <a:endParaRPr/>
          </a:p>
        </p:txBody>
      </p:sp>
    </p:spTree>
    <p:extLst>
      <p:ext uri="{BB962C8B-B14F-4D97-AF65-F5344CB8AC3E}">
        <p14:creationId xmlns:p14="http://schemas.microsoft.com/office/powerpoint/2010/main" val="4170372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allout_graphic">
  <p:cSld name="1_callout_graphic">
    <p:bg>
      <p:bgPr>
        <a:solidFill>
          <a:schemeClr val="lt1"/>
        </a:solidFill>
        <a:effectLst/>
      </p:bgPr>
    </p:bg>
    <p:spTree>
      <p:nvGrpSpPr>
        <p:cNvPr id="1" name="Shape 1135"/>
        <p:cNvGrpSpPr/>
        <p:nvPr/>
      </p:nvGrpSpPr>
      <p:grpSpPr>
        <a:xfrm>
          <a:off x="0" y="0"/>
          <a:ext cx="0" cy="0"/>
          <a:chOff x="0" y="0"/>
          <a:chExt cx="0" cy="0"/>
        </a:xfrm>
      </p:grpSpPr>
      <p:pic>
        <p:nvPicPr>
          <p:cNvPr id="1136" name="Google Shape;1136;p116"/>
          <p:cNvPicPr preferRelativeResize="0"/>
          <p:nvPr/>
        </p:nvPicPr>
        <p:blipFill rotWithShape="1">
          <a:blip r:embed="rId2">
            <a:alphaModFix/>
          </a:blip>
          <a:srcRect/>
          <a:stretch/>
        </p:blipFill>
        <p:spPr>
          <a:xfrm>
            <a:off x="12694" y="0"/>
            <a:ext cx="12166611" cy="6850855"/>
          </a:xfrm>
          <a:prstGeom prst="rect">
            <a:avLst/>
          </a:prstGeom>
          <a:noFill/>
          <a:ln>
            <a:noFill/>
          </a:ln>
        </p:spPr>
      </p:pic>
      <p:sp>
        <p:nvSpPr>
          <p:cNvPr id="1137" name="Google Shape;1137;p116"/>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8" name="Google Shape;1138;p116"/>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Clr>
                <a:srgbClr val="919497"/>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9" name="Google Shape;1139;p116"/>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marR="0" lvl="0"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1pPr>
            <a:lvl2pPr marL="0" marR="0" lvl="1"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2pPr>
            <a:lvl3pPr marL="0" marR="0" lvl="2"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3pPr>
            <a:lvl4pPr marL="0" marR="0" lvl="3"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4pPr>
            <a:lvl5pPr marL="0" marR="0" lvl="4"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5pPr>
            <a:lvl6pPr marL="0" marR="0" lvl="5"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6pPr>
            <a:lvl7pPr marL="0" marR="0" lvl="6"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7pPr>
            <a:lvl8pPr marL="0" marR="0" lvl="7"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8pPr>
            <a:lvl9pPr marL="0" marR="0" lvl="8" indent="0" algn="l">
              <a:spcBef>
                <a:spcPts val="0"/>
              </a:spcBef>
              <a:spcAft>
                <a:spcPts val="0"/>
              </a:spcAft>
              <a:buClr>
                <a:srgbClr val="919497"/>
              </a:buClr>
              <a:buSzPts val="1200"/>
              <a:buFont typeface="Calibri"/>
              <a:buNone/>
              <a:defRPr sz="1200">
                <a:solidFill>
                  <a:srgbClr val="91949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40" name="Google Shape;1140;p116"/>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41" name="Google Shape;1141;p1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8026117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8"/>
        <p:cNvGrpSpPr/>
        <p:nvPr/>
      </p:nvGrpSpPr>
      <p:grpSpPr>
        <a:xfrm>
          <a:off x="0" y="0"/>
          <a:ext cx="0" cy="0"/>
          <a:chOff x="0" y="0"/>
          <a:chExt cx="0" cy="0"/>
        </a:xfrm>
      </p:grpSpPr>
      <p:grpSp>
        <p:nvGrpSpPr>
          <p:cNvPr id="149" name="Google Shape;149;p15"/>
          <p:cNvGrpSpPr/>
          <p:nvPr/>
        </p:nvGrpSpPr>
        <p:grpSpPr>
          <a:xfrm>
            <a:off x="7191542" y="1"/>
            <a:ext cx="5000459" cy="1425992"/>
            <a:chOff x="7191542" y="1"/>
            <a:chExt cx="5000459" cy="1425992"/>
          </a:xfrm>
        </p:grpSpPr>
        <p:pic>
          <p:nvPicPr>
            <p:cNvPr id="150" name="Google Shape;150;p1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1" name="Google Shape;151;p15"/>
            <p:cNvGrpSpPr/>
            <p:nvPr/>
          </p:nvGrpSpPr>
          <p:grpSpPr>
            <a:xfrm>
              <a:off x="7191542" y="1"/>
              <a:ext cx="5000459" cy="1425992"/>
              <a:chOff x="7186272" y="0"/>
              <a:chExt cx="5005729" cy="1427495"/>
            </a:xfrm>
          </p:grpSpPr>
          <p:sp>
            <p:nvSpPr>
              <p:cNvPr id="152" name="Google Shape;152;p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4" name="Google Shape;154;p1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1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1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60" name="Google Shape;160;p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1" name="Google Shape;161;p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grpSp>
        <p:nvGrpSpPr>
          <p:cNvPr id="163" name="Google Shape;163;p16"/>
          <p:cNvGrpSpPr/>
          <p:nvPr/>
        </p:nvGrpSpPr>
        <p:grpSpPr>
          <a:xfrm>
            <a:off x="7191542" y="1"/>
            <a:ext cx="5000459" cy="1425992"/>
            <a:chOff x="7191542" y="1"/>
            <a:chExt cx="5000459" cy="1425992"/>
          </a:xfrm>
        </p:grpSpPr>
        <p:pic>
          <p:nvPicPr>
            <p:cNvPr id="164" name="Google Shape;164;p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5" name="Google Shape;165;p16"/>
            <p:cNvGrpSpPr/>
            <p:nvPr/>
          </p:nvGrpSpPr>
          <p:grpSpPr>
            <a:xfrm>
              <a:off x="7191542" y="1"/>
              <a:ext cx="5000459" cy="1425992"/>
              <a:chOff x="7186272" y="0"/>
              <a:chExt cx="5005729" cy="1427495"/>
            </a:xfrm>
          </p:grpSpPr>
          <p:sp>
            <p:nvSpPr>
              <p:cNvPr id="166" name="Google Shape;166;p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8" name="Google Shape;168;p1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0" name="Google Shape;170;p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1" name="Google Shape;171;p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172"/>
        <p:cNvGrpSpPr/>
        <p:nvPr/>
      </p:nvGrpSpPr>
      <p:grpSpPr>
        <a:xfrm>
          <a:off x="0" y="0"/>
          <a:ext cx="0" cy="0"/>
          <a:chOff x="0" y="0"/>
          <a:chExt cx="0" cy="0"/>
        </a:xfrm>
      </p:grpSpPr>
      <p:grpSp>
        <p:nvGrpSpPr>
          <p:cNvPr id="173" name="Google Shape;173;p17"/>
          <p:cNvGrpSpPr/>
          <p:nvPr/>
        </p:nvGrpSpPr>
        <p:grpSpPr>
          <a:xfrm>
            <a:off x="0" y="0"/>
            <a:ext cx="12192000" cy="2148830"/>
            <a:chOff x="0" y="0"/>
            <a:chExt cx="12192000" cy="2148830"/>
          </a:xfrm>
        </p:grpSpPr>
        <p:sp>
          <p:nvSpPr>
            <p:cNvPr id="174" name="Google Shape;174;p1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6" name="Google Shape;176;p1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9" name="Google Shape;179;p1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80" name="Google Shape;180;p1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p:cSld name="Cover 3">
    <p:spTree>
      <p:nvGrpSpPr>
        <p:cNvPr id="1" name="Shape 190"/>
        <p:cNvGrpSpPr/>
        <p:nvPr/>
      </p:nvGrpSpPr>
      <p:grpSpPr>
        <a:xfrm>
          <a:off x="0" y="0"/>
          <a:ext cx="0" cy="0"/>
          <a:chOff x="0" y="0"/>
          <a:chExt cx="0" cy="0"/>
        </a:xfrm>
      </p:grpSpPr>
      <p:sp>
        <p:nvSpPr>
          <p:cNvPr id="191" name="Google Shape;191;p1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4" name="Google Shape;194;p19"/>
          <p:cNvSpPr>
            <a:spLocks noGrp="1"/>
          </p:cNvSpPr>
          <p:nvPr>
            <p:ph type="pic" idx="2"/>
          </p:nvPr>
        </p:nvSpPr>
        <p:spPr>
          <a:xfrm>
            <a:off x="7118684" y="233915"/>
            <a:ext cx="5073316" cy="5943600"/>
          </a:xfrm>
          <a:prstGeom prst="rect">
            <a:avLst/>
          </a:prstGeom>
          <a:noFill/>
          <a:ln>
            <a:noFill/>
          </a:ln>
        </p:spPr>
      </p:sp>
      <p:grpSp>
        <p:nvGrpSpPr>
          <p:cNvPr id="195" name="Google Shape;195;p19"/>
          <p:cNvGrpSpPr/>
          <p:nvPr/>
        </p:nvGrpSpPr>
        <p:grpSpPr>
          <a:xfrm>
            <a:off x="0" y="5020348"/>
            <a:ext cx="12192000" cy="1837653"/>
            <a:chOff x="0" y="5020348"/>
            <a:chExt cx="12192000" cy="1837653"/>
          </a:xfrm>
        </p:grpSpPr>
        <p:sp>
          <p:nvSpPr>
            <p:cNvPr id="196" name="Google Shape;196;p1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1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199"/>
        <p:cNvGrpSpPr/>
        <p:nvPr/>
      </p:nvGrpSpPr>
      <p:grpSpPr>
        <a:xfrm>
          <a:off x="0" y="0"/>
          <a:ext cx="0" cy="0"/>
          <a:chOff x="0" y="0"/>
          <a:chExt cx="0" cy="0"/>
        </a:xfrm>
      </p:grpSpPr>
      <p:grpSp>
        <p:nvGrpSpPr>
          <p:cNvPr id="200" name="Google Shape;200;p20"/>
          <p:cNvGrpSpPr/>
          <p:nvPr/>
        </p:nvGrpSpPr>
        <p:grpSpPr>
          <a:xfrm>
            <a:off x="0" y="5020347"/>
            <a:ext cx="12192000" cy="1837653"/>
            <a:chOff x="0" y="5020347"/>
            <a:chExt cx="12192000" cy="1837653"/>
          </a:xfrm>
        </p:grpSpPr>
        <p:sp>
          <p:nvSpPr>
            <p:cNvPr id="201" name="Google Shape;201;p2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2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2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05" name="Google Shape;205;p2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2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extLst>
              <a:ext uri="{28A0092B-C50C-407E-A947-70E740481C1C}">
                <a14:useLocalDpi xmlns:a14="http://schemas.microsoft.com/office/drawing/2010/main"/>
              </a:ext>
            </a:extLst>
          </a:blip>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5/28/2025</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Slide">
  <p:cSld name="Photo Slide 3">
    <p:spTree>
      <p:nvGrpSpPr>
        <p:cNvPr id="1" name="Shape 207"/>
        <p:cNvGrpSpPr/>
        <p:nvPr/>
      </p:nvGrpSpPr>
      <p:grpSpPr>
        <a:xfrm>
          <a:off x="0" y="0"/>
          <a:ext cx="0" cy="0"/>
          <a:chOff x="0" y="0"/>
          <a:chExt cx="0" cy="0"/>
        </a:xfrm>
      </p:grpSpPr>
      <p:sp>
        <p:nvSpPr>
          <p:cNvPr id="208" name="Google Shape;208;p2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9" name="Google Shape;209;p2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10" name="Google Shape;210;p21"/>
          <p:cNvGrpSpPr/>
          <p:nvPr/>
        </p:nvGrpSpPr>
        <p:grpSpPr>
          <a:xfrm>
            <a:off x="0" y="5379426"/>
            <a:ext cx="2807368" cy="753891"/>
            <a:chOff x="0" y="5379426"/>
            <a:chExt cx="2807368" cy="753891"/>
          </a:xfrm>
        </p:grpSpPr>
        <p:sp>
          <p:nvSpPr>
            <p:cNvPr id="211" name="Google Shape;211;p2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3" name="Google Shape;213;p21"/>
          <p:cNvSpPr>
            <a:spLocks noGrp="1"/>
          </p:cNvSpPr>
          <p:nvPr>
            <p:ph type="pic" idx="2"/>
          </p:nvPr>
        </p:nvSpPr>
        <p:spPr>
          <a:xfrm>
            <a:off x="2807368" y="457202"/>
            <a:ext cx="8915400" cy="5943598"/>
          </a:xfrm>
          <a:prstGeom prst="rect">
            <a:avLst/>
          </a:prstGeom>
          <a:noFill/>
          <a:ln>
            <a:noFill/>
          </a:ln>
        </p:spPr>
      </p:sp>
      <p:pic>
        <p:nvPicPr>
          <p:cNvPr id="214" name="Google Shape;214;p2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215"/>
        <p:cNvGrpSpPr/>
        <p:nvPr/>
      </p:nvGrpSpPr>
      <p:grpSpPr>
        <a:xfrm>
          <a:off x="0" y="0"/>
          <a:ext cx="0" cy="0"/>
          <a:chOff x="0" y="0"/>
          <a:chExt cx="0" cy="0"/>
        </a:xfrm>
      </p:grpSpPr>
      <p:sp>
        <p:nvSpPr>
          <p:cNvPr id="216" name="Google Shape;216;p2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2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0" name="Google Shape;220;p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1" name="Google Shape;221;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22" name="Google Shape;222;p22"/>
          <p:cNvGrpSpPr/>
          <p:nvPr/>
        </p:nvGrpSpPr>
        <p:grpSpPr>
          <a:xfrm>
            <a:off x="7191542" y="1"/>
            <a:ext cx="5000459" cy="1425992"/>
            <a:chOff x="7191542" y="1"/>
            <a:chExt cx="5000459" cy="1425992"/>
          </a:xfrm>
        </p:grpSpPr>
        <p:pic>
          <p:nvPicPr>
            <p:cNvPr id="223" name="Google Shape;223;p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4" name="Google Shape;224;p22"/>
            <p:cNvGrpSpPr/>
            <p:nvPr/>
          </p:nvGrpSpPr>
          <p:grpSpPr>
            <a:xfrm>
              <a:off x="7191542" y="1"/>
              <a:ext cx="5000459" cy="1425992"/>
              <a:chOff x="7186272" y="0"/>
              <a:chExt cx="5005729" cy="1427495"/>
            </a:xfrm>
          </p:grpSpPr>
          <p:sp>
            <p:nvSpPr>
              <p:cNvPr id="225" name="Google Shape;225;p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27" name="Google Shape;227;p2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 name="Google Shape;26;p3"/>
          <p:cNvGrpSpPr/>
          <p:nvPr/>
        </p:nvGrpSpPr>
        <p:grpSpPr>
          <a:xfrm>
            <a:off x="7191542" y="1"/>
            <a:ext cx="5000459" cy="1425992"/>
            <a:chOff x="7191542" y="1"/>
            <a:chExt cx="5000459" cy="1425992"/>
          </a:xfrm>
        </p:grpSpPr>
        <p:pic>
          <p:nvPicPr>
            <p:cNvPr id="27" name="Google Shape;27;p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8" name="Google Shape;28;p3"/>
            <p:cNvGrpSpPr/>
            <p:nvPr/>
          </p:nvGrpSpPr>
          <p:grpSpPr>
            <a:xfrm>
              <a:off x="7191542" y="1"/>
              <a:ext cx="5000459" cy="1425992"/>
              <a:chOff x="7186272" y="0"/>
              <a:chExt cx="5005729" cy="1427495"/>
            </a:xfrm>
          </p:grpSpPr>
          <p:sp>
            <p:nvSpPr>
              <p:cNvPr id="29" name="Google Shape;29;p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1" name="Google Shape;31;p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 name="Google Shape;34;p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228"/>
        <p:cNvGrpSpPr/>
        <p:nvPr/>
      </p:nvGrpSpPr>
      <p:grpSpPr>
        <a:xfrm>
          <a:off x="0" y="0"/>
          <a:ext cx="0" cy="0"/>
          <a:chOff x="0" y="0"/>
          <a:chExt cx="0" cy="0"/>
        </a:xfrm>
      </p:grpSpPr>
      <p:grpSp>
        <p:nvGrpSpPr>
          <p:cNvPr id="229" name="Google Shape;229;p23"/>
          <p:cNvGrpSpPr/>
          <p:nvPr/>
        </p:nvGrpSpPr>
        <p:grpSpPr>
          <a:xfrm>
            <a:off x="7191542" y="1"/>
            <a:ext cx="5000459" cy="1425992"/>
            <a:chOff x="7191542" y="1"/>
            <a:chExt cx="5000459" cy="1425992"/>
          </a:xfrm>
        </p:grpSpPr>
        <p:pic>
          <p:nvPicPr>
            <p:cNvPr id="230" name="Google Shape;230;p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31" name="Google Shape;231;p23"/>
            <p:cNvGrpSpPr/>
            <p:nvPr/>
          </p:nvGrpSpPr>
          <p:grpSpPr>
            <a:xfrm>
              <a:off x="7191542" y="1"/>
              <a:ext cx="5000459" cy="1425992"/>
              <a:chOff x="7186272" y="0"/>
              <a:chExt cx="5005729" cy="1427495"/>
            </a:xfrm>
          </p:grpSpPr>
          <p:sp>
            <p:nvSpPr>
              <p:cNvPr id="232" name="Google Shape;232;p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34" name="Google Shape;234;p2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2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7" name="Google Shape;237;p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38" name="Google Shape;238;p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2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2" name="Google Shape;242;p24"/>
          <p:cNvGrpSpPr/>
          <p:nvPr/>
        </p:nvGrpSpPr>
        <p:grpSpPr>
          <a:xfrm>
            <a:off x="7191542" y="1"/>
            <a:ext cx="5000459" cy="1425992"/>
            <a:chOff x="7191542" y="1"/>
            <a:chExt cx="5000459" cy="1425992"/>
          </a:xfrm>
        </p:grpSpPr>
        <p:pic>
          <p:nvPicPr>
            <p:cNvPr id="243" name="Google Shape;243;p2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4" name="Google Shape;244;p24"/>
            <p:cNvGrpSpPr/>
            <p:nvPr/>
          </p:nvGrpSpPr>
          <p:grpSpPr>
            <a:xfrm>
              <a:off x="7191542" y="1"/>
              <a:ext cx="5000459" cy="1425992"/>
              <a:chOff x="7186272" y="0"/>
              <a:chExt cx="5005729" cy="1427495"/>
            </a:xfrm>
          </p:grpSpPr>
          <p:sp>
            <p:nvSpPr>
              <p:cNvPr id="245" name="Google Shape;245;p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47" name="Google Shape;247;p2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2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9" name="Google Shape;249;p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0" name="Google Shape;250;p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251"/>
        <p:cNvGrpSpPr/>
        <p:nvPr/>
      </p:nvGrpSpPr>
      <p:grpSpPr>
        <a:xfrm>
          <a:off x="0" y="0"/>
          <a:ext cx="0" cy="0"/>
          <a:chOff x="0" y="0"/>
          <a:chExt cx="0" cy="0"/>
        </a:xfrm>
      </p:grpSpPr>
      <p:grpSp>
        <p:nvGrpSpPr>
          <p:cNvPr id="252" name="Google Shape;252;p25"/>
          <p:cNvGrpSpPr/>
          <p:nvPr/>
        </p:nvGrpSpPr>
        <p:grpSpPr>
          <a:xfrm>
            <a:off x="7191542" y="1"/>
            <a:ext cx="5000459" cy="1425992"/>
            <a:chOff x="7191542" y="1"/>
            <a:chExt cx="5000459" cy="1425992"/>
          </a:xfrm>
        </p:grpSpPr>
        <p:pic>
          <p:nvPicPr>
            <p:cNvPr id="253" name="Google Shape;253;p2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54" name="Google Shape;254;p25"/>
            <p:cNvGrpSpPr/>
            <p:nvPr/>
          </p:nvGrpSpPr>
          <p:grpSpPr>
            <a:xfrm>
              <a:off x="7191542" y="1"/>
              <a:ext cx="5000459" cy="1425992"/>
              <a:chOff x="7186272" y="0"/>
              <a:chExt cx="5005729" cy="1427495"/>
            </a:xfrm>
          </p:grpSpPr>
          <p:sp>
            <p:nvSpPr>
              <p:cNvPr id="255" name="Google Shape;255;p2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7" name="Google Shape;257;p2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2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9" name="Google Shape;259;p2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2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1" name="Google Shape;261;p2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2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3" name="Google Shape;263;p2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4" name="Google Shape;264;p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cstate="email">
              <a:extLst>
                <a:ext uri="{28A0092B-C50C-407E-A947-70E740481C1C}">
                  <a14:useLocalDpi xmlns:a14="http://schemas.microsoft.com/office/drawing/2010/main"/>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5/28/2025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17283479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5/28/2025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22901868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5"/>
        <p:cNvGrpSpPr/>
        <p:nvPr/>
      </p:nvGrpSpPr>
      <p:grpSpPr>
        <a:xfrm>
          <a:off x="0" y="0"/>
          <a:ext cx="0" cy="0"/>
          <a:chOff x="0" y="0"/>
          <a:chExt cx="0" cy="0"/>
        </a:xfrm>
      </p:grpSpPr>
      <p:grpSp>
        <p:nvGrpSpPr>
          <p:cNvPr id="266" name="Google Shape;266;p26"/>
          <p:cNvGrpSpPr/>
          <p:nvPr/>
        </p:nvGrpSpPr>
        <p:grpSpPr>
          <a:xfrm>
            <a:off x="7191542" y="1"/>
            <a:ext cx="5000459" cy="1425992"/>
            <a:chOff x="7191542" y="1"/>
            <a:chExt cx="5000459" cy="1425992"/>
          </a:xfrm>
        </p:grpSpPr>
        <p:pic>
          <p:nvPicPr>
            <p:cNvPr id="267" name="Google Shape;267;p2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8" name="Google Shape;268;p26"/>
            <p:cNvGrpSpPr/>
            <p:nvPr/>
          </p:nvGrpSpPr>
          <p:grpSpPr>
            <a:xfrm>
              <a:off x="7191542" y="1"/>
              <a:ext cx="5000459" cy="1425992"/>
              <a:chOff x="7186272" y="0"/>
              <a:chExt cx="5005729" cy="1427495"/>
            </a:xfrm>
          </p:grpSpPr>
          <p:sp>
            <p:nvSpPr>
              <p:cNvPr id="269" name="Google Shape;269;p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71" name="Google Shape;271;p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3" name="Google Shape;273;p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4" name="Google Shape;274;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5/28/2025</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cover_2">
  <p:cSld name="cover_2">
    <p:bg>
      <p:bgPr>
        <a:solidFill>
          <a:schemeClr val="lt1"/>
        </a:solid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50" y="0"/>
            <a:ext cx="12179300" cy="6858000"/>
          </a:xfrm>
          <a:prstGeom prst="rect">
            <a:avLst/>
          </a:prstGeom>
          <a:noFill/>
          <a:ln>
            <a:noFill/>
          </a:ln>
        </p:spPr>
      </p:pic>
      <p:sp>
        <p:nvSpPr>
          <p:cNvPr id="17" name="Google Shape;17;p16"/>
          <p:cNvSpPr txBox="1">
            <a:spLocks noGrp="1"/>
          </p:cNvSpPr>
          <p:nvPr>
            <p:ph type="title"/>
          </p:nvPr>
        </p:nvSpPr>
        <p:spPr>
          <a:xfrm>
            <a:off x="6560622" y="2025003"/>
            <a:ext cx="5530850" cy="3356433"/>
          </a:xfrm>
          <a:prstGeom prst="rect">
            <a:avLst/>
          </a:prstGeom>
          <a:noFill/>
          <a:ln>
            <a:noFill/>
          </a:ln>
        </p:spPr>
        <p:txBody>
          <a:bodyPr spcFirstLastPara="1" wrap="square" lIns="0" tIns="0" rIns="0" bIns="228600" anchor="b" anchorCtr="0">
            <a:noAutofit/>
          </a:bodyPr>
          <a:lstStyle>
            <a:lvl1pPr lvl="0" algn="l">
              <a:lnSpc>
                <a:spcPct val="10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6"/>
          <p:cNvSpPr txBox="1">
            <a:spLocks noGrp="1"/>
          </p:cNvSpPr>
          <p:nvPr>
            <p:ph type="body" idx="1"/>
          </p:nvPr>
        </p:nvSpPr>
        <p:spPr>
          <a:xfrm>
            <a:off x="6560623" y="5381436"/>
            <a:ext cx="5530850" cy="809167"/>
          </a:xfrm>
          <a:prstGeom prst="rect">
            <a:avLst/>
          </a:prstGeom>
          <a:noFill/>
          <a:ln>
            <a:noFill/>
          </a:ln>
        </p:spPr>
        <p:txBody>
          <a:bodyPr spcFirstLastPara="1" wrap="square" lIns="0" tIns="91425" rIns="0" bIns="0" anchor="t" anchorCtr="0">
            <a:noAutofit/>
          </a:bodyPr>
          <a:lstStyle>
            <a:lvl1pPr marL="457200" lvl="0" indent="-228600" algn="l">
              <a:lnSpc>
                <a:spcPct val="100000"/>
              </a:lnSpc>
              <a:spcBef>
                <a:spcPts val="0"/>
              </a:spcBef>
              <a:spcAft>
                <a:spcPts val="0"/>
              </a:spcAft>
              <a:buClr>
                <a:schemeClr val="lt1"/>
              </a:buClr>
              <a:buSzPts val="1800"/>
              <a:buFont typeface="Calibri"/>
              <a:buNone/>
              <a:defRPr sz="1800" b="0" i="0">
                <a:solidFill>
                  <a:schemeClr val="lt1"/>
                </a:solidFill>
              </a:defRPr>
            </a:lvl1pPr>
            <a:lvl2pPr marL="914400" lvl="1" indent="-228600" algn="l">
              <a:lnSpc>
                <a:spcPct val="100000"/>
              </a:lnSpc>
              <a:spcBef>
                <a:spcPts val="0"/>
              </a:spcBef>
              <a:spcAft>
                <a:spcPts val="0"/>
              </a:spcAft>
              <a:buSzPts val="1800"/>
              <a:buFont typeface="Calibri"/>
              <a:buNone/>
              <a:defRPr sz="1800" b="0">
                <a:solidFill>
                  <a:schemeClr val="lt1"/>
                </a:solidFill>
              </a:defRPr>
            </a:lvl2pPr>
            <a:lvl3pPr marL="1371600" lvl="2" indent="-228600" algn="l">
              <a:lnSpc>
                <a:spcPct val="116666"/>
              </a:lnSpc>
              <a:spcBef>
                <a:spcPts val="0"/>
              </a:spcBef>
              <a:spcAft>
                <a:spcPts val="0"/>
              </a:spcAft>
              <a:buSzPts val="1800"/>
              <a:buFont typeface="Calibri"/>
              <a:buNone/>
              <a:defRPr sz="1800" b="0">
                <a:solidFill>
                  <a:schemeClr val="lt1"/>
                </a:solidFill>
              </a:defRPr>
            </a:lvl3pPr>
            <a:lvl4pPr marL="1828800" lvl="3" indent="-228600" algn="l">
              <a:lnSpc>
                <a:spcPct val="116666"/>
              </a:lnSpc>
              <a:spcBef>
                <a:spcPts val="0"/>
              </a:spcBef>
              <a:spcAft>
                <a:spcPts val="0"/>
              </a:spcAft>
              <a:buSzPts val="1800"/>
              <a:buFont typeface="Calibri"/>
              <a:buNone/>
              <a:defRPr sz="1800" b="0">
                <a:solidFill>
                  <a:schemeClr val="lt1"/>
                </a:solidFill>
              </a:defRPr>
            </a:lvl4pPr>
            <a:lvl5pPr marL="2286000" lvl="4" indent="-228600" algn="l">
              <a:lnSpc>
                <a:spcPct val="116666"/>
              </a:lnSpc>
              <a:spcBef>
                <a:spcPts val="0"/>
              </a:spcBef>
              <a:spcAft>
                <a:spcPts val="0"/>
              </a:spcAft>
              <a:buSzPts val="1800"/>
              <a:buFont typeface="Calibri"/>
              <a:buNone/>
              <a:defRPr sz="1800" b="0">
                <a:solidFill>
                  <a:schemeClr val="lt1"/>
                </a:solidFill>
              </a:defRPr>
            </a:lvl5pPr>
            <a:lvl6pPr marL="2743200" lvl="5" indent="-228600" algn="l">
              <a:lnSpc>
                <a:spcPct val="116666"/>
              </a:lnSpc>
              <a:spcBef>
                <a:spcPts val="0"/>
              </a:spcBef>
              <a:spcAft>
                <a:spcPts val="0"/>
              </a:spcAft>
              <a:buSzPts val="1800"/>
              <a:buFont typeface="Arial"/>
              <a:buNone/>
              <a:defRPr sz="1800" b="0">
                <a:solidFill>
                  <a:schemeClr val="lt1"/>
                </a:solidFill>
              </a:defRPr>
            </a:lvl6pPr>
            <a:lvl7pPr marL="3200400" lvl="6" indent="-228600" algn="l">
              <a:lnSpc>
                <a:spcPct val="116666"/>
              </a:lnSpc>
              <a:spcBef>
                <a:spcPts val="0"/>
              </a:spcBef>
              <a:spcAft>
                <a:spcPts val="0"/>
              </a:spcAft>
              <a:buSzPts val="1800"/>
              <a:buFont typeface="Arial"/>
              <a:buNone/>
              <a:defRPr sz="1800" b="0">
                <a:solidFill>
                  <a:schemeClr val="lt1"/>
                </a:solidFill>
              </a:defRPr>
            </a:lvl7pPr>
            <a:lvl8pPr marL="3657600" lvl="7" indent="-228600" algn="l">
              <a:lnSpc>
                <a:spcPct val="116666"/>
              </a:lnSpc>
              <a:spcBef>
                <a:spcPts val="0"/>
              </a:spcBef>
              <a:spcAft>
                <a:spcPts val="0"/>
              </a:spcAft>
              <a:buSzPts val="1800"/>
              <a:buFont typeface="Arial"/>
              <a:buNone/>
              <a:defRPr sz="1800" b="0">
                <a:solidFill>
                  <a:schemeClr val="lt1"/>
                </a:solidFill>
              </a:defRPr>
            </a:lvl8pPr>
            <a:lvl9pPr marL="4114800" lvl="8" indent="-228600" algn="l">
              <a:lnSpc>
                <a:spcPct val="116666"/>
              </a:lnSpc>
              <a:spcBef>
                <a:spcPts val="0"/>
              </a:spcBef>
              <a:spcAft>
                <a:spcPts val="0"/>
              </a:spcAft>
              <a:buSzPts val="1800"/>
              <a:buFont typeface="Arial"/>
              <a:buNone/>
              <a:defRPr sz="1800" b="0">
                <a:solidFill>
                  <a:schemeClr val="lt1"/>
                </a:solidFill>
              </a:defRPr>
            </a:lvl9pPr>
          </a:lstStyle>
          <a:p>
            <a:endParaRPr/>
          </a:p>
        </p:txBody>
      </p:sp>
      <p:pic>
        <p:nvPicPr>
          <p:cNvPr id="19" name="Google Shape;19;p16" descr="A picture containing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606" y="369351"/>
            <a:ext cx="2020713" cy="924369"/>
          </a:xfrm>
          <a:prstGeom prst="rect">
            <a:avLst/>
          </a:prstGeom>
          <a:noFill/>
          <a:ln>
            <a:noFill/>
          </a:ln>
        </p:spPr>
      </p:pic>
    </p:spTree>
    <p:extLst>
      <p:ext uri="{BB962C8B-B14F-4D97-AF65-F5344CB8AC3E}">
        <p14:creationId xmlns:p14="http://schemas.microsoft.com/office/powerpoint/2010/main" val="3837368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3572"/>
            <a:ext cx="12191999" cy="6858000"/>
          </a:xfrm>
          <a:prstGeom prst="rect">
            <a:avLst/>
          </a:prstGeom>
          <a:noFill/>
          <a:ln>
            <a:noFill/>
          </a:ln>
        </p:spPr>
      </p:pic>
      <p:sp>
        <p:nvSpPr>
          <p:cNvPr id="22" name="Google Shape;22;p17"/>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26" name="Google Shape;26;p17"/>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None/>
            </a:pPr>
            <a:r>
              <a:rPr lang="en-US" sz="4400" b="1" i="0" u="none" strike="noStrike" cap="none">
                <a:solidFill>
                  <a:schemeClr val="lt1"/>
                </a:solidFill>
                <a:latin typeface="Calibri"/>
                <a:ea typeface="Calibri"/>
                <a:cs typeface="Calibri"/>
                <a:sym typeface="Calibri"/>
              </a:rPr>
              <a:t>Agenda</a:t>
            </a:r>
            <a:endParaRPr/>
          </a:p>
        </p:txBody>
      </p:sp>
      <p:pic>
        <p:nvPicPr>
          <p:cNvPr id="27" name="Google Shape;2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2131279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
        <p:cNvGrpSpPr/>
        <p:nvPr/>
      </p:nvGrpSpPr>
      <p:grpSpPr>
        <a:xfrm>
          <a:off x="0" y="0"/>
          <a:ext cx="0" cy="0"/>
          <a:chOff x="0" y="0"/>
          <a:chExt cx="0" cy="0"/>
        </a:xfrm>
      </p:grpSpPr>
      <p:pic>
        <p:nvPicPr>
          <p:cNvPr id="21" name="Google Shape;21;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3572"/>
            <a:ext cx="12191999" cy="6858000"/>
          </a:xfrm>
          <a:prstGeom prst="rect">
            <a:avLst/>
          </a:prstGeom>
          <a:noFill/>
          <a:ln>
            <a:noFill/>
          </a:ln>
        </p:spPr>
      </p:pic>
      <p:sp>
        <p:nvSpPr>
          <p:cNvPr id="22" name="Google Shape;22;p17"/>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17"/>
          <p:cNvSpPr txBox="1">
            <a:spLocks noGrp="1"/>
          </p:cNvSpPr>
          <p:nvPr>
            <p:ph type="body" idx="1"/>
          </p:nvPr>
        </p:nvSpPr>
        <p:spPr>
          <a:xfrm>
            <a:off x="4305300" y="1781175"/>
            <a:ext cx="6156325" cy="4165600"/>
          </a:xfrm>
          <a:prstGeom prst="rect">
            <a:avLst/>
          </a:prstGeom>
          <a:noFill/>
          <a:ln>
            <a:noFill/>
          </a:ln>
        </p:spPr>
        <p:txBody>
          <a:bodyPr spcFirstLastPara="1" wrap="square" lIns="0" tIns="685800" rIns="0" bIns="0" anchor="t" anchorCtr="0">
            <a:noAutofit/>
          </a:bodyPr>
          <a:lstStyle>
            <a:lvl1pPr marL="457200" lvl="0" indent="-355600" algn="l">
              <a:lnSpc>
                <a:spcPct val="104999"/>
              </a:lnSpc>
              <a:spcBef>
                <a:spcPts val="0"/>
              </a:spcBef>
              <a:spcAft>
                <a:spcPts val="0"/>
              </a:spcAft>
              <a:buClr>
                <a:schemeClr val="accent1"/>
              </a:buClr>
              <a:buSzPts val="2000"/>
              <a:buFont typeface="Calibri"/>
              <a:buAutoNum type="arabicPeriod"/>
              <a:defRPr sz="2000" b="0">
                <a:solidFill>
                  <a:schemeClr val="accent1"/>
                </a:solidFill>
              </a:defRPr>
            </a:lvl1pPr>
            <a:lvl2pPr marL="914400" lvl="1" indent="-355600" algn="l">
              <a:lnSpc>
                <a:spcPct val="104999"/>
              </a:lnSpc>
              <a:spcBef>
                <a:spcPts val="1600"/>
              </a:spcBef>
              <a:spcAft>
                <a:spcPts val="0"/>
              </a:spcAft>
              <a:buClr>
                <a:schemeClr val="accent1"/>
              </a:buClr>
              <a:buSzPts val="2000"/>
              <a:buFont typeface="Calibri"/>
              <a:buAutoNum type="arabicPeriod"/>
              <a:defRPr sz="2000" b="0">
                <a:solidFill>
                  <a:schemeClr val="accent1"/>
                </a:solidFill>
              </a:defRPr>
            </a:lvl2pPr>
            <a:lvl3pPr marL="1371600" lvl="2"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3pPr>
            <a:lvl4pPr marL="1828800" lvl="3"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4pPr>
            <a:lvl5pPr marL="2286000" lvl="4"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5pPr>
            <a:lvl6pPr marL="2743200" lvl="5"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6pPr>
            <a:lvl7pPr marL="3200400" lvl="6"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7pPr>
            <a:lvl8pPr marL="3657600" lvl="7" indent="-342900" algn="l">
              <a:lnSpc>
                <a:spcPct val="116666"/>
              </a:lnSpc>
              <a:spcBef>
                <a:spcPts val="1600"/>
              </a:spcBef>
              <a:spcAft>
                <a:spcPts val="0"/>
              </a:spcAft>
              <a:buClr>
                <a:schemeClr val="accent1"/>
              </a:buClr>
              <a:buSzPts val="1800"/>
              <a:buFont typeface="Calibri"/>
              <a:buAutoNum type="arabicPeriod"/>
              <a:defRPr sz="1800" b="0">
                <a:solidFill>
                  <a:schemeClr val="accent1"/>
                </a:solidFill>
              </a:defRPr>
            </a:lvl8pPr>
            <a:lvl9pPr marL="4114800" lvl="8" indent="-342900" algn="l">
              <a:lnSpc>
                <a:spcPct val="116666"/>
              </a:lnSpc>
              <a:spcBef>
                <a:spcPts val="1600"/>
              </a:spcBef>
              <a:spcAft>
                <a:spcPts val="1600"/>
              </a:spcAft>
              <a:buClr>
                <a:schemeClr val="accent1"/>
              </a:buClr>
              <a:buSzPts val="1800"/>
              <a:buFont typeface="Calibri"/>
              <a:buAutoNum type="arabicPeriod"/>
              <a:defRPr sz="1800" b="0">
                <a:solidFill>
                  <a:schemeClr val="accent1"/>
                </a:solidFill>
              </a:defRPr>
            </a:lvl9pPr>
          </a:lstStyle>
          <a:p>
            <a:endParaRPr/>
          </a:p>
        </p:txBody>
      </p:sp>
      <p:sp>
        <p:nvSpPr>
          <p:cNvPr id="26" name="Google Shape;26;p17"/>
          <p:cNvSpPr txBox="1"/>
          <p:nvPr/>
        </p:nvSpPr>
        <p:spPr>
          <a:xfrm>
            <a:off x="1736725" y="-1783"/>
            <a:ext cx="2336800" cy="1781173"/>
          </a:xfrm>
          <a:prstGeom prst="rect">
            <a:avLst/>
          </a:prstGeom>
          <a:noFill/>
          <a:ln>
            <a:noFill/>
          </a:ln>
        </p:spPr>
        <p:txBody>
          <a:bodyPr spcFirstLastPara="1" wrap="square" lIns="0" tIns="0" rIns="0" bIns="128000" anchor="b" anchorCtr="0">
            <a:noAutofit/>
          </a:bodyPr>
          <a:lstStyle/>
          <a:p>
            <a:pPr marL="0" marR="0" lvl="0" indent="0" algn="l" rtl="0">
              <a:lnSpc>
                <a:spcPct val="77272"/>
              </a:lnSpc>
              <a:spcBef>
                <a:spcPts val="0"/>
              </a:spcBef>
              <a:spcAft>
                <a:spcPts val="0"/>
              </a:spcAft>
              <a:buNone/>
            </a:pPr>
            <a:r>
              <a:rPr lang="en-US" sz="4400" b="1" i="0" u="none" strike="noStrike" cap="none">
                <a:solidFill>
                  <a:schemeClr val="lt1"/>
                </a:solidFill>
                <a:latin typeface="Calibri"/>
                <a:ea typeface="Calibri"/>
                <a:cs typeface="Calibri"/>
                <a:sym typeface="Calibri"/>
              </a:rPr>
              <a:t>Agenda</a:t>
            </a:r>
            <a:endParaRPr/>
          </a:p>
        </p:txBody>
      </p:sp>
      <p:pic>
        <p:nvPicPr>
          <p:cNvPr id="27" name="Google Shape;2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32131279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2_divider_1">
  <p:cSld name="2_divider_1">
    <p:spTree>
      <p:nvGrpSpPr>
        <p:cNvPr id="1"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18"/>
          <p:cNvSpPr txBox="1">
            <a:spLocks noGrp="1"/>
          </p:cNvSpPr>
          <p:nvPr>
            <p:ph type="title"/>
          </p:nvPr>
        </p:nvSpPr>
        <p:spPr>
          <a:xfrm>
            <a:off x="457199" y="1781176"/>
            <a:ext cx="7448551" cy="4165600"/>
          </a:xfrm>
          <a:prstGeom prst="rect">
            <a:avLst/>
          </a:prstGeom>
          <a:noFill/>
          <a:ln>
            <a:noFill/>
          </a:ln>
        </p:spPr>
        <p:txBody>
          <a:bodyPr spcFirstLastPara="1" wrap="square" lIns="0" tIns="1234425" rIns="0" bIns="0" anchor="t" anchorCtr="0">
            <a:noAutofit/>
          </a:bodyPr>
          <a:lstStyle>
            <a:lvl1pPr lvl="0" algn="l">
              <a:lnSpc>
                <a:spcPct val="100000"/>
              </a:lnSpc>
              <a:spcBef>
                <a:spcPts val="0"/>
              </a:spcBef>
              <a:spcAft>
                <a:spcPts val="0"/>
              </a:spcAft>
              <a:buClr>
                <a:schemeClr val="accent1"/>
              </a:buClr>
              <a:buSzPts val="4000"/>
              <a:buFont typeface="Calibri"/>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2" name="Google Shape;32;p18"/>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a:endParaRPr/>
          </a:p>
        </p:txBody>
      </p:sp>
      <p:sp>
        <p:nvSpPr>
          <p:cNvPr id="33" name="Google Shape;33;p18"/>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sz="1000" b="0" i="0" u="none" strike="noStrike" cap="none">
                <a:solidFill>
                  <a:schemeClr val="dk2"/>
                </a:solidFill>
                <a:latin typeface="Calibri"/>
                <a:ea typeface="Calibri"/>
                <a:cs typeface="Calibri"/>
                <a:sym typeface="Calibri"/>
              </a:defRPr>
            </a:lvl1pPr>
            <a:lvl2pPr marL="0" lvl="1" indent="0" algn="l">
              <a:spcBef>
                <a:spcPts val="0"/>
              </a:spcBef>
              <a:buNone/>
              <a:defRPr sz="1000" b="0" i="0" u="none" strike="noStrike" cap="none">
                <a:solidFill>
                  <a:schemeClr val="dk2"/>
                </a:solidFill>
                <a:latin typeface="Calibri"/>
                <a:ea typeface="Calibri"/>
                <a:cs typeface="Calibri"/>
                <a:sym typeface="Calibri"/>
              </a:defRPr>
            </a:lvl2pPr>
            <a:lvl3pPr marL="0" lvl="2" indent="0" algn="l">
              <a:spcBef>
                <a:spcPts val="0"/>
              </a:spcBef>
              <a:buNone/>
              <a:defRPr sz="1000" b="0" i="0" u="none" strike="noStrike" cap="none">
                <a:solidFill>
                  <a:schemeClr val="dk2"/>
                </a:solidFill>
                <a:latin typeface="Calibri"/>
                <a:ea typeface="Calibri"/>
                <a:cs typeface="Calibri"/>
                <a:sym typeface="Calibri"/>
              </a:defRPr>
            </a:lvl3pPr>
            <a:lvl4pPr marL="0" lvl="3" indent="0" algn="l">
              <a:spcBef>
                <a:spcPts val="0"/>
              </a:spcBef>
              <a:buNone/>
              <a:defRPr sz="1000" b="0" i="0" u="none" strike="noStrike" cap="none">
                <a:solidFill>
                  <a:schemeClr val="dk2"/>
                </a:solidFill>
                <a:latin typeface="Calibri"/>
                <a:ea typeface="Calibri"/>
                <a:cs typeface="Calibri"/>
                <a:sym typeface="Calibri"/>
              </a:defRPr>
            </a:lvl4pPr>
            <a:lvl5pPr marL="0" lvl="4" indent="0" algn="l">
              <a:spcBef>
                <a:spcPts val="0"/>
              </a:spcBef>
              <a:buNone/>
              <a:defRPr sz="1000" b="0" i="0" u="none" strike="noStrike" cap="none">
                <a:solidFill>
                  <a:schemeClr val="dk2"/>
                </a:solidFill>
                <a:latin typeface="Calibri"/>
                <a:ea typeface="Calibri"/>
                <a:cs typeface="Calibri"/>
                <a:sym typeface="Calibri"/>
              </a:defRPr>
            </a:lvl5pPr>
            <a:lvl6pPr marL="0" lvl="5" indent="0" algn="l">
              <a:spcBef>
                <a:spcPts val="0"/>
              </a:spcBef>
              <a:buNone/>
              <a:defRPr sz="1000" b="0" i="0" u="none" strike="noStrike" cap="none">
                <a:solidFill>
                  <a:schemeClr val="dk2"/>
                </a:solidFill>
                <a:latin typeface="Calibri"/>
                <a:ea typeface="Calibri"/>
                <a:cs typeface="Calibri"/>
                <a:sym typeface="Calibri"/>
              </a:defRPr>
            </a:lvl6pPr>
            <a:lvl7pPr marL="0" lvl="6" indent="0" algn="l">
              <a:spcBef>
                <a:spcPts val="0"/>
              </a:spcBef>
              <a:buNone/>
              <a:defRPr sz="1000" b="0" i="0" u="none" strike="noStrike" cap="none">
                <a:solidFill>
                  <a:schemeClr val="dk2"/>
                </a:solidFill>
                <a:latin typeface="Calibri"/>
                <a:ea typeface="Calibri"/>
                <a:cs typeface="Calibri"/>
                <a:sym typeface="Calibri"/>
              </a:defRPr>
            </a:lvl7pPr>
            <a:lvl8pPr marL="0" lvl="7" indent="0" algn="l">
              <a:spcBef>
                <a:spcPts val="0"/>
              </a:spcBef>
              <a:buNone/>
              <a:defRPr sz="1000" b="0" i="0" u="none" strike="noStrike" cap="none">
                <a:solidFill>
                  <a:schemeClr val="dk2"/>
                </a:solidFill>
                <a:latin typeface="Calibri"/>
                <a:ea typeface="Calibri"/>
                <a:cs typeface="Calibri"/>
                <a:sym typeface="Calibri"/>
              </a:defRPr>
            </a:lvl8pPr>
            <a:lvl9pPr marL="0" lvl="8" indent="0" algn="l">
              <a:spcBef>
                <a:spcPts val="0"/>
              </a:spcBef>
              <a:buNone/>
              <a:defRPr sz="10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24641" y="6358648"/>
            <a:ext cx="2016509" cy="235974"/>
          </a:xfrm>
          <a:prstGeom prst="rect">
            <a:avLst/>
          </a:prstGeom>
          <a:noFill/>
          <a:ln>
            <a:noFill/>
          </a:ln>
        </p:spPr>
      </p:pic>
    </p:spTree>
    <p:extLst>
      <p:ext uri="{BB962C8B-B14F-4D97-AF65-F5344CB8AC3E}">
        <p14:creationId xmlns:p14="http://schemas.microsoft.com/office/powerpoint/2010/main" val="292120402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42"/>
        <p:cNvGrpSpPr/>
        <p:nvPr/>
      </p:nvGrpSpPr>
      <p:grpSpPr>
        <a:xfrm>
          <a:off x="0" y="0"/>
          <a:ext cx="0" cy="0"/>
          <a:chOff x="0" y="0"/>
          <a:chExt cx="0" cy="0"/>
        </a:xfrm>
      </p:grpSpPr>
      <p:pic>
        <p:nvPicPr>
          <p:cNvPr id="43" name="Google Shape;43;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0855"/>
          </a:xfrm>
          <a:prstGeom prst="rect">
            <a:avLst/>
          </a:prstGeom>
          <a:noFill/>
          <a:ln>
            <a:noFill/>
          </a:ln>
        </p:spPr>
      </p:pic>
      <p:sp>
        <p:nvSpPr>
          <p:cNvPr id="44" name="Google Shape;44;p20"/>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0"/>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49" name="Google Shape;49;p20"/>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SzPts val="1800"/>
              <a:buChar char="•"/>
              <a:defRPr/>
            </a:lvl6pPr>
            <a:lvl7pPr marL="3200400" lvl="6" indent="-342900" algn="l">
              <a:lnSpc>
                <a:spcPct val="116666"/>
              </a:lnSpc>
              <a:spcBef>
                <a:spcPts val="1200"/>
              </a:spcBef>
              <a:spcAft>
                <a:spcPts val="0"/>
              </a:spcAft>
              <a:buSzPts val="1800"/>
              <a:buChar char="•"/>
              <a:defRPr/>
            </a:lvl7pPr>
            <a:lvl8pPr marL="3657600" lvl="7" indent="-342900" algn="l">
              <a:lnSpc>
                <a:spcPct val="116666"/>
              </a:lnSpc>
              <a:spcBef>
                <a:spcPts val="1200"/>
              </a:spcBef>
              <a:spcAft>
                <a:spcPts val="0"/>
              </a:spcAft>
              <a:buSzPts val="1800"/>
              <a:buChar char="•"/>
              <a:defRPr/>
            </a:lvl8pPr>
            <a:lvl9pPr marL="4114800" lvl="8" indent="-342900" algn="l">
              <a:lnSpc>
                <a:spcPct val="116666"/>
              </a:lnSpc>
              <a:spcBef>
                <a:spcPts val="1200"/>
              </a:spcBef>
              <a:spcAft>
                <a:spcPts val="1200"/>
              </a:spcAft>
              <a:buSzPts val="1800"/>
              <a:buChar char="•"/>
              <a:defRPr/>
            </a:lvl9pPr>
          </a:lstStyle>
          <a:p>
            <a:endParaRPr/>
          </a:p>
        </p:txBody>
      </p:sp>
    </p:spTree>
    <p:extLst>
      <p:ext uri="{BB962C8B-B14F-4D97-AF65-F5344CB8AC3E}">
        <p14:creationId xmlns:p14="http://schemas.microsoft.com/office/powerpoint/2010/main" val="7542467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94" y="0"/>
            <a:ext cx="12166611" cy="6850855"/>
          </a:xfrm>
          <a:prstGeom prst="rect">
            <a:avLst/>
          </a:prstGeom>
          <a:noFill/>
          <a:ln>
            <a:noFill/>
          </a:ln>
        </p:spPr>
      </p:pic>
      <p:sp>
        <p:nvSpPr>
          <p:cNvPr id="52" name="Google Shape;52;p21"/>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1"/>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189667817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content_1_column">
  <p:cSld name="content_1_column">
    <p:bg>
      <p:bgPr>
        <a:solidFill>
          <a:schemeClr val="lt1"/>
        </a:solidFill>
        <a:effectLst/>
      </p:bgPr>
    </p:bg>
    <p:spTree>
      <p:nvGrpSpPr>
        <p:cNvPr id="1" name="Shape 42"/>
        <p:cNvGrpSpPr/>
        <p:nvPr/>
      </p:nvGrpSpPr>
      <p:grpSpPr>
        <a:xfrm>
          <a:off x="0" y="0"/>
          <a:ext cx="0" cy="0"/>
          <a:chOff x="0" y="0"/>
          <a:chExt cx="0" cy="0"/>
        </a:xfrm>
      </p:grpSpPr>
      <p:pic>
        <p:nvPicPr>
          <p:cNvPr id="43" name="Google Shape;43;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0855"/>
          </a:xfrm>
          <a:prstGeom prst="rect">
            <a:avLst/>
          </a:prstGeom>
          <a:noFill/>
          <a:ln>
            <a:noFill/>
          </a:ln>
        </p:spPr>
      </p:pic>
      <p:sp>
        <p:nvSpPr>
          <p:cNvPr id="44" name="Google Shape;44;p20"/>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0"/>
          <p:cNvSpPr txBox="1">
            <a:spLocks noGrp="1"/>
          </p:cNvSpPr>
          <p:nvPr>
            <p:ph type="title"/>
          </p:nvPr>
        </p:nvSpPr>
        <p:spPr>
          <a:xfrm>
            <a:off x="457200" y="460374"/>
            <a:ext cx="10004425" cy="10636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
        <p:nvSpPr>
          <p:cNvPr id="49" name="Google Shape;49;p20"/>
          <p:cNvSpPr txBox="1">
            <a:spLocks noGrp="1"/>
          </p:cNvSpPr>
          <p:nvPr>
            <p:ph type="body" idx="1"/>
          </p:nvPr>
        </p:nvSpPr>
        <p:spPr>
          <a:xfrm>
            <a:off x="457198" y="1781175"/>
            <a:ext cx="10004427" cy="4165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100000"/>
              </a:lnSpc>
              <a:spcBef>
                <a:spcPts val="1200"/>
              </a:spcBef>
              <a:spcAft>
                <a:spcPts val="0"/>
              </a:spcAft>
              <a:buSzPts val="1800"/>
              <a:buNone/>
              <a:defRPr/>
            </a:lvl2pPr>
            <a:lvl3pPr marL="1371600" lvl="2" indent="-355600" algn="l">
              <a:lnSpc>
                <a:spcPct val="100000"/>
              </a:lnSpc>
              <a:spcBef>
                <a:spcPts val="12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16666"/>
              </a:lnSpc>
              <a:spcBef>
                <a:spcPts val="600"/>
              </a:spcBef>
              <a:spcAft>
                <a:spcPts val="0"/>
              </a:spcAft>
              <a:buSzPts val="1800"/>
              <a:buChar char="•"/>
              <a:defRPr/>
            </a:lvl6pPr>
            <a:lvl7pPr marL="3200400" lvl="6" indent="-342900" algn="l">
              <a:lnSpc>
                <a:spcPct val="116666"/>
              </a:lnSpc>
              <a:spcBef>
                <a:spcPts val="1200"/>
              </a:spcBef>
              <a:spcAft>
                <a:spcPts val="0"/>
              </a:spcAft>
              <a:buSzPts val="1800"/>
              <a:buChar char="•"/>
              <a:defRPr/>
            </a:lvl7pPr>
            <a:lvl8pPr marL="3657600" lvl="7" indent="-342900" algn="l">
              <a:lnSpc>
                <a:spcPct val="116666"/>
              </a:lnSpc>
              <a:spcBef>
                <a:spcPts val="1200"/>
              </a:spcBef>
              <a:spcAft>
                <a:spcPts val="0"/>
              </a:spcAft>
              <a:buSzPts val="1800"/>
              <a:buChar char="•"/>
              <a:defRPr/>
            </a:lvl8pPr>
            <a:lvl9pPr marL="4114800" lvl="8" indent="-342900" algn="l">
              <a:lnSpc>
                <a:spcPct val="116666"/>
              </a:lnSpc>
              <a:spcBef>
                <a:spcPts val="1200"/>
              </a:spcBef>
              <a:spcAft>
                <a:spcPts val="1200"/>
              </a:spcAft>
              <a:buSzPts val="1800"/>
              <a:buChar char="•"/>
              <a:defRPr/>
            </a:lvl9pPr>
          </a:lstStyle>
          <a:p>
            <a:endParaRPr/>
          </a:p>
        </p:txBody>
      </p:sp>
    </p:spTree>
    <p:extLst>
      <p:ext uri="{BB962C8B-B14F-4D97-AF65-F5344CB8AC3E}">
        <p14:creationId xmlns:p14="http://schemas.microsoft.com/office/powerpoint/2010/main" val="75424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275"/>
        <p:cNvGrpSpPr/>
        <p:nvPr/>
      </p:nvGrpSpPr>
      <p:grpSpPr>
        <a:xfrm>
          <a:off x="0" y="0"/>
          <a:ext cx="0" cy="0"/>
          <a:chOff x="0" y="0"/>
          <a:chExt cx="0" cy="0"/>
        </a:xfrm>
      </p:grpSpPr>
      <p:grpSp>
        <p:nvGrpSpPr>
          <p:cNvPr id="276" name="Google Shape;276;p27"/>
          <p:cNvGrpSpPr/>
          <p:nvPr/>
        </p:nvGrpSpPr>
        <p:grpSpPr>
          <a:xfrm>
            <a:off x="0" y="0"/>
            <a:ext cx="12192000" cy="2148830"/>
            <a:chOff x="0" y="0"/>
            <a:chExt cx="12192000" cy="2148830"/>
          </a:xfrm>
        </p:grpSpPr>
        <p:sp>
          <p:nvSpPr>
            <p:cNvPr id="277" name="Google Shape;277;p2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2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9" name="Google Shape;279;p2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2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2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2" name="Google Shape;282;p2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83" name="Google Shape;283;p2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callout_graphic">
  <p:cSld name="callout_graphic">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94" y="0"/>
            <a:ext cx="12166611" cy="6850855"/>
          </a:xfrm>
          <a:prstGeom prst="rect">
            <a:avLst/>
          </a:prstGeom>
          <a:noFill/>
          <a:ln>
            <a:noFill/>
          </a:ln>
        </p:spPr>
      </p:pic>
      <p:sp>
        <p:nvSpPr>
          <p:cNvPr id="52" name="Google Shape;52;p21"/>
          <p:cNvSpPr txBox="1">
            <a:spLocks noGrp="1"/>
          </p:cNvSpPr>
          <p:nvPr>
            <p:ph type="dt" idx="10"/>
          </p:nvPr>
        </p:nvSpPr>
        <p:spPr>
          <a:xfrm>
            <a:off x="6210300" y="6362700"/>
            <a:ext cx="1695450" cy="23192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773048" y="6364783"/>
            <a:ext cx="5202302" cy="231921"/>
          </a:xfrm>
          <a:prstGeom prst="rect">
            <a:avLst/>
          </a:prstGeom>
          <a:noFill/>
          <a:ln>
            <a:noFill/>
          </a:ln>
        </p:spPr>
        <p:txBody>
          <a:bodyPr spcFirstLastPara="1" wrap="square" lIns="155425"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57198" y="6362701"/>
            <a:ext cx="315849" cy="231921"/>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1"/>
          <p:cNvSpPr txBox="1">
            <a:spLocks noGrp="1"/>
          </p:cNvSpPr>
          <p:nvPr>
            <p:ph type="title"/>
          </p:nvPr>
        </p:nvSpPr>
        <p:spPr>
          <a:xfrm>
            <a:off x="457201" y="460375"/>
            <a:ext cx="6388100" cy="5486399"/>
          </a:xfrm>
          <a:prstGeom prst="rect">
            <a:avLst/>
          </a:prstGeom>
          <a:noFill/>
          <a:ln>
            <a:noFill/>
          </a:ln>
        </p:spPr>
        <p:txBody>
          <a:bodyPr spcFirstLastPara="1" wrap="square" lIns="0" tIns="274300" rIns="0" bIns="0" anchor="ctr" anchorCtr="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10445" y="6358647"/>
            <a:ext cx="2016517" cy="235975"/>
          </a:xfrm>
          <a:prstGeom prst="rect">
            <a:avLst/>
          </a:prstGeom>
          <a:noFill/>
          <a:ln>
            <a:noFill/>
          </a:ln>
        </p:spPr>
      </p:pic>
    </p:spTree>
    <p:extLst>
      <p:ext uri="{BB962C8B-B14F-4D97-AF65-F5344CB8AC3E}">
        <p14:creationId xmlns:p14="http://schemas.microsoft.com/office/powerpoint/2010/main" val="18966781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645B9B"/>
            </a:gs>
            <a:gs pos="100000">
              <a:schemeClr val="accent1"/>
            </a:gs>
          </a:gsLst>
          <a:lin ang="0" scaled="0"/>
        </a:gradFill>
        <a:effectLst/>
      </p:bgPr>
    </p:bg>
    <p:spTree>
      <p:nvGrpSpPr>
        <p:cNvPr id="1" name="Shape 13"/>
        <p:cNvGrpSpPr/>
        <p:nvPr/>
      </p:nvGrpSpPr>
      <p:grpSpPr>
        <a:xfrm>
          <a:off x="0" y="0"/>
          <a:ext cx="0" cy="0"/>
          <a:chOff x="0" y="0"/>
          <a:chExt cx="0" cy="0"/>
        </a:xfrm>
      </p:grpSpPr>
      <p:pic>
        <p:nvPicPr>
          <p:cNvPr id="14" name="Google Shape;14;p9" descr="Cadence image1rgb 16x9.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426" y="0"/>
            <a:ext cx="12159575" cy="6858000"/>
          </a:xfrm>
          <a:prstGeom prst="rect">
            <a:avLst/>
          </a:prstGeom>
          <a:noFill/>
          <a:ln>
            <a:noFill/>
          </a:ln>
        </p:spPr>
      </p:pic>
      <p:sp>
        <p:nvSpPr>
          <p:cNvPr id="15" name="Google Shape;15;p9"/>
          <p:cNvSpPr/>
          <p:nvPr/>
        </p:nvSpPr>
        <p:spPr>
          <a:xfrm>
            <a:off x="-43701" y="-1"/>
            <a:ext cx="8920916" cy="6858001"/>
          </a:xfrm>
          <a:custGeom>
            <a:avLst/>
            <a:gdLst/>
            <a:ahLst/>
            <a:cxnLst/>
            <a:rect l="l" t="t" r="r" b="b"/>
            <a:pathLst>
              <a:path w="8931777" h="6942534" extrusionOk="0">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 name="Google Shape;16;p9"/>
          <p:cNvSpPr txBox="1">
            <a:spLocks noGrp="1"/>
          </p:cNvSpPr>
          <p:nvPr>
            <p:ph type="ctrTitle"/>
          </p:nvPr>
        </p:nvSpPr>
        <p:spPr>
          <a:xfrm>
            <a:off x="907142" y="2491618"/>
            <a:ext cx="5746524" cy="1388492"/>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lt1"/>
              </a:buClr>
              <a:buSzPts val="3733"/>
              <a:buFont typeface="Calibri"/>
              <a:buNone/>
              <a:defRPr sz="3733"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895048" y="3953557"/>
            <a:ext cx="6426277" cy="1247353"/>
          </a:xfrm>
          <a:prstGeom prst="rect">
            <a:avLst/>
          </a:prstGeom>
          <a:noFill/>
          <a:ln>
            <a:noFill/>
          </a:ln>
        </p:spPr>
        <p:txBody>
          <a:bodyPr spcFirstLastPara="1" wrap="square" lIns="0" tIns="0" rIns="91425" bIns="45700" anchor="t" anchorCtr="0">
            <a:noAutofit/>
          </a:bodyPr>
          <a:lstStyle>
            <a:lvl1pPr lvl="0" algn="l">
              <a:lnSpc>
                <a:spcPct val="90000"/>
              </a:lnSpc>
              <a:spcBef>
                <a:spcPts val="0"/>
              </a:spcBef>
              <a:spcAft>
                <a:spcPts val="0"/>
              </a:spcAft>
              <a:buSzPts val="2667"/>
              <a:buNone/>
              <a:defRPr sz="2667">
                <a:solidFill>
                  <a:schemeClr val="lt1"/>
                </a:solidFill>
              </a:defRPr>
            </a:lvl1pPr>
            <a:lvl2pPr lvl="1" algn="ctr">
              <a:spcBef>
                <a:spcPts val="453"/>
              </a:spcBef>
              <a:spcAft>
                <a:spcPts val="0"/>
              </a:spcAft>
              <a:buClr>
                <a:srgbClr val="979899"/>
              </a:buClr>
              <a:buSzPts val="1814"/>
              <a:buNone/>
              <a:defRPr>
                <a:solidFill>
                  <a:srgbClr val="979899"/>
                </a:solidFill>
              </a:defRPr>
            </a:lvl2pPr>
            <a:lvl3pPr lvl="2" algn="ctr">
              <a:spcBef>
                <a:spcPts val="373"/>
              </a:spcBef>
              <a:spcAft>
                <a:spcPts val="0"/>
              </a:spcAft>
              <a:buClr>
                <a:srgbClr val="979899"/>
              </a:buClr>
              <a:buSzPts val="1867"/>
              <a:buNone/>
              <a:defRPr>
                <a:solidFill>
                  <a:srgbClr val="979899"/>
                </a:solidFill>
              </a:defRPr>
            </a:lvl3pPr>
            <a:lvl4pPr lvl="3" algn="ctr">
              <a:spcBef>
                <a:spcPts val="373"/>
              </a:spcBef>
              <a:spcAft>
                <a:spcPts val="0"/>
              </a:spcAft>
              <a:buClr>
                <a:srgbClr val="979899"/>
              </a:buClr>
              <a:buSzPts val="1867"/>
              <a:buNone/>
              <a:defRPr>
                <a:solidFill>
                  <a:srgbClr val="979899"/>
                </a:solidFill>
              </a:defRPr>
            </a:lvl4pPr>
            <a:lvl5pPr lvl="4" algn="ctr">
              <a:spcBef>
                <a:spcPts val="373"/>
              </a:spcBef>
              <a:spcAft>
                <a:spcPts val="0"/>
              </a:spcAft>
              <a:buClr>
                <a:srgbClr val="979899"/>
              </a:buClr>
              <a:buSzPts val="1867"/>
              <a:buNone/>
              <a:defRPr>
                <a:solidFill>
                  <a:srgbClr val="979899"/>
                </a:solidFill>
              </a:defRPr>
            </a:lvl5pPr>
            <a:lvl6pPr lvl="5" algn="ctr">
              <a:spcBef>
                <a:spcPts val="533"/>
              </a:spcBef>
              <a:spcAft>
                <a:spcPts val="0"/>
              </a:spcAft>
              <a:buClr>
                <a:srgbClr val="979899"/>
              </a:buClr>
              <a:buSzPts val="2667"/>
              <a:buNone/>
              <a:defRPr>
                <a:solidFill>
                  <a:srgbClr val="979899"/>
                </a:solidFill>
              </a:defRPr>
            </a:lvl6pPr>
            <a:lvl7pPr lvl="6" algn="ctr">
              <a:spcBef>
                <a:spcPts val="533"/>
              </a:spcBef>
              <a:spcAft>
                <a:spcPts val="0"/>
              </a:spcAft>
              <a:buClr>
                <a:srgbClr val="979899"/>
              </a:buClr>
              <a:buSzPts val="2667"/>
              <a:buNone/>
              <a:defRPr>
                <a:solidFill>
                  <a:srgbClr val="979899"/>
                </a:solidFill>
              </a:defRPr>
            </a:lvl7pPr>
            <a:lvl8pPr lvl="7" algn="ctr">
              <a:spcBef>
                <a:spcPts val="533"/>
              </a:spcBef>
              <a:spcAft>
                <a:spcPts val="0"/>
              </a:spcAft>
              <a:buClr>
                <a:srgbClr val="979899"/>
              </a:buClr>
              <a:buSzPts val="2667"/>
              <a:buNone/>
              <a:defRPr>
                <a:solidFill>
                  <a:srgbClr val="979899"/>
                </a:solidFill>
              </a:defRPr>
            </a:lvl8pPr>
            <a:lvl9pPr lvl="8" algn="ctr">
              <a:spcBef>
                <a:spcPts val="533"/>
              </a:spcBef>
              <a:spcAft>
                <a:spcPts val="0"/>
              </a:spcAft>
              <a:buClr>
                <a:srgbClr val="979899"/>
              </a:buClr>
              <a:buSzPts val="2667"/>
              <a:buNone/>
              <a:defRPr>
                <a:solidFill>
                  <a:srgbClr val="979899"/>
                </a:solidFill>
              </a:defRPr>
            </a:lvl9pPr>
          </a:lstStyle>
          <a:p>
            <a:endParaRPr/>
          </a:p>
        </p:txBody>
      </p:sp>
      <p:pic>
        <p:nvPicPr>
          <p:cNvPr id="18" name="Google Shape;18;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9142" y="498512"/>
            <a:ext cx="3318337" cy="468861"/>
          </a:xfrm>
          <a:prstGeom prst="rect">
            <a:avLst/>
          </a:prstGeom>
          <a:noFill/>
          <a:ln>
            <a:noFill/>
          </a:ln>
        </p:spPr>
      </p:pic>
    </p:spTree>
    <p:extLst>
      <p:ext uri="{BB962C8B-B14F-4D97-AF65-F5344CB8AC3E}">
        <p14:creationId xmlns:p14="http://schemas.microsoft.com/office/powerpoint/2010/main" val="23952752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4743" y="389336"/>
            <a:ext cx="9570720" cy="999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1241841" y="2035614"/>
            <a:ext cx="4769503" cy="3968748"/>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0"/>
          <p:cNvSpPr txBox="1">
            <a:spLocks noGrp="1"/>
          </p:cNvSpPr>
          <p:nvPr>
            <p:ph type="body" idx="2"/>
          </p:nvPr>
        </p:nvSpPr>
        <p:spPr>
          <a:xfrm>
            <a:off x="6261111" y="2032809"/>
            <a:ext cx="4777316" cy="3971553"/>
          </a:xfrm>
          <a:prstGeom prst="rect">
            <a:avLst/>
          </a:prstGeom>
          <a:noFill/>
          <a:ln>
            <a:noFill/>
          </a:ln>
        </p:spPr>
        <p:txBody>
          <a:bodyPr spcFirstLastPara="1" wrap="square" lIns="0" tIns="0" rIns="91425" bIns="45700" anchor="t" anchorCtr="0">
            <a:noAutofit/>
          </a:bodyPr>
          <a:lstStyle>
            <a:lvl1pPr marL="457200" lvl="0" indent="-372554" algn="l">
              <a:spcBef>
                <a:spcPts val="453"/>
              </a:spcBef>
              <a:spcAft>
                <a:spcPts val="0"/>
              </a:spcAft>
              <a:buSzPts val="2267"/>
              <a:buChar char="•"/>
              <a:defRPr/>
            </a:lvl1pPr>
            <a:lvl2pPr marL="914400" lvl="1" indent="-343763" algn="l">
              <a:spcBef>
                <a:spcPts val="453"/>
              </a:spcBef>
              <a:spcAft>
                <a:spcPts val="0"/>
              </a:spcAft>
              <a:buClr>
                <a:schemeClr val="dk1"/>
              </a:buClr>
              <a:buSzPts val="1814"/>
              <a:buChar char="-"/>
              <a:defRPr/>
            </a:lvl2pPr>
            <a:lvl3pPr marL="1371600" lvl="2" indent="-347154" algn="l">
              <a:spcBef>
                <a:spcPts val="373"/>
              </a:spcBef>
              <a:spcAft>
                <a:spcPts val="0"/>
              </a:spcAft>
              <a:buClr>
                <a:schemeClr val="dk1"/>
              </a:buClr>
              <a:buSzPts val="1867"/>
              <a:buChar char="•"/>
              <a:defRPr/>
            </a:lvl3pPr>
            <a:lvl4pPr marL="1828800" lvl="3" indent="-347154" algn="l">
              <a:spcBef>
                <a:spcPts val="373"/>
              </a:spcBef>
              <a:spcAft>
                <a:spcPts val="0"/>
              </a:spcAft>
              <a:buClr>
                <a:schemeClr val="dk1"/>
              </a:buClr>
              <a:buSzPts val="1867"/>
              <a:buChar char="•"/>
              <a:defRPr/>
            </a:lvl4pPr>
            <a:lvl5pPr marL="2286000" lvl="4" indent="-347154" algn="l">
              <a:spcBef>
                <a:spcPts val="373"/>
              </a:spcBef>
              <a:spcAft>
                <a:spcPts val="0"/>
              </a:spcAft>
              <a:buClr>
                <a:schemeClr val="dk1"/>
              </a:buClr>
              <a:buSzPts val="1867"/>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0"/>
          <p:cNvSpPr txBox="1">
            <a:spLocks noGrp="1"/>
          </p:cNvSpPr>
          <p:nvPr>
            <p:ph type="body" idx="3"/>
          </p:nvPr>
        </p:nvSpPr>
        <p:spPr>
          <a:xfrm>
            <a:off x="1464742" y="1380203"/>
            <a:ext cx="9573684"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80317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1464743" y="377145"/>
            <a:ext cx="9573685" cy="1003056"/>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rgbClr val="514689"/>
              </a:buClr>
              <a:buSzPts val="3733"/>
              <a:buFont typeface="Calibri"/>
              <a:buNone/>
              <a:defRPr>
                <a:solidFill>
                  <a:srgbClr val="5146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1451427" y="2035613"/>
            <a:ext cx="9586999" cy="3968748"/>
          </a:xfrm>
          <a:prstGeom prst="rect">
            <a:avLst/>
          </a:prstGeom>
          <a:noFill/>
          <a:ln>
            <a:noFill/>
          </a:ln>
        </p:spPr>
        <p:txBody>
          <a:bodyPr spcFirstLastPara="1" wrap="square" lIns="0" tIns="0" rIns="91425" bIns="45700" anchor="t" anchorCtr="0">
            <a:noAutofit/>
          </a:bodyPr>
          <a:lstStyle>
            <a:lvl1pPr marL="457200" lvl="0" indent="-342900" algn="l">
              <a:spcBef>
                <a:spcPts val="360"/>
              </a:spcBef>
              <a:spcAft>
                <a:spcPts val="0"/>
              </a:spcAft>
              <a:buSzPts val="1800"/>
              <a:buChar char="•"/>
              <a:defRPr/>
            </a:lvl1pPr>
            <a:lvl2pPr marL="914400" lvl="1" indent="-320040" algn="l">
              <a:spcBef>
                <a:spcPts val="360"/>
              </a:spcBef>
              <a:spcAft>
                <a:spcPts val="0"/>
              </a:spcAft>
              <a:buClr>
                <a:schemeClr val="dk1"/>
              </a:buClr>
              <a:buSzPts val="144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1"/>
          <p:cNvSpPr txBox="1">
            <a:spLocks noGrp="1"/>
          </p:cNvSpPr>
          <p:nvPr>
            <p:ph type="body" idx="2"/>
          </p:nvPr>
        </p:nvSpPr>
        <p:spPr>
          <a:xfrm>
            <a:off x="1451430" y="1380203"/>
            <a:ext cx="9586997" cy="521749"/>
          </a:xfrm>
          <a:prstGeom prst="rect">
            <a:avLst/>
          </a:prstGeom>
          <a:noFill/>
          <a:ln>
            <a:noFill/>
          </a:ln>
        </p:spPr>
        <p:txBody>
          <a:bodyPr spcFirstLastPara="1" wrap="square" lIns="0" tIns="0" rIns="91425" bIns="45700" anchor="t" anchorCtr="0">
            <a:noAutofit/>
          </a:bodyPr>
          <a:lstStyle>
            <a:lvl1pPr marL="457200" lvl="0" indent="-228600" algn="l">
              <a:lnSpc>
                <a:spcPct val="85000"/>
              </a:lnSpc>
              <a:spcBef>
                <a:spcPts val="0"/>
              </a:spcBef>
              <a:spcAft>
                <a:spcPts val="0"/>
              </a:spcAft>
              <a:buSzPts val="2667"/>
              <a:buNone/>
              <a:defRPr sz="2667">
                <a:solidFill>
                  <a:schemeClr val="accent2"/>
                </a:solidFill>
              </a:defRPr>
            </a:lvl1pPr>
            <a:lvl2pPr marL="914400" lvl="1" indent="-228600" algn="l">
              <a:spcBef>
                <a:spcPts val="453"/>
              </a:spcBef>
              <a:spcAft>
                <a:spcPts val="0"/>
              </a:spcAft>
              <a:buClr>
                <a:schemeClr val="dk1"/>
              </a:buClr>
              <a:buSzPts val="1814"/>
              <a:buNone/>
              <a:defRPr/>
            </a:lvl2pPr>
            <a:lvl3pPr marL="1371600" lvl="2" indent="-228600" algn="l">
              <a:spcBef>
                <a:spcPts val="373"/>
              </a:spcBef>
              <a:spcAft>
                <a:spcPts val="0"/>
              </a:spcAft>
              <a:buClr>
                <a:schemeClr val="dk1"/>
              </a:buClr>
              <a:buSzPts val="1867"/>
              <a:buNone/>
              <a:defRPr/>
            </a:lvl3pPr>
            <a:lvl4pPr marL="1828800" lvl="3" indent="-228600" algn="l">
              <a:spcBef>
                <a:spcPts val="373"/>
              </a:spcBef>
              <a:spcAft>
                <a:spcPts val="0"/>
              </a:spcAft>
              <a:buClr>
                <a:schemeClr val="dk1"/>
              </a:buClr>
              <a:buSzPts val="1867"/>
              <a:buNone/>
              <a:defRPr/>
            </a:lvl4pPr>
            <a:lvl5pPr marL="2286000" lvl="4" indent="-228600" algn="l">
              <a:spcBef>
                <a:spcPts val="373"/>
              </a:spcBef>
              <a:spcAft>
                <a:spcPts val="0"/>
              </a:spcAft>
              <a:buClr>
                <a:schemeClr val="dk1"/>
              </a:buClr>
              <a:buSzPts val="1867"/>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813957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LM-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63018" y="3112037"/>
            <a:ext cx="6345767" cy="735013"/>
          </a:xfrm>
          <a:prstGeom prst="rect">
            <a:avLst/>
          </a:prstGeom>
        </p:spPr>
        <p:txBody>
          <a:bodyPr/>
          <a:lstStyle>
            <a:lvl1pPr marL="0" indent="0">
              <a:buNone/>
              <a:defRPr sz="4000" b="1">
                <a:solidFill>
                  <a:srgbClr val="8C2347"/>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a:t>40PT TITLE HERE</a:t>
            </a:r>
          </a:p>
        </p:txBody>
      </p:sp>
      <p:sp>
        <p:nvSpPr>
          <p:cNvPr id="3" name="Text Placeholder 2"/>
          <p:cNvSpPr>
            <a:spLocks noGrp="1"/>
          </p:cNvSpPr>
          <p:nvPr>
            <p:ph type="body" sz="quarter" idx="10" hasCustomPrompt="1"/>
          </p:nvPr>
        </p:nvSpPr>
        <p:spPr>
          <a:xfrm>
            <a:off x="4663018" y="2731036"/>
            <a:ext cx="6345767" cy="381000"/>
          </a:xfrm>
          <a:prstGeom prst="rect">
            <a:avLst/>
          </a:prstGeom>
        </p:spPr>
        <p:txBody>
          <a:bodyPr anchor="ctr"/>
          <a:lstStyle>
            <a:lvl1pPr marL="0" indent="0">
              <a:buNone/>
              <a:defRPr sz="2000" i="1">
                <a:solidFill>
                  <a:schemeClr val="tx1">
                    <a:lumMod val="50000"/>
                    <a:lumOff val="50000"/>
                  </a:schemeClr>
                </a:solidFill>
                <a:latin typeface="Times New Roman" charset="0"/>
                <a:ea typeface="Times New Roman" charset="0"/>
                <a:cs typeface="Times New Roman" charset="0"/>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20pt Headline Here</a:t>
            </a:r>
          </a:p>
        </p:txBody>
      </p:sp>
      <p:grpSp>
        <p:nvGrpSpPr>
          <p:cNvPr id="6" name="Group 5"/>
          <p:cNvGrpSpPr/>
          <p:nvPr userDrawn="1"/>
        </p:nvGrpSpPr>
        <p:grpSpPr>
          <a:xfrm>
            <a:off x="791245" y="2369595"/>
            <a:ext cx="2416216" cy="1878202"/>
            <a:chOff x="297439" y="2116926"/>
            <a:chExt cx="1826636" cy="1893204"/>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17" y="2677246"/>
              <a:ext cx="1450128" cy="1332884"/>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439" y="2116926"/>
              <a:ext cx="1826636" cy="533646"/>
            </a:xfrm>
            <a:prstGeom prst="rect">
              <a:avLst/>
            </a:prstGeom>
          </p:spPr>
        </p:pic>
      </p:grpSp>
    </p:spTree>
    <p:extLst>
      <p:ext uri="{BB962C8B-B14F-4D97-AF65-F5344CB8AC3E}">
        <p14:creationId xmlns:p14="http://schemas.microsoft.com/office/powerpoint/2010/main" val="29846751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LM-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63018" y="3112037"/>
            <a:ext cx="6345767" cy="735013"/>
          </a:xfrm>
          <a:prstGeom prst="rect">
            <a:avLst/>
          </a:prstGeom>
        </p:spPr>
        <p:txBody>
          <a:bodyPr/>
          <a:lstStyle>
            <a:lvl1pPr marL="0" indent="0">
              <a:buNone/>
              <a:defRPr sz="4000" b="1">
                <a:solidFill>
                  <a:srgbClr val="8C2347"/>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en-US"/>
              <a:t>40PT TITLE HERE</a:t>
            </a:r>
          </a:p>
        </p:txBody>
      </p:sp>
      <p:sp>
        <p:nvSpPr>
          <p:cNvPr id="3" name="Text Placeholder 2"/>
          <p:cNvSpPr>
            <a:spLocks noGrp="1"/>
          </p:cNvSpPr>
          <p:nvPr>
            <p:ph type="body" sz="quarter" idx="10" hasCustomPrompt="1"/>
          </p:nvPr>
        </p:nvSpPr>
        <p:spPr>
          <a:xfrm>
            <a:off x="4663018" y="2731036"/>
            <a:ext cx="6345767" cy="381000"/>
          </a:xfrm>
          <a:prstGeom prst="rect">
            <a:avLst/>
          </a:prstGeom>
        </p:spPr>
        <p:txBody>
          <a:bodyPr anchor="ctr"/>
          <a:lstStyle>
            <a:lvl1pPr marL="0" indent="0">
              <a:buNone/>
              <a:defRPr sz="2000" i="1">
                <a:solidFill>
                  <a:schemeClr val="tx1">
                    <a:lumMod val="50000"/>
                    <a:lumOff val="50000"/>
                  </a:schemeClr>
                </a:solidFill>
                <a:latin typeface="Times New Roman" charset="0"/>
                <a:ea typeface="Times New Roman" charset="0"/>
                <a:cs typeface="Times New Roman" charset="0"/>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20pt Headline Here</a:t>
            </a:r>
          </a:p>
        </p:txBody>
      </p:sp>
      <p:grpSp>
        <p:nvGrpSpPr>
          <p:cNvPr id="6" name="Group 5"/>
          <p:cNvGrpSpPr/>
          <p:nvPr userDrawn="1"/>
        </p:nvGrpSpPr>
        <p:grpSpPr>
          <a:xfrm>
            <a:off x="791245" y="2369595"/>
            <a:ext cx="2416216" cy="1878202"/>
            <a:chOff x="297439" y="2116926"/>
            <a:chExt cx="1826636" cy="1893204"/>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17" y="2677246"/>
              <a:ext cx="1450128" cy="1332884"/>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439" y="2116926"/>
              <a:ext cx="1826636" cy="533646"/>
            </a:xfrm>
            <a:prstGeom prst="rect">
              <a:avLst/>
            </a:prstGeom>
          </p:spPr>
        </p:pic>
      </p:grpSp>
    </p:spTree>
    <p:extLst>
      <p:ext uri="{BB962C8B-B14F-4D97-AF65-F5344CB8AC3E}">
        <p14:creationId xmlns:p14="http://schemas.microsoft.com/office/powerpoint/2010/main" val="29846751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LM-Transition">
    <p:spTree>
      <p:nvGrpSpPr>
        <p:cNvPr id="1" name=""/>
        <p:cNvGrpSpPr/>
        <p:nvPr/>
      </p:nvGrpSpPr>
      <p:grpSpPr>
        <a:xfrm>
          <a:off x="0" y="0"/>
          <a:ext cx="0" cy="0"/>
          <a:chOff x="0" y="0"/>
          <a:chExt cx="0" cy="0"/>
        </a:xfrm>
      </p:grpSpPr>
      <p:sp>
        <p:nvSpPr>
          <p:cNvPr id="7" name="Rectangle 6"/>
          <p:cNvSpPr/>
          <p:nvPr userDrawn="1"/>
        </p:nvSpPr>
        <p:spPr>
          <a:xfrm>
            <a:off x="0" y="2290794"/>
            <a:ext cx="12192000" cy="4567206"/>
          </a:xfrm>
          <a:prstGeom prst="rect">
            <a:avLst/>
          </a:prstGeom>
          <a:solidFill>
            <a:srgbClr val="8D2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endParaRPr>
          </a:p>
        </p:txBody>
      </p:sp>
      <p:cxnSp>
        <p:nvCxnSpPr>
          <p:cNvPr id="8" name="Straight Connector 7"/>
          <p:cNvCxnSpPr/>
          <p:nvPr userDrawn="1"/>
        </p:nvCxnSpPr>
        <p:spPr>
          <a:xfrm>
            <a:off x="875819" y="4631593"/>
            <a:ext cx="10440363" cy="0"/>
          </a:xfrm>
          <a:prstGeom prst="line">
            <a:avLst/>
          </a:prstGeom>
          <a:ln>
            <a:solidFill>
              <a:srgbClr val="C9C9C9"/>
            </a:solidFill>
            <a:tailEnd type="none"/>
          </a:ln>
        </p:spPr>
        <p:style>
          <a:lnRef idx="1">
            <a:schemeClr val="accent1"/>
          </a:lnRef>
          <a:fillRef idx="0">
            <a:schemeClr val="accent1"/>
          </a:fillRef>
          <a:effectRef idx="0">
            <a:schemeClr val="accent1"/>
          </a:effectRef>
          <a:fontRef idx="minor">
            <a:schemeClr val="tx1"/>
          </a:fontRef>
        </p:style>
      </p:cxnSp>
      <p:pic>
        <p:nvPicPr>
          <p:cNvPr id="2" name="Picture 1" descr="LM_3C_H-3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8100" y="497976"/>
            <a:ext cx="4584701" cy="1142196"/>
          </a:xfrm>
          <a:prstGeom prst="rect">
            <a:avLst/>
          </a:prstGeom>
        </p:spPr>
      </p:pic>
      <p:pic>
        <p:nvPicPr>
          <p:cNvPr id="11" name="Picture 10" descr="trinity_health.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705" y="1907926"/>
            <a:ext cx="2604577" cy="192492"/>
          </a:xfrm>
          <a:prstGeom prst="rect">
            <a:avLst/>
          </a:prstGeom>
        </p:spPr>
      </p:pic>
      <p:sp>
        <p:nvSpPr>
          <p:cNvPr id="12" name="Text Placeholder 2"/>
          <p:cNvSpPr>
            <a:spLocks noGrp="1"/>
          </p:cNvSpPr>
          <p:nvPr>
            <p:ph type="body" sz="quarter" idx="10" hasCustomPrompt="1"/>
          </p:nvPr>
        </p:nvSpPr>
        <p:spPr>
          <a:xfrm>
            <a:off x="875819" y="4031767"/>
            <a:ext cx="10440363" cy="381000"/>
          </a:xfrm>
          <a:prstGeom prst="rect">
            <a:avLst/>
          </a:prstGeom>
        </p:spPr>
        <p:txBody>
          <a:bodyPr anchor="ctr"/>
          <a:lstStyle>
            <a:lvl1pPr marL="0" indent="0" algn="ctr">
              <a:buNone/>
              <a:defRPr sz="2800" b="1" i="0" baseline="0">
                <a:solidFill>
                  <a:schemeClr val="bg1"/>
                </a:solidFill>
                <a:latin typeface="Arial"/>
                <a:ea typeface="Times New Roman" charset="0"/>
                <a:cs typeface="Arial"/>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28PT TITLE HERE</a:t>
            </a:r>
          </a:p>
        </p:txBody>
      </p:sp>
      <p:sp>
        <p:nvSpPr>
          <p:cNvPr id="13" name="Text Placeholder 2"/>
          <p:cNvSpPr>
            <a:spLocks noGrp="1"/>
          </p:cNvSpPr>
          <p:nvPr>
            <p:ph type="body" sz="quarter" idx="11" hasCustomPrompt="1"/>
          </p:nvPr>
        </p:nvSpPr>
        <p:spPr>
          <a:xfrm>
            <a:off x="875819" y="4886876"/>
            <a:ext cx="10440363" cy="381000"/>
          </a:xfrm>
          <a:prstGeom prst="rect">
            <a:avLst/>
          </a:prstGeom>
        </p:spPr>
        <p:txBody>
          <a:bodyPr anchor="ctr"/>
          <a:lstStyle>
            <a:lvl1pPr marL="0" indent="0" algn="ctr">
              <a:buNone/>
              <a:defRPr sz="2800" b="1" i="1" baseline="0">
                <a:solidFill>
                  <a:schemeClr val="bg1"/>
                </a:solidFill>
                <a:latin typeface="Times"/>
                <a:ea typeface="Times New Roman" charset="0"/>
                <a:cs typeface="Times"/>
              </a:defRPr>
            </a:lvl1pPr>
            <a:lvl2pPr marL="457200" indent="0">
              <a:buNone/>
              <a:defRPr sz="2000" i="1">
                <a:solidFill>
                  <a:schemeClr val="tx1">
                    <a:lumMod val="50000"/>
                    <a:lumOff val="50000"/>
                  </a:schemeClr>
                </a:solidFill>
                <a:latin typeface="Times New Roman" charset="0"/>
                <a:ea typeface="Times New Roman" charset="0"/>
                <a:cs typeface="Times New Roman" charset="0"/>
              </a:defRPr>
            </a:lvl2pPr>
            <a:lvl3pPr marL="914400" indent="0">
              <a:buNone/>
              <a:defRPr sz="2000" i="1">
                <a:solidFill>
                  <a:schemeClr val="tx1">
                    <a:lumMod val="50000"/>
                    <a:lumOff val="50000"/>
                  </a:schemeClr>
                </a:solidFill>
                <a:latin typeface="Times New Roman" charset="0"/>
                <a:ea typeface="Times New Roman" charset="0"/>
                <a:cs typeface="Times New Roman" charset="0"/>
              </a:defRPr>
            </a:lvl3pPr>
            <a:lvl4pPr marL="1371600" indent="0">
              <a:buNone/>
              <a:defRPr sz="2000" i="1">
                <a:solidFill>
                  <a:schemeClr val="tx1">
                    <a:lumMod val="50000"/>
                    <a:lumOff val="50000"/>
                  </a:schemeClr>
                </a:solidFill>
                <a:latin typeface="Times New Roman" charset="0"/>
                <a:ea typeface="Times New Roman" charset="0"/>
                <a:cs typeface="Times New Roman" charset="0"/>
              </a:defRPr>
            </a:lvl4pPr>
            <a:lvl5pPr marL="1828800" indent="0">
              <a:buNone/>
              <a:defRPr sz="2000" i="1">
                <a:solidFill>
                  <a:schemeClr val="tx1">
                    <a:lumMod val="50000"/>
                    <a:lumOff val="50000"/>
                  </a:schemeClr>
                </a:solidFill>
                <a:latin typeface="Times New Roman" charset="0"/>
                <a:ea typeface="Times New Roman" charset="0"/>
                <a:cs typeface="Times New Roman" charset="0"/>
              </a:defRPr>
            </a:lvl5pPr>
          </a:lstStyle>
          <a:p>
            <a:pPr lvl="0"/>
            <a:r>
              <a:rPr lang="en-US"/>
              <a:t>28pt Subtitle Here</a:t>
            </a:r>
          </a:p>
        </p:txBody>
      </p:sp>
    </p:spTree>
    <p:extLst>
      <p:ext uri="{BB962C8B-B14F-4D97-AF65-F5344CB8AC3E}">
        <p14:creationId xmlns:p14="http://schemas.microsoft.com/office/powerpoint/2010/main" val="82051216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1-Line Title (Blank, Logo Top)">
    <p:spTree>
      <p:nvGrpSpPr>
        <p:cNvPr id="1" name=""/>
        <p:cNvGrpSpPr/>
        <p:nvPr/>
      </p:nvGrpSpPr>
      <p:grpSpPr>
        <a:xfrm>
          <a:off x="0" y="0"/>
          <a:ext cx="0" cy="0"/>
          <a:chOff x="0" y="0"/>
          <a:chExt cx="0" cy="0"/>
        </a:xfrm>
      </p:grpSpPr>
      <p:cxnSp>
        <p:nvCxnSpPr>
          <p:cNvPr id="14" name="Straight Connector 13"/>
          <p:cNvCxnSpPr/>
          <p:nvPr userDrawn="1"/>
        </p:nvCxnSpPr>
        <p:spPr>
          <a:xfrm>
            <a:off x="2" y="1129976"/>
            <a:ext cx="10289308"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a:xfrm>
            <a:off x="700620" y="533969"/>
            <a:ext cx="8867787" cy="488537"/>
          </a:xfrm>
          <a:prstGeom prst="rect">
            <a:avLst/>
          </a:prstGeom>
        </p:spPr>
        <p:txBody>
          <a:bodyPr anchor="ctr"/>
          <a:lstStyle>
            <a:lvl1pPr marL="0" indent="0">
              <a:buNone/>
              <a:defRPr b="1">
                <a:solidFill>
                  <a:srgbClr val="8C2347"/>
                </a:solidFill>
              </a:defRPr>
            </a:lvl1pPr>
            <a:lvl2pPr marL="342900" indent="0">
              <a:buNone/>
              <a:defRPr b="1">
                <a:solidFill>
                  <a:srgbClr val="8C2347"/>
                </a:solidFill>
              </a:defRPr>
            </a:lvl2pPr>
            <a:lvl3pPr marL="685800" indent="0">
              <a:buNone/>
              <a:defRPr b="1">
                <a:solidFill>
                  <a:srgbClr val="8C2347"/>
                </a:solidFill>
              </a:defRPr>
            </a:lvl3pPr>
            <a:lvl4pPr marL="1028700" indent="0">
              <a:buNone/>
              <a:defRPr b="1">
                <a:solidFill>
                  <a:srgbClr val="8C2347"/>
                </a:solidFill>
              </a:defRPr>
            </a:lvl4pPr>
            <a:lvl5pPr marL="1371600" indent="0">
              <a:buNone/>
              <a:defRPr b="1">
                <a:solidFill>
                  <a:srgbClr val="8C2347"/>
                </a:solidFill>
              </a:defRPr>
            </a:lvl5pPr>
          </a:lstStyle>
          <a:p>
            <a:pPr lvl="0"/>
            <a:r>
              <a:rPr lang="en-US"/>
              <a:t>28PT TITLE HERE</a:t>
            </a:r>
          </a:p>
        </p:txBody>
      </p:sp>
      <p:sp>
        <p:nvSpPr>
          <p:cNvPr id="17" name="Rectangle 16"/>
          <p:cNvSpPr/>
          <p:nvPr userDrawn="1"/>
        </p:nvSpPr>
        <p:spPr>
          <a:xfrm>
            <a:off x="9815334" y="5955178"/>
            <a:ext cx="2376668"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5" name="Rectangle 4"/>
          <p:cNvSpPr/>
          <p:nvPr userDrawn="1"/>
        </p:nvSpPr>
        <p:spPr>
          <a:xfrm>
            <a:off x="9815334" y="77979"/>
            <a:ext cx="2376668" cy="94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7" name="Picture 6" descr="LM_LUMC_3C_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7747" y="317115"/>
            <a:ext cx="1653863" cy="574078"/>
          </a:xfrm>
          <a:prstGeom prst="rect">
            <a:avLst/>
          </a:prstGeom>
        </p:spPr>
      </p:pic>
    </p:spTree>
    <p:extLst>
      <p:ext uri="{BB962C8B-B14F-4D97-AF65-F5344CB8AC3E}">
        <p14:creationId xmlns:p14="http://schemas.microsoft.com/office/powerpoint/2010/main" val="106158743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1-Line Title (Blank, Logo Top)">
    <p:spTree>
      <p:nvGrpSpPr>
        <p:cNvPr id="1" name=""/>
        <p:cNvGrpSpPr/>
        <p:nvPr/>
      </p:nvGrpSpPr>
      <p:grpSpPr>
        <a:xfrm>
          <a:off x="0" y="0"/>
          <a:ext cx="0" cy="0"/>
          <a:chOff x="0" y="0"/>
          <a:chExt cx="0" cy="0"/>
        </a:xfrm>
      </p:grpSpPr>
      <p:cxnSp>
        <p:nvCxnSpPr>
          <p:cNvPr id="14" name="Straight Connector 13"/>
          <p:cNvCxnSpPr/>
          <p:nvPr userDrawn="1"/>
        </p:nvCxnSpPr>
        <p:spPr>
          <a:xfrm>
            <a:off x="2" y="1129976"/>
            <a:ext cx="10289308"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a:xfrm>
            <a:off x="700620" y="533969"/>
            <a:ext cx="8867787" cy="488537"/>
          </a:xfrm>
          <a:prstGeom prst="rect">
            <a:avLst/>
          </a:prstGeom>
        </p:spPr>
        <p:txBody>
          <a:bodyPr anchor="ctr"/>
          <a:lstStyle>
            <a:lvl1pPr marL="0" indent="0">
              <a:buNone/>
              <a:defRPr b="1">
                <a:solidFill>
                  <a:srgbClr val="8C2347"/>
                </a:solidFill>
              </a:defRPr>
            </a:lvl1pPr>
            <a:lvl2pPr marL="342900" indent="0">
              <a:buNone/>
              <a:defRPr b="1">
                <a:solidFill>
                  <a:srgbClr val="8C2347"/>
                </a:solidFill>
              </a:defRPr>
            </a:lvl2pPr>
            <a:lvl3pPr marL="685800" indent="0">
              <a:buNone/>
              <a:defRPr b="1">
                <a:solidFill>
                  <a:srgbClr val="8C2347"/>
                </a:solidFill>
              </a:defRPr>
            </a:lvl3pPr>
            <a:lvl4pPr marL="1028700" indent="0">
              <a:buNone/>
              <a:defRPr b="1">
                <a:solidFill>
                  <a:srgbClr val="8C2347"/>
                </a:solidFill>
              </a:defRPr>
            </a:lvl4pPr>
            <a:lvl5pPr marL="1371600" indent="0">
              <a:buNone/>
              <a:defRPr b="1">
                <a:solidFill>
                  <a:srgbClr val="8C2347"/>
                </a:solidFill>
              </a:defRPr>
            </a:lvl5pPr>
          </a:lstStyle>
          <a:p>
            <a:pPr lvl="0"/>
            <a:r>
              <a:rPr lang="en-US"/>
              <a:t>28PT TITLE HERE</a:t>
            </a:r>
          </a:p>
        </p:txBody>
      </p:sp>
      <p:sp>
        <p:nvSpPr>
          <p:cNvPr id="17" name="Rectangle 16"/>
          <p:cNvSpPr/>
          <p:nvPr userDrawn="1"/>
        </p:nvSpPr>
        <p:spPr>
          <a:xfrm>
            <a:off x="9815334" y="5955178"/>
            <a:ext cx="2376668"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5" name="Rectangle 4"/>
          <p:cNvSpPr/>
          <p:nvPr userDrawn="1"/>
        </p:nvSpPr>
        <p:spPr>
          <a:xfrm>
            <a:off x="9815334" y="77979"/>
            <a:ext cx="2376668" cy="94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7" name="Picture 6" descr="LM_LUMC_3C_V.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7747" y="317115"/>
            <a:ext cx="1653863" cy="574078"/>
          </a:xfrm>
          <a:prstGeom prst="rect">
            <a:avLst/>
          </a:prstGeom>
        </p:spPr>
      </p:pic>
    </p:spTree>
    <p:extLst>
      <p:ext uri="{BB962C8B-B14F-4D97-AF65-F5344CB8AC3E}">
        <p14:creationId xmlns:p14="http://schemas.microsoft.com/office/powerpoint/2010/main" val="106158743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Cover" type="title">
  <p:cSld name="1_Cover">
    <p:spTree>
      <p:nvGrpSpPr>
        <p:cNvPr id="1" name="Shape 17"/>
        <p:cNvGrpSpPr/>
        <p:nvPr/>
      </p:nvGrpSpPr>
      <p:grpSpPr>
        <a:xfrm>
          <a:off x="0" y="0"/>
          <a:ext cx="0" cy="0"/>
          <a:chOff x="0" y="0"/>
          <a:chExt cx="0" cy="0"/>
        </a:xfrm>
      </p:grpSpPr>
      <p:sp>
        <p:nvSpPr>
          <p:cNvPr id="18" name="Google Shape;18;p12"/>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mbria"/>
              <a:ea typeface="Cambria"/>
              <a:cs typeface="Cambria"/>
              <a:sym typeface="Cambria"/>
            </a:endParaRPr>
          </a:p>
        </p:txBody>
      </p:sp>
      <p:pic>
        <p:nvPicPr>
          <p:cNvPr id="19" name="Google Shape;19;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686300"/>
            <a:ext cx="12192000" cy="2171700"/>
          </a:xfrm>
          <a:prstGeom prst="rect">
            <a:avLst/>
          </a:prstGeom>
          <a:noFill/>
          <a:ln>
            <a:noFill/>
          </a:ln>
        </p:spPr>
      </p:pic>
      <p:sp>
        <p:nvSpPr>
          <p:cNvPr id="20" name="Google Shape;20;p12"/>
          <p:cNvSpPr txBox="1">
            <a:spLocks noGrp="1"/>
          </p:cNvSpPr>
          <p:nvPr>
            <p:ph type="ctrTitle"/>
          </p:nvPr>
        </p:nvSpPr>
        <p:spPr>
          <a:xfrm>
            <a:off x="979200" y="1828800"/>
            <a:ext cx="10234800" cy="1414500"/>
          </a:xfrm>
          <a:prstGeom prst="rect">
            <a:avLst/>
          </a:prstGeom>
          <a:noFill/>
          <a:ln>
            <a:noFill/>
          </a:ln>
        </p:spPr>
        <p:txBody>
          <a:bodyPr spcFirstLastPara="1" wrap="square" lIns="0" tIns="0" rIns="0" bIns="0" anchor="b" anchorCtr="0">
            <a:noAutofit/>
          </a:bodyPr>
          <a:lstStyle>
            <a:lvl1pPr lvl="0" algn="ctr">
              <a:lnSpc>
                <a:spcPct val="85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979200" y="3520800"/>
            <a:ext cx="10234800" cy="442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200"/>
              <a:buFont typeface="Calibri"/>
              <a:buChar char="​"/>
              <a:defRPr sz="3200" i="1">
                <a:solidFill>
                  <a:schemeClr val="lt1"/>
                </a:solidFill>
                <a:latin typeface="Cambria"/>
                <a:ea typeface="Cambria"/>
                <a:cs typeface="Cambria"/>
                <a:sym typeface="Cambria"/>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2" name="Google Shape;22;p12"/>
          <p:cNvSpPr txBox="1"/>
          <p:nvPr/>
        </p:nvSpPr>
        <p:spPr>
          <a:xfrm>
            <a:off x="11212800" y="6498000"/>
            <a:ext cx="522000" cy="36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rgbClr val="595959"/>
                </a:solidFill>
                <a:latin typeface="Calibri"/>
                <a:ea typeface="Calibri"/>
                <a:cs typeface="Calibri"/>
                <a:sym typeface="Calibri"/>
              </a:rPr>
              <a:t>‹#›</a:t>
            </a:fld>
            <a:endParaRPr sz="1400" b="0" i="0" u="none" strike="noStrike" cap="none">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09258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4"/>
        <p:cNvGrpSpPr/>
        <p:nvPr/>
      </p:nvGrpSpPr>
      <p:grpSpPr>
        <a:xfrm>
          <a:off x="0" y="0"/>
          <a:ext cx="0" cy="0"/>
          <a:chOff x="0" y="0"/>
          <a:chExt cx="0" cy="0"/>
        </a:xfrm>
      </p:grpSpPr>
      <p:sp>
        <p:nvSpPr>
          <p:cNvPr id="285" name="Google Shape;285;p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86" name="Google Shape;286;p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87" name="Google Shape;287;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88" name="Google Shape;288;p28"/>
          <p:cNvGrpSpPr/>
          <p:nvPr/>
        </p:nvGrpSpPr>
        <p:grpSpPr>
          <a:xfrm>
            <a:off x="7191542" y="1"/>
            <a:ext cx="5000459" cy="1425992"/>
            <a:chOff x="7191542" y="1"/>
            <a:chExt cx="5000459" cy="1425992"/>
          </a:xfrm>
        </p:grpSpPr>
        <p:pic>
          <p:nvPicPr>
            <p:cNvPr id="289" name="Google Shape;289;p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90" name="Google Shape;290;p28"/>
            <p:cNvGrpSpPr/>
            <p:nvPr/>
          </p:nvGrpSpPr>
          <p:grpSpPr>
            <a:xfrm>
              <a:off x="7191542" y="1"/>
              <a:ext cx="5000459" cy="1425992"/>
              <a:chOff x="7186272" y="0"/>
              <a:chExt cx="5005729" cy="1427495"/>
            </a:xfrm>
          </p:grpSpPr>
          <p:sp>
            <p:nvSpPr>
              <p:cNvPr id="291" name="Google Shape;291;p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457200" y="1828800"/>
            <a:ext cx="5410800" cy="4388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25" name="Google Shape;25;p13"/>
          <p:cNvSpPr txBox="1">
            <a:spLocks noGrp="1"/>
          </p:cNvSpPr>
          <p:nvPr>
            <p:ph type="subTitle" idx="2"/>
          </p:nvPr>
        </p:nvSpPr>
        <p:spPr>
          <a:xfrm>
            <a:off x="456000" y="6217200"/>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26" name="Google Shape;26;p13"/>
          <p:cNvSpPr>
            <a:spLocks noGrp="1"/>
          </p:cNvSpPr>
          <p:nvPr>
            <p:ph type="pic" idx="3"/>
          </p:nvPr>
        </p:nvSpPr>
        <p:spPr>
          <a:xfrm>
            <a:off x="6325200" y="1828800"/>
            <a:ext cx="5410800" cy="4388400"/>
          </a:xfrm>
          <a:prstGeom prst="rect">
            <a:avLst/>
          </a:prstGeom>
          <a:noFill/>
          <a:ln>
            <a:noFill/>
          </a:ln>
        </p:spPr>
      </p:sp>
      <p:sp>
        <p:nvSpPr>
          <p:cNvPr id="27" name="Google Shape;27;p13"/>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3"/>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37022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31"/>
        <p:cNvGrpSpPr/>
        <p:nvPr/>
      </p:nvGrpSpPr>
      <p:grpSpPr>
        <a:xfrm>
          <a:off x="0" y="0"/>
          <a:ext cx="0" cy="0"/>
          <a:chOff x="0" y="0"/>
          <a:chExt cx="0" cy="0"/>
        </a:xfrm>
      </p:grpSpPr>
      <p:pic>
        <p:nvPicPr>
          <p:cNvPr id="32" name="Google Shape;32;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5295900"/>
            <a:ext cx="12192000" cy="1562099"/>
          </a:xfrm>
          <a:prstGeom prst="rect">
            <a:avLst/>
          </a:prstGeom>
          <a:noFill/>
          <a:ln>
            <a:noFill/>
          </a:ln>
        </p:spPr>
      </p:pic>
      <p:sp>
        <p:nvSpPr>
          <p:cNvPr id="33" name="Google Shape;33;p14"/>
          <p:cNvSpPr txBox="1">
            <a:spLocks noGrp="1"/>
          </p:cNvSpPr>
          <p:nvPr>
            <p:ph type="body" idx="1"/>
          </p:nvPr>
        </p:nvSpPr>
        <p:spPr>
          <a:xfrm>
            <a:off x="457200" y="1828800"/>
            <a:ext cx="11278800" cy="3369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SzPts val="20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81000" algn="l">
              <a:lnSpc>
                <a:spcPct val="90000"/>
              </a:lnSpc>
              <a:spcBef>
                <a:spcPts val="1200"/>
              </a:spcBef>
              <a:spcAft>
                <a:spcPts val="0"/>
              </a:spcAft>
              <a:buClr>
                <a:schemeClr val="accent1"/>
              </a:buClr>
              <a:buSzPts val="24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80000"/>
              </a:lnSpc>
              <a:spcBef>
                <a:spcPts val="900"/>
              </a:spcBef>
              <a:spcAft>
                <a:spcPts val="0"/>
              </a:spcAft>
              <a:buClr>
                <a:schemeClr val="accent5"/>
              </a:buClr>
              <a:buSzPts val="1800"/>
              <a:buChar char="​"/>
              <a:defRPr/>
            </a:lvl7pPr>
            <a:lvl8pPr marL="3657600" lvl="7" indent="-342900" algn="l">
              <a:lnSpc>
                <a:spcPct val="80000"/>
              </a:lnSpc>
              <a:spcBef>
                <a:spcPts val="600"/>
              </a:spcBef>
              <a:spcAft>
                <a:spcPts val="0"/>
              </a:spcAft>
              <a:buClr>
                <a:schemeClr val="dk1"/>
              </a:buClr>
              <a:buSzPts val="1800"/>
              <a:buChar char="​"/>
              <a:defRPr/>
            </a:lvl8pPr>
            <a:lvl9pPr marL="4114800" lvl="8" indent="-342900" algn="l">
              <a:lnSpc>
                <a:spcPct val="80000"/>
              </a:lnSpc>
              <a:spcBef>
                <a:spcPts val="600"/>
              </a:spcBef>
              <a:spcAft>
                <a:spcPts val="0"/>
              </a:spcAft>
              <a:buClr>
                <a:schemeClr val="dk1"/>
              </a:buClr>
              <a:buSzPts val="1800"/>
              <a:buChar char="​"/>
              <a:defRPr/>
            </a:lvl9pPr>
          </a:lstStyle>
          <a:p>
            <a:endParaRPr/>
          </a:p>
        </p:txBody>
      </p:sp>
      <p:sp>
        <p:nvSpPr>
          <p:cNvPr id="34" name="Google Shape;34;p14"/>
          <p:cNvSpPr txBox="1">
            <a:spLocks noGrp="1"/>
          </p:cNvSpPr>
          <p:nvPr>
            <p:ph type="subTitle" idx="2"/>
          </p:nvPr>
        </p:nvSpPr>
        <p:spPr>
          <a:xfrm>
            <a:off x="456000" y="5204099"/>
            <a:ext cx="11278800" cy="183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800"/>
              <a:buFont typeface="Calibri"/>
              <a:buChar char="​"/>
              <a:defRPr sz="800" i="0">
                <a:solidFill>
                  <a:schemeClr val="dk1"/>
                </a:solidFill>
                <a:latin typeface="Calibri"/>
                <a:ea typeface="Calibri"/>
                <a:cs typeface="Calibri"/>
                <a:sym typeface="Calibri"/>
              </a:defRPr>
            </a:lvl1pPr>
            <a:lvl2pPr lvl="1" algn="ctr">
              <a:lnSpc>
                <a:spcPct val="90000"/>
              </a:lnSpc>
              <a:spcBef>
                <a:spcPts val="600"/>
              </a:spcBef>
              <a:spcAft>
                <a:spcPts val="0"/>
              </a:spcAft>
              <a:buSzPts val="3200"/>
              <a:buFont typeface="Calibri"/>
              <a:buNone/>
              <a:defRPr sz="3200" i="1">
                <a:solidFill>
                  <a:schemeClr val="lt1"/>
                </a:solidFill>
                <a:latin typeface="Cambria"/>
                <a:ea typeface="Cambria"/>
                <a:cs typeface="Cambria"/>
                <a:sym typeface="Cambria"/>
              </a:defRPr>
            </a:lvl2pPr>
            <a:lvl3pPr lvl="2" algn="ctr">
              <a:lnSpc>
                <a:spcPct val="90000"/>
              </a:lnSpc>
              <a:spcBef>
                <a:spcPts val="600"/>
              </a:spcBef>
              <a:spcAft>
                <a:spcPts val="0"/>
              </a:spcAft>
              <a:buSzPts val="3200"/>
              <a:buFont typeface="Calibri"/>
              <a:buChar char="​"/>
              <a:defRPr sz="3200" i="1">
                <a:solidFill>
                  <a:schemeClr val="lt1"/>
                </a:solidFill>
                <a:latin typeface="Cambria"/>
                <a:ea typeface="Cambria"/>
                <a:cs typeface="Cambria"/>
                <a:sym typeface="Cambria"/>
              </a:defRPr>
            </a:lvl3pPr>
            <a:lvl4pPr lvl="3"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4pPr>
            <a:lvl5pPr lvl="4" algn="ctr">
              <a:lnSpc>
                <a:spcPct val="90000"/>
              </a:lnSpc>
              <a:spcBef>
                <a:spcPts val="12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5pPr>
            <a:lvl6pPr lvl="5"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6pPr>
            <a:lvl7pPr lvl="6" algn="ctr">
              <a:lnSpc>
                <a:spcPct val="90000"/>
              </a:lnSpc>
              <a:spcBef>
                <a:spcPts val="9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7pPr>
            <a:lvl8pPr lvl="7"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8pPr>
            <a:lvl9pPr lvl="8" algn="ctr">
              <a:lnSpc>
                <a:spcPct val="90000"/>
              </a:lnSpc>
              <a:spcBef>
                <a:spcPts val="600"/>
              </a:spcBef>
              <a:spcAft>
                <a:spcPts val="0"/>
              </a:spcAft>
              <a:buClr>
                <a:schemeClr val="lt1"/>
              </a:buClr>
              <a:buSzPts val="3200"/>
              <a:buFont typeface="Calibri"/>
              <a:buChar char="​"/>
              <a:defRPr sz="3200" i="1">
                <a:solidFill>
                  <a:schemeClr val="lt1"/>
                </a:solidFill>
                <a:latin typeface="Cambria"/>
                <a:ea typeface="Cambria"/>
                <a:cs typeface="Cambria"/>
                <a:sym typeface="Cambria"/>
              </a:defRPr>
            </a:lvl9pPr>
          </a:lstStyle>
          <a:p>
            <a:endParaRPr/>
          </a:p>
        </p:txBody>
      </p:sp>
      <p:sp>
        <p:nvSpPr>
          <p:cNvPr id="35" name="Google Shape;35;p14"/>
          <p:cNvSpPr txBox="1">
            <a:spLocks noGrp="1"/>
          </p:cNvSpPr>
          <p:nvPr>
            <p:ph type="dt" idx="10"/>
          </p:nvPr>
        </p:nvSpPr>
        <p:spPr>
          <a:xfrm>
            <a:off x="10111200" y="6498000"/>
            <a:ext cx="979200" cy="36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2597850" y="6498000"/>
            <a:ext cx="6996300" cy="36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11212800" y="6498000"/>
            <a:ext cx="522000" cy="360000"/>
          </a:xfrm>
          <a:prstGeom prst="rect">
            <a:avLst/>
          </a:prstGeom>
          <a:noFill/>
          <a:ln>
            <a:noFill/>
          </a:ln>
        </p:spPr>
        <p:txBody>
          <a:bodyPr spcFirstLastPara="1" wrap="square" lIns="0" tIns="0" rIns="0" bIns="0" anchor="t" anchorCtr="0">
            <a:noAutofit/>
          </a:bodyPr>
          <a:lstStyle>
            <a:lvl1pPr marL="0" lvl="0" indent="0" algn="r">
              <a:spcBef>
                <a:spcPts val="0"/>
              </a:spcBef>
              <a:buNone/>
              <a:defRPr sz="1400" b="0" i="0" u="none" strike="noStrike" cap="none">
                <a:solidFill>
                  <a:schemeClr val="lt1"/>
                </a:solidFill>
                <a:latin typeface="Calibri"/>
                <a:ea typeface="Calibri"/>
                <a:cs typeface="Calibri"/>
                <a:sym typeface="Calibri"/>
              </a:defRPr>
            </a:lvl1pPr>
            <a:lvl2pPr marL="0" lvl="1" indent="0" algn="r">
              <a:spcBef>
                <a:spcPts val="0"/>
              </a:spcBef>
              <a:buNone/>
              <a:defRPr sz="1400" b="0" i="0" u="none" strike="noStrike" cap="none">
                <a:solidFill>
                  <a:schemeClr val="lt1"/>
                </a:solidFill>
                <a:latin typeface="Calibri"/>
                <a:ea typeface="Calibri"/>
                <a:cs typeface="Calibri"/>
                <a:sym typeface="Calibri"/>
              </a:defRPr>
            </a:lvl2pPr>
            <a:lvl3pPr marL="0" lvl="2" indent="0" algn="r">
              <a:spcBef>
                <a:spcPts val="0"/>
              </a:spcBef>
              <a:buNone/>
              <a:defRPr sz="1400" b="0" i="0" u="none" strike="noStrike" cap="none">
                <a:solidFill>
                  <a:schemeClr val="lt1"/>
                </a:solidFill>
                <a:latin typeface="Calibri"/>
                <a:ea typeface="Calibri"/>
                <a:cs typeface="Calibri"/>
                <a:sym typeface="Calibri"/>
              </a:defRPr>
            </a:lvl3pPr>
            <a:lvl4pPr marL="0" lvl="3" indent="0" algn="r">
              <a:spcBef>
                <a:spcPts val="0"/>
              </a:spcBef>
              <a:buNone/>
              <a:defRPr sz="1400" b="0" i="0" u="none" strike="noStrike" cap="none">
                <a:solidFill>
                  <a:schemeClr val="lt1"/>
                </a:solidFill>
                <a:latin typeface="Calibri"/>
                <a:ea typeface="Calibri"/>
                <a:cs typeface="Calibri"/>
                <a:sym typeface="Calibri"/>
              </a:defRPr>
            </a:lvl4pPr>
            <a:lvl5pPr marL="0" lvl="4" indent="0" algn="r">
              <a:spcBef>
                <a:spcPts val="0"/>
              </a:spcBef>
              <a:buNone/>
              <a:defRPr sz="1400" b="0" i="0" u="none" strike="noStrike" cap="none">
                <a:solidFill>
                  <a:schemeClr val="lt1"/>
                </a:solidFill>
                <a:latin typeface="Calibri"/>
                <a:ea typeface="Calibri"/>
                <a:cs typeface="Calibri"/>
                <a:sym typeface="Calibri"/>
              </a:defRPr>
            </a:lvl5pPr>
            <a:lvl6pPr marL="0" lvl="5" indent="0" algn="r">
              <a:spcBef>
                <a:spcPts val="0"/>
              </a:spcBef>
              <a:buNone/>
              <a:defRPr sz="1400" b="0" i="0" u="none" strike="noStrike" cap="none">
                <a:solidFill>
                  <a:schemeClr val="lt1"/>
                </a:solidFill>
                <a:latin typeface="Calibri"/>
                <a:ea typeface="Calibri"/>
                <a:cs typeface="Calibri"/>
                <a:sym typeface="Calibri"/>
              </a:defRPr>
            </a:lvl6pPr>
            <a:lvl7pPr marL="0" lvl="6" indent="0" algn="r">
              <a:spcBef>
                <a:spcPts val="0"/>
              </a:spcBef>
              <a:buNone/>
              <a:defRPr sz="1400" b="0" i="0" u="none" strike="noStrike" cap="none">
                <a:solidFill>
                  <a:schemeClr val="lt1"/>
                </a:solidFill>
                <a:latin typeface="Calibri"/>
                <a:ea typeface="Calibri"/>
                <a:cs typeface="Calibri"/>
                <a:sym typeface="Calibri"/>
              </a:defRPr>
            </a:lvl7pPr>
            <a:lvl8pPr marL="0" lvl="7" indent="0" algn="r">
              <a:spcBef>
                <a:spcPts val="0"/>
              </a:spcBef>
              <a:buNone/>
              <a:defRPr sz="1400" b="0" i="0" u="none" strike="noStrike" cap="none">
                <a:solidFill>
                  <a:schemeClr val="lt1"/>
                </a:solidFill>
                <a:latin typeface="Calibri"/>
                <a:ea typeface="Calibri"/>
                <a:cs typeface="Calibri"/>
                <a:sym typeface="Calibri"/>
              </a:defRPr>
            </a:lvl8pPr>
            <a:lvl9pPr marL="0" lvl="8" indent="0" algn="r">
              <a:spcBef>
                <a:spcPts val="0"/>
              </a:spcBef>
              <a:buNone/>
              <a:defRPr sz="14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4"/>
          <p:cNvSpPr txBox="1"/>
          <p:nvPr/>
        </p:nvSpPr>
        <p:spPr>
          <a:xfrm>
            <a:off x="464042" y="6498000"/>
            <a:ext cx="2252557" cy="3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OSF HealthCare</a:t>
            </a:r>
            <a:endParaRPr/>
          </a:p>
        </p:txBody>
      </p:sp>
      <p:sp>
        <p:nvSpPr>
          <p:cNvPr id="39" name="Google Shape;39;p14"/>
          <p:cNvSpPr txBox="1">
            <a:spLocks noGrp="1"/>
          </p:cNvSpPr>
          <p:nvPr>
            <p:ph type="title"/>
          </p:nvPr>
        </p:nvSpPr>
        <p:spPr>
          <a:xfrm>
            <a:off x="457200" y="457200"/>
            <a:ext cx="11278800" cy="12021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519363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 3010 Gran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74E4772-CB42-4FBC-8F07-88F11BC9AE5B}"/>
              </a:ext>
            </a:extLst>
          </p:cNvPr>
          <p:cNvGrpSpPr/>
          <p:nvPr userDrawn="1"/>
        </p:nvGrpSpPr>
        <p:grpSpPr>
          <a:xfrm>
            <a:off x="0" y="-1"/>
            <a:ext cx="12192000" cy="6867660"/>
            <a:chOff x="0" y="-1"/>
            <a:chExt cx="9144000" cy="6867660"/>
          </a:xfrm>
        </p:grpSpPr>
        <p:pic>
          <p:nvPicPr>
            <p:cNvPr id="6" name="Picture 5">
              <a:extLst>
                <a:ext uri="{FF2B5EF4-FFF2-40B4-BE49-F238E27FC236}">
                  <a16:creationId xmlns:a16="http://schemas.microsoft.com/office/drawing/2014/main" id="{2E95A938-7ABD-4563-A973-43E0E1D3B6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b="-141"/>
            <a:stretch/>
          </p:blipFill>
          <p:spPr>
            <a:xfrm>
              <a:off x="0" y="-1"/>
              <a:ext cx="9144000" cy="6867660"/>
            </a:xfrm>
            <a:prstGeom prst="rect">
              <a:avLst/>
            </a:prstGeom>
          </p:spPr>
        </p:pic>
        <p:sp>
          <p:nvSpPr>
            <p:cNvPr id="7" name="Rectangle 6">
              <a:extLst>
                <a:ext uri="{FF2B5EF4-FFF2-40B4-BE49-F238E27FC236}">
                  <a16:creationId xmlns:a16="http://schemas.microsoft.com/office/drawing/2014/main" id="{7438574F-E1CA-4D9C-B828-856B8ACFD6A0}"/>
                </a:ext>
              </a:extLst>
            </p:cNvPr>
            <p:cNvSpPr/>
            <p:nvPr userDrawn="1"/>
          </p:nvSpPr>
          <p:spPr>
            <a:xfrm>
              <a:off x="502952" y="582937"/>
              <a:ext cx="8138097" cy="5692127"/>
            </a:xfrm>
            <a:prstGeom prst="rect">
              <a:avLst/>
            </a:prstGeom>
            <a:solidFill>
              <a:schemeClr val="bg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grpSp>
      <p:sp>
        <p:nvSpPr>
          <p:cNvPr id="11" name="Text Placeholder 10">
            <a:extLst>
              <a:ext uri="{FF2B5EF4-FFF2-40B4-BE49-F238E27FC236}">
                <a16:creationId xmlns:a16="http://schemas.microsoft.com/office/drawing/2014/main" id="{5185FDEA-4B68-4825-B155-8D1BCEB5A69B}"/>
              </a:ext>
            </a:extLst>
          </p:cNvPr>
          <p:cNvSpPr>
            <a:spLocks noGrp="1"/>
          </p:cNvSpPr>
          <p:nvPr>
            <p:ph type="body" sz="quarter" idx="10"/>
          </p:nvPr>
        </p:nvSpPr>
        <p:spPr>
          <a:xfrm>
            <a:off x="1797804" y="3959929"/>
            <a:ext cx="8596392" cy="239431"/>
          </a:xfrm>
          <a:prstGeom prst="rect">
            <a:avLst/>
          </a:prstGeom>
        </p:spPr>
        <p:txBody>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dirty="0"/>
          </a:p>
        </p:txBody>
      </p:sp>
      <p:sp>
        <p:nvSpPr>
          <p:cNvPr id="2" name="Title 1">
            <a:extLst>
              <a:ext uri="{FF2B5EF4-FFF2-40B4-BE49-F238E27FC236}">
                <a16:creationId xmlns:a16="http://schemas.microsoft.com/office/drawing/2014/main" id="{69CB37CF-A5BD-42BD-8D22-25EA39DC2568}"/>
              </a:ext>
            </a:extLst>
          </p:cNvPr>
          <p:cNvSpPr>
            <a:spLocks noGrp="1"/>
          </p:cNvSpPr>
          <p:nvPr>
            <p:ph type="title"/>
          </p:nvPr>
        </p:nvSpPr>
        <p:spPr>
          <a:xfrm>
            <a:off x="1180492" y="3252529"/>
            <a:ext cx="9810237" cy="656851"/>
          </a:xfrm>
          <a:prstGeom prst="rect">
            <a:avLst/>
          </a:prstGeom>
        </p:spPr>
        <p:txBody>
          <a:bodyPr/>
          <a:lstStyle>
            <a:lvl1pPr algn="ct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a:t>
            </a:r>
          </a:p>
        </p:txBody>
      </p:sp>
      <p:cxnSp>
        <p:nvCxnSpPr>
          <p:cNvPr id="4" name="Straight Connector 3">
            <a:extLst>
              <a:ext uri="{FF2B5EF4-FFF2-40B4-BE49-F238E27FC236}">
                <a16:creationId xmlns:a16="http://schemas.microsoft.com/office/drawing/2014/main" id="{C9F1602D-FCB4-4991-9115-6AF2460A5F84}"/>
              </a:ext>
            </a:extLst>
          </p:cNvPr>
          <p:cNvCxnSpPr/>
          <p:nvPr userDrawn="1"/>
        </p:nvCxnSpPr>
        <p:spPr>
          <a:xfrm>
            <a:off x="3210632" y="4336561"/>
            <a:ext cx="573578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D3C5D79-BE58-4D23-A650-C713160E05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0117" y="1503517"/>
            <a:ext cx="4507948" cy="1335480"/>
          </a:xfrm>
          <a:prstGeom prst="rect">
            <a:avLst/>
          </a:prstGeom>
        </p:spPr>
      </p:pic>
      <p:sp>
        <p:nvSpPr>
          <p:cNvPr id="16" name="Text Placeholder 15">
            <a:extLst>
              <a:ext uri="{FF2B5EF4-FFF2-40B4-BE49-F238E27FC236}">
                <a16:creationId xmlns:a16="http://schemas.microsoft.com/office/drawing/2014/main" id="{A5C1D295-5C3A-4370-8CED-822B2B70C340}"/>
              </a:ext>
            </a:extLst>
          </p:cNvPr>
          <p:cNvSpPr>
            <a:spLocks noGrp="1"/>
          </p:cNvSpPr>
          <p:nvPr>
            <p:ph type="body" sz="quarter" idx="11"/>
          </p:nvPr>
        </p:nvSpPr>
        <p:spPr>
          <a:xfrm>
            <a:off x="4483864" y="4501842"/>
            <a:ext cx="3359151" cy="385763"/>
          </a:xfrm>
          <a:prstGeom prst="rect">
            <a:avLst/>
          </a:prstGeom>
        </p:spPr>
        <p:txBody>
          <a:bodyPr/>
          <a:lstStyle>
            <a:lvl1pPr marL="0" indent="0" algn="ctr">
              <a:buNone/>
              <a:defRPr sz="1350"/>
            </a:lvl1pPr>
          </a:lstStyle>
          <a:p>
            <a:pPr lvl="0"/>
            <a:endParaRPr lang="en-US" dirty="0"/>
          </a:p>
        </p:txBody>
      </p:sp>
    </p:spTree>
    <p:extLst>
      <p:ext uri="{BB962C8B-B14F-4D97-AF65-F5344CB8AC3E}">
        <p14:creationId xmlns:p14="http://schemas.microsoft.com/office/powerpoint/2010/main" val="129043217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77634"/>
          </a:xfrm>
        </p:spPr>
        <p:txBody>
          <a:bodyPr/>
          <a:lstStyle>
            <a:lvl1pPr>
              <a:lnSpc>
                <a:spcPct val="100000"/>
              </a:lnSpc>
              <a:spcAft>
                <a:spcPts val="600"/>
              </a:spcAft>
              <a:defRPr/>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4" name="Title 3">
            <a:extLst>
              <a:ext uri="{FF2B5EF4-FFF2-40B4-BE49-F238E27FC236}">
                <a16:creationId xmlns:a16="http://schemas.microsoft.com/office/drawing/2014/main" id="{ED5B5F89-B464-49A5-A01C-BBE726DBCCE8}"/>
              </a:ext>
            </a:extLst>
          </p:cNvPr>
          <p:cNvSpPr>
            <a:spLocks noGrp="1"/>
          </p:cNvSpPr>
          <p:nvPr>
            <p:ph type="title"/>
          </p:nvPr>
        </p:nvSpPr>
        <p:spPr/>
        <p:txBody>
          <a:bodyPr/>
          <a:lstStyle/>
          <a:p>
            <a:r>
              <a:rPr lang="en-US"/>
              <a:t>Click to edit Master title style</a:t>
            </a:r>
          </a:p>
        </p:txBody>
      </p:sp>
      <p:sp>
        <p:nvSpPr>
          <p:cNvPr id="5" name="Subtitle 2">
            <a:extLst>
              <a:ext uri="{FF2B5EF4-FFF2-40B4-BE49-F238E27FC236}">
                <a16:creationId xmlns:a16="http://schemas.microsoft.com/office/drawing/2014/main" id="{38345326-6BD8-42E0-AB8D-F4C594C968BC}"/>
              </a:ext>
            </a:extLst>
          </p:cNvPr>
          <p:cNvSpPr>
            <a:spLocks noGrp="1"/>
          </p:cNvSpPr>
          <p:nvPr>
            <p:ph type="subTitle" idx="10"/>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12258174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8050240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End Title - 3010 G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F5C557-5E21-455D-9C20-1C6DB1B3DB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b="-141"/>
          <a:stretch/>
        </p:blipFill>
        <p:spPr>
          <a:xfrm>
            <a:off x="0" y="-1"/>
            <a:ext cx="12192000" cy="6867660"/>
          </a:xfrm>
          <a:prstGeom prst="rect">
            <a:avLst/>
          </a:prstGeom>
        </p:spPr>
      </p:pic>
      <p:sp>
        <p:nvSpPr>
          <p:cNvPr id="8" name="Rectangle 7">
            <a:extLst>
              <a:ext uri="{FF2B5EF4-FFF2-40B4-BE49-F238E27FC236}">
                <a16:creationId xmlns:a16="http://schemas.microsoft.com/office/drawing/2014/main" id="{EBDF7C4C-4A12-479D-B86B-6494947CA85C}"/>
              </a:ext>
            </a:extLst>
          </p:cNvPr>
          <p:cNvSpPr/>
          <p:nvPr userDrawn="1"/>
        </p:nvSpPr>
        <p:spPr>
          <a:xfrm>
            <a:off x="670603" y="582938"/>
            <a:ext cx="10850796" cy="5692127"/>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9" name="Rectangle 8">
            <a:extLst>
              <a:ext uri="{FF2B5EF4-FFF2-40B4-BE49-F238E27FC236}">
                <a16:creationId xmlns:a16="http://schemas.microsoft.com/office/drawing/2014/main" id="{C5B1B364-5059-43D6-AF70-E1B60213278E}"/>
              </a:ext>
            </a:extLst>
          </p:cNvPr>
          <p:cNvSpPr/>
          <p:nvPr userDrawn="1"/>
        </p:nvSpPr>
        <p:spPr>
          <a:xfrm>
            <a:off x="3658731" y="4654351"/>
            <a:ext cx="4874539" cy="998401"/>
          </a:xfrm>
          <a:prstGeom prst="rect">
            <a:avLst/>
          </a:prstGeom>
        </p:spPr>
        <p:txBody>
          <a:bodyPr wrap="square" lIns="91424" tIns="45713" rIns="91424" bIns="45713">
            <a:spAutoFit/>
          </a:bodyPr>
          <a:lstStyle/>
          <a:p>
            <a:pPr algn="ctr"/>
            <a:endParaRPr lang="en-US" sz="1200" dirty="0"/>
          </a:p>
          <a:p>
            <a:pPr algn="ctr"/>
            <a:r>
              <a:rPr lang="en-US" sz="1200" dirty="0"/>
              <a:t>3010 Grand Avenue, Waukegan, Illinois 60085</a:t>
            </a:r>
            <a:br>
              <a:rPr lang="en-US" sz="1200" dirty="0"/>
            </a:br>
            <a:r>
              <a:rPr lang="en-US" sz="1200" dirty="0"/>
              <a:t>(847) 377-8000</a:t>
            </a:r>
          </a:p>
          <a:p>
            <a:pPr algn="ctr" defTabSz="685663"/>
            <a:r>
              <a:rPr lang="en-US" sz="1200" dirty="0"/>
              <a:t>health.lakecountyil.gov</a:t>
            </a:r>
          </a:p>
          <a:p>
            <a:pPr algn="ctr" defTabSz="685663"/>
            <a:endParaRPr lang="en-US" sz="1088" dirty="0"/>
          </a:p>
        </p:txBody>
      </p:sp>
      <p:cxnSp>
        <p:nvCxnSpPr>
          <p:cNvPr id="15" name="Straight Connector 14">
            <a:extLst>
              <a:ext uri="{FF2B5EF4-FFF2-40B4-BE49-F238E27FC236}">
                <a16:creationId xmlns:a16="http://schemas.microsoft.com/office/drawing/2014/main" id="{2C763EDB-07A1-47B2-AF9C-81568B459EAC}"/>
              </a:ext>
            </a:extLst>
          </p:cNvPr>
          <p:cNvCxnSpPr/>
          <p:nvPr userDrawn="1"/>
        </p:nvCxnSpPr>
        <p:spPr>
          <a:xfrm>
            <a:off x="3228110" y="4704077"/>
            <a:ext cx="573578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https://www.jointcommission.org/assets/1/6/GoldSeal_4color.jpg">
            <a:extLst>
              <a:ext uri="{FF2B5EF4-FFF2-40B4-BE49-F238E27FC236}">
                <a16:creationId xmlns:a16="http://schemas.microsoft.com/office/drawing/2014/main" id="{0BE8AD7D-3420-4FB8-BDFA-41699CF1FA6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01662" y="3075919"/>
            <a:ext cx="1788677" cy="13415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9BD1A0ED-D886-427C-B685-AFE9ADDF2496}"/>
              </a:ext>
            </a:extLst>
          </p:cNvPr>
          <p:cNvGrpSpPr/>
          <p:nvPr userDrawn="1"/>
        </p:nvGrpSpPr>
        <p:grpSpPr>
          <a:xfrm>
            <a:off x="2746082" y="5591775"/>
            <a:ext cx="6699839" cy="282626"/>
            <a:chOff x="2260857" y="5636225"/>
            <a:chExt cx="5024879" cy="282626"/>
          </a:xfrm>
        </p:grpSpPr>
        <p:grpSp>
          <p:nvGrpSpPr>
            <p:cNvPr id="20" name="Group 19">
              <a:extLst>
                <a:ext uri="{FF2B5EF4-FFF2-40B4-BE49-F238E27FC236}">
                  <a16:creationId xmlns:a16="http://schemas.microsoft.com/office/drawing/2014/main" id="{B0BEE658-5FC2-41C1-AE02-6DFEAE7ED21B}"/>
                </a:ext>
              </a:extLst>
            </p:cNvPr>
            <p:cNvGrpSpPr/>
            <p:nvPr userDrawn="1"/>
          </p:nvGrpSpPr>
          <p:grpSpPr>
            <a:xfrm>
              <a:off x="2260857" y="5636225"/>
              <a:ext cx="1350547" cy="282626"/>
              <a:chOff x="2260857" y="5636225"/>
              <a:chExt cx="1350547" cy="282626"/>
            </a:xfrm>
          </p:grpSpPr>
          <p:sp>
            <p:nvSpPr>
              <p:cNvPr id="10" name="Rectangle 9">
                <a:extLst>
                  <a:ext uri="{FF2B5EF4-FFF2-40B4-BE49-F238E27FC236}">
                    <a16:creationId xmlns:a16="http://schemas.microsoft.com/office/drawing/2014/main" id="{EA3BC408-ACA6-4ADA-AA57-B5B4023B2F40}"/>
                  </a:ext>
                </a:extLst>
              </p:cNvPr>
              <p:cNvSpPr/>
              <p:nvPr userDrawn="1"/>
            </p:nvSpPr>
            <p:spPr>
              <a:xfrm>
                <a:off x="2543483" y="5673664"/>
                <a:ext cx="1067921" cy="230832"/>
              </a:xfrm>
              <a:prstGeom prst="rect">
                <a:avLst/>
              </a:prstGeom>
            </p:spPr>
            <p:txBody>
              <a:bodyPr wrap="none">
                <a:spAutoFit/>
              </a:bodyPr>
              <a:lstStyle/>
              <a:p>
                <a:r>
                  <a:rPr lang="en-US" sz="900" dirty="0"/>
                  <a:t>HealthDepartment</a:t>
                </a:r>
              </a:p>
            </p:txBody>
          </p:sp>
          <p:sp>
            <p:nvSpPr>
              <p:cNvPr id="12" name="Freeform 312">
                <a:extLst>
                  <a:ext uri="{FF2B5EF4-FFF2-40B4-BE49-F238E27FC236}">
                    <a16:creationId xmlns:a16="http://schemas.microsoft.com/office/drawing/2014/main" id="{F3852112-C658-41A1-8D16-D75C465A1F95}"/>
                  </a:ext>
                </a:extLst>
              </p:cNvPr>
              <p:cNvSpPr>
                <a:spLocks noEditPoints="1"/>
              </p:cNvSpPr>
              <p:nvPr userDrawn="1"/>
            </p:nvSpPr>
            <p:spPr bwMode="auto">
              <a:xfrm>
                <a:off x="2260857" y="5636225"/>
                <a:ext cx="282626" cy="282626"/>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5" name="Group 4">
              <a:extLst>
                <a:ext uri="{FF2B5EF4-FFF2-40B4-BE49-F238E27FC236}">
                  <a16:creationId xmlns:a16="http://schemas.microsoft.com/office/drawing/2014/main" id="{3E6AE92A-4D0C-4B31-A7E4-8125CE14952F}"/>
                </a:ext>
              </a:extLst>
            </p:cNvPr>
            <p:cNvGrpSpPr/>
            <p:nvPr userDrawn="1"/>
          </p:nvGrpSpPr>
          <p:grpSpPr>
            <a:xfrm>
              <a:off x="4178273" y="5636225"/>
              <a:ext cx="1309946" cy="282626"/>
              <a:chOff x="4178273" y="5636225"/>
              <a:chExt cx="1309946" cy="282626"/>
            </a:xfrm>
          </p:grpSpPr>
          <p:sp>
            <p:nvSpPr>
              <p:cNvPr id="11" name="Rectangle 10">
                <a:extLst>
                  <a:ext uri="{FF2B5EF4-FFF2-40B4-BE49-F238E27FC236}">
                    <a16:creationId xmlns:a16="http://schemas.microsoft.com/office/drawing/2014/main" id="{BCCACEB8-EBF4-4AE9-8BE2-91E44B86D881}"/>
                  </a:ext>
                </a:extLst>
              </p:cNvPr>
              <p:cNvSpPr/>
              <p:nvPr userDrawn="1"/>
            </p:nvSpPr>
            <p:spPr>
              <a:xfrm>
                <a:off x="4457168" y="5672001"/>
                <a:ext cx="1031051" cy="230832"/>
              </a:xfrm>
              <a:prstGeom prst="rect">
                <a:avLst/>
              </a:prstGeom>
            </p:spPr>
            <p:txBody>
              <a:bodyPr wrap="none">
                <a:spAutoFit/>
              </a:bodyPr>
              <a:lstStyle/>
              <a:p>
                <a:r>
                  <a:rPr lang="en-US" sz="900" dirty="0"/>
                  <a:t>@LakeCoHealth</a:t>
                </a:r>
              </a:p>
            </p:txBody>
          </p:sp>
          <p:sp>
            <p:nvSpPr>
              <p:cNvPr id="13" name="Freeform 311">
                <a:extLst>
                  <a:ext uri="{FF2B5EF4-FFF2-40B4-BE49-F238E27FC236}">
                    <a16:creationId xmlns:a16="http://schemas.microsoft.com/office/drawing/2014/main" id="{322EBEA5-0BC9-4FFF-82FB-4ECA2741C85E}"/>
                  </a:ext>
                </a:extLst>
              </p:cNvPr>
              <p:cNvSpPr>
                <a:spLocks noEditPoints="1"/>
              </p:cNvSpPr>
              <p:nvPr userDrawn="1"/>
            </p:nvSpPr>
            <p:spPr bwMode="auto">
              <a:xfrm>
                <a:off x="4178273" y="5636225"/>
                <a:ext cx="283464" cy="282626"/>
              </a:xfrm>
              <a:custGeom>
                <a:avLst/>
                <a:gdLst>
                  <a:gd name="T0" fmla="*/ 137 w 186"/>
                  <a:gd name="T1" fmla="*/ 60 h 185"/>
                  <a:gd name="T2" fmla="*/ 126 w 186"/>
                  <a:gd name="T3" fmla="*/ 64 h 185"/>
                  <a:gd name="T4" fmla="*/ 113 w 186"/>
                  <a:gd name="T5" fmla="*/ 59 h 185"/>
                  <a:gd name="T6" fmla="*/ 96 w 186"/>
                  <a:gd name="T7" fmla="*/ 76 h 185"/>
                  <a:gd name="T8" fmla="*/ 97 w 186"/>
                  <a:gd name="T9" fmla="*/ 80 h 185"/>
                  <a:gd name="T10" fmla="*/ 61 w 186"/>
                  <a:gd name="T11" fmla="*/ 62 h 185"/>
                  <a:gd name="T12" fmla="*/ 59 w 186"/>
                  <a:gd name="T13" fmla="*/ 70 h 185"/>
                  <a:gd name="T14" fmla="*/ 66 w 186"/>
                  <a:gd name="T15" fmla="*/ 84 h 185"/>
                  <a:gd name="T16" fmla="*/ 58 w 186"/>
                  <a:gd name="T17" fmla="*/ 82 h 185"/>
                  <a:gd name="T18" fmla="*/ 58 w 186"/>
                  <a:gd name="T19" fmla="*/ 83 h 185"/>
                  <a:gd name="T20" fmla="*/ 72 w 186"/>
                  <a:gd name="T21" fmla="*/ 99 h 185"/>
                  <a:gd name="T22" fmla="*/ 68 w 186"/>
                  <a:gd name="T23" fmla="*/ 100 h 185"/>
                  <a:gd name="T24" fmla="*/ 64 w 186"/>
                  <a:gd name="T25" fmla="*/ 100 h 185"/>
                  <a:gd name="T26" fmla="*/ 81 w 186"/>
                  <a:gd name="T27" fmla="*/ 111 h 185"/>
                  <a:gd name="T28" fmla="*/ 59 w 186"/>
                  <a:gd name="T29" fmla="*/ 119 h 185"/>
                  <a:gd name="T30" fmla="*/ 55 w 186"/>
                  <a:gd name="T31" fmla="*/ 118 h 185"/>
                  <a:gd name="T32" fmla="*/ 82 w 186"/>
                  <a:gd name="T33" fmla="*/ 126 h 185"/>
                  <a:gd name="T34" fmla="*/ 131 w 186"/>
                  <a:gd name="T35" fmla="*/ 78 h 185"/>
                  <a:gd name="T36" fmla="*/ 131 w 186"/>
                  <a:gd name="T37" fmla="*/ 75 h 185"/>
                  <a:gd name="T38" fmla="*/ 139 w 186"/>
                  <a:gd name="T39" fmla="*/ 67 h 185"/>
                  <a:gd name="T40" fmla="*/ 129 w 186"/>
                  <a:gd name="T41" fmla="*/ 69 h 185"/>
                  <a:gd name="T42" fmla="*/ 137 w 186"/>
                  <a:gd name="T43" fmla="*/ 60 h 185"/>
                  <a:gd name="T44" fmla="*/ 93 w 186"/>
                  <a:gd name="T45" fmla="*/ 0 h 185"/>
                  <a:gd name="T46" fmla="*/ 0 w 186"/>
                  <a:gd name="T47" fmla="*/ 92 h 185"/>
                  <a:gd name="T48" fmla="*/ 93 w 186"/>
                  <a:gd name="T49" fmla="*/ 185 h 185"/>
                  <a:gd name="T50" fmla="*/ 186 w 186"/>
                  <a:gd name="T51" fmla="*/ 92 h 185"/>
                  <a:gd name="T52" fmla="*/ 93 w 186"/>
                  <a:gd name="T53" fmla="*/ 0 h 185"/>
                  <a:gd name="T54" fmla="*/ 93 w 186"/>
                  <a:gd name="T55" fmla="*/ 177 h 185"/>
                  <a:gd name="T56" fmla="*/ 9 w 186"/>
                  <a:gd name="T57" fmla="*/ 92 h 185"/>
                  <a:gd name="T58" fmla="*/ 93 w 186"/>
                  <a:gd name="T59" fmla="*/ 8 h 185"/>
                  <a:gd name="T60" fmla="*/ 177 w 186"/>
                  <a:gd name="T61" fmla="*/ 92 h 185"/>
                  <a:gd name="T62" fmla="*/ 93 w 186"/>
                  <a:gd name="T6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5">
                    <a:moveTo>
                      <a:pt x="137" y="60"/>
                    </a:moveTo>
                    <a:cubicBezTo>
                      <a:pt x="134" y="62"/>
                      <a:pt x="130" y="63"/>
                      <a:pt x="126" y="64"/>
                    </a:cubicBezTo>
                    <a:cubicBezTo>
                      <a:pt x="123" y="61"/>
                      <a:pt x="118" y="59"/>
                      <a:pt x="113" y="59"/>
                    </a:cubicBezTo>
                    <a:cubicBezTo>
                      <a:pt x="104" y="59"/>
                      <a:pt x="96" y="66"/>
                      <a:pt x="96" y="76"/>
                    </a:cubicBezTo>
                    <a:cubicBezTo>
                      <a:pt x="96" y="77"/>
                      <a:pt x="96" y="78"/>
                      <a:pt x="97" y="80"/>
                    </a:cubicBezTo>
                    <a:cubicBezTo>
                      <a:pt x="82" y="79"/>
                      <a:pt x="69" y="72"/>
                      <a:pt x="61" y="62"/>
                    </a:cubicBezTo>
                    <a:cubicBezTo>
                      <a:pt x="59" y="64"/>
                      <a:pt x="59" y="67"/>
                      <a:pt x="59" y="70"/>
                    </a:cubicBezTo>
                    <a:cubicBezTo>
                      <a:pt x="59" y="76"/>
                      <a:pt x="62" y="81"/>
                      <a:pt x="66" y="84"/>
                    </a:cubicBezTo>
                    <a:cubicBezTo>
                      <a:pt x="63" y="84"/>
                      <a:pt x="61" y="84"/>
                      <a:pt x="58" y="82"/>
                    </a:cubicBezTo>
                    <a:cubicBezTo>
                      <a:pt x="58" y="82"/>
                      <a:pt x="58" y="82"/>
                      <a:pt x="58" y="83"/>
                    </a:cubicBezTo>
                    <a:cubicBezTo>
                      <a:pt x="58" y="91"/>
                      <a:pt x="64" y="98"/>
                      <a:pt x="72" y="99"/>
                    </a:cubicBezTo>
                    <a:cubicBezTo>
                      <a:pt x="71" y="100"/>
                      <a:pt x="69" y="100"/>
                      <a:pt x="68" y="100"/>
                    </a:cubicBezTo>
                    <a:cubicBezTo>
                      <a:pt x="67" y="100"/>
                      <a:pt x="66" y="100"/>
                      <a:pt x="64" y="100"/>
                    </a:cubicBezTo>
                    <a:cubicBezTo>
                      <a:pt x="67" y="106"/>
                      <a:pt x="73" y="111"/>
                      <a:pt x="81" y="111"/>
                    </a:cubicBezTo>
                    <a:cubicBezTo>
                      <a:pt x="75" y="116"/>
                      <a:pt x="67" y="119"/>
                      <a:pt x="59" y="119"/>
                    </a:cubicBezTo>
                    <a:cubicBezTo>
                      <a:pt x="58" y="119"/>
                      <a:pt x="56" y="119"/>
                      <a:pt x="55" y="118"/>
                    </a:cubicBezTo>
                    <a:cubicBezTo>
                      <a:pt x="63" y="123"/>
                      <a:pt x="72" y="126"/>
                      <a:pt x="82" y="126"/>
                    </a:cubicBezTo>
                    <a:cubicBezTo>
                      <a:pt x="113" y="126"/>
                      <a:pt x="131" y="100"/>
                      <a:pt x="131" y="78"/>
                    </a:cubicBezTo>
                    <a:cubicBezTo>
                      <a:pt x="131" y="77"/>
                      <a:pt x="131" y="76"/>
                      <a:pt x="131" y="75"/>
                    </a:cubicBezTo>
                    <a:cubicBezTo>
                      <a:pt x="134" y="73"/>
                      <a:pt x="137" y="70"/>
                      <a:pt x="139" y="67"/>
                    </a:cubicBezTo>
                    <a:cubicBezTo>
                      <a:pt x="136" y="68"/>
                      <a:pt x="133" y="69"/>
                      <a:pt x="129" y="69"/>
                    </a:cubicBezTo>
                    <a:cubicBezTo>
                      <a:pt x="133" y="67"/>
                      <a:pt x="136" y="64"/>
                      <a:pt x="137" y="60"/>
                    </a:cubicBezTo>
                    <a:close/>
                    <a:moveTo>
                      <a:pt x="93" y="0"/>
                    </a:moveTo>
                    <a:cubicBezTo>
                      <a:pt x="42" y="0"/>
                      <a:pt x="0" y="41"/>
                      <a:pt x="0" y="92"/>
                    </a:cubicBezTo>
                    <a:cubicBezTo>
                      <a:pt x="0" y="144"/>
                      <a:pt x="42" y="185"/>
                      <a:pt x="93" y="185"/>
                    </a:cubicBezTo>
                    <a:cubicBezTo>
                      <a:pt x="144" y="185"/>
                      <a:pt x="186" y="144"/>
                      <a:pt x="186" y="92"/>
                    </a:cubicBezTo>
                    <a:cubicBezTo>
                      <a:pt x="186" y="41"/>
                      <a:pt x="144" y="0"/>
                      <a:pt x="93" y="0"/>
                    </a:cubicBezTo>
                    <a:close/>
                    <a:moveTo>
                      <a:pt x="93" y="177"/>
                    </a:moveTo>
                    <a:cubicBezTo>
                      <a:pt x="46" y="177"/>
                      <a:pt x="9" y="139"/>
                      <a:pt x="9" y="92"/>
                    </a:cubicBezTo>
                    <a:cubicBezTo>
                      <a:pt x="9" y="46"/>
                      <a:pt x="46" y="8"/>
                      <a:pt x="93" y="8"/>
                    </a:cubicBezTo>
                    <a:cubicBezTo>
                      <a:pt x="140" y="8"/>
                      <a:pt x="177" y="46"/>
                      <a:pt x="177" y="92"/>
                    </a:cubicBezTo>
                    <a:cubicBezTo>
                      <a:pt x="177" y="139"/>
                      <a:pt x="140" y="177"/>
                      <a:pt x="93" y="177"/>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4" name="Group 3">
              <a:extLst>
                <a:ext uri="{FF2B5EF4-FFF2-40B4-BE49-F238E27FC236}">
                  <a16:creationId xmlns:a16="http://schemas.microsoft.com/office/drawing/2014/main" id="{06949808-114A-4B6C-8603-0981BC0F4BAF}"/>
                </a:ext>
              </a:extLst>
            </p:cNvPr>
            <p:cNvGrpSpPr/>
            <p:nvPr userDrawn="1"/>
          </p:nvGrpSpPr>
          <p:grpSpPr>
            <a:xfrm>
              <a:off x="5906814" y="5636225"/>
              <a:ext cx="1378922" cy="279033"/>
              <a:chOff x="5906814" y="5636225"/>
              <a:chExt cx="1378922" cy="279033"/>
            </a:xfrm>
          </p:grpSpPr>
          <p:sp>
            <p:nvSpPr>
              <p:cNvPr id="18" name="Shape 3899">
                <a:extLst>
                  <a:ext uri="{FF2B5EF4-FFF2-40B4-BE49-F238E27FC236}">
                    <a16:creationId xmlns:a16="http://schemas.microsoft.com/office/drawing/2014/main" id="{DDA8D3FD-7361-4C36-9BE3-14D77711C3DD}"/>
                  </a:ext>
                </a:extLst>
              </p:cNvPr>
              <p:cNvSpPr/>
              <p:nvPr userDrawn="1"/>
            </p:nvSpPr>
            <p:spPr>
              <a:xfrm>
                <a:off x="5906814" y="563622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50000"/>
                  <a:lumOff val="50000"/>
                </a:schemeClr>
              </a:solidFill>
              <a:ln w="12700">
                <a:miter lim="400000"/>
              </a:ln>
            </p:spPr>
            <p:txBody>
              <a:bodyPr lIns="38100" tIns="38100" rIns="38100" bIns="38100" anchor="ctr"/>
              <a:lstStyle/>
              <a:p>
                <a:endParaRPr sz="1800" dirty="0">
                  <a:solidFill>
                    <a:prstClr val="black"/>
                  </a:solidFill>
                </a:endParaRPr>
              </a:p>
            </p:txBody>
          </p:sp>
          <p:sp>
            <p:nvSpPr>
              <p:cNvPr id="19" name="Rectangle 18">
                <a:extLst>
                  <a:ext uri="{FF2B5EF4-FFF2-40B4-BE49-F238E27FC236}">
                    <a16:creationId xmlns:a16="http://schemas.microsoft.com/office/drawing/2014/main" id="{E4201360-DF70-47EF-9FC8-CB1BC2C7368C}"/>
                  </a:ext>
                </a:extLst>
              </p:cNvPr>
              <p:cNvSpPr/>
              <p:nvPr userDrawn="1"/>
            </p:nvSpPr>
            <p:spPr>
              <a:xfrm>
                <a:off x="6192167" y="5660325"/>
                <a:ext cx="1093569" cy="230832"/>
              </a:xfrm>
              <a:prstGeom prst="rect">
                <a:avLst/>
              </a:prstGeom>
            </p:spPr>
            <p:txBody>
              <a:bodyPr wrap="none">
                <a:spAutoFit/>
              </a:bodyPr>
              <a:lstStyle/>
              <a:p>
                <a:r>
                  <a:rPr lang="en-US" sz="900" dirty="0"/>
                  <a:t>HealthDepartment</a:t>
                </a:r>
              </a:p>
            </p:txBody>
          </p:sp>
        </p:grpSp>
      </p:grpSp>
      <p:pic>
        <p:nvPicPr>
          <p:cNvPr id="22" name="Picture 21">
            <a:extLst>
              <a:ext uri="{FF2B5EF4-FFF2-40B4-BE49-F238E27FC236}">
                <a16:creationId xmlns:a16="http://schemas.microsoft.com/office/drawing/2014/main" id="{50B6A4DE-6432-4821-B7AC-353A82B282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70117" y="1503517"/>
            <a:ext cx="4507948" cy="1335480"/>
          </a:xfrm>
          <a:prstGeom prst="rect">
            <a:avLst/>
          </a:prstGeom>
        </p:spPr>
      </p:pic>
    </p:spTree>
    <p:extLst>
      <p:ext uri="{BB962C8B-B14F-4D97-AF65-F5344CB8AC3E}">
        <p14:creationId xmlns:p14="http://schemas.microsoft.com/office/powerpoint/2010/main" val="3560949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29218961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77634"/>
          </a:xfrm>
        </p:spPr>
        <p:txBody>
          <a:bodyPr/>
          <a:lstStyle>
            <a:lvl1pPr>
              <a:lnSpc>
                <a:spcPct val="100000"/>
              </a:lnSpc>
              <a:spcAft>
                <a:spcPts val="600"/>
              </a:spcAft>
              <a:defRPr/>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4" name="Title 3">
            <a:extLst>
              <a:ext uri="{FF2B5EF4-FFF2-40B4-BE49-F238E27FC236}">
                <a16:creationId xmlns:a16="http://schemas.microsoft.com/office/drawing/2014/main" id="{ED5B5F89-B464-49A5-A01C-BBE726DBCCE8}"/>
              </a:ext>
            </a:extLst>
          </p:cNvPr>
          <p:cNvSpPr>
            <a:spLocks noGrp="1"/>
          </p:cNvSpPr>
          <p:nvPr>
            <p:ph type="title"/>
          </p:nvPr>
        </p:nvSpPr>
        <p:spPr/>
        <p:txBody>
          <a:bodyPr/>
          <a:lstStyle/>
          <a:p>
            <a:r>
              <a:rPr lang="en-US"/>
              <a:t>Click to edit Master title style</a:t>
            </a:r>
          </a:p>
        </p:txBody>
      </p:sp>
      <p:sp>
        <p:nvSpPr>
          <p:cNvPr id="5" name="Subtitle 2">
            <a:extLst>
              <a:ext uri="{FF2B5EF4-FFF2-40B4-BE49-F238E27FC236}">
                <a16:creationId xmlns:a16="http://schemas.microsoft.com/office/drawing/2014/main" id="{38345326-6BD8-42E0-AB8D-F4C594C968BC}"/>
              </a:ext>
            </a:extLst>
          </p:cNvPr>
          <p:cNvSpPr>
            <a:spLocks noGrp="1"/>
          </p:cNvSpPr>
          <p:nvPr>
            <p:ph type="subTitle" idx="10"/>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22741036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4-Step List">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cxnSp>
        <p:nvCxnSpPr>
          <p:cNvPr id="8" name="Straight Connector 7">
            <a:extLst>
              <a:ext uri="{FF2B5EF4-FFF2-40B4-BE49-F238E27FC236}">
                <a16:creationId xmlns:a16="http://schemas.microsoft.com/office/drawing/2014/main" id="{B8574440-0100-4A45-A785-751A481F4494}"/>
              </a:ext>
            </a:extLst>
          </p:cNvPr>
          <p:cNvCxnSpPr/>
          <p:nvPr userDrawn="1"/>
        </p:nvCxnSpPr>
        <p:spPr>
          <a:xfrm>
            <a:off x="5879976" y="2044495"/>
            <a:ext cx="0" cy="33017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D657C73-6A78-4E1D-885B-0BEAB1CBBC23}"/>
              </a:ext>
            </a:extLst>
          </p:cNvPr>
          <p:cNvSpPr/>
          <p:nvPr userDrawn="1"/>
        </p:nvSpPr>
        <p:spPr>
          <a:xfrm>
            <a:off x="6420037" y="2095221"/>
            <a:ext cx="900100" cy="6750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01</a:t>
            </a:r>
          </a:p>
        </p:txBody>
      </p:sp>
      <p:sp>
        <p:nvSpPr>
          <p:cNvPr id="11" name="Oval 10">
            <a:extLst>
              <a:ext uri="{FF2B5EF4-FFF2-40B4-BE49-F238E27FC236}">
                <a16:creationId xmlns:a16="http://schemas.microsoft.com/office/drawing/2014/main" id="{5C36C3A8-8C0D-4086-8D48-241843212CB8}"/>
              </a:ext>
            </a:extLst>
          </p:cNvPr>
          <p:cNvSpPr/>
          <p:nvPr userDrawn="1"/>
        </p:nvSpPr>
        <p:spPr>
          <a:xfrm>
            <a:off x="6420037" y="2916489"/>
            <a:ext cx="900100" cy="6750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02</a:t>
            </a:r>
          </a:p>
        </p:txBody>
      </p:sp>
      <p:sp>
        <p:nvSpPr>
          <p:cNvPr id="12" name="Oval 11">
            <a:extLst>
              <a:ext uri="{FF2B5EF4-FFF2-40B4-BE49-F238E27FC236}">
                <a16:creationId xmlns:a16="http://schemas.microsoft.com/office/drawing/2014/main" id="{D1F8C113-7B7B-49EF-AC42-5B87F6C63CAB}"/>
              </a:ext>
            </a:extLst>
          </p:cNvPr>
          <p:cNvSpPr/>
          <p:nvPr userDrawn="1"/>
        </p:nvSpPr>
        <p:spPr>
          <a:xfrm>
            <a:off x="6420037" y="3737758"/>
            <a:ext cx="900100" cy="6750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03</a:t>
            </a:r>
          </a:p>
        </p:txBody>
      </p:sp>
      <p:sp>
        <p:nvSpPr>
          <p:cNvPr id="13" name="Oval 12">
            <a:extLst>
              <a:ext uri="{FF2B5EF4-FFF2-40B4-BE49-F238E27FC236}">
                <a16:creationId xmlns:a16="http://schemas.microsoft.com/office/drawing/2014/main" id="{E4D2DB56-222C-4ACA-8856-3B9BB0D069D5}"/>
              </a:ext>
            </a:extLst>
          </p:cNvPr>
          <p:cNvSpPr/>
          <p:nvPr userDrawn="1"/>
        </p:nvSpPr>
        <p:spPr>
          <a:xfrm>
            <a:off x="6420037" y="4559026"/>
            <a:ext cx="900100" cy="67507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mj-lt"/>
              </a:rPr>
              <a:t>04</a:t>
            </a:r>
            <a:endParaRPr lang="en-US" sz="1350" b="1" dirty="0">
              <a:solidFill>
                <a:srgbClr val="FFFFFF"/>
              </a:solidFill>
              <a:latin typeface="+mj-lt"/>
            </a:endParaRPr>
          </a:p>
        </p:txBody>
      </p:sp>
      <p:sp>
        <p:nvSpPr>
          <p:cNvPr id="18" name="Text Placeholder 17">
            <a:extLst>
              <a:ext uri="{FF2B5EF4-FFF2-40B4-BE49-F238E27FC236}">
                <a16:creationId xmlns:a16="http://schemas.microsoft.com/office/drawing/2014/main" id="{BC56CF82-C8C4-475B-8AE1-EF1A143EFBF9}"/>
              </a:ext>
            </a:extLst>
          </p:cNvPr>
          <p:cNvSpPr>
            <a:spLocks noGrp="1"/>
          </p:cNvSpPr>
          <p:nvPr>
            <p:ph type="body" sz="quarter" idx="12"/>
          </p:nvPr>
        </p:nvSpPr>
        <p:spPr>
          <a:xfrm>
            <a:off x="838201" y="2707136"/>
            <a:ext cx="4773084" cy="1976437"/>
          </a:xfrm>
        </p:spPr>
        <p:txBody>
          <a:bodyPr>
            <a:normAutofit/>
          </a:bodyPr>
          <a:lstStyle>
            <a:lvl1pPr marL="0" indent="0" algn="r">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20" name="Text Placeholder 19">
            <a:extLst>
              <a:ext uri="{FF2B5EF4-FFF2-40B4-BE49-F238E27FC236}">
                <a16:creationId xmlns:a16="http://schemas.microsoft.com/office/drawing/2014/main" id="{C0057627-994D-4EE7-8282-DAE0771614AF}"/>
              </a:ext>
            </a:extLst>
          </p:cNvPr>
          <p:cNvSpPr>
            <a:spLocks noGrp="1"/>
          </p:cNvSpPr>
          <p:nvPr>
            <p:ph type="body" sz="quarter" idx="13"/>
          </p:nvPr>
        </p:nvSpPr>
        <p:spPr>
          <a:xfrm>
            <a:off x="7605184" y="2095500"/>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2" name="Text Placeholder 19">
            <a:extLst>
              <a:ext uri="{FF2B5EF4-FFF2-40B4-BE49-F238E27FC236}">
                <a16:creationId xmlns:a16="http://schemas.microsoft.com/office/drawing/2014/main" id="{AF30594A-729D-46A1-8A4B-CE7C35092B81}"/>
              </a:ext>
            </a:extLst>
          </p:cNvPr>
          <p:cNvSpPr>
            <a:spLocks noGrp="1"/>
          </p:cNvSpPr>
          <p:nvPr>
            <p:ph type="body" sz="quarter" idx="14"/>
          </p:nvPr>
        </p:nvSpPr>
        <p:spPr>
          <a:xfrm>
            <a:off x="7605184" y="2916488"/>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3" name="Text Placeholder 19">
            <a:extLst>
              <a:ext uri="{FF2B5EF4-FFF2-40B4-BE49-F238E27FC236}">
                <a16:creationId xmlns:a16="http://schemas.microsoft.com/office/drawing/2014/main" id="{13DE5E2E-1F60-468A-8792-B5E278697F52}"/>
              </a:ext>
            </a:extLst>
          </p:cNvPr>
          <p:cNvSpPr>
            <a:spLocks noGrp="1"/>
          </p:cNvSpPr>
          <p:nvPr>
            <p:ph type="body" sz="quarter" idx="15"/>
          </p:nvPr>
        </p:nvSpPr>
        <p:spPr>
          <a:xfrm>
            <a:off x="7605184" y="3737476"/>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4" name="Text Placeholder 19">
            <a:extLst>
              <a:ext uri="{FF2B5EF4-FFF2-40B4-BE49-F238E27FC236}">
                <a16:creationId xmlns:a16="http://schemas.microsoft.com/office/drawing/2014/main" id="{59A9616B-C1F5-4B9A-B522-76E6002640E1}"/>
              </a:ext>
            </a:extLst>
          </p:cNvPr>
          <p:cNvSpPr>
            <a:spLocks noGrp="1"/>
          </p:cNvSpPr>
          <p:nvPr>
            <p:ph type="body" sz="quarter" idx="16"/>
          </p:nvPr>
        </p:nvSpPr>
        <p:spPr>
          <a:xfrm>
            <a:off x="7605184" y="4558464"/>
            <a:ext cx="3748616" cy="674688"/>
          </a:xfrm>
        </p:spPr>
        <p:txBody>
          <a:bodyPr>
            <a:noAutofit/>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 styles</a:t>
            </a:r>
          </a:p>
        </p:txBody>
      </p:sp>
      <p:sp>
        <p:nvSpPr>
          <p:cNvPr id="25" name="Subtitle 2">
            <a:extLst>
              <a:ext uri="{FF2B5EF4-FFF2-40B4-BE49-F238E27FC236}">
                <a16:creationId xmlns:a16="http://schemas.microsoft.com/office/drawing/2014/main" id="{12B7250E-0883-43A1-A858-8D09C91CD746}"/>
              </a:ext>
            </a:extLst>
          </p:cNvPr>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Tree>
    <p:extLst>
      <p:ext uri="{BB962C8B-B14F-4D97-AF65-F5344CB8AC3E}">
        <p14:creationId xmlns:p14="http://schemas.microsoft.com/office/powerpoint/2010/main" val="51608601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4" name="Rectangle 3">
            <a:extLst>
              <a:ext uri="{FF2B5EF4-FFF2-40B4-BE49-F238E27FC236}">
                <a16:creationId xmlns:a16="http://schemas.microsoft.com/office/drawing/2014/main" id="{9CB29A8C-EC63-48FF-B93D-47A810CE4076}"/>
              </a:ext>
            </a:extLst>
          </p:cNvPr>
          <p:cNvSpPr/>
          <p:nvPr userDrawn="1"/>
        </p:nvSpPr>
        <p:spPr>
          <a:xfrm>
            <a:off x="7990123" y="2206625"/>
            <a:ext cx="4201877" cy="2833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7">
            <a:extLst>
              <a:ext uri="{FF2B5EF4-FFF2-40B4-BE49-F238E27FC236}">
                <a16:creationId xmlns:a16="http://schemas.microsoft.com/office/drawing/2014/main" id="{95D8BF37-8E57-4042-9F9C-A2ADA52C99E6}"/>
              </a:ext>
            </a:extLst>
          </p:cNvPr>
          <p:cNvSpPr>
            <a:spLocks noGrp="1"/>
          </p:cNvSpPr>
          <p:nvPr>
            <p:ph type="pic" sz="quarter" idx="10"/>
          </p:nvPr>
        </p:nvSpPr>
        <p:spPr>
          <a:xfrm>
            <a:off x="1" y="2206625"/>
            <a:ext cx="7990417" cy="2833688"/>
          </a:xfrm>
          <a:solidFill>
            <a:schemeClr val="bg1">
              <a:lumMod val="50000"/>
            </a:schemeClr>
          </a:solidFill>
        </p:spPr>
        <p:txBody>
          <a:bodyPr/>
          <a:lstStyle>
            <a:lvl1pPr marL="0" indent="0">
              <a:buNone/>
              <a:defRPr/>
            </a:lvl1pPr>
          </a:lstStyle>
          <a:p>
            <a:endParaRPr lang="en-US" dirty="0"/>
          </a:p>
        </p:txBody>
      </p:sp>
      <p:sp>
        <p:nvSpPr>
          <p:cNvPr id="11" name="Text Placeholder 10">
            <a:extLst>
              <a:ext uri="{FF2B5EF4-FFF2-40B4-BE49-F238E27FC236}">
                <a16:creationId xmlns:a16="http://schemas.microsoft.com/office/drawing/2014/main" id="{9AC545A1-8DD1-4655-984C-778993439B2F}"/>
              </a:ext>
            </a:extLst>
          </p:cNvPr>
          <p:cNvSpPr>
            <a:spLocks noGrp="1"/>
          </p:cNvSpPr>
          <p:nvPr>
            <p:ph type="body" sz="quarter" idx="11"/>
          </p:nvPr>
        </p:nvSpPr>
        <p:spPr>
          <a:xfrm>
            <a:off x="8398934" y="2935288"/>
            <a:ext cx="3384551" cy="1800225"/>
          </a:xfrm>
        </p:spPr>
        <p:txBody>
          <a:bodyPr>
            <a:normAutofit/>
          </a:bodyPr>
          <a:lstStyle>
            <a:lvl1pPr marL="0" indent="0">
              <a:buNone/>
              <a:defRPr sz="16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Edit Master text styles</a:t>
            </a:r>
          </a:p>
        </p:txBody>
      </p:sp>
      <p:sp>
        <p:nvSpPr>
          <p:cNvPr id="13" name="Text Placeholder 12">
            <a:extLst>
              <a:ext uri="{FF2B5EF4-FFF2-40B4-BE49-F238E27FC236}">
                <a16:creationId xmlns:a16="http://schemas.microsoft.com/office/drawing/2014/main" id="{DD186EB5-68C1-4B3E-AB20-83A834D5CA83}"/>
              </a:ext>
            </a:extLst>
          </p:cNvPr>
          <p:cNvSpPr>
            <a:spLocks noGrp="1"/>
          </p:cNvSpPr>
          <p:nvPr>
            <p:ph type="body" sz="quarter" idx="12"/>
          </p:nvPr>
        </p:nvSpPr>
        <p:spPr>
          <a:xfrm>
            <a:off x="8398934" y="2424113"/>
            <a:ext cx="3405717" cy="347662"/>
          </a:xfrm>
        </p:spPr>
        <p:txBody>
          <a:bodyPr/>
          <a:lstStyle>
            <a:lvl1pPr marL="0" indent="0">
              <a:buNone/>
              <a:defRPr b="1">
                <a:solidFill>
                  <a:schemeClr val="bg1"/>
                </a:solidFill>
              </a:defRPr>
            </a:lvl1pPr>
            <a:lvl2pPr marL="342900" indent="0">
              <a:buNone/>
              <a:defRPr b="1"/>
            </a:lvl2pPr>
            <a:lvl3pPr marL="685800" indent="0">
              <a:buNone/>
              <a:defRPr b="1"/>
            </a:lvl3pPr>
            <a:lvl4pPr marL="1028700" indent="0">
              <a:buNone/>
              <a:defRPr b="1"/>
            </a:lvl4pPr>
            <a:lvl5pPr marL="1371600" indent="0">
              <a:buNone/>
              <a:defRPr b="1"/>
            </a:lvl5pPr>
          </a:lstStyle>
          <a:p>
            <a:pPr lvl="0"/>
            <a:r>
              <a:rPr lang="en-US" dirty="0"/>
              <a:t>Edit Master text </a:t>
            </a:r>
          </a:p>
        </p:txBody>
      </p:sp>
    </p:spTree>
    <p:extLst>
      <p:ext uri="{BB962C8B-B14F-4D97-AF65-F5344CB8AC3E}">
        <p14:creationId xmlns:p14="http://schemas.microsoft.com/office/powerpoint/2010/main" val="4096862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293"/>
        <p:cNvGrpSpPr/>
        <p:nvPr/>
      </p:nvGrpSpPr>
      <p:grpSpPr>
        <a:xfrm>
          <a:off x="0" y="0"/>
          <a:ext cx="0" cy="0"/>
          <a:chOff x="0" y="0"/>
          <a:chExt cx="0" cy="0"/>
        </a:xfrm>
      </p:grpSpPr>
      <p:sp>
        <p:nvSpPr>
          <p:cNvPr id="294" name="Google Shape;294;p2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2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8" name="Google Shape;298;p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99" name="Google Shape;299;p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00" name="Google Shape;300;p29"/>
          <p:cNvGrpSpPr/>
          <p:nvPr/>
        </p:nvGrpSpPr>
        <p:grpSpPr>
          <a:xfrm>
            <a:off x="7191542" y="1"/>
            <a:ext cx="5000459" cy="1425992"/>
            <a:chOff x="7191542" y="1"/>
            <a:chExt cx="5000459" cy="1425992"/>
          </a:xfrm>
        </p:grpSpPr>
        <p:pic>
          <p:nvPicPr>
            <p:cNvPr id="301" name="Google Shape;301;p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02" name="Google Shape;302;p29"/>
            <p:cNvGrpSpPr/>
            <p:nvPr/>
          </p:nvGrpSpPr>
          <p:grpSpPr>
            <a:xfrm>
              <a:off x="7191542" y="1"/>
              <a:ext cx="5000459" cy="1425992"/>
              <a:chOff x="7186272" y="0"/>
              <a:chExt cx="5005729" cy="1427495"/>
            </a:xfrm>
          </p:grpSpPr>
          <p:sp>
            <p:nvSpPr>
              <p:cNvPr id="303" name="Google Shape;303;p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05" name="Google Shape;305;p29"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a:xfrm>
            <a:off x="838200" y="385175"/>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8" name="Rectangle 7">
            <a:extLst>
              <a:ext uri="{FF2B5EF4-FFF2-40B4-BE49-F238E27FC236}">
                <a16:creationId xmlns:a16="http://schemas.microsoft.com/office/drawing/2014/main" id="{525716D1-AF73-4031-B60E-CF938394112C}"/>
              </a:ext>
            </a:extLst>
          </p:cNvPr>
          <p:cNvSpPr/>
          <p:nvPr userDrawn="1"/>
        </p:nvSpPr>
        <p:spPr>
          <a:xfrm>
            <a:off x="370115" y="4384223"/>
            <a:ext cx="2725739" cy="648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9" name="Rectangle 8">
            <a:extLst>
              <a:ext uri="{FF2B5EF4-FFF2-40B4-BE49-F238E27FC236}">
                <a16:creationId xmlns:a16="http://schemas.microsoft.com/office/drawing/2014/main" id="{6CC0E9C1-3269-47D6-B13D-CF8321C2FC23}"/>
              </a:ext>
            </a:extLst>
          </p:cNvPr>
          <p:cNvSpPr/>
          <p:nvPr userDrawn="1"/>
        </p:nvSpPr>
        <p:spPr>
          <a:xfrm>
            <a:off x="3233057" y="4384223"/>
            <a:ext cx="2725739" cy="648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1" name="Rectangle 10">
            <a:extLst>
              <a:ext uri="{FF2B5EF4-FFF2-40B4-BE49-F238E27FC236}">
                <a16:creationId xmlns:a16="http://schemas.microsoft.com/office/drawing/2014/main" id="{D667AE97-D199-440E-BACF-7D81042039B5}"/>
              </a:ext>
            </a:extLst>
          </p:cNvPr>
          <p:cNvSpPr/>
          <p:nvPr userDrawn="1"/>
        </p:nvSpPr>
        <p:spPr>
          <a:xfrm>
            <a:off x="6096001" y="4384223"/>
            <a:ext cx="2725739" cy="648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2" name="Rectangle 11">
            <a:extLst>
              <a:ext uri="{FF2B5EF4-FFF2-40B4-BE49-F238E27FC236}">
                <a16:creationId xmlns:a16="http://schemas.microsoft.com/office/drawing/2014/main" id="{109F39F1-B438-4295-8340-1B94CC0C9087}"/>
              </a:ext>
            </a:extLst>
          </p:cNvPr>
          <p:cNvSpPr/>
          <p:nvPr userDrawn="1"/>
        </p:nvSpPr>
        <p:spPr>
          <a:xfrm>
            <a:off x="8958944" y="4384223"/>
            <a:ext cx="2725739" cy="648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7" name="Picture Placeholder 16">
            <a:extLst>
              <a:ext uri="{FF2B5EF4-FFF2-40B4-BE49-F238E27FC236}">
                <a16:creationId xmlns:a16="http://schemas.microsoft.com/office/drawing/2014/main" id="{A3BCDDC0-41C7-4329-AD96-A241DA53ADA1}"/>
              </a:ext>
            </a:extLst>
          </p:cNvPr>
          <p:cNvSpPr>
            <a:spLocks noGrp="1"/>
          </p:cNvSpPr>
          <p:nvPr>
            <p:ph type="pic" sz="quarter" idx="10"/>
          </p:nvPr>
        </p:nvSpPr>
        <p:spPr>
          <a:xfrm>
            <a:off x="369585" y="2098326"/>
            <a:ext cx="2726267" cy="2286000"/>
          </a:xfrm>
          <a:solidFill>
            <a:schemeClr val="bg1">
              <a:lumMod val="50000"/>
            </a:schemeClr>
          </a:solidFill>
        </p:spPr>
        <p:txBody>
          <a:bodyPr/>
          <a:lstStyle>
            <a:lvl1pPr marL="0" indent="0">
              <a:buNone/>
              <a:defRPr/>
            </a:lvl1pPr>
          </a:lstStyle>
          <a:p>
            <a:endParaRPr lang="en-US"/>
          </a:p>
        </p:txBody>
      </p:sp>
      <p:sp>
        <p:nvSpPr>
          <p:cNvPr id="18" name="Picture Placeholder 16">
            <a:extLst>
              <a:ext uri="{FF2B5EF4-FFF2-40B4-BE49-F238E27FC236}">
                <a16:creationId xmlns:a16="http://schemas.microsoft.com/office/drawing/2014/main" id="{D071A54B-0BCF-4EDF-9A6F-ED6E513FFA94}"/>
              </a:ext>
            </a:extLst>
          </p:cNvPr>
          <p:cNvSpPr>
            <a:spLocks noGrp="1"/>
          </p:cNvSpPr>
          <p:nvPr>
            <p:ph type="pic" sz="quarter" idx="11"/>
          </p:nvPr>
        </p:nvSpPr>
        <p:spPr>
          <a:xfrm>
            <a:off x="3232529" y="2098326"/>
            <a:ext cx="2726267" cy="2286000"/>
          </a:xfrm>
          <a:solidFill>
            <a:schemeClr val="bg1">
              <a:lumMod val="50000"/>
            </a:schemeClr>
          </a:solidFill>
        </p:spPr>
        <p:txBody>
          <a:bodyPr/>
          <a:lstStyle>
            <a:lvl1pPr marL="0" indent="0">
              <a:buNone/>
              <a:defRPr/>
            </a:lvl1pPr>
          </a:lstStyle>
          <a:p>
            <a:endParaRPr lang="en-US"/>
          </a:p>
        </p:txBody>
      </p:sp>
      <p:sp>
        <p:nvSpPr>
          <p:cNvPr id="19" name="Picture Placeholder 16">
            <a:extLst>
              <a:ext uri="{FF2B5EF4-FFF2-40B4-BE49-F238E27FC236}">
                <a16:creationId xmlns:a16="http://schemas.microsoft.com/office/drawing/2014/main" id="{21C9DCFB-C0D0-4335-B529-F8357523342B}"/>
              </a:ext>
            </a:extLst>
          </p:cNvPr>
          <p:cNvSpPr>
            <a:spLocks noGrp="1"/>
          </p:cNvSpPr>
          <p:nvPr>
            <p:ph type="pic" sz="quarter" idx="12"/>
          </p:nvPr>
        </p:nvSpPr>
        <p:spPr>
          <a:xfrm>
            <a:off x="6095473" y="2098326"/>
            <a:ext cx="2726267" cy="2286000"/>
          </a:xfrm>
          <a:solidFill>
            <a:schemeClr val="bg1">
              <a:lumMod val="50000"/>
            </a:schemeClr>
          </a:solidFill>
        </p:spPr>
        <p:txBody>
          <a:bodyPr/>
          <a:lstStyle>
            <a:lvl1pPr marL="0" indent="0">
              <a:buNone/>
              <a:defRPr/>
            </a:lvl1pPr>
          </a:lstStyle>
          <a:p>
            <a:endParaRPr lang="en-US"/>
          </a:p>
        </p:txBody>
      </p:sp>
      <p:sp>
        <p:nvSpPr>
          <p:cNvPr id="20" name="Picture Placeholder 16">
            <a:extLst>
              <a:ext uri="{FF2B5EF4-FFF2-40B4-BE49-F238E27FC236}">
                <a16:creationId xmlns:a16="http://schemas.microsoft.com/office/drawing/2014/main" id="{84C385EB-A72B-4114-9176-1AAE3B82E2AD}"/>
              </a:ext>
            </a:extLst>
          </p:cNvPr>
          <p:cNvSpPr>
            <a:spLocks noGrp="1"/>
          </p:cNvSpPr>
          <p:nvPr>
            <p:ph type="pic" sz="quarter" idx="13"/>
          </p:nvPr>
        </p:nvSpPr>
        <p:spPr>
          <a:xfrm>
            <a:off x="8958416" y="2098326"/>
            <a:ext cx="2726267" cy="2286000"/>
          </a:xfrm>
          <a:solidFill>
            <a:schemeClr val="bg1">
              <a:lumMod val="50000"/>
            </a:schemeClr>
          </a:solidFill>
        </p:spPr>
        <p:txBody>
          <a:bodyPr/>
          <a:lstStyle>
            <a:lvl1pPr marL="0" indent="0">
              <a:buNone/>
              <a:defRPr/>
            </a:lvl1pPr>
          </a:lstStyle>
          <a:p>
            <a:endParaRPr lang="en-US"/>
          </a:p>
        </p:txBody>
      </p:sp>
      <p:sp>
        <p:nvSpPr>
          <p:cNvPr id="22" name="Text Placeholder 21">
            <a:extLst>
              <a:ext uri="{FF2B5EF4-FFF2-40B4-BE49-F238E27FC236}">
                <a16:creationId xmlns:a16="http://schemas.microsoft.com/office/drawing/2014/main" id="{04CCCF82-2C46-499D-BCEB-0FEAA2B3A6AA}"/>
              </a:ext>
            </a:extLst>
          </p:cNvPr>
          <p:cNvSpPr>
            <a:spLocks noGrp="1"/>
          </p:cNvSpPr>
          <p:nvPr>
            <p:ph type="body" sz="quarter" idx="14"/>
          </p:nvPr>
        </p:nvSpPr>
        <p:spPr>
          <a:xfrm>
            <a:off x="501651" y="4451910"/>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
        <p:nvSpPr>
          <p:cNvPr id="23" name="Text Placeholder 21">
            <a:extLst>
              <a:ext uri="{FF2B5EF4-FFF2-40B4-BE49-F238E27FC236}">
                <a16:creationId xmlns:a16="http://schemas.microsoft.com/office/drawing/2014/main" id="{55C62183-A05D-4D67-844F-38479C65A126}"/>
              </a:ext>
            </a:extLst>
          </p:cNvPr>
          <p:cNvSpPr>
            <a:spLocks noGrp="1"/>
          </p:cNvSpPr>
          <p:nvPr>
            <p:ph type="body" sz="quarter" idx="15"/>
          </p:nvPr>
        </p:nvSpPr>
        <p:spPr>
          <a:xfrm>
            <a:off x="3366938" y="4451910"/>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
        <p:nvSpPr>
          <p:cNvPr id="24" name="Text Placeholder 21">
            <a:extLst>
              <a:ext uri="{FF2B5EF4-FFF2-40B4-BE49-F238E27FC236}">
                <a16:creationId xmlns:a16="http://schemas.microsoft.com/office/drawing/2014/main" id="{A67EB4D8-D628-4C57-A620-E85B0C55C2F8}"/>
              </a:ext>
            </a:extLst>
          </p:cNvPr>
          <p:cNvSpPr>
            <a:spLocks noGrp="1"/>
          </p:cNvSpPr>
          <p:nvPr>
            <p:ph type="body" sz="quarter" idx="16"/>
          </p:nvPr>
        </p:nvSpPr>
        <p:spPr>
          <a:xfrm>
            <a:off x="6229882" y="4451910"/>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
        <p:nvSpPr>
          <p:cNvPr id="25" name="Text Placeholder 21">
            <a:extLst>
              <a:ext uri="{FF2B5EF4-FFF2-40B4-BE49-F238E27FC236}">
                <a16:creationId xmlns:a16="http://schemas.microsoft.com/office/drawing/2014/main" id="{BED96436-518E-447D-B033-E8577697C97F}"/>
              </a:ext>
            </a:extLst>
          </p:cNvPr>
          <p:cNvSpPr>
            <a:spLocks noGrp="1"/>
          </p:cNvSpPr>
          <p:nvPr>
            <p:ph type="body" sz="quarter" idx="17"/>
          </p:nvPr>
        </p:nvSpPr>
        <p:spPr>
          <a:xfrm>
            <a:off x="9092825" y="4442357"/>
            <a:ext cx="2457449" cy="509588"/>
          </a:xfrm>
        </p:spPr>
        <p:txBody>
          <a:bodyPr>
            <a:noAutofit/>
          </a:bodyPr>
          <a:lstStyle>
            <a:lvl1pPr marL="0" indent="0" algn="ctr">
              <a:buNone/>
              <a:defRPr sz="16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04398916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4" name="Teardrop 3">
            <a:extLst>
              <a:ext uri="{FF2B5EF4-FFF2-40B4-BE49-F238E27FC236}">
                <a16:creationId xmlns:a16="http://schemas.microsoft.com/office/drawing/2014/main" id="{2D0D6095-11D0-4D8B-A5ED-4135BF8BA863}"/>
              </a:ext>
            </a:extLst>
          </p:cNvPr>
          <p:cNvSpPr/>
          <p:nvPr userDrawn="1"/>
        </p:nvSpPr>
        <p:spPr>
          <a:xfrm>
            <a:off x="1993328" y="2357798"/>
            <a:ext cx="914400" cy="6858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mj-lt"/>
            </a:endParaRPr>
          </a:p>
        </p:txBody>
      </p:sp>
      <p:sp>
        <p:nvSpPr>
          <p:cNvPr id="6" name="Teardrop 5">
            <a:extLst>
              <a:ext uri="{FF2B5EF4-FFF2-40B4-BE49-F238E27FC236}">
                <a16:creationId xmlns:a16="http://schemas.microsoft.com/office/drawing/2014/main" id="{466068B4-7369-4A2D-BCBD-0852FB881A2C}"/>
              </a:ext>
            </a:extLst>
          </p:cNvPr>
          <p:cNvSpPr/>
          <p:nvPr userDrawn="1"/>
        </p:nvSpPr>
        <p:spPr>
          <a:xfrm>
            <a:off x="6217920" y="2357798"/>
            <a:ext cx="914400" cy="6858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8" name="Teardrop 7">
            <a:extLst>
              <a:ext uri="{FF2B5EF4-FFF2-40B4-BE49-F238E27FC236}">
                <a16:creationId xmlns:a16="http://schemas.microsoft.com/office/drawing/2014/main" id="{9698C2B4-9E25-4D0B-8FA2-74755CAAF237}"/>
              </a:ext>
            </a:extLst>
          </p:cNvPr>
          <p:cNvSpPr/>
          <p:nvPr userDrawn="1"/>
        </p:nvSpPr>
        <p:spPr>
          <a:xfrm>
            <a:off x="1993328" y="3436591"/>
            <a:ext cx="914400" cy="685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1" name="Teardrop 10">
            <a:extLst>
              <a:ext uri="{FF2B5EF4-FFF2-40B4-BE49-F238E27FC236}">
                <a16:creationId xmlns:a16="http://schemas.microsoft.com/office/drawing/2014/main" id="{D225517D-7EAB-4332-8C26-E28A2B53322F}"/>
              </a:ext>
            </a:extLst>
          </p:cNvPr>
          <p:cNvSpPr/>
          <p:nvPr userDrawn="1"/>
        </p:nvSpPr>
        <p:spPr>
          <a:xfrm>
            <a:off x="6217920" y="3436591"/>
            <a:ext cx="914400" cy="6858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3" name="Teardrop 12">
            <a:extLst>
              <a:ext uri="{FF2B5EF4-FFF2-40B4-BE49-F238E27FC236}">
                <a16:creationId xmlns:a16="http://schemas.microsoft.com/office/drawing/2014/main" id="{CD8609AA-8D9B-4956-88BF-0D178BC6FFBE}"/>
              </a:ext>
            </a:extLst>
          </p:cNvPr>
          <p:cNvSpPr/>
          <p:nvPr userDrawn="1"/>
        </p:nvSpPr>
        <p:spPr>
          <a:xfrm>
            <a:off x="1993328" y="4515383"/>
            <a:ext cx="914400" cy="6858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5" name="Teardrop 14">
            <a:extLst>
              <a:ext uri="{FF2B5EF4-FFF2-40B4-BE49-F238E27FC236}">
                <a16:creationId xmlns:a16="http://schemas.microsoft.com/office/drawing/2014/main" id="{E9BAC08D-8BE3-494A-819B-602991A07FD6}"/>
              </a:ext>
            </a:extLst>
          </p:cNvPr>
          <p:cNvSpPr/>
          <p:nvPr userDrawn="1"/>
        </p:nvSpPr>
        <p:spPr>
          <a:xfrm>
            <a:off x="6217920" y="4515383"/>
            <a:ext cx="914400" cy="6858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sp>
        <p:nvSpPr>
          <p:cNvPr id="17" name="Text Placeholder 16">
            <a:extLst>
              <a:ext uri="{FF2B5EF4-FFF2-40B4-BE49-F238E27FC236}">
                <a16:creationId xmlns:a16="http://schemas.microsoft.com/office/drawing/2014/main" id="{5B81DCAF-010D-45E7-8899-537B2D12A218}"/>
              </a:ext>
            </a:extLst>
          </p:cNvPr>
          <p:cNvSpPr>
            <a:spLocks noGrp="1"/>
          </p:cNvSpPr>
          <p:nvPr>
            <p:ph type="body" sz="quarter" idx="10"/>
          </p:nvPr>
        </p:nvSpPr>
        <p:spPr>
          <a:xfrm>
            <a:off x="3028952" y="2300289"/>
            <a:ext cx="3067049" cy="308441"/>
          </a:xfrm>
        </p:spPr>
        <p:txBody>
          <a:bodyPr>
            <a:noAutofit/>
          </a:bodyPr>
          <a:lstStyle>
            <a:lvl1pPr marL="0" indent="0">
              <a:buNone/>
              <a:defRPr sz="1600" b="1">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19" name="Text Placeholder 18">
            <a:extLst>
              <a:ext uri="{FF2B5EF4-FFF2-40B4-BE49-F238E27FC236}">
                <a16:creationId xmlns:a16="http://schemas.microsoft.com/office/drawing/2014/main" id="{30FEC88E-164B-408D-B0A9-D956BC84F6A7}"/>
              </a:ext>
            </a:extLst>
          </p:cNvPr>
          <p:cNvSpPr>
            <a:spLocks noGrp="1"/>
          </p:cNvSpPr>
          <p:nvPr>
            <p:ph type="body" sz="quarter" idx="11"/>
          </p:nvPr>
        </p:nvSpPr>
        <p:spPr>
          <a:xfrm>
            <a:off x="3028952" y="2608264"/>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0" name="Text Placeholder 16">
            <a:extLst>
              <a:ext uri="{FF2B5EF4-FFF2-40B4-BE49-F238E27FC236}">
                <a16:creationId xmlns:a16="http://schemas.microsoft.com/office/drawing/2014/main" id="{A7561F5A-352C-422E-AB74-4E8449A1F3FA}"/>
              </a:ext>
            </a:extLst>
          </p:cNvPr>
          <p:cNvSpPr>
            <a:spLocks noGrp="1"/>
          </p:cNvSpPr>
          <p:nvPr>
            <p:ph type="body" sz="quarter" idx="12"/>
          </p:nvPr>
        </p:nvSpPr>
        <p:spPr>
          <a:xfrm>
            <a:off x="3028952" y="3432277"/>
            <a:ext cx="3067049" cy="308441"/>
          </a:xfrm>
        </p:spPr>
        <p:txBody>
          <a:bodyPr>
            <a:noAutofit/>
          </a:bodyPr>
          <a:lstStyle>
            <a:lvl1pPr marL="0" indent="0">
              <a:buNone/>
              <a:defRPr sz="1600" b="1">
                <a:solidFill>
                  <a:schemeClr val="accent2"/>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1" name="Text Placeholder 18">
            <a:extLst>
              <a:ext uri="{FF2B5EF4-FFF2-40B4-BE49-F238E27FC236}">
                <a16:creationId xmlns:a16="http://schemas.microsoft.com/office/drawing/2014/main" id="{E1F695C1-4192-4447-BDC0-C16A6219BBC0}"/>
              </a:ext>
            </a:extLst>
          </p:cNvPr>
          <p:cNvSpPr>
            <a:spLocks noGrp="1"/>
          </p:cNvSpPr>
          <p:nvPr>
            <p:ph type="body" sz="quarter" idx="13"/>
          </p:nvPr>
        </p:nvSpPr>
        <p:spPr>
          <a:xfrm>
            <a:off x="3028952" y="3740252"/>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2" name="Text Placeholder 16">
            <a:extLst>
              <a:ext uri="{FF2B5EF4-FFF2-40B4-BE49-F238E27FC236}">
                <a16:creationId xmlns:a16="http://schemas.microsoft.com/office/drawing/2014/main" id="{AAA8036C-6105-4CB0-96E9-A1F37C39FE79}"/>
              </a:ext>
            </a:extLst>
          </p:cNvPr>
          <p:cNvSpPr>
            <a:spLocks noGrp="1"/>
          </p:cNvSpPr>
          <p:nvPr>
            <p:ph type="body" sz="quarter" idx="14"/>
          </p:nvPr>
        </p:nvSpPr>
        <p:spPr>
          <a:xfrm>
            <a:off x="3028952" y="4516326"/>
            <a:ext cx="3067049" cy="308441"/>
          </a:xfrm>
        </p:spPr>
        <p:txBody>
          <a:bodyPr>
            <a:noAutofit/>
          </a:bodyPr>
          <a:lstStyle>
            <a:lvl1pPr marL="0" indent="0">
              <a:buNone/>
              <a:defRPr sz="1600" b="1">
                <a:solidFill>
                  <a:schemeClr val="accent3"/>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3" name="Text Placeholder 18">
            <a:extLst>
              <a:ext uri="{FF2B5EF4-FFF2-40B4-BE49-F238E27FC236}">
                <a16:creationId xmlns:a16="http://schemas.microsoft.com/office/drawing/2014/main" id="{A1AC7978-B1B9-47A2-BF36-C28DD7D81A96}"/>
              </a:ext>
            </a:extLst>
          </p:cNvPr>
          <p:cNvSpPr>
            <a:spLocks noGrp="1"/>
          </p:cNvSpPr>
          <p:nvPr>
            <p:ph type="body" sz="quarter" idx="15"/>
          </p:nvPr>
        </p:nvSpPr>
        <p:spPr>
          <a:xfrm>
            <a:off x="3028952" y="4824301"/>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4" name="Text Placeholder 16">
            <a:extLst>
              <a:ext uri="{FF2B5EF4-FFF2-40B4-BE49-F238E27FC236}">
                <a16:creationId xmlns:a16="http://schemas.microsoft.com/office/drawing/2014/main" id="{D7F5EE7A-2D7C-4CC6-8AC3-543D24DD706F}"/>
              </a:ext>
            </a:extLst>
          </p:cNvPr>
          <p:cNvSpPr>
            <a:spLocks noGrp="1"/>
          </p:cNvSpPr>
          <p:nvPr>
            <p:ph type="body" sz="quarter" idx="16"/>
          </p:nvPr>
        </p:nvSpPr>
        <p:spPr>
          <a:xfrm>
            <a:off x="7254241" y="2300289"/>
            <a:ext cx="3067049" cy="308441"/>
          </a:xfrm>
        </p:spPr>
        <p:txBody>
          <a:bodyPr>
            <a:noAutofit/>
          </a:bodyPr>
          <a:lstStyle>
            <a:lvl1pPr marL="0" indent="0">
              <a:buNone/>
              <a:defRPr sz="1600" b="1">
                <a:solidFill>
                  <a:schemeClr val="accent4"/>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5" name="Text Placeholder 18">
            <a:extLst>
              <a:ext uri="{FF2B5EF4-FFF2-40B4-BE49-F238E27FC236}">
                <a16:creationId xmlns:a16="http://schemas.microsoft.com/office/drawing/2014/main" id="{B3CD42A4-8C80-453E-8138-09C167FA221F}"/>
              </a:ext>
            </a:extLst>
          </p:cNvPr>
          <p:cNvSpPr>
            <a:spLocks noGrp="1"/>
          </p:cNvSpPr>
          <p:nvPr>
            <p:ph type="body" sz="quarter" idx="17"/>
          </p:nvPr>
        </p:nvSpPr>
        <p:spPr>
          <a:xfrm>
            <a:off x="7254241" y="2608264"/>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6" name="Text Placeholder 16">
            <a:extLst>
              <a:ext uri="{FF2B5EF4-FFF2-40B4-BE49-F238E27FC236}">
                <a16:creationId xmlns:a16="http://schemas.microsoft.com/office/drawing/2014/main" id="{03350350-BF90-4609-A717-D7F5868FA8EE}"/>
              </a:ext>
            </a:extLst>
          </p:cNvPr>
          <p:cNvSpPr>
            <a:spLocks noGrp="1"/>
          </p:cNvSpPr>
          <p:nvPr>
            <p:ph type="body" sz="quarter" idx="18"/>
          </p:nvPr>
        </p:nvSpPr>
        <p:spPr>
          <a:xfrm>
            <a:off x="7254241" y="3430104"/>
            <a:ext cx="3067049" cy="308441"/>
          </a:xfrm>
        </p:spPr>
        <p:txBody>
          <a:bodyPr>
            <a:noAutofit/>
          </a:bodyPr>
          <a:lstStyle>
            <a:lvl1pPr marL="0" indent="0">
              <a:buNone/>
              <a:defRPr sz="1600" b="1">
                <a:solidFill>
                  <a:schemeClr val="accent5"/>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7" name="Text Placeholder 18">
            <a:extLst>
              <a:ext uri="{FF2B5EF4-FFF2-40B4-BE49-F238E27FC236}">
                <a16:creationId xmlns:a16="http://schemas.microsoft.com/office/drawing/2014/main" id="{A50C8B0B-4101-43A6-B859-BA388785F727}"/>
              </a:ext>
            </a:extLst>
          </p:cNvPr>
          <p:cNvSpPr>
            <a:spLocks noGrp="1"/>
          </p:cNvSpPr>
          <p:nvPr>
            <p:ph type="body" sz="quarter" idx="19"/>
          </p:nvPr>
        </p:nvSpPr>
        <p:spPr>
          <a:xfrm>
            <a:off x="7254241" y="3738079"/>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28" name="Text Placeholder 16">
            <a:extLst>
              <a:ext uri="{FF2B5EF4-FFF2-40B4-BE49-F238E27FC236}">
                <a16:creationId xmlns:a16="http://schemas.microsoft.com/office/drawing/2014/main" id="{FD5AE5B8-BC41-4870-8227-74FAA8EDE056}"/>
              </a:ext>
            </a:extLst>
          </p:cNvPr>
          <p:cNvSpPr>
            <a:spLocks noGrp="1"/>
          </p:cNvSpPr>
          <p:nvPr>
            <p:ph type="body" sz="quarter" idx="20"/>
          </p:nvPr>
        </p:nvSpPr>
        <p:spPr>
          <a:xfrm>
            <a:off x="7254241" y="4516326"/>
            <a:ext cx="3067049" cy="308441"/>
          </a:xfrm>
        </p:spPr>
        <p:txBody>
          <a:bodyPr>
            <a:noAutofit/>
          </a:bodyPr>
          <a:lstStyle>
            <a:lvl1pPr marL="0" indent="0">
              <a:buNone/>
              <a:defRPr sz="1600" b="1">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9" name="Text Placeholder 18">
            <a:extLst>
              <a:ext uri="{FF2B5EF4-FFF2-40B4-BE49-F238E27FC236}">
                <a16:creationId xmlns:a16="http://schemas.microsoft.com/office/drawing/2014/main" id="{8C81ABD4-6066-453C-9493-AE035F483095}"/>
              </a:ext>
            </a:extLst>
          </p:cNvPr>
          <p:cNvSpPr>
            <a:spLocks noGrp="1"/>
          </p:cNvSpPr>
          <p:nvPr>
            <p:ph type="body" sz="quarter" idx="21"/>
          </p:nvPr>
        </p:nvSpPr>
        <p:spPr>
          <a:xfrm>
            <a:off x="7254241" y="4824301"/>
            <a:ext cx="30670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56227400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ervices Highlight_1">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114282810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ervices Highlight_2">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2"/>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3753028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ervices Highlight_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3"/>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33921368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rvices Highlight_4">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4"/>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98505336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ervices Highlight_5">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5"/>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31968804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ervices Highlight_6">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Rectangle 29">
            <a:extLst>
              <a:ext uri="{FF2B5EF4-FFF2-40B4-BE49-F238E27FC236}">
                <a16:creationId xmlns:a16="http://schemas.microsoft.com/office/drawing/2014/main" id="{B9FF5942-854C-486C-9268-135EABF5904B}"/>
              </a:ext>
            </a:extLst>
          </p:cNvPr>
          <p:cNvSpPr/>
          <p:nvPr userDrawn="1"/>
        </p:nvSpPr>
        <p:spPr>
          <a:xfrm>
            <a:off x="1816100" y="2302434"/>
            <a:ext cx="3470589" cy="260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1" name="Teardrop 30">
            <a:extLst>
              <a:ext uri="{FF2B5EF4-FFF2-40B4-BE49-F238E27FC236}">
                <a16:creationId xmlns:a16="http://schemas.microsoft.com/office/drawing/2014/main" id="{4E270CEE-6067-4043-94DE-037D526C8B42}"/>
              </a:ext>
            </a:extLst>
          </p:cNvPr>
          <p:cNvSpPr/>
          <p:nvPr userDrawn="1"/>
        </p:nvSpPr>
        <p:spPr>
          <a:xfrm>
            <a:off x="5866828" y="2297029"/>
            <a:ext cx="914400" cy="6858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dirty="0">
              <a:solidFill>
                <a:prstClr val="white"/>
              </a:solidFill>
            </a:endParaRPr>
          </a:p>
        </p:txBody>
      </p:sp>
      <p:cxnSp>
        <p:nvCxnSpPr>
          <p:cNvPr id="33" name="Straight Connector 32">
            <a:extLst>
              <a:ext uri="{FF2B5EF4-FFF2-40B4-BE49-F238E27FC236}">
                <a16:creationId xmlns:a16="http://schemas.microsoft.com/office/drawing/2014/main" id="{CDF3ECFF-EC18-4CA7-B13F-76A82D4E4028}"/>
              </a:ext>
            </a:extLst>
          </p:cNvPr>
          <p:cNvCxnSpPr/>
          <p:nvPr userDrawn="1"/>
        </p:nvCxnSpPr>
        <p:spPr>
          <a:xfrm>
            <a:off x="5866828" y="3362325"/>
            <a:ext cx="5093272"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AE46176C-6B44-46A8-9EA5-448D9016F1BB}"/>
              </a:ext>
            </a:extLst>
          </p:cNvPr>
          <p:cNvSpPr/>
          <p:nvPr userDrawn="1"/>
        </p:nvSpPr>
        <p:spPr>
          <a:xfrm rot="16200000">
            <a:off x="5712889" y="3616458"/>
            <a:ext cx="178689" cy="205391"/>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7" name="Isosceles Triangle 36">
            <a:extLst>
              <a:ext uri="{FF2B5EF4-FFF2-40B4-BE49-F238E27FC236}">
                <a16:creationId xmlns:a16="http://schemas.microsoft.com/office/drawing/2014/main" id="{4E40DCD0-3D62-47D5-B15D-E10BFFDD602F}"/>
              </a:ext>
            </a:extLst>
          </p:cNvPr>
          <p:cNvSpPr/>
          <p:nvPr userDrawn="1"/>
        </p:nvSpPr>
        <p:spPr>
          <a:xfrm rot="16200000">
            <a:off x="5712889" y="4039439"/>
            <a:ext cx="178689" cy="205391"/>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9" name="Isosceles Triangle 38">
            <a:extLst>
              <a:ext uri="{FF2B5EF4-FFF2-40B4-BE49-F238E27FC236}">
                <a16:creationId xmlns:a16="http://schemas.microsoft.com/office/drawing/2014/main" id="{382E7075-8670-42B9-B46A-CD5C1FA2FC08}"/>
              </a:ext>
            </a:extLst>
          </p:cNvPr>
          <p:cNvSpPr/>
          <p:nvPr userDrawn="1"/>
        </p:nvSpPr>
        <p:spPr>
          <a:xfrm rot="16200000">
            <a:off x="5712889" y="4462422"/>
            <a:ext cx="178689" cy="205391"/>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5" name="Picture Placeholder 4">
            <a:extLst>
              <a:ext uri="{FF2B5EF4-FFF2-40B4-BE49-F238E27FC236}">
                <a16:creationId xmlns:a16="http://schemas.microsoft.com/office/drawing/2014/main" id="{D0031B3E-B08E-47D8-9D08-8FCFE1D9B687}"/>
              </a:ext>
            </a:extLst>
          </p:cNvPr>
          <p:cNvSpPr>
            <a:spLocks noGrp="1"/>
          </p:cNvSpPr>
          <p:nvPr>
            <p:ph type="pic" sz="quarter" idx="10"/>
          </p:nvPr>
        </p:nvSpPr>
        <p:spPr>
          <a:xfrm>
            <a:off x="1811868" y="2297114"/>
            <a:ext cx="3494617" cy="2611437"/>
          </a:xfrm>
          <a:solidFill>
            <a:schemeClr val="bg1">
              <a:lumMod val="50000"/>
            </a:schemeClr>
          </a:solidFill>
        </p:spPr>
        <p:txBody>
          <a:bodyPr/>
          <a:lstStyle>
            <a:lvl1pPr marL="0" indent="0">
              <a:buNone/>
              <a:defRPr/>
            </a:lvl1pPr>
          </a:lstStyle>
          <a:p>
            <a:endParaRPr lang="en-US" dirty="0"/>
          </a:p>
        </p:txBody>
      </p:sp>
      <p:sp>
        <p:nvSpPr>
          <p:cNvPr id="40" name="Text Placeholder 16">
            <a:extLst>
              <a:ext uri="{FF2B5EF4-FFF2-40B4-BE49-F238E27FC236}">
                <a16:creationId xmlns:a16="http://schemas.microsoft.com/office/drawing/2014/main" id="{25DD26BF-2F20-4932-99CD-5C171D414227}"/>
              </a:ext>
            </a:extLst>
          </p:cNvPr>
          <p:cNvSpPr>
            <a:spLocks noGrp="1"/>
          </p:cNvSpPr>
          <p:nvPr>
            <p:ph type="body" sz="quarter" idx="11"/>
          </p:nvPr>
        </p:nvSpPr>
        <p:spPr>
          <a:xfrm>
            <a:off x="6991351" y="2297030"/>
            <a:ext cx="3968749" cy="307975"/>
          </a:xfrm>
        </p:spPr>
        <p:txBody>
          <a:bodyPr>
            <a:noAutofit/>
          </a:bodyPr>
          <a:lstStyle>
            <a:lvl1pPr marL="0" indent="0">
              <a:buNone/>
              <a:defRPr sz="1600" b="1">
                <a:solidFill>
                  <a:schemeClr val="accent6"/>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41" name="Text Placeholder 18">
            <a:extLst>
              <a:ext uri="{FF2B5EF4-FFF2-40B4-BE49-F238E27FC236}">
                <a16:creationId xmlns:a16="http://schemas.microsoft.com/office/drawing/2014/main" id="{90B57811-BFAD-4883-B05C-8C8D8EA490F4}"/>
              </a:ext>
            </a:extLst>
          </p:cNvPr>
          <p:cNvSpPr>
            <a:spLocks noGrp="1"/>
          </p:cNvSpPr>
          <p:nvPr>
            <p:ph type="body" sz="quarter" idx="12"/>
          </p:nvPr>
        </p:nvSpPr>
        <p:spPr>
          <a:xfrm>
            <a:off x="6991351" y="2605005"/>
            <a:ext cx="3968749" cy="434975"/>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3" name="Text Placeholder 18">
            <a:extLst>
              <a:ext uri="{FF2B5EF4-FFF2-40B4-BE49-F238E27FC236}">
                <a16:creationId xmlns:a16="http://schemas.microsoft.com/office/drawing/2014/main" id="{B4D8DA5E-BEEF-4235-AA3F-673B21FC3883}"/>
              </a:ext>
            </a:extLst>
          </p:cNvPr>
          <p:cNvSpPr>
            <a:spLocks noGrp="1"/>
          </p:cNvSpPr>
          <p:nvPr>
            <p:ph type="body" sz="quarter" idx="14"/>
          </p:nvPr>
        </p:nvSpPr>
        <p:spPr>
          <a:xfrm>
            <a:off x="6190404" y="4028979"/>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4" name="Text Placeholder 18">
            <a:extLst>
              <a:ext uri="{FF2B5EF4-FFF2-40B4-BE49-F238E27FC236}">
                <a16:creationId xmlns:a16="http://schemas.microsoft.com/office/drawing/2014/main" id="{B5A65B28-AE04-49FA-AFAB-03AACD6DB1FA}"/>
              </a:ext>
            </a:extLst>
          </p:cNvPr>
          <p:cNvSpPr>
            <a:spLocks noGrp="1"/>
          </p:cNvSpPr>
          <p:nvPr>
            <p:ph type="body" sz="quarter" idx="15"/>
          </p:nvPr>
        </p:nvSpPr>
        <p:spPr>
          <a:xfrm>
            <a:off x="6190404" y="4459472"/>
            <a:ext cx="4769697" cy="29671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
        <p:nvSpPr>
          <p:cNvPr id="45" name="Text Placeholder 18">
            <a:extLst>
              <a:ext uri="{FF2B5EF4-FFF2-40B4-BE49-F238E27FC236}">
                <a16:creationId xmlns:a16="http://schemas.microsoft.com/office/drawing/2014/main" id="{752DEBFC-DD79-43CF-9CD1-5B6A0A53E82A}"/>
              </a:ext>
            </a:extLst>
          </p:cNvPr>
          <p:cNvSpPr>
            <a:spLocks noGrp="1"/>
          </p:cNvSpPr>
          <p:nvPr>
            <p:ph type="body" sz="quarter" idx="16"/>
          </p:nvPr>
        </p:nvSpPr>
        <p:spPr>
          <a:xfrm>
            <a:off x="6190404" y="3598487"/>
            <a:ext cx="4769697" cy="327868"/>
          </a:xfrm>
        </p:spPr>
        <p:txBody>
          <a:bodyPr>
            <a:noAutofit/>
          </a:bodyPr>
          <a:lstStyle>
            <a:lvl1pPr marL="0" indent="0">
              <a:buNone/>
              <a:defRPr sz="1400">
                <a:solidFill>
                  <a:schemeClr val="tx1"/>
                </a:solidFill>
              </a:defRPr>
            </a:lvl1pPr>
            <a:lvl2pPr marL="342900" indent="0">
              <a:buNone/>
              <a:defRPr sz="1100">
                <a:solidFill>
                  <a:schemeClr val="tx1"/>
                </a:solidFill>
              </a:defRPr>
            </a:lvl2pPr>
            <a:lvl3pPr marL="685800" indent="0">
              <a:buNone/>
              <a:defRPr sz="1100">
                <a:solidFill>
                  <a:schemeClr val="tx1"/>
                </a:solidFill>
              </a:defRPr>
            </a:lvl3pPr>
            <a:lvl4pPr marL="1028700" indent="0">
              <a:buNone/>
              <a:defRPr sz="1100">
                <a:solidFill>
                  <a:schemeClr val="tx1"/>
                </a:solidFill>
              </a:defRPr>
            </a:lvl4pPr>
            <a:lvl5pPr marL="1371600" indent="0">
              <a:buNone/>
              <a:defRPr sz="11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99580645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29A3-3920-44E6-90B6-1A8DFE22D077}"/>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3771ED2F-6EEF-4F79-805D-71C3646CA207}"/>
              </a:ext>
            </a:extLst>
          </p:cNvPr>
          <p:cNvCxnSpPr/>
          <p:nvPr userDrawn="1"/>
        </p:nvCxnSpPr>
        <p:spPr>
          <a:xfrm>
            <a:off x="2057895" y="5004515"/>
            <a:ext cx="1461836" cy="0"/>
          </a:xfrm>
          <a:prstGeom prst="line">
            <a:avLst/>
          </a:prstGeom>
          <a:ln w="6350">
            <a:solidFill>
              <a:schemeClr val="tx1">
                <a:alpha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96CDCC-587A-4EDA-A2A4-5FB6EBD978F2}"/>
              </a:ext>
            </a:extLst>
          </p:cNvPr>
          <p:cNvCxnSpPr/>
          <p:nvPr userDrawn="1"/>
        </p:nvCxnSpPr>
        <p:spPr>
          <a:xfrm>
            <a:off x="5217177" y="5004515"/>
            <a:ext cx="1461836" cy="0"/>
          </a:xfrm>
          <a:prstGeom prst="line">
            <a:avLst/>
          </a:prstGeom>
          <a:ln w="6350">
            <a:solidFill>
              <a:schemeClr val="tx1">
                <a:alpha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032D99-60F2-442F-86B5-C9514D95E461}"/>
              </a:ext>
            </a:extLst>
          </p:cNvPr>
          <p:cNvCxnSpPr/>
          <p:nvPr userDrawn="1"/>
        </p:nvCxnSpPr>
        <p:spPr>
          <a:xfrm>
            <a:off x="8641362" y="5004515"/>
            <a:ext cx="1461836" cy="0"/>
          </a:xfrm>
          <a:prstGeom prst="line">
            <a:avLst/>
          </a:prstGeom>
          <a:ln w="6350">
            <a:solidFill>
              <a:schemeClr val="tx1">
                <a:alpha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AB9C936-8715-46D0-971F-CA8D10EBA214}"/>
              </a:ext>
            </a:extLst>
          </p:cNvPr>
          <p:cNvSpPr>
            <a:spLocks noGrp="1"/>
          </p:cNvSpPr>
          <p:nvPr>
            <p:ph type="body" sz="quarter" idx="10"/>
          </p:nvPr>
        </p:nvSpPr>
        <p:spPr>
          <a:xfrm>
            <a:off x="1185014" y="4637134"/>
            <a:ext cx="3207071" cy="301906"/>
          </a:xfrm>
        </p:spPr>
        <p:txBody>
          <a:bodyPr>
            <a:noAutofit/>
          </a:bodyPr>
          <a:lstStyle>
            <a:lvl1pPr marL="0" indent="0" algn="ctr">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17" name="Text Placeholder 15">
            <a:extLst>
              <a:ext uri="{FF2B5EF4-FFF2-40B4-BE49-F238E27FC236}">
                <a16:creationId xmlns:a16="http://schemas.microsoft.com/office/drawing/2014/main" id="{D020E67B-1831-4A2B-A70C-201D68AF7D71}"/>
              </a:ext>
            </a:extLst>
          </p:cNvPr>
          <p:cNvSpPr>
            <a:spLocks noGrp="1"/>
          </p:cNvSpPr>
          <p:nvPr>
            <p:ph type="body" sz="quarter" idx="11"/>
          </p:nvPr>
        </p:nvSpPr>
        <p:spPr>
          <a:xfrm>
            <a:off x="4499715" y="4637133"/>
            <a:ext cx="3207600" cy="301906"/>
          </a:xfrm>
        </p:spPr>
        <p:txBody>
          <a:bodyPr>
            <a:noAutofit/>
          </a:bodyPr>
          <a:lstStyle>
            <a:lvl1pPr marL="0" indent="0" algn="ctr">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18" name="Text Placeholder 15">
            <a:extLst>
              <a:ext uri="{FF2B5EF4-FFF2-40B4-BE49-F238E27FC236}">
                <a16:creationId xmlns:a16="http://schemas.microsoft.com/office/drawing/2014/main" id="{36BCA36B-9F5F-4D43-825E-A71A28D9EB18}"/>
              </a:ext>
            </a:extLst>
          </p:cNvPr>
          <p:cNvSpPr>
            <a:spLocks noGrp="1"/>
          </p:cNvSpPr>
          <p:nvPr>
            <p:ph type="body" sz="quarter" idx="12"/>
          </p:nvPr>
        </p:nvSpPr>
        <p:spPr>
          <a:xfrm>
            <a:off x="7801715" y="4637133"/>
            <a:ext cx="3207600" cy="301906"/>
          </a:xfrm>
        </p:spPr>
        <p:txBody>
          <a:bodyPr>
            <a:noAutofit/>
          </a:bodyPr>
          <a:lstStyle>
            <a:lvl1pPr marL="0" indent="0" algn="ctr">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Edit Master text</a:t>
            </a:r>
          </a:p>
        </p:txBody>
      </p:sp>
      <p:sp>
        <p:nvSpPr>
          <p:cNvPr id="20" name="Text Placeholder 19">
            <a:extLst>
              <a:ext uri="{FF2B5EF4-FFF2-40B4-BE49-F238E27FC236}">
                <a16:creationId xmlns:a16="http://schemas.microsoft.com/office/drawing/2014/main" id="{96B8DD44-7814-4799-9273-DE18182DCB9D}"/>
              </a:ext>
            </a:extLst>
          </p:cNvPr>
          <p:cNvSpPr>
            <a:spLocks noGrp="1"/>
          </p:cNvSpPr>
          <p:nvPr>
            <p:ph type="body" sz="quarter" idx="13"/>
          </p:nvPr>
        </p:nvSpPr>
        <p:spPr>
          <a:xfrm>
            <a:off x="1185334" y="5086350"/>
            <a:ext cx="3206751" cy="693738"/>
          </a:xfrm>
        </p:spPr>
        <p:txBody>
          <a:bodyPr>
            <a:noAutofit/>
          </a:bodyPr>
          <a:lstStyle>
            <a:lvl1pPr marL="0" indent="0" algn="ctr">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Edit Master text styles</a:t>
            </a:r>
          </a:p>
        </p:txBody>
      </p:sp>
      <p:sp>
        <p:nvSpPr>
          <p:cNvPr id="21" name="Text Placeholder 19">
            <a:extLst>
              <a:ext uri="{FF2B5EF4-FFF2-40B4-BE49-F238E27FC236}">
                <a16:creationId xmlns:a16="http://schemas.microsoft.com/office/drawing/2014/main" id="{E489ECAE-D6AC-4B5C-BA1B-278916FBDFBC}"/>
              </a:ext>
            </a:extLst>
          </p:cNvPr>
          <p:cNvSpPr>
            <a:spLocks noGrp="1"/>
          </p:cNvSpPr>
          <p:nvPr>
            <p:ph type="body" sz="quarter" idx="14"/>
          </p:nvPr>
        </p:nvSpPr>
        <p:spPr>
          <a:xfrm>
            <a:off x="4499717" y="5086350"/>
            <a:ext cx="3207599" cy="693738"/>
          </a:xfrm>
        </p:spPr>
        <p:txBody>
          <a:bodyPr>
            <a:noAutofit/>
          </a:bodyPr>
          <a:lstStyle>
            <a:lvl1pPr marL="0" indent="0" algn="ctr">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Edit Master text styles</a:t>
            </a:r>
          </a:p>
        </p:txBody>
      </p:sp>
      <p:sp>
        <p:nvSpPr>
          <p:cNvPr id="22" name="Text Placeholder 19">
            <a:extLst>
              <a:ext uri="{FF2B5EF4-FFF2-40B4-BE49-F238E27FC236}">
                <a16:creationId xmlns:a16="http://schemas.microsoft.com/office/drawing/2014/main" id="{4774B119-C251-48E5-AF97-7EE8378763EF}"/>
              </a:ext>
            </a:extLst>
          </p:cNvPr>
          <p:cNvSpPr>
            <a:spLocks noGrp="1"/>
          </p:cNvSpPr>
          <p:nvPr>
            <p:ph type="body" sz="quarter" idx="15"/>
          </p:nvPr>
        </p:nvSpPr>
        <p:spPr>
          <a:xfrm>
            <a:off x="7801715" y="5086350"/>
            <a:ext cx="3207600" cy="693738"/>
          </a:xfrm>
        </p:spPr>
        <p:txBody>
          <a:bodyPr>
            <a:noAutofit/>
          </a:bodyPr>
          <a:lstStyle>
            <a:lvl1pPr marL="0" indent="0" algn="ctr">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Edit Master text styles</a:t>
            </a:r>
          </a:p>
        </p:txBody>
      </p:sp>
      <p:sp>
        <p:nvSpPr>
          <p:cNvPr id="23" name="Subtitle 2">
            <a:extLst>
              <a:ext uri="{FF2B5EF4-FFF2-40B4-BE49-F238E27FC236}">
                <a16:creationId xmlns:a16="http://schemas.microsoft.com/office/drawing/2014/main" id="{2A3835E5-6E6F-433D-9E3E-123C68F422F1}"/>
              </a:ext>
            </a:extLst>
          </p:cNvPr>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25" name="Picture Placeholder 24">
            <a:extLst>
              <a:ext uri="{FF2B5EF4-FFF2-40B4-BE49-F238E27FC236}">
                <a16:creationId xmlns:a16="http://schemas.microsoft.com/office/drawing/2014/main" id="{68288F94-B27C-4C81-B71F-B5457F323090}"/>
              </a:ext>
            </a:extLst>
          </p:cNvPr>
          <p:cNvSpPr>
            <a:spLocks noGrp="1"/>
          </p:cNvSpPr>
          <p:nvPr>
            <p:ph type="pic" sz="quarter" idx="16"/>
          </p:nvPr>
        </p:nvSpPr>
        <p:spPr>
          <a:xfrm>
            <a:off x="1185013" y="2078220"/>
            <a:ext cx="3208867" cy="2406650"/>
          </a:xfrm>
          <a:solidFill>
            <a:schemeClr val="bg1">
              <a:lumMod val="50000"/>
            </a:schemeClr>
          </a:solidFill>
        </p:spPr>
        <p:txBody>
          <a:bodyPr/>
          <a:lstStyle/>
          <a:p>
            <a:endParaRPr lang="en-US"/>
          </a:p>
        </p:txBody>
      </p:sp>
      <p:sp>
        <p:nvSpPr>
          <p:cNvPr id="26" name="Picture Placeholder 24">
            <a:extLst>
              <a:ext uri="{FF2B5EF4-FFF2-40B4-BE49-F238E27FC236}">
                <a16:creationId xmlns:a16="http://schemas.microsoft.com/office/drawing/2014/main" id="{616609DD-BB85-4F5D-9408-5681A903A070}"/>
              </a:ext>
            </a:extLst>
          </p:cNvPr>
          <p:cNvSpPr>
            <a:spLocks noGrp="1"/>
          </p:cNvSpPr>
          <p:nvPr>
            <p:ph type="pic" sz="quarter" idx="17"/>
          </p:nvPr>
        </p:nvSpPr>
        <p:spPr>
          <a:xfrm>
            <a:off x="4499715" y="2078220"/>
            <a:ext cx="3208867" cy="2406650"/>
          </a:xfrm>
          <a:solidFill>
            <a:schemeClr val="bg1">
              <a:lumMod val="50000"/>
            </a:schemeClr>
          </a:solidFill>
        </p:spPr>
        <p:txBody>
          <a:bodyPr/>
          <a:lstStyle/>
          <a:p>
            <a:endParaRPr lang="en-US"/>
          </a:p>
        </p:txBody>
      </p:sp>
      <p:sp>
        <p:nvSpPr>
          <p:cNvPr id="27" name="Picture Placeholder 24">
            <a:extLst>
              <a:ext uri="{FF2B5EF4-FFF2-40B4-BE49-F238E27FC236}">
                <a16:creationId xmlns:a16="http://schemas.microsoft.com/office/drawing/2014/main" id="{A281B67C-3163-433E-9326-7FB451699C27}"/>
              </a:ext>
            </a:extLst>
          </p:cNvPr>
          <p:cNvSpPr>
            <a:spLocks noGrp="1"/>
          </p:cNvSpPr>
          <p:nvPr>
            <p:ph type="pic" sz="quarter" idx="18"/>
          </p:nvPr>
        </p:nvSpPr>
        <p:spPr>
          <a:xfrm>
            <a:off x="7814416" y="2084527"/>
            <a:ext cx="3208867" cy="2406650"/>
          </a:xfrm>
          <a:solidFill>
            <a:schemeClr val="bg1">
              <a:lumMod val="50000"/>
            </a:schemeClr>
          </a:solidFill>
        </p:spPr>
        <p:txBody>
          <a:bodyPr/>
          <a:lstStyle/>
          <a:p>
            <a:endParaRPr lang="en-US"/>
          </a:p>
        </p:txBody>
      </p:sp>
    </p:spTree>
    <p:extLst>
      <p:ext uri="{BB962C8B-B14F-4D97-AF65-F5344CB8AC3E}">
        <p14:creationId xmlns:p14="http://schemas.microsoft.com/office/powerpoint/2010/main" val="3413505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6564851" y="1975460"/>
            <a:ext cx="4842933" cy="3711575"/>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838200" y="1974851"/>
            <a:ext cx="5257800" cy="3711575"/>
          </a:xfrm>
        </p:spPr>
        <p:txBody>
          <a:bodyPr>
            <a:normAutofit/>
          </a:bodyPr>
          <a:lstStyle>
            <a:lvl1pPr marL="0" indent="0" algn="r">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1543988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p:cSld name="Cover 4">
    <p:spTree>
      <p:nvGrpSpPr>
        <p:cNvPr id="1" name="Shape 306"/>
        <p:cNvGrpSpPr/>
        <p:nvPr/>
      </p:nvGrpSpPr>
      <p:grpSpPr>
        <a:xfrm>
          <a:off x="0" y="0"/>
          <a:ext cx="0" cy="0"/>
          <a:chOff x="0" y="0"/>
          <a:chExt cx="0" cy="0"/>
        </a:xfrm>
      </p:grpSpPr>
      <p:sp>
        <p:nvSpPr>
          <p:cNvPr id="307" name="Google Shape;307;p3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3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30"/>
          <p:cNvSpPr>
            <a:spLocks noGrp="1"/>
          </p:cNvSpPr>
          <p:nvPr>
            <p:ph type="pic" idx="2"/>
          </p:nvPr>
        </p:nvSpPr>
        <p:spPr>
          <a:xfrm>
            <a:off x="7118684" y="233915"/>
            <a:ext cx="5073316" cy="5943600"/>
          </a:xfrm>
          <a:prstGeom prst="rect">
            <a:avLst/>
          </a:prstGeom>
          <a:noFill/>
          <a:ln>
            <a:noFill/>
          </a:ln>
        </p:spPr>
      </p:sp>
      <p:grpSp>
        <p:nvGrpSpPr>
          <p:cNvPr id="311" name="Google Shape;311;p30"/>
          <p:cNvGrpSpPr/>
          <p:nvPr/>
        </p:nvGrpSpPr>
        <p:grpSpPr>
          <a:xfrm>
            <a:off x="0" y="5020348"/>
            <a:ext cx="12192000" cy="1837653"/>
            <a:chOff x="0" y="5020348"/>
            <a:chExt cx="12192000" cy="1837653"/>
          </a:xfrm>
        </p:grpSpPr>
        <p:sp>
          <p:nvSpPr>
            <p:cNvPr id="312" name="Google Shape;312;p3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3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Right 2-Up">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7120991" y="1821711"/>
            <a:ext cx="4132333" cy="1859550"/>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838200" y="1821102"/>
            <a:ext cx="5894373" cy="3906096"/>
          </a:xfrm>
        </p:spPr>
        <p:txBody>
          <a:bodyPr>
            <a:normAutofit/>
          </a:bodyPr>
          <a:lstStyle>
            <a:lvl1pPr marL="0" indent="0" algn="r">
              <a:buNone/>
              <a:defRPr sz="1800"/>
            </a:lvl1pPr>
            <a:lvl2pPr>
              <a:defRPr sz="1200"/>
            </a:lvl2pPr>
            <a:lvl3pPr>
              <a:defRPr sz="1200"/>
            </a:lvl3pPr>
            <a:lvl4pPr>
              <a:defRPr sz="1200"/>
            </a:lvl4pPr>
            <a:lvl5pPr>
              <a:defRPr sz="1200"/>
            </a:lvl5pPr>
          </a:lstStyle>
          <a:p>
            <a:pPr lvl="0"/>
            <a:endParaRPr lang="en-US" dirty="0"/>
          </a:p>
        </p:txBody>
      </p:sp>
      <p:sp>
        <p:nvSpPr>
          <p:cNvPr id="7" name="Picture Placeholder 13">
            <a:extLst>
              <a:ext uri="{FF2B5EF4-FFF2-40B4-BE49-F238E27FC236}">
                <a16:creationId xmlns:a16="http://schemas.microsoft.com/office/drawing/2014/main" id="{70879DFA-2D11-4203-AE6C-DD5A7982695A}"/>
              </a:ext>
            </a:extLst>
          </p:cNvPr>
          <p:cNvSpPr>
            <a:spLocks noGrp="1"/>
          </p:cNvSpPr>
          <p:nvPr>
            <p:ph type="pic" sz="quarter" idx="13"/>
          </p:nvPr>
        </p:nvSpPr>
        <p:spPr>
          <a:xfrm>
            <a:off x="7120991" y="3867648"/>
            <a:ext cx="4132333" cy="1859550"/>
          </a:xfrm>
          <a:solidFill>
            <a:schemeClr val="bg1">
              <a:lumMod val="50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41190281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Left 2-Up">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838200" y="1821711"/>
            <a:ext cx="4132333" cy="1859550"/>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5459427" y="1821102"/>
            <a:ext cx="5894373" cy="3906096"/>
          </a:xfrm>
        </p:spPr>
        <p:txBody>
          <a:bodyPr>
            <a:normAutofit/>
          </a:bodyPr>
          <a:lstStyle>
            <a:lvl1pPr marL="0" indent="0" algn="l">
              <a:buNone/>
              <a:defRPr sz="1800"/>
            </a:lvl1pPr>
            <a:lvl2pPr>
              <a:defRPr sz="1200"/>
            </a:lvl2pPr>
            <a:lvl3pPr>
              <a:defRPr sz="1200"/>
            </a:lvl3pPr>
            <a:lvl4pPr>
              <a:defRPr sz="1200"/>
            </a:lvl4pPr>
            <a:lvl5pPr>
              <a:defRPr sz="1200"/>
            </a:lvl5pPr>
          </a:lstStyle>
          <a:p>
            <a:pPr lvl="0"/>
            <a:endParaRPr lang="en-US" dirty="0"/>
          </a:p>
        </p:txBody>
      </p:sp>
      <p:sp>
        <p:nvSpPr>
          <p:cNvPr id="7" name="Picture Placeholder 13">
            <a:extLst>
              <a:ext uri="{FF2B5EF4-FFF2-40B4-BE49-F238E27FC236}">
                <a16:creationId xmlns:a16="http://schemas.microsoft.com/office/drawing/2014/main" id="{70879DFA-2D11-4203-AE6C-DD5A7982695A}"/>
              </a:ext>
            </a:extLst>
          </p:cNvPr>
          <p:cNvSpPr>
            <a:spLocks noGrp="1"/>
          </p:cNvSpPr>
          <p:nvPr>
            <p:ph type="pic" sz="quarter" idx="13"/>
          </p:nvPr>
        </p:nvSpPr>
        <p:spPr>
          <a:xfrm>
            <a:off x="838200" y="3867648"/>
            <a:ext cx="4132333" cy="1859550"/>
          </a:xfrm>
          <a:solidFill>
            <a:schemeClr val="bg1">
              <a:lumMod val="50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11449150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5" name="Picture Placeholder 13">
            <a:extLst>
              <a:ext uri="{FF2B5EF4-FFF2-40B4-BE49-F238E27FC236}">
                <a16:creationId xmlns:a16="http://schemas.microsoft.com/office/drawing/2014/main" id="{6BA8BEDB-E42D-46C2-AC5A-58690552667E}"/>
              </a:ext>
            </a:extLst>
          </p:cNvPr>
          <p:cNvSpPr>
            <a:spLocks noGrp="1"/>
          </p:cNvSpPr>
          <p:nvPr>
            <p:ph type="pic" sz="quarter" idx="11"/>
          </p:nvPr>
        </p:nvSpPr>
        <p:spPr>
          <a:xfrm>
            <a:off x="838200" y="1974851"/>
            <a:ext cx="4842933" cy="3711575"/>
          </a:xfrm>
          <a:solidFill>
            <a:schemeClr val="bg1">
              <a:lumMod val="50000"/>
            </a:schemeClr>
          </a:solidFill>
        </p:spPr>
        <p:txBody>
          <a:bodyPr/>
          <a:lstStyle>
            <a:lvl1pPr marL="0" indent="0">
              <a:buNone/>
              <a:defRPr/>
            </a:lvl1pPr>
          </a:lstStyle>
          <a:p>
            <a:endParaRPr lang="en-US"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6078071" y="1974851"/>
            <a:ext cx="5257800" cy="3711575"/>
          </a:xfrm>
        </p:spPr>
        <p:txBody>
          <a:bodyPr>
            <a:normAutofit/>
          </a:bodyPr>
          <a:lstStyle>
            <a:lvl1pPr marL="0" indent="0">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275492858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Right Objec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A8F0D6-7BF0-42B2-9D47-4F2ED1434773}"/>
              </a:ext>
            </a:extLst>
          </p:cNvPr>
          <p:cNvSpPr>
            <a:spLocks noGrp="1"/>
          </p:cNvSpPr>
          <p:nvPr>
            <p:ph sz="quarter" idx="14"/>
          </p:nvPr>
        </p:nvSpPr>
        <p:spPr>
          <a:xfrm>
            <a:off x="6430434" y="1974851"/>
            <a:ext cx="4923367" cy="3711575"/>
          </a:xfrm>
          <a:solidFill>
            <a:schemeClr val="bg1">
              <a:lumMod val="85000"/>
            </a:schemeClr>
          </a:solidFill>
        </p:spPr>
        <p:txBody>
          <a:bodyPr/>
          <a:lstStyle>
            <a:lvl1pPr marL="0" indent="0">
              <a:buNone/>
              <a:defRPr/>
            </a:lvl1pPr>
          </a:lstStyle>
          <a:p>
            <a:pPr lvl="0"/>
            <a:endParaRPr lang="en-US" dirty="0"/>
          </a:p>
        </p:txBody>
      </p:sp>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838200" y="1974851"/>
            <a:ext cx="5257800" cy="3711575"/>
          </a:xfrm>
        </p:spPr>
        <p:txBody>
          <a:bodyPr>
            <a:normAutofit/>
          </a:bodyPr>
          <a:lstStyle>
            <a:lvl1pPr marL="0" indent="0" algn="r">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30224048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Left Objec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A8F0D6-7BF0-42B2-9D47-4F2ED1434773}"/>
              </a:ext>
            </a:extLst>
          </p:cNvPr>
          <p:cNvSpPr>
            <a:spLocks noGrp="1"/>
          </p:cNvSpPr>
          <p:nvPr>
            <p:ph sz="quarter" idx="14"/>
          </p:nvPr>
        </p:nvSpPr>
        <p:spPr>
          <a:xfrm>
            <a:off x="838200" y="1974851"/>
            <a:ext cx="4923367" cy="3711575"/>
          </a:xfrm>
          <a:solidFill>
            <a:schemeClr val="bg1">
              <a:lumMod val="85000"/>
            </a:schemeClr>
          </a:solidFill>
        </p:spPr>
        <p:txBody>
          <a:bodyPr/>
          <a:lstStyle>
            <a:lvl1pPr marL="0" indent="0">
              <a:buNone/>
              <a:defRPr/>
            </a:lvl1pPr>
          </a:lstStyle>
          <a:p>
            <a:pPr lvl="0"/>
            <a:endParaRPr lang="en-US" dirty="0"/>
          </a:p>
        </p:txBody>
      </p:sp>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6" name="Text Placeholder 15">
            <a:extLst>
              <a:ext uri="{FF2B5EF4-FFF2-40B4-BE49-F238E27FC236}">
                <a16:creationId xmlns:a16="http://schemas.microsoft.com/office/drawing/2014/main" id="{8ACC1427-86FD-4448-B4EC-40DF932201F0}"/>
              </a:ext>
            </a:extLst>
          </p:cNvPr>
          <p:cNvSpPr>
            <a:spLocks noGrp="1"/>
          </p:cNvSpPr>
          <p:nvPr>
            <p:ph type="body" sz="quarter" idx="12"/>
          </p:nvPr>
        </p:nvSpPr>
        <p:spPr>
          <a:xfrm>
            <a:off x="6096000" y="1974851"/>
            <a:ext cx="5257800" cy="3711575"/>
          </a:xfrm>
        </p:spPr>
        <p:txBody>
          <a:bodyPr>
            <a:normAutofit/>
          </a:bodyPr>
          <a:lstStyle>
            <a:lvl1pPr marL="0" indent="0" algn="l">
              <a:buNone/>
              <a:defRPr sz="1800"/>
            </a:lvl1pPr>
            <a:lvl2pPr>
              <a:defRPr sz="1200"/>
            </a:lvl2pPr>
            <a:lvl3pPr>
              <a:defRPr sz="1200"/>
            </a:lvl3pPr>
            <a:lvl4pPr>
              <a:defRPr sz="1200"/>
            </a:lvl4pPr>
            <a:lvl5pPr>
              <a:defRPr sz="1200"/>
            </a:lvl5pPr>
          </a:lstStyle>
          <a:p>
            <a:pPr lvl="0"/>
            <a:endParaRPr lang="en-US" dirty="0"/>
          </a:p>
        </p:txBody>
      </p:sp>
    </p:spTree>
    <p:extLst>
      <p:ext uri="{BB962C8B-B14F-4D97-AF65-F5344CB8AC3E}">
        <p14:creationId xmlns:p14="http://schemas.microsoft.com/office/powerpoint/2010/main" val="326753694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30" name="Text Placeholder 29">
            <a:extLst>
              <a:ext uri="{FF2B5EF4-FFF2-40B4-BE49-F238E27FC236}">
                <a16:creationId xmlns:a16="http://schemas.microsoft.com/office/drawing/2014/main" id="{C8AAEF4E-F08F-4A8E-87DA-9E820AEE8331}"/>
              </a:ext>
            </a:extLst>
          </p:cNvPr>
          <p:cNvSpPr>
            <a:spLocks noGrp="1"/>
          </p:cNvSpPr>
          <p:nvPr>
            <p:ph type="body" sz="quarter" idx="10"/>
          </p:nvPr>
        </p:nvSpPr>
        <p:spPr>
          <a:xfrm>
            <a:off x="838200" y="2041452"/>
            <a:ext cx="10515600" cy="3444949"/>
          </a:xfrm>
        </p:spPr>
        <p:txBody>
          <a:bodyPr numCol="2" spcCol="365760">
            <a:normAutofit/>
          </a:bodyPr>
          <a:lstStyle>
            <a:lvl1pPr marL="0" indent="0" algn="l">
              <a:buFont typeface="+mj-lt"/>
              <a:buNone/>
              <a:defRPr sz="1800">
                <a:latin typeface="+mn-lt"/>
              </a:defRPr>
            </a:lvl1pPr>
            <a:lvl2pPr>
              <a:defRPr>
                <a:latin typeface="+mj-lt"/>
              </a:defRPr>
            </a:lvl2pPr>
            <a:lvl3pPr>
              <a:defRPr>
                <a:latin typeface="+mj-lt"/>
              </a:defRPr>
            </a:lvl3pPr>
            <a:lvl4pPr>
              <a:defRPr>
                <a:latin typeface="+mj-lt"/>
              </a:defRPr>
            </a:lvl4pPr>
            <a:lvl5pPr>
              <a:defRPr>
                <a:latin typeface="+mj-lt"/>
              </a:defRPr>
            </a:lvl5pPr>
          </a:lstStyle>
          <a:p>
            <a:pPr lvl="0"/>
            <a:endParaRPr lang="en-US" dirty="0"/>
          </a:p>
        </p:txBody>
      </p:sp>
    </p:spTree>
    <p:extLst>
      <p:ext uri="{BB962C8B-B14F-4D97-AF65-F5344CB8AC3E}">
        <p14:creationId xmlns:p14="http://schemas.microsoft.com/office/powerpoint/2010/main" val="265105291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Event Calendar">
    <p:spTree>
      <p:nvGrpSpPr>
        <p:cNvPr id="1" name=""/>
        <p:cNvGrpSpPr/>
        <p:nvPr/>
      </p:nvGrpSpPr>
      <p:grpSpPr>
        <a:xfrm>
          <a:off x="0" y="0"/>
          <a:ext cx="0" cy="0"/>
          <a:chOff x="0" y="0"/>
          <a:chExt cx="0" cy="0"/>
        </a:xfrm>
      </p:grpSpPr>
      <p:sp>
        <p:nvSpPr>
          <p:cNvPr id="30" name="Picture Placeholder 28">
            <a:extLst>
              <a:ext uri="{FF2B5EF4-FFF2-40B4-BE49-F238E27FC236}">
                <a16:creationId xmlns:a16="http://schemas.microsoft.com/office/drawing/2014/main" id="{2C221300-5489-47FD-8F67-D30EBDCD9E7D}"/>
              </a:ext>
            </a:extLst>
          </p:cNvPr>
          <p:cNvSpPr>
            <a:spLocks noGrp="1"/>
          </p:cNvSpPr>
          <p:nvPr>
            <p:ph type="pic" sz="quarter" idx="12"/>
          </p:nvPr>
        </p:nvSpPr>
        <p:spPr>
          <a:xfrm>
            <a:off x="8409825" y="2055813"/>
            <a:ext cx="2590800" cy="1951037"/>
          </a:xfrm>
          <a:solidFill>
            <a:schemeClr val="bg1">
              <a:lumMod val="50000"/>
            </a:schemeClr>
          </a:solidFill>
        </p:spPr>
        <p:txBody>
          <a:bodyPr>
            <a:normAutofit/>
          </a:bodyPr>
          <a:lstStyle>
            <a:lvl1pPr marL="0" indent="0">
              <a:buNone/>
              <a:defRPr sz="1100"/>
            </a:lvl1pPr>
          </a:lstStyle>
          <a:p>
            <a:endParaRPr lang="en-US" dirty="0"/>
          </a:p>
        </p:txBody>
      </p:sp>
      <p:sp>
        <p:nvSpPr>
          <p:cNvPr id="29" name="Picture Placeholder 28">
            <a:extLst>
              <a:ext uri="{FF2B5EF4-FFF2-40B4-BE49-F238E27FC236}">
                <a16:creationId xmlns:a16="http://schemas.microsoft.com/office/drawing/2014/main" id="{23264F53-345E-491E-91FD-A7FE54292BBC}"/>
              </a:ext>
            </a:extLst>
          </p:cNvPr>
          <p:cNvSpPr>
            <a:spLocks noGrp="1"/>
          </p:cNvSpPr>
          <p:nvPr>
            <p:ph type="pic" sz="quarter" idx="11"/>
          </p:nvPr>
        </p:nvSpPr>
        <p:spPr>
          <a:xfrm>
            <a:off x="5024967" y="2055814"/>
            <a:ext cx="2590800" cy="1951037"/>
          </a:xfrm>
          <a:solidFill>
            <a:schemeClr val="bg1">
              <a:lumMod val="50000"/>
            </a:schemeClr>
          </a:solidFill>
        </p:spPr>
        <p:txBody>
          <a:bodyPr>
            <a:normAutofit/>
          </a:bodyPr>
          <a:lstStyle>
            <a:lvl1pPr marL="0" indent="0">
              <a:buNone/>
              <a:defRPr sz="1100"/>
            </a:lvl1pPr>
          </a:lstStyle>
          <a:p>
            <a:endParaRPr lang="en-US" dirty="0"/>
          </a:p>
        </p:txBody>
      </p:sp>
      <p:sp>
        <p:nvSpPr>
          <p:cNvPr id="27" name="Text Placeholder 26">
            <a:extLst>
              <a:ext uri="{FF2B5EF4-FFF2-40B4-BE49-F238E27FC236}">
                <a16:creationId xmlns:a16="http://schemas.microsoft.com/office/drawing/2014/main" id="{8442D473-8DBB-4267-BEBE-7FD9807CABC7}"/>
              </a:ext>
            </a:extLst>
          </p:cNvPr>
          <p:cNvSpPr>
            <a:spLocks noGrp="1"/>
          </p:cNvSpPr>
          <p:nvPr>
            <p:ph type="body" sz="quarter" idx="10"/>
          </p:nvPr>
        </p:nvSpPr>
        <p:spPr>
          <a:xfrm>
            <a:off x="5024776" y="4577959"/>
            <a:ext cx="5981699" cy="856352"/>
          </a:xfrm>
        </p:spPr>
        <p:txBody>
          <a:bodyPr>
            <a:normAutofit/>
          </a:bodyPr>
          <a:lstStyle>
            <a:lvl1pPr marL="0" indent="0">
              <a:buNone/>
              <a:defRPr sz="1200"/>
            </a:lvl1pPr>
            <a:lvl2pPr marL="342900" indent="0" algn="l">
              <a:lnSpc>
                <a:spcPct val="100000"/>
              </a:lnSpc>
              <a:buNone/>
              <a:defRPr sz="1200"/>
            </a:lvl2pPr>
          </a:lstStyle>
          <a:p>
            <a:pPr lvl="0"/>
            <a:endParaRPr lang="en-US" dirty="0"/>
          </a:p>
        </p:txBody>
      </p:sp>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graphicFrame>
        <p:nvGraphicFramePr>
          <p:cNvPr id="5" name="Table 4">
            <a:extLst>
              <a:ext uri="{FF2B5EF4-FFF2-40B4-BE49-F238E27FC236}">
                <a16:creationId xmlns:a16="http://schemas.microsoft.com/office/drawing/2014/main" id="{16F7C943-38CB-408E-B7FE-B682CD6CBABC}"/>
              </a:ext>
            </a:extLst>
          </p:cNvPr>
          <p:cNvGraphicFramePr>
            <a:graphicFrameLocks noGrp="1"/>
          </p:cNvGraphicFramePr>
          <p:nvPr userDrawn="1"/>
        </p:nvGraphicFramePr>
        <p:xfrm>
          <a:off x="850901" y="1992465"/>
          <a:ext cx="3749417" cy="3349430"/>
        </p:xfrm>
        <a:graphic>
          <a:graphicData uri="http://schemas.openxmlformats.org/drawingml/2006/table">
            <a:tbl>
              <a:tblPr firstRow="1" bandRow="1">
                <a:tableStyleId>{5A111915-BE36-4E01-A7E5-04B1672EAD32}</a:tableStyleId>
              </a:tblPr>
              <a:tblGrid>
                <a:gridCol w="535631">
                  <a:extLst>
                    <a:ext uri="{9D8B030D-6E8A-4147-A177-3AD203B41FA5}">
                      <a16:colId xmlns:a16="http://schemas.microsoft.com/office/drawing/2014/main" val="20000"/>
                    </a:ext>
                  </a:extLst>
                </a:gridCol>
                <a:gridCol w="535631">
                  <a:extLst>
                    <a:ext uri="{9D8B030D-6E8A-4147-A177-3AD203B41FA5}">
                      <a16:colId xmlns:a16="http://schemas.microsoft.com/office/drawing/2014/main" val="20001"/>
                    </a:ext>
                  </a:extLst>
                </a:gridCol>
                <a:gridCol w="535631">
                  <a:extLst>
                    <a:ext uri="{9D8B030D-6E8A-4147-A177-3AD203B41FA5}">
                      <a16:colId xmlns:a16="http://schemas.microsoft.com/office/drawing/2014/main" val="20002"/>
                    </a:ext>
                  </a:extLst>
                </a:gridCol>
                <a:gridCol w="535631">
                  <a:extLst>
                    <a:ext uri="{9D8B030D-6E8A-4147-A177-3AD203B41FA5}">
                      <a16:colId xmlns:a16="http://schemas.microsoft.com/office/drawing/2014/main" val="20003"/>
                    </a:ext>
                  </a:extLst>
                </a:gridCol>
                <a:gridCol w="535631">
                  <a:extLst>
                    <a:ext uri="{9D8B030D-6E8A-4147-A177-3AD203B41FA5}">
                      <a16:colId xmlns:a16="http://schemas.microsoft.com/office/drawing/2014/main" val="20004"/>
                    </a:ext>
                  </a:extLst>
                </a:gridCol>
                <a:gridCol w="535631">
                  <a:extLst>
                    <a:ext uri="{9D8B030D-6E8A-4147-A177-3AD203B41FA5}">
                      <a16:colId xmlns:a16="http://schemas.microsoft.com/office/drawing/2014/main" val="20005"/>
                    </a:ext>
                  </a:extLst>
                </a:gridCol>
                <a:gridCol w="535631">
                  <a:extLst>
                    <a:ext uri="{9D8B030D-6E8A-4147-A177-3AD203B41FA5}">
                      <a16:colId xmlns:a16="http://schemas.microsoft.com/office/drawing/2014/main" val="20006"/>
                    </a:ext>
                  </a:extLst>
                </a:gridCol>
              </a:tblGrid>
              <a:tr h="720090">
                <a:tc gridSpan="7">
                  <a:txBody>
                    <a:bodyPr/>
                    <a:lstStyle/>
                    <a:p>
                      <a:pPr algn="ctr"/>
                      <a:endParaRPr lang="en-US" sz="1500" dirty="0">
                        <a:latin typeface="+mj-lt"/>
                      </a:endParaRPr>
                    </a:p>
                    <a:p>
                      <a:pPr algn="ctr"/>
                      <a:endParaRPr lang="en-US" sz="1500" dirty="0">
                        <a:latin typeface="+mj-lt"/>
                      </a:endParaRPr>
                    </a:p>
                  </a:txBody>
                  <a:tcPr marL="60960" marR="6096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tc hMerge="1">
                  <a:txBody>
                    <a:bodyPr/>
                    <a:lstStyle/>
                    <a:p>
                      <a:pPr algn="ctr"/>
                      <a:endParaRPr lang="en-US" sz="1200" dirty="0"/>
                    </a:p>
                  </a:txBody>
                  <a:tcPr marL="45720" marR="45720" marT="22860" marB="2286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535353"/>
                    </a:solidFill>
                  </a:tcPr>
                </a:tc>
                <a:extLst>
                  <a:ext uri="{0D108BD9-81ED-4DB2-BD59-A6C34878D82A}">
                    <a16:rowId xmlns:a16="http://schemas.microsoft.com/office/drawing/2014/main" val="10000"/>
                  </a:ext>
                </a:extLst>
              </a:tr>
              <a:tr h="375620">
                <a:tc>
                  <a:txBody>
                    <a:bodyPr/>
                    <a:lstStyle/>
                    <a:p>
                      <a:pPr algn="ctr"/>
                      <a:r>
                        <a:rPr lang="en-US" sz="1200" dirty="0">
                          <a:solidFill>
                            <a:schemeClr val="tx1"/>
                          </a:solidFill>
                          <a:latin typeface="Lato Medium" panose="020F0602020204030203" pitchFamily="34" charset="0"/>
                          <a:cs typeface="Lato Medium" panose="020F0602020204030203" pitchFamily="34" charset="0"/>
                        </a:rPr>
                        <a:t>S</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M</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T</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W</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T</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F</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Lato Medium" panose="020F0602020204030203" pitchFamily="34" charset="0"/>
                          <a:cs typeface="Lato Medium" panose="020F0602020204030203" pitchFamily="34" charset="0"/>
                        </a:rPr>
                        <a:t>S</a:t>
                      </a: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75620">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5620">
                <a:tc>
                  <a:txBody>
                    <a:bodyPr/>
                    <a:lstStyle/>
                    <a:p>
                      <a:pPr algn="ctr"/>
                      <a:endParaRPr lang="en-US" sz="1200" dirty="0">
                        <a:solidFill>
                          <a:schemeClr val="tx1"/>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solidFill>
                          <a:schemeClr val="bg1">
                            <a:lumMod val="75000"/>
                          </a:schemeClr>
                        </a:solidFill>
                      </a:endParaRPr>
                    </a:p>
                  </a:txBody>
                  <a:tcPr marL="45720" marR="45720" marT="17145" marB="1714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2118339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meline (1 of 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4" name="Oval 3">
            <a:extLst>
              <a:ext uri="{FF2B5EF4-FFF2-40B4-BE49-F238E27FC236}">
                <a16:creationId xmlns:a16="http://schemas.microsoft.com/office/drawing/2014/main" id="{00C7782F-18B3-4130-A899-9774F21AC5A4}"/>
              </a:ext>
            </a:extLst>
          </p:cNvPr>
          <p:cNvSpPr/>
          <p:nvPr userDrawn="1"/>
        </p:nvSpPr>
        <p:spPr>
          <a:xfrm>
            <a:off x="5818442" y="2178546"/>
            <a:ext cx="651127" cy="488345"/>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5" name="Oval 4">
            <a:extLst>
              <a:ext uri="{FF2B5EF4-FFF2-40B4-BE49-F238E27FC236}">
                <a16:creationId xmlns:a16="http://schemas.microsoft.com/office/drawing/2014/main" id="{66EA07D3-37C0-4FCA-A590-254E90094878}"/>
              </a:ext>
            </a:extLst>
          </p:cNvPr>
          <p:cNvSpPr/>
          <p:nvPr userDrawn="1"/>
        </p:nvSpPr>
        <p:spPr>
          <a:xfrm>
            <a:off x="5923582" y="2257400"/>
            <a:ext cx="440845" cy="330634"/>
          </a:xfrm>
          <a:prstGeom prst="ellipse">
            <a:avLst/>
          </a:prstGeom>
          <a:solidFill>
            <a:schemeClr val="tx1">
              <a:lumMod val="50000"/>
              <a:lumOff val="50000"/>
            </a:schemeClr>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6" name="Straight Connector 5">
            <a:extLst>
              <a:ext uri="{FF2B5EF4-FFF2-40B4-BE49-F238E27FC236}">
                <a16:creationId xmlns:a16="http://schemas.microsoft.com/office/drawing/2014/main" id="{90644A3B-2447-4ADD-99F7-945BE2CD425C}"/>
              </a:ext>
            </a:extLst>
          </p:cNvPr>
          <p:cNvCxnSpPr>
            <a:cxnSpLocks/>
            <a:stCxn id="4" idx="4"/>
            <a:endCxn id="7" idx="0"/>
          </p:cNvCxnSpPr>
          <p:nvPr userDrawn="1"/>
        </p:nvCxnSpPr>
        <p:spPr>
          <a:xfrm flipH="1">
            <a:off x="6144003" y="2666891"/>
            <a:ext cx="3" cy="40370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D96476A-6CB5-49F1-BA47-8C44D21904B9}"/>
              </a:ext>
            </a:extLst>
          </p:cNvPr>
          <p:cNvSpPr/>
          <p:nvPr userDrawn="1"/>
        </p:nvSpPr>
        <p:spPr>
          <a:xfrm>
            <a:off x="6043294" y="3070596"/>
            <a:ext cx="201420" cy="151065"/>
          </a:xfrm>
          <a:prstGeom prst="ellipse">
            <a:avLst/>
          </a:prstGeom>
          <a:solidFill>
            <a:schemeClr val="bg1"/>
          </a:solidFill>
          <a:ln w="381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8" name="Oval 7">
            <a:extLst>
              <a:ext uri="{FF2B5EF4-FFF2-40B4-BE49-F238E27FC236}">
                <a16:creationId xmlns:a16="http://schemas.microsoft.com/office/drawing/2014/main" id="{ABEDE558-BEBC-4FE2-87A6-B5D3BB89591B}"/>
              </a:ext>
            </a:extLst>
          </p:cNvPr>
          <p:cNvSpPr/>
          <p:nvPr userDrawn="1"/>
        </p:nvSpPr>
        <p:spPr>
          <a:xfrm>
            <a:off x="6043294" y="3766162"/>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9" name="Straight Connector 8">
            <a:extLst>
              <a:ext uri="{FF2B5EF4-FFF2-40B4-BE49-F238E27FC236}">
                <a16:creationId xmlns:a16="http://schemas.microsoft.com/office/drawing/2014/main" id="{45D5A90F-6EA3-4353-BF2E-56E3C283161D}"/>
              </a:ext>
            </a:extLst>
          </p:cNvPr>
          <p:cNvCxnSpPr>
            <a:cxnSpLocks/>
            <a:stCxn id="7" idx="4"/>
            <a:endCxn id="8" idx="0"/>
          </p:cNvCxnSpPr>
          <p:nvPr userDrawn="1"/>
        </p:nvCxnSpPr>
        <p:spPr>
          <a:xfrm>
            <a:off x="6144003" y="3221659"/>
            <a:ext cx="0" cy="54450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39">
            <a:extLst>
              <a:ext uri="{FF2B5EF4-FFF2-40B4-BE49-F238E27FC236}">
                <a16:creationId xmlns:a16="http://schemas.microsoft.com/office/drawing/2014/main" id="{92941B3E-38B9-4267-AEF4-D0F4D8718986}"/>
              </a:ext>
            </a:extLst>
          </p:cNvPr>
          <p:cNvGrpSpPr/>
          <p:nvPr/>
        </p:nvGrpSpPr>
        <p:grpSpPr>
          <a:xfrm>
            <a:off x="4432769" y="2961376"/>
            <a:ext cx="1560169" cy="377669"/>
            <a:chOff x="3733800" y="2193131"/>
            <a:chExt cx="575470" cy="185738"/>
          </a:xfrm>
          <a:solidFill>
            <a:schemeClr val="tx2"/>
          </a:solidFill>
        </p:grpSpPr>
        <p:sp>
          <p:nvSpPr>
            <p:cNvPr id="14" name="Rounded Rectangle 12">
              <a:extLst>
                <a:ext uri="{FF2B5EF4-FFF2-40B4-BE49-F238E27FC236}">
                  <a16:creationId xmlns:a16="http://schemas.microsoft.com/office/drawing/2014/main" id="{4D33422A-5C68-4871-B3E9-67F747D86B3E}"/>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sp>
          <p:nvSpPr>
            <p:cNvPr id="15" name="Isosceles Triangle 14">
              <a:extLst>
                <a:ext uri="{FF2B5EF4-FFF2-40B4-BE49-F238E27FC236}">
                  <a16:creationId xmlns:a16="http://schemas.microsoft.com/office/drawing/2014/main" id="{FCA0C6BB-338D-43EA-A886-D133B7B557EE}"/>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grpSp>
      <p:grpSp>
        <p:nvGrpSpPr>
          <p:cNvPr id="17" name="Group 39">
            <a:extLst>
              <a:ext uri="{FF2B5EF4-FFF2-40B4-BE49-F238E27FC236}">
                <a16:creationId xmlns:a16="http://schemas.microsoft.com/office/drawing/2014/main" id="{E7FB948A-2044-42D3-901C-EEB45B9EC0B0}"/>
              </a:ext>
            </a:extLst>
          </p:cNvPr>
          <p:cNvGrpSpPr/>
          <p:nvPr/>
        </p:nvGrpSpPr>
        <p:grpSpPr>
          <a:xfrm flipH="1">
            <a:off x="6364184" y="3655857"/>
            <a:ext cx="1569131" cy="371681"/>
            <a:chOff x="3733800" y="2193131"/>
            <a:chExt cx="575470" cy="185738"/>
          </a:xfrm>
          <a:solidFill>
            <a:schemeClr val="accent1"/>
          </a:solidFill>
        </p:grpSpPr>
        <p:sp>
          <p:nvSpPr>
            <p:cNvPr id="19" name="Rounded Rectangle 17">
              <a:extLst>
                <a:ext uri="{FF2B5EF4-FFF2-40B4-BE49-F238E27FC236}">
                  <a16:creationId xmlns:a16="http://schemas.microsoft.com/office/drawing/2014/main" id="{77075976-ECF9-433B-A54E-922320D02A5C}"/>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sp>
          <p:nvSpPr>
            <p:cNvPr id="20" name="Isosceles Triangle 19">
              <a:extLst>
                <a:ext uri="{FF2B5EF4-FFF2-40B4-BE49-F238E27FC236}">
                  <a16:creationId xmlns:a16="http://schemas.microsoft.com/office/drawing/2014/main" id="{3F32E232-DD44-4C0C-A0ED-A0F868ADE76D}"/>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i="1"/>
            </a:p>
          </p:txBody>
        </p:sp>
      </p:grpSp>
      <p:grpSp>
        <p:nvGrpSpPr>
          <p:cNvPr id="21" name="Group 20">
            <a:extLst>
              <a:ext uri="{FF2B5EF4-FFF2-40B4-BE49-F238E27FC236}">
                <a16:creationId xmlns:a16="http://schemas.microsoft.com/office/drawing/2014/main" id="{9C770EAA-5B22-4BC0-A16B-8B81F3F8E081}"/>
              </a:ext>
            </a:extLst>
          </p:cNvPr>
          <p:cNvGrpSpPr/>
          <p:nvPr userDrawn="1"/>
        </p:nvGrpSpPr>
        <p:grpSpPr>
          <a:xfrm>
            <a:off x="1023199" y="3456803"/>
            <a:ext cx="4882587" cy="1288421"/>
            <a:chOff x="1023199" y="3767990"/>
            <a:chExt cx="4882586" cy="1717895"/>
          </a:xfrm>
        </p:grpSpPr>
        <p:sp>
          <p:nvSpPr>
            <p:cNvPr id="22" name="Rectangle 21">
              <a:extLst>
                <a:ext uri="{FF2B5EF4-FFF2-40B4-BE49-F238E27FC236}">
                  <a16:creationId xmlns:a16="http://schemas.microsoft.com/office/drawing/2014/main" id="{DE60F5BE-B6BC-4FFF-968D-FAC03F5205DD}"/>
                </a:ext>
              </a:extLst>
            </p:cNvPr>
            <p:cNvSpPr/>
            <p:nvPr/>
          </p:nvSpPr>
          <p:spPr>
            <a:xfrm>
              <a:off x="1023199" y="3767990"/>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1561AAF4-3F54-4ABC-9FFE-25CADAEEED8D}"/>
                </a:ext>
              </a:extLst>
            </p:cNvPr>
            <p:cNvSpPr/>
            <p:nvPr/>
          </p:nvSpPr>
          <p:spPr>
            <a:xfrm>
              <a:off x="4195785" y="3775885"/>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grpSp>
      <p:grpSp>
        <p:nvGrpSpPr>
          <p:cNvPr id="25" name="Group 24">
            <a:extLst>
              <a:ext uri="{FF2B5EF4-FFF2-40B4-BE49-F238E27FC236}">
                <a16:creationId xmlns:a16="http://schemas.microsoft.com/office/drawing/2014/main" id="{F4D2F9A4-3F05-4FCC-AD68-6FBA3F7C9606}"/>
              </a:ext>
            </a:extLst>
          </p:cNvPr>
          <p:cNvGrpSpPr/>
          <p:nvPr userDrawn="1"/>
        </p:nvGrpSpPr>
        <p:grpSpPr>
          <a:xfrm>
            <a:off x="6478927" y="4132122"/>
            <a:ext cx="4845788" cy="1284857"/>
            <a:chOff x="6487553" y="4935835"/>
            <a:chExt cx="4845788" cy="1713142"/>
          </a:xfrm>
        </p:grpSpPr>
        <p:sp>
          <p:nvSpPr>
            <p:cNvPr id="26" name="Rectangle 25">
              <a:extLst>
                <a:ext uri="{FF2B5EF4-FFF2-40B4-BE49-F238E27FC236}">
                  <a16:creationId xmlns:a16="http://schemas.microsoft.com/office/drawing/2014/main" id="{F8B0D7D4-CA81-4A3D-8D0E-B7FCF69EC0CA}"/>
                </a:ext>
              </a:extLst>
            </p:cNvPr>
            <p:cNvSpPr/>
            <p:nvPr/>
          </p:nvSpPr>
          <p:spPr>
            <a:xfrm>
              <a:off x="6487553" y="4937134"/>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F607F2B0-6D32-40A2-9BCB-28BDAB18FE14}"/>
                </a:ext>
              </a:extLst>
            </p:cNvPr>
            <p:cNvSpPr/>
            <p:nvPr/>
          </p:nvSpPr>
          <p:spPr>
            <a:xfrm>
              <a:off x="6487553" y="4935835"/>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grpSp>
      <p:sp>
        <p:nvSpPr>
          <p:cNvPr id="30" name="Picture Placeholder 29">
            <a:extLst>
              <a:ext uri="{FF2B5EF4-FFF2-40B4-BE49-F238E27FC236}">
                <a16:creationId xmlns:a16="http://schemas.microsoft.com/office/drawing/2014/main" id="{876041A9-0058-47D8-B613-4E550B7B2F9A}"/>
              </a:ext>
            </a:extLst>
          </p:cNvPr>
          <p:cNvSpPr>
            <a:spLocks noGrp="1"/>
          </p:cNvSpPr>
          <p:nvPr>
            <p:ph type="pic" sz="quarter" idx="10"/>
          </p:nvPr>
        </p:nvSpPr>
        <p:spPr>
          <a:xfrm>
            <a:off x="4195233" y="3457575"/>
            <a:ext cx="1710267" cy="1282700"/>
          </a:xfrm>
          <a:solidFill>
            <a:schemeClr val="bg1">
              <a:lumMod val="50000"/>
            </a:schemeClr>
          </a:solidFill>
        </p:spPr>
        <p:txBody>
          <a:bodyPr>
            <a:normAutofit/>
          </a:bodyPr>
          <a:lstStyle>
            <a:lvl1pPr marL="0" indent="0">
              <a:buNone/>
              <a:defRPr sz="1100"/>
            </a:lvl1pPr>
          </a:lstStyle>
          <a:p>
            <a:endParaRPr lang="en-US" dirty="0"/>
          </a:p>
        </p:txBody>
      </p:sp>
      <p:sp>
        <p:nvSpPr>
          <p:cNvPr id="32" name="Picture Placeholder 31">
            <a:extLst>
              <a:ext uri="{FF2B5EF4-FFF2-40B4-BE49-F238E27FC236}">
                <a16:creationId xmlns:a16="http://schemas.microsoft.com/office/drawing/2014/main" id="{AA95C3F6-18C8-4AD5-A730-517CD9506CF4}"/>
              </a:ext>
            </a:extLst>
          </p:cNvPr>
          <p:cNvSpPr>
            <a:spLocks noGrp="1"/>
          </p:cNvSpPr>
          <p:nvPr>
            <p:ph type="pic" sz="quarter" idx="11"/>
          </p:nvPr>
        </p:nvSpPr>
        <p:spPr>
          <a:xfrm>
            <a:off x="6487584" y="4132263"/>
            <a:ext cx="1701800" cy="1282700"/>
          </a:xfrm>
          <a:solidFill>
            <a:schemeClr val="bg1">
              <a:lumMod val="50000"/>
            </a:schemeClr>
          </a:solidFill>
        </p:spPr>
        <p:txBody>
          <a:bodyPr>
            <a:normAutofit/>
          </a:bodyPr>
          <a:lstStyle>
            <a:lvl1pPr marL="0" indent="0">
              <a:buNone/>
              <a:defRPr sz="1100"/>
            </a:lvl1pPr>
          </a:lstStyle>
          <a:p>
            <a:endParaRPr lang="en-US" dirty="0"/>
          </a:p>
        </p:txBody>
      </p:sp>
    </p:spTree>
    <p:extLst>
      <p:ext uri="{BB962C8B-B14F-4D97-AF65-F5344CB8AC3E}">
        <p14:creationId xmlns:p14="http://schemas.microsoft.com/office/powerpoint/2010/main" val="27726343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meline (2 of 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27" name="Oval 26">
            <a:extLst>
              <a:ext uri="{FF2B5EF4-FFF2-40B4-BE49-F238E27FC236}">
                <a16:creationId xmlns:a16="http://schemas.microsoft.com/office/drawing/2014/main" id="{6C7947B2-6A77-4C21-8C2A-CA07B5E45CF4}"/>
              </a:ext>
            </a:extLst>
          </p:cNvPr>
          <p:cNvSpPr/>
          <p:nvPr userDrawn="1"/>
        </p:nvSpPr>
        <p:spPr>
          <a:xfrm>
            <a:off x="6043294" y="1865515"/>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29" name="Oval 28">
            <a:extLst>
              <a:ext uri="{FF2B5EF4-FFF2-40B4-BE49-F238E27FC236}">
                <a16:creationId xmlns:a16="http://schemas.microsoft.com/office/drawing/2014/main" id="{66CCA429-0AAE-4DE9-A6C6-73C436DEF18A}"/>
              </a:ext>
            </a:extLst>
          </p:cNvPr>
          <p:cNvSpPr/>
          <p:nvPr userDrawn="1"/>
        </p:nvSpPr>
        <p:spPr>
          <a:xfrm>
            <a:off x="6043294" y="2987517"/>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31" name="Straight Connector 30">
            <a:extLst>
              <a:ext uri="{FF2B5EF4-FFF2-40B4-BE49-F238E27FC236}">
                <a16:creationId xmlns:a16="http://schemas.microsoft.com/office/drawing/2014/main" id="{C3415A8D-11A4-4A5C-B66E-1D4DFD0456B1}"/>
              </a:ext>
            </a:extLst>
          </p:cNvPr>
          <p:cNvCxnSpPr>
            <a:stCxn id="27" idx="4"/>
            <a:endCxn id="29" idx="0"/>
          </p:cNvCxnSpPr>
          <p:nvPr userDrawn="1"/>
        </p:nvCxnSpPr>
        <p:spPr>
          <a:xfrm>
            <a:off x="6144003" y="2016580"/>
            <a:ext cx="0" cy="97093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oup 39">
            <a:extLst>
              <a:ext uri="{FF2B5EF4-FFF2-40B4-BE49-F238E27FC236}">
                <a16:creationId xmlns:a16="http://schemas.microsoft.com/office/drawing/2014/main" id="{1380567A-6589-4834-B006-86C3457F9286}"/>
              </a:ext>
            </a:extLst>
          </p:cNvPr>
          <p:cNvGrpSpPr/>
          <p:nvPr/>
        </p:nvGrpSpPr>
        <p:grpSpPr>
          <a:xfrm>
            <a:off x="4367033" y="1752213"/>
            <a:ext cx="1560169" cy="377669"/>
            <a:chOff x="3733800" y="2193131"/>
            <a:chExt cx="575470" cy="185738"/>
          </a:xfrm>
          <a:solidFill>
            <a:schemeClr val="accent2"/>
          </a:solidFill>
        </p:grpSpPr>
        <p:sp>
          <p:nvSpPr>
            <p:cNvPr id="36" name="Rounded Rectangle 61">
              <a:extLst>
                <a:ext uri="{FF2B5EF4-FFF2-40B4-BE49-F238E27FC236}">
                  <a16:creationId xmlns:a16="http://schemas.microsoft.com/office/drawing/2014/main" id="{27F6F504-FD4C-42B6-BA8D-D6FA5118B3E9}"/>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37" name="Isosceles Triangle 36">
              <a:extLst>
                <a:ext uri="{FF2B5EF4-FFF2-40B4-BE49-F238E27FC236}">
                  <a16:creationId xmlns:a16="http://schemas.microsoft.com/office/drawing/2014/main" id="{6358920F-2E7C-4918-8EBB-0B9923EB9EB3}"/>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grpSp>
        <p:nvGrpSpPr>
          <p:cNvPr id="39" name="Group 38">
            <a:extLst>
              <a:ext uri="{FF2B5EF4-FFF2-40B4-BE49-F238E27FC236}">
                <a16:creationId xmlns:a16="http://schemas.microsoft.com/office/drawing/2014/main" id="{6C8C4781-59D2-45AF-ACC1-CBDF0874DF6A}"/>
              </a:ext>
            </a:extLst>
          </p:cNvPr>
          <p:cNvGrpSpPr/>
          <p:nvPr/>
        </p:nvGrpSpPr>
        <p:grpSpPr>
          <a:xfrm flipH="1">
            <a:off x="6345423" y="2877214"/>
            <a:ext cx="1569131" cy="371681"/>
            <a:chOff x="3733800" y="2193131"/>
            <a:chExt cx="575470" cy="185738"/>
          </a:xfrm>
          <a:solidFill>
            <a:schemeClr val="accent3"/>
          </a:solidFill>
        </p:grpSpPr>
        <p:sp>
          <p:nvSpPr>
            <p:cNvPr id="41" name="Rounded Rectangle 66">
              <a:extLst>
                <a:ext uri="{FF2B5EF4-FFF2-40B4-BE49-F238E27FC236}">
                  <a16:creationId xmlns:a16="http://schemas.microsoft.com/office/drawing/2014/main" id="{D6CFE06A-A3A6-409B-90ED-13F5AC8C7E42}"/>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42" name="Isosceles Triangle 41">
              <a:extLst>
                <a:ext uri="{FF2B5EF4-FFF2-40B4-BE49-F238E27FC236}">
                  <a16:creationId xmlns:a16="http://schemas.microsoft.com/office/drawing/2014/main" id="{5F5D0FDE-B387-4195-AE10-C9F77AAA3FE7}"/>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sp>
        <p:nvSpPr>
          <p:cNvPr id="43" name="Rectangle 42">
            <a:extLst>
              <a:ext uri="{FF2B5EF4-FFF2-40B4-BE49-F238E27FC236}">
                <a16:creationId xmlns:a16="http://schemas.microsoft.com/office/drawing/2014/main" id="{52FC8C62-67BC-4244-AC7C-9F078A77C28E}"/>
              </a:ext>
            </a:extLst>
          </p:cNvPr>
          <p:cNvSpPr/>
          <p:nvPr userDrawn="1"/>
        </p:nvSpPr>
        <p:spPr>
          <a:xfrm>
            <a:off x="6487554" y="3372396"/>
            <a:ext cx="4845788" cy="12838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a:extLst>
              <a:ext uri="{FF2B5EF4-FFF2-40B4-BE49-F238E27FC236}">
                <a16:creationId xmlns:a16="http://schemas.microsoft.com/office/drawing/2014/main" id="{3E877772-9051-4AE7-813E-DA3E92F025F6}"/>
              </a:ext>
            </a:extLst>
          </p:cNvPr>
          <p:cNvSpPr/>
          <p:nvPr userDrawn="1"/>
        </p:nvSpPr>
        <p:spPr>
          <a:xfrm>
            <a:off x="937830" y="2230042"/>
            <a:ext cx="4845788" cy="12838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a:extLst>
              <a:ext uri="{FF2B5EF4-FFF2-40B4-BE49-F238E27FC236}">
                <a16:creationId xmlns:a16="http://schemas.microsoft.com/office/drawing/2014/main" id="{98BB8698-2226-4C1D-9494-FD8491F7FA26}"/>
              </a:ext>
            </a:extLst>
          </p:cNvPr>
          <p:cNvSpPr/>
          <p:nvPr userDrawn="1"/>
        </p:nvSpPr>
        <p:spPr>
          <a:xfrm>
            <a:off x="4110415" y="2235962"/>
            <a:ext cx="1710000" cy="1282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46" name="Rectangle 45">
            <a:extLst>
              <a:ext uri="{FF2B5EF4-FFF2-40B4-BE49-F238E27FC236}">
                <a16:creationId xmlns:a16="http://schemas.microsoft.com/office/drawing/2014/main" id="{54220AF7-AF0A-41C7-AB15-4E5B52234686}"/>
              </a:ext>
            </a:extLst>
          </p:cNvPr>
          <p:cNvSpPr/>
          <p:nvPr userDrawn="1"/>
        </p:nvSpPr>
        <p:spPr>
          <a:xfrm>
            <a:off x="6487553" y="3371421"/>
            <a:ext cx="1710000" cy="1282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1" name="Picture Placeholder 10">
            <a:extLst>
              <a:ext uri="{FF2B5EF4-FFF2-40B4-BE49-F238E27FC236}">
                <a16:creationId xmlns:a16="http://schemas.microsoft.com/office/drawing/2014/main" id="{680C6E31-C8E7-417F-914B-830051F23A7F}"/>
              </a:ext>
            </a:extLst>
          </p:cNvPr>
          <p:cNvSpPr>
            <a:spLocks noGrp="1"/>
          </p:cNvSpPr>
          <p:nvPr>
            <p:ph type="pic" sz="quarter" idx="10"/>
          </p:nvPr>
        </p:nvSpPr>
        <p:spPr>
          <a:xfrm>
            <a:off x="4110567" y="2230438"/>
            <a:ext cx="1710267" cy="1282700"/>
          </a:xfrm>
          <a:solidFill>
            <a:schemeClr val="bg1">
              <a:lumMod val="50000"/>
            </a:schemeClr>
          </a:solidFill>
        </p:spPr>
        <p:txBody>
          <a:bodyPr>
            <a:normAutofit/>
          </a:bodyPr>
          <a:lstStyle>
            <a:lvl1pPr marL="0" indent="0">
              <a:buNone/>
              <a:defRPr sz="1100"/>
            </a:lvl1pPr>
          </a:lstStyle>
          <a:p>
            <a:endParaRPr lang="en-US" dirty="0"/>
          </a:p>
        </p:txBody>
      </p:sp>
      <p:sp>
        <p:nvSpPr>
          <p:cNvPr id="16" name="Picture Placeholder 15">
            <a:extLst>
              <a:ext uri="{FF2B5EF4-FFF2-40B4-BE49-F238E27FC236}">
                <a16:creationId xmlns:a16="http://schemas.microsoft.com/office/drawing/2014/main" id="{4F980F5D-AB44-4DF3-AF34-75D865699C94}"/>
              </a:ext>
            </a:extLst>
          </p:cNvPr>
          <p:cNvSpPr>
            <a:spLocks noGrp="1"/>
          </p:cNvSpPr>
          <p:nvPr>
            <p:ph type="pic" sz="quarter" idx="11"/>
          </p:nvPr>
        </p:nvSpPr>
        <p:spPr>
          <a:xfrm>
            <a:off x="6487584" y="3371850"/>
            <a:ext cx="1710267" cy="1282700"/>
          </a:xfrm>
          <a:solidFill>
            <a:schemeClr val="bg1">
              <a:lumMod val="50000"/>
            </a:schemeClr>
          </a:solidFill>
        </p:spPr>
        <p:txBody>
          <a:bodyPr>
            <a:normAutofit/>
          </a:bodyPr>
          <a:lstStyle>
            <a:lvl1pPr marL="0" indent="0">
              <a:buNone/>
              <a:defRPr sz="1100"/>
            </a:lvl1pPr>
          </a:lstStyle>
          <a:p>
            <a:endParaRPr lang="en-US" dirty="0"/>
          </a:p>
        </p:txBody>
      </p:sp>
    </p:spTree>
    <p:extLst>
      <p:ext uri="{BB962C8B-B14F-4D97-AF65-F5344CB8AC3E}">
        <p14:creationId xmlns:p14="http://schemas.microsoft.com/office/powerpoint/2010/main" val="17626473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meline (3 of 3)">
    <p:spTree>
      <p:nvGrpSpPr>
        <p:cNvPr id="1" name=""/>
        <p:cNvGrpSpPr/>
        <p:nvPr/>
      </p:nvGrpSpPr>
      <p:grpSpPr>
        <a:xfrm>
          <a:off x="0" y="0"/>
          <a:ext cx="0" cy="0"/>
          <a:chOff x="0" y="0"/>
          <a:chExt cx="0" cy="0"/>
        </a:xfrm>
      </p:grpSpPr>
      <p:sp>
        <p:nvSpPr>
          <p:cNvPr id="2" name="Title 1"/>
          <p:cNvSpPr>
            <a:spLocks noGrp="1"/>
          </p:cNvSpPr>
          <p:nvPr>
            <p:ph type="title"/>
          </p:nvPr>
        </p:nvSpPr>
        <p:spPr>
          <a:xfrm>
            <a:off x="838200" y="371728"/>
            <a:ext cx="10515600" cy="886732"/>
          </a:xfrm>
          <a:prstGeom prst="rect">
            <a:avLst/>
          </a:prstGeom>
        </p:spPr>
        <p:txBody>
          <a:bodyPr/>
          <a:lstStyle>
            <a:lvl1pPr algn="ctr">
              <a:defRPr b="1"/>
            </a:lvl1pPr>
          </a:lstStyle>
          <a:p>
            <a:r>
              <a:rPr lang="en-US" dirty="0"/>
              <a:t>Click to edit Master title style</a:t>
            </a:r>
            <a:endParaRPr lang="en-MY" dirty="0"/>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MY" dirty="0"/>
          </a:p>
        </p:txBody>
      </p:sp>
      <p:sp>
        <p:nvSpPr>
          <p:cNvPr id="20" name="Oval 19">
            <a:extLst>
              <a:ext uri="{FF2B5EF4-FFF2-40B4-BE49-F238E27FC236}">
                <a16:creationId xmlns:a16="http://schemas.microsoft.com/office/drawing/2014/main" id="{864048EA-F666-412B-8C37-8084E8195880}"/>
              </a:ext>
            </a:extLst>
          </p:cNvPr>
          <p:cNvSpPr/>
          <p:nvPr userDrawn="1"/>
        </p:nvSpPr>
        <p:spPr>
          <a:xfrm>
            <a:off x="6043294" y="1655297"/>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21" name="Oval 20">
            <a:extLst>
              <a:ext uri="{FF2B5EF4-FFF2-40B4-BE49-F238E27FC236}">
                <a16:creationId xmlns:a16="http://schemas.microsoft.com/office/drawing/2014/main" id="{4F80EAAD-963C-41A6-9960-ABEF92AF62F6}"/>
              </a:ext>
            </a:extLst>
          </p:cNvPr>
          <p:cNvSpPr/>
          <p:nvPr userDrawn="1"/>
        </p:nvSpPr>
        <p:spPr>
          <a:xfrm>
            <a:off x="6043294" y="2611959"/>
            <a:ext cx="201420" cy="151065"/>
          </a:xfrm>
          <a:prstGeom prst="ellipse">
            <a:avLst/>
          </a:prstGeom>
          <a:solidFill>
            <a:schemeClr val="bg1"/>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cxnSp>
        <p:nvCxnSpPr>
          <p:cNvPr id="22" name="Straight Connector 21">
            <a:extLst>
              <a:ext uri="{FF2B5EF4-FFF2-40B4-BE49-F238E27FC236}">
                <a16:creationId xmlns:a16="http://schemas.microsoft.com/office/drawing/2014/main" id="{6E548B81-F9E5-4BAA-9B0A-DB83502A64A0}"/>
              </a:ext>
            </a:extLst>
          </p:cNvPr>
          <p:cNvCxnSpPr>
            <a:stCxn id="20" idx="4"/>
            <a:endCxn id="21" idx="0"/>
          </p:cNvCxnSpPr>
          <p:nvPr userDrawn="1"/>
        </p:nvCxnSpPr>
        <p:spPr>
          <a:xfrm>
            <a:off x="6144003" y="1806361"/>
            <a:ext cx="0" cy="80559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39">
            <a:extLst>
              <a:ext uri="{FF2B5EF4-FFF2-40B4-BE49-F238E27FC236}">
                <a16:creationId xmlns:a16="http://schemas.microsoft.com/office/drawing/2014/main" id="{D3EBF11D-D133-49FE-B1E3-D09BD5F59037}"/>
              </a:ext>
            </a:extLst>
          </p:cNvPr>
          <p:cNvGrpSpPr/>
          <p:nvPr/>
        </p:nvGrpSpPr>
        <p:grpSpPr>
          <a:xfrm>
            <a:off x="4373445" y="1541995"/>
            <a:ext cx="1560169" cy="377669"/>
            <a:chOff x="3733800" y="2193131"/>
            <a:chExt cx="575470" cy="185738"/>
          </a:xfrm>
          <a:solidFill>
            <a:schemeClr val="accent4"/>
          </a:solidFill>
        </p:grpSpPr>
        <p:sp>
          <p:nvSpPr>
            <p:cNvPr id="26" name="Rounded Rectangle 31">
              <a:extLst>
                <a:ext uri="{FF2B5EF4-FFF2-40B4-BE49-F238E27FC236}">
                  <a16:creationId xmlns:a16="http://schemas.microsoft.com/office/drawing/2014/main" id="{04559281-A5CB-45D3-843D-AC1088C92424}"/>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28" name="Isosceles Triangle 27">
              <a:extLst>
                <a:ext uri="{FF2B5EF4-FFF2-40B4-BE49-F238E27FC236}">
                  <a16:creationId xmlns:a16="http://schemas.microsoft.com/office/drawing/2014/main" id="{99ABDE00-3A89-43C2-8DA2-B3D243979FBA}"/>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grpSp>
        <p:nvGrpSpPr>
          <p:cNvPr id="32" name="Group 39">
            <a:extLst>
              <a:ext uri="{FF2B5EF4-FFF2-40B4-BE49-F238E27FC236}">
                <a16:creationId xmlns:a16="http://schemas.microsoft.com/office/drawing/2014/main" id="{6E7D2E9B-3449-4F70-9365-7067F78385C6}"/>
              </a:ext>
            </a:extLst>
          </p:cNvPr>
          <p:cNvGrpSpPr/>
          <p:nvPr/>
        </p:nvGrpSpPr>
        <p:grpSpPr>
          <a:xfrm flipH="1">
            <a:off x="6354393" y="2528658"/>
            <a:ext cx="1569131" cy="371681"/>
            <a:chOff x="3733800" y="2193131"/>
            <a:chExt cx="575470" cy="185738"/>
          </a:xfrm>
          <a:solidFill>
            <a:schemeClr val="accent5"/>
          </a:solidFill>
        </p:grpSpPr>
        <p:sp>
          <p:nvSpPr>
            <p:cNvPr id="35" name="Rounded Rectangle 36">
              <a:extLst>
                <a:ext uri="{FF2B5EF4-FFF2-40B4-BE49-F238E27FC236}">
                  <a16:creationId xmlns:a16="http://schemas.microsoft.com/office/drawing/2014/main" id="{766EE623-FF1E-4CEA-8C4A-89552D242B07}"/>
                </a:ext>
              </a:extLst>
            </p:cNvPr>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sp>
          <p:nvSpPr>
            <p:cNvPr id="38" name="Isosceles Triangle 37">
              <a:extLst>
                <a:ext uri="{FF2B5EF4-FFF2-40B4-BE49-F238E27FC236}">
                  <a16:creationId xmlns:a16="http://schemas.microsoft.com/office/drawing/2014/main" id="{3E38F115-FF90-4CAD-AB24-EB9F1A7EC6FC}"/>
                </a:ext>
              </a:extLst>
            </p:cNvPr>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latin typeface="+mj-lt"/>
              </a:endParaRPr>
            </a:p>
          </p:txBody>
        </p:sp>
      </p:grpSp>
      <p:cxnSp>
        <p:nvCxnSpPr>
          <p:cNvPr id="40" name="Straight Connector 39">
            <a:extLst>
              <a:ext uri="{FF2B5EF4-FFF2-40B4-BE49-F238E27FC236}">
                <a16:creationId xmlns:a16="http://schemas.microsoft.com/office/drawing/2014/main" id="{8A6790F3-C4AC-4DC1-AA16-D6C4A02680BC}"/>
              </a:ext>
            </a:extLst>
          </p:cNvPr>
          <p:cNvCxnSpPr>
            <a:stCxn id="21" idx="4"/>
            <a:endCxn id="51" idx="0"/>
          </p:cNvCxnSpPr>
          <p:nvPr userDrawn="1"/>
        </p:nvCxnSpPr>
        <p:spPr>
          <a:xfrm>
            <a:off x="6144005" y="2763024"/>
            <a:ext cx="9647" cy="225214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C4550F3-FBFD-4C84-9FA0-C021EF3DF311}"/>
              </a:ext>
            </a:extLst>
          </p:cNvPr>
          <p:cNvSpPr/>
          <p:nvPr userDrawn="1"/>
        </p:nvSpPr>
        <p:spPr>
          <a:xfrm>
            <a:off x="5828087" y="5015171"/>
            <a:ext cx="651127" cy="488345"/>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sp>
        <p:nvSpPr>
          <p:cNvPr id="52" name="Oval 51">
            <a:extLst>
              <a:ext uri="{FF2B5EF4-FFF2-40B4-BE49-F238E27FC236}">
                <a16:creationId xmlns:a16="http://schemas.microsoft.com/office/drawing/2014/main" id="{AD533544-80FE-404C-94BE-AD86F3BFE5D4}"/>
              </a:ext>
            </a:extLst>
          </p:cNvPr>
          <p:cNvSpPr/>
          <p:nvPr userDrawn="1"/>
        </p:nvSpPr>
        <p:spPr>
          <a:xfrm>
            <a:off x="5933227" y="5094025"/>
            <a:ext cx="440845" cy="330634"/>
          </a:xfrm>
          <a:prstGeom prst="ellipse">
            <a:avLst/>
          </a:prstGeom>
          <a:solidFill>
            <a:schemeClr val="tx1">
              <a:lumMod val="50000"/>
              <a:lumOff val="50000"/>
            </a:schemeClr>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0"/>
          </a:p>
        </p:txBody>
      </p:sp>
      <p:grpSp>
        <p:nvGrpSpPr>
          <p:cNvPr id="54" name="Group 53">
            <a:extLst>
              <a:ext uri="{FF2B5EF4-FFF2-40B4-BE49-F238E27FC236}">
                <a16:creationId xmlns:a16="http://schemas.microsoft.com/office/drawing/2014/main" id="{55070084-C305-48E6-B6DD-6DC24858C129}"/>
              </a:ext>
            </a:extLst>
          </p:cNvPr>
          <p:cNvGrpSpPr/>
          <p:nvPr userDrawn="1"/>
        </p:nvGrpSpPr>
        <p:grpSpPr>
          <a:xfrm>
            <a:off x="944240" y="2019824"/>
            <a:ext cx="4882587" cy="1288421"/>
            <a:chOff x="944240" y="1321497"/>
            <a:chExt cx="4882586" cy="1717895"/>
          </a:xfrm>
        </p:grpSpPr>
        <p:sp>
          <p:nvSpPr>
            <p:cNvPr id="55" name="Rectangle 54">
              <a:extLst>
                <a:ext uri="{FF2B5EF4-FFF2-40B4-BE49-F238E27FC236}">
                  <a16:creationId xmlns:a16="http://schemas.microsoft.com/office/drawing/2014/main" id="{08D0FAE4-ABC8-4DEB-8566-54E3DECCA044}"/>
                </a:ext>
              </a:extLst>
            </p:cNvPr>
            <p:cNvSpPr/>
            <p:nvPr userDrawn="1"/>
          </p:nvSpPr>
          <p:spPr>
            <a:xfrm>
              <a:off x="944240" y="1321497"/>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a:extLst>
                <a:ext uri="{FF2B5EF4-FFF2-40B4-BE49-F238E27FC236}">
                  <a16:creationId xmlns:a16="http://schemas.microsoft.com/office/drawing/2014/main" id="{B30C37B2-A372-4E9E-8F94-8FCF5BFE87A5}"/>
                </a:ext>
              </a:extLst>
            </p:cNvPr>
            <p:cNvSpPr/>
            <p:nvPr/>
          </p:nvSpPr>
          <p:spPr>
            <a:xfrm>
              <a:off x="4116826" y="1329392"/>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grpSp>
      <p:grpSp>
        <p:nvGrpSpPr>
          <p:cNvPr id="58" name="Group 57">
            <a:extLst>
              <a:ext uri="{FF2B5EF4-FFF2-40B4-BE49-F238E27FC236}">
                <a16:creationId xmlns:a16="http://schemas.microsoft.com/office/drawing/2014/main" id="{2EDB261C-1EA1-4EF8-AEC2-F19987508B73}"/>
              </a:ext>
            </a:extLst>
          </p:cNvPr>
          <p:cNvGrpSpPr/>
          <p:nvPr userDrawn="1"/>
        </p:nvGrpSpPr>
        <p:grpSpPr>
          <a:xfrm>
            <a:off x="6496525" y="3023840"/>
            <a:ext cx="4845788" cy="1289690"/>
            <a:chOff x="6496524" y="2660186"/>
            <a:chExt cx="4845788" cy="1719587"/>
          </a:xfrm>
        </p:grpSpPr>
        <p:sp>
          <p:nvSpPr>
            <p:cNvPr id="59" name="Rectangle 58">
              <a:extLst>
                <a:ext uri="{FF2B5EF4-FFF2-40B4-BE49-F238E27FC236}">
                  <a16:creationId xmlns:a16="http://schemas.microsoft.com/office/drawing/2014/main" id="{9A5E889B-CF86-4F3D-8D2B-1DAD7E3992B0}"/>
                </a:ext>
              </a:extLst>
            </p:cNvPr>
            <p:cNvSpPr/>
            <p:nvPr/>
          </p:nvSpPr>
          <p:spPr>
            <a:xfrm>
              <a:off x="6496524" y="2660186"/>
              <a:ext cx="4845788" cy="17118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a:extLst>
                <a:ext uri="{FF2B5EF4-FFF2-40B4-BE49-F238E27FC236}">
                  <a16:creationId xmlns:a16="http://schemas.microsoft.com/office/drawing/2014/main" id="{9EFB1A7D-E3F2-4B05-8BDA-0521DE99D75F}"/>
                </a:ext>
              </a:extLst>
            </p:cNvPr>
            <p:cNvSpPr/>
            <p:nvPr/>
          </p:nvSpPr>
          <p:spPr>
            <a:xfrm>
              <a:off x="6496524" y="2669773"/>
              <a:ext cx="1710000" cy="171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grpSp>
      <p:sp>
        <p:nvSpPr>
          <p:cNvPr id="4" name="Picture Placeholder 3">
            <a:extLst>
              <a:ext uri="{FF2B5EF4-FFF2-40B4-BE49-F238E27FC236}">
                <a16:creationId xmlns:a16="http://schemas.microsoft.com/office/drawing/2014/main" id="{2B40FB83-E1D1-497F-BC9E-155752E6DFDD}"/>
              </a:ext>
            </a:extLst>
          </p:cNvPr>
          <p:cNvSpPr>
            <a:spLocks noGrp="1"/>
          </p:cNvSpPr>
          <p:nvPr>
            <p:ph type="pic" sz="quarter" idx="10"/>
          </p:nvPr>
        </p:nvSpPr>
        <p:spPr>
          <a:xfrm>
            <a:off x="4116827" y="2019824"/>
            <a:ext cx="1701891" cy="1293291"/>
          </a:xfrm>
          <a:solidFill>
            <a:schemeClr val="bg1">
              <a:lumMod val="50000"/>
            </a:schemeClr>
          </a:solidFill>
        </p:spPr>
        <p:txBody>
          <a:bodyPr>
            <a:normAutofit/>
          </a:bodyPr>
          <a:lstStyle>
            <a:lvl1pPr marL="0" indent="0">
              <a:buNone/>
              <a:defRPr sz="1100"/>
            </a:lvl1pPr>
          </a:lstStyle>
          <a:p>
            <a:endParaRPr lang="en-US" dirty="0"/>
          </a:p>
        </p:txBody>
      </p:sp>
      <p:sp>
        <p:nvSpPr>
          <p:cNvPr id="6" name="Picture Placeholder 5">
            <a:extLst>
              <a:ext uri="{FF2B5EF4-FFF2-40B4-BE49-F238E27FC236}">
                <a16:creationId xmlns:a16="http://schemas.microsoft.com/office/drawing/2014/main" id="{EA6D0A04-5DBE-4A2A-8AAF-4D330EF9F166}"/>
              </a:ext>
            </a:extLst>
          </p:cNvPr>
          <p:cNvSpPr>
            <a:spLocks noGrp="1"/>
          </p:cNvSpPr>
          <p:nvPr>
            <p:ph type="pic" sz="quarter" idx="11"/>
          </p:nvPr>
        </p:nvSpPr>
        <p:spPr>
          <a:xfrm>
            <a:off x="6496050" y="3030539"/>
            <a:ext cx="1710473" cy="1277937"/>
          </a:xfrm>
          <a:solidFill>
            <a:schemeClr val="bg1">
              <a:lumMod val="50000"/>
            </a:schemeClr>
          </a:solidFill>
        </p:spPr>
        <p:txBody>
          <a:bodyPr>
            <a:normAutofit/>
          </a:bodyPr>
          <a:lstStyle>
            <a:lvl1pPr marL="0" indent="0">
              <a:buNone/>
              <a:defRPr sz="1100"/>
            </a:lvl1pPr>
          </a:lstStyle>
          <a:p>
            <a:endParaRPr lang="en-US" dirty="0"/>
          </a:p>
        </p:txBody>
      </p:sp>
    </p:spTree>
    <p:extLst>
      <p:ext uri="{BB962C8B-B14F-4D97-AF65-F5344CB8AC3E}">
        <p14:creationId xmlns:p14="http://schemas.microsoft.com/office/powerpoint/2010/main" val="4001235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p:cSld name="Divider 4">
    <p:bg>
      <p:bgPr>
        <a:solidFill>
          <a:schemeClr val="lt2"/>
        </a:solidFill>
        <a:effectLst/>
      </p:bgPr>
    </p:bg>
    <p:spTree>
      <p:nvGrpSpPr>
        <p:cNvPr id="1" name="Shape 315"/>
        <p:cNvGrpSpPr/>
        <p:nvPr/>
      </p:nvGrpSpPr>
      <p:grpSpPr>
        <a:xfrm>
          <a:off x="0" y="0"/>
          <a:ext cx="0" cy="0"/>
          <a:chOff x="0" y="0"/>
          <a:chExt cx="0" cy="0"/>
        </a:xfrm>
      </p:grpSpPr>
      <p:grpSp>
        <p:nvGrpSpPr>
          <p:cNvPr id="316" name="Google Shape;316;p31"/>
          <p:cNvGrpSpPr/>
          <p:nvPr/>
        </p:nvGrpSpPr>
        <p:grpSpPr>
          <a:xfrm>
            <a:off x="0" y="5020347"/>
            <a:ext cx="12192000" cy="1837653"/>
            <a:chOff x="0" y="5020347"/>
            <a:chExt cx="12192000" cy="1837653"/>
          </a:xfrm>
        </p:grpSpPr>
        <p:sp>
          <p:nvSpPr>
            <p:cNvPr id="317" name="Google Shape;317;p3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3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3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0" name="Google Shape;320;p3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321" name="Google Shape;321;p3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3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5" name="Rectangle 4"/>
          <p:cNvSpPr/>
          <p:nvPr/>
        </p:nvSpPr>
        <p:spPr>
          <a:xfrm>
            <a:off x="0" y="2"/>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3" name="Rectangle 2"/>
          <p:cNvSpPr/>
          <p:nvPr userDrawn="1"/>
        </p:nvSpPr>
        <p:spPr>
          <a:xfrm>
            <a:off x="0" y="2"/>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4" name="TextBox 3">
            <a:extLst>
              <a:ext uri="{FF2B5EF4-FFF2-40B4-BE49-F238E27FC236}">
                <a16:creationId xmlns:a16="http://schemas.microsoft.com/office/drawing/2014/main" id="{BD006EAB-66AC-4A79-9CA7-D2B4150E9FB0}"/>
              </a:ext>
            </a:extLst>
          </p:cNvPr>
          <p:cNvSpPr txBox="1"/>
          <p:nvPr userDrawn="1"/>
        </p:nvSpPr>
        <p:spPr>
          <a:xfrm>
            <a:off x="11127949" y="6270704"/>
            <a:ext cx="472779" cy="253916"/>
          </a:xfrm>
          <a:prstGeom prst="rect">
            <a:avLst/>
          </a:prstGeom>
          <a:noFill/>
        </p:spPr>
        <p:txBody>
          <a:bodyPr wrap="square" rtlCol="0">
            <a:spAutoFit/>
          </a:bodyPr>
          <a:lstStyle/>
          <a:p>
            <a:fld id="{260E2A6B-A809-4840-BF14-8648BC0BDF87}" type="slidenum">
              <a:rPr lang="id-ID" sz="1000" b="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MY" sz="1050" b="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76F71E2-1943-467A-A340-11740D49342D}"/>
              </a:ext>
            </a:extLst>
          </p:cNvPr>
          <p:cNvCxnSpPr>
            <a:cxnSpLocks/>
            <a:endCxn id="4" idx="1"/>
          </p:cNvCxnSpPr>
          <p:nvPr userDrawn="1"/>
        </p:nvCxnSpPr>
        <p:spPr>
          <a:xfrm flipV="1">
            <a:off x="3088901" y="6397662"/>
            <a:ext cx="8039048" cy="7188"/>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C599F5A2-FA5C-491F-AF75-AB76967066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928" y="5907025"/>
            <a:ext cx="2685973" cy="795720"/>
          </a:xfrm>
          <a:prstGeom prst="rect">
            <a:avLst/>
          </a:prstGeom>
        </p:spPr>
      </p:pic>
    </p:spTree>
    <p:extLst>
      <p:ext uri="{BB962C8B-B14F-4D97-AF65-F5344CB8AC3E}">
        <p14:creationId xmlns:p14="http://schemas.microsoft.com/office/powerpoint/2010/main" val="145548963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lide_Cover with Image ">
    <p:spTree>
      <p:nvGrpSpPr>
        <p:cNvPr id="1" name=""/>
        <p:cNvGrpSpPr/>
        <p:nvPr/>
      </p:nvGrpSpPr>
      <p:grpSpPr>
        <a:xfrm>
          <a:off x="0" y="0"/>
          <a:ext cx="0" cy="0"/>
          <a:chOff x="0" y="0"/>
          <a:chExt cx="0" cy="0"/>
        </a:xfrm>
      </p:grpSpPr>
      <p:pic>
        <p:nvPicPr>
          <p:cNvPr id="16" name="Picture 15" descr="A group of doctors with stethoscopes&#10;&#10;Description automatically generated">
            <a:extLst>
              <a:ext uri="{FF2B5EF4-FFF2-40B4-BE49-F238E27FC236}">
                <a16:creationId xmlns:a16="http://schemas.microsoft.com/office/drawing/2014/main" id="{54423DC7-8153-099F-3D56-F1AD8557D1D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E1810F-5D03-8653-7703-74D4C342A524}"/>
              </a:ext>
            </a:extLst>
          </p:cNvPr>
          <p:cNvSpPr>
            <a:spLocks noGrp="1"/>
          </p:cNvSpPr>
          <p:nvPr>
            <p:ph type="ctrTitle" hasCustomPrompt="1"/>
          </p:nvPr>
        </p:nvSpPr>
        <p:spPr>
          <a:xfrm>
            <a:off x="5600702" y="206853"/>
            <a:ext cx="5943599" cy="2396836"/>
          </a:xfrm>
        </p:spPr>
        <p:txBody>
          <a:bodyPr lIns="0" tIns="0" rIns="0" bIns="0" anchor="b">
            <a:normAutofit/>
          </a:bodyPr>
          <a:lstStyle>
            <a:lvl1pPr algn="l">
              <a:lnSpc>
                <a:spcPts val="4200"/>
              </a:lnSpc>
              <a:defRPr sz="2625" baseline="0"/>
            </a:lvl1pPr>
          </a:lstStyle>
          <a:p>
            <a:pPr>
              <a:lnSpc>
                <a:spcPts val="4200"/>
              </a:lnSpc>
            </a:pPr>
            <a:br>
              <a:rPr lang="en-US" sz="2625" b="1">
                <a:solidFill>
                  <a:srgbClr val="002060"/>
                </a:solidFill>
                <a:latin typeface="Arial" panose="020B0604020202020204" pitchFamily="34" charset="0"/>
                <a:cs typeface="Arial" panose="020B0604020202020204" pitchFamily="34" charset="0"/>
              </a:rPr>
            </a:br>
            <a:r>
              <a:rPr lang="en-US" sz="2625" b="1">
                <a:solidFill>
                  <a:srgbClr val="002060"/>
                </a:solidFill>
                <a:latin typeface="Arial" panose="020B0604020202020204" pitchFamily="34" charset="0"/>
                <a:cs typeface="Arial" panose="020B0604020202020204" pitchFamily="34" charset="0"/>
              </a:rPr>
              <a:t>Max 3 lines: Head bottom aligns in box. Arial uc/lc Reg 35 size on 42 space</a:t>
            </a:r>
          </a:p>
        </p:txBody>
      </p:sp>
      <p:sp>
        <p:nvSpPr>
          <p:cNvPr id="3" name="Subtitle 2">
            <a:extLst>
              <a:ext uri="{FF2B5EF4-FFF2-40B4-BE49-F238E27FC236}">
                <a16:creationId xmlns:a16="http://schemas.microsoft.com/office/drawing/2014/main" id="{29EC616D-3BBA-C604-E034-ADE21A5C420D}"/>
              </a:ext>
            </a:extLst>
          </p:cNvPr>
          <p:cNvSpPr>
            <a:spLocks noGrp="1"/>
          </p:cNvSpPr>
          <p:nvPr>
            <p:ph type="subTitle" idx="1" hasCustomPrompt="1"/>
          </p:nvPr>
        </p:nvSpPr>
        <p:spPr>
          <a:xfrm>
            <a:off x="5600702" y="3160789"/>
            <a:ext cx="5943599" cy="1655762"/>
          </a:xfrm>
        </p:spPr>
        <p:txBody>
          <a:bodyPr>
            <a:normAutofit/>
          </a:bodyPr>
          <a:lstStyle>
            <a:lvl1pPr marL="0" indent="0" algn="l">
              <a:lnSpc>
                <a:spcPts val="2900"/>
              </a:lnSpc>
              <a:buNone/>
              <a:defRPr sz="1500" b="0" i="1"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nSpc>
                <a:spcPts val="2900"/>
              </a:lnSpc>
            </a:pPr>
            <a:r>
              <a:rPr lang="en-US" sz="1500" i="1">
                <a:solidFill>
                  <a:srgbClr val="002060"/>
                </a:solidFill>
                <a:latin typeface="Arial" panose="020B0604020202020204" pitchFamily="34" charset="0"/>
                <a:cs typeface="Arial" panose="020B0604020202020204" pitchFamily="34" charset="0"/>
              </a:rPr>
              <a:t>Subhead Top Aligns in This Box Shown Here</a:t>
            </a:r>
            <a:br>
              <a:rPr lang="en-US" sz="1500" i="1">
                <a:solidFill>
                  <a:srgbClr val="002060"/>
                </a:solidFill>
                <a:latin typeface="Arial" panose="020B0604020202020204" pitchFamily="34" charset="0"/>
                <a:cs typeface="Arial" panose="020B0604020202020204" pitchFamily="34" charset="0"/>
              </a:rPr>
            </a:br>
            <a:r>
              <a:rPr lang="en-US" sz="1500" i="1">
                <a:solidFill>
                  <a:srgbClr val="002060"/>
                </a:solidFill>
                <a:latin typeface="Arial" panose="020B0604020202020204" pitchFamily="34" charset="0"/>
                <a:cs typeface="Arial" panose="020B0604020202020204" pitchFamily="34" charset="0"/>
              </a:rPr>
              <a:t>Uc/Lc 20 Point on 29 Line Spacing Arial Regular </a:t>
            </a:r>
            <a:br>
              <a:rPr lang="en-US" sz="1500" i="1">
                <a:solidFill>
                  <a:srgbClr val="002060"/>
                </a:solidFill>
                <a:latin typeface="Arial" panose="020B0604020202020204" pitchFamily="34" charset="0"/>
                <a:cs typeface="Arial" panose="020B0604020202020204" pitchFamily="34" charset="0"/>
              </a:rPr>
            </a:br>
            <a:r>
              <a:rPr lang="en-US" sz="1500" i="1">
                <a:solidFill>
                  <a:srgbClr val="002060"/>
                </a:solidFill>
                <a:latin typeface="Arial" panose="020B0604020202020204" pitchFamily="34" charset="0"/>
                <a:cs typeface="Arial" panose="020B0604020202020204" pitchFamily="34" charset="0"/>
              </a:rPr>
              <a:t>and Shown with Maximum of Three Lines</a:t>
            </a:r>
          </a:p>
        </p:txBody>
      </p:sp>
      <p:cxnSp>
        <p:nvCxnSpPr>
          <p:cNvPr id="9" name="Straight Connector 8">
            <a:extLst>
              <a:ext uri="{FF2B5EF4-FFF2-40B4-BE49-F238E27FC236}">
                <a16:creationId xmlns:a16="http://schemas.microsoft.com/office/drawing/2014/main" id="{258B74E7-1845-4053-F202-9BC6524628B7}"/>
              </a:ext>
            </a:extLst>
          </p:cNvPr>
          <p:cNvCxnSpPr>
            <a:cxnSpLocks/>
          </p:cNvCxnSpPr>
          <p:nvPr/>
        </p:nvCxnSpPr>
        <p:spPr>
          <a:xfrm>
            <a:off x="5600700" y="2859217"/>
            <a:ext cx="59436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82883"/>
      </p:ext>
    </p:extLst>
  </p:cSld>
  <p:clrMapOvr>
    <a:masterClrMapping/>
  </p:clrMapOvr>
  <p:extLst>
    <p:ext uri="{DCECCB84-F9BA-43D5-87BE-67443E8EF086}">
      <p15:sldGuideLst xmlns:p15="http://schemas.microsoft.com/office/powerpoint/2012/main">
        <p15:guide id="1" orient="horz" pos="1800">
          <p15:clr>
            <a:srgbClr val="FBAE40"/>
          </p15:clr>
        </p15:guide>
        <p15:guide id="2" pos="4704">
          <p15:clr>
            <a:srgbClr val="FBAE40"/>
          </p15:clr>
        </p15:guide>
        <p15:guide id="3" pos="9696">
          <p15:clr>
            <a:srgbClr val="FBAE40"/>
          </p15:clr>
        </p15:guide>
        <p15:guide id="4" orient="horz" pos="1632">
          <p15:clr>
            <a:srgbClr val="FBAE40"/>
          </p15:clr>
        </p15:guide>
        <p15:guide id="6" orient="horz" pos="1992">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Slide_Cover NO Image ">
    <p:spTree>
      <p:nvGrpSpPr>
        <p:cNvPr id="1" name=""/>
        <p:cNvGrpSpPr/>
        <p:nvPr/>
      </p:nvGrpSpPr>
      <p:grpSpPr>
        <a:xfrm>
          <a:off x="0" y="0"/>
          <a:ext cx="0" cy="0"/>
          <a:chOff x="0" y="0"/>
          <a:chExt cx="0" cy="0"/>
        </a:xfrm>
      </p:grpSpPr>
      <p:pic>
        <p:nvPicPr>
          <p:cNvPr id="17" name="Picture 16" descr="A white background with blue and red text&#10;&#10;Description automatically generated">
            <a:extLst>
              <a:ext uri="{FF2B5EF4-FFF2-40B4-BE49-F238E27FC236}">
                <a16:creationId xmlns:a16="http://schemas.microsoft.com/office/drawing/2014/main" id="{8E4AB16B-6B2E-E51F-C620-E35F716FC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E1810F-5D03-8653-7703-74D4C342A524}"/>
              </a:ext>
            </a:extLst>
          </p:cNvPr>
          <p:cNvSpPr>
            <a:spLocks noGrp="1"/>
          </p:cNvSpPr>
          <p:nvPr>
            <p:ph type="ctrTitle"/>
          </p:nvPr>
        </p:nvSpPr>
        <p:spPr>
          <a:xfrm>
            <a:off x="800102" y="206853"/>
            <a:ext cx="10738756" cy="2396836"/>
          </a:xfrm>
        </p:spPr>
        <p:txBody>
          <a:bodyPr lIns="0" tIns="0" rIns="0" bIns="0" anchor="b">
            <a:normAutofit/>
          </a:bodyPr>
          <a:lstStyle>
            <a:lvl1pPr algn="l">
              <a:lnSpc>
                <a:spcPts val="4200"/>
              </a:lnSpc>
              <a:defRPr sz="2625" baseline="0"/>
            </a:lvl1pPr>
          </a:lstStyle>
          <a:p>
            <a:pPr>
              <a:lnSpc>
                <a:spcPts val="4200"/>
              </a:lnSpc>
            </a:pPr>
            <a:endParaRPr lang="en-US" sz="2625" b="1">
              <a:solidFill>
                <a:srgbClr val="00206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9EC616D-3BBA-C604-E034-ADE21A5C420D}"/>
              </a:ext>
            </a:extLst>
          </p:cNvPr>
          <p:cNvSpPr>
            <a:spLocks noGrp="1"/>
          </p:cNvSpPr>
          <p:nvPr>
            <p:ph type="subTitle" idx="1"/>
          </p:nvPr>
        </p:nvSpPr>
        <p:spPr>
          <a:xfrm>
            <a:off x="800100" y="3160789"/>
            <a:ext cx="10738757" cy="1655762"/>
          </a:xfrm>
        </p:spPr>
        <p:txBody>
          <a:bodyPr>
            <a:normAutofit/>
          </a:bodyPr>
          <a:lstStyle>
            <a:lvl1pPr marL="0" indent="0" algn="l">
              <a:lnSpc>
                <a:spcPts val="2900"/>
              </a:lnSpc>
              <a:buNone/>
              <a:defRPr sz="1500" b="0" i="1"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nSpc>
                <a:spcPts val="2900"/>
              </a:lnSpc>
            </a:pPr>
            <a:endParaRPr lang="en-US" sz="1500" i="1">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8B74E7-1845-4053-F202-9BC6524628B7}"/>
              </a:ext>
            </a:extLst>
          </p:cNvPr>
          <p:cNvCxnSpPr>
            <a:cxnSpLocks/>
          </p:cNvCxnSpPr>
          <p:nvPr/>
        </p:nvCxnSpPr>
        <p:spPr>
          <a:xfrm>
            <a:off x="831849" y="2859217"/>
            <a:ext cx="10712451"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82154"/>
      </p:ext>
    </p:extLst>
  </p:cSld>
  <p:clrMapOvr>
    <a:masterClrMapping/>
  </p:clrMapOvr>
  <p:extLst>
    <p:ext uri="{DCECCB84-F9BA-43D5-87BE-67443E8EF086}">
      <p15:sldGuideLst xmlns:p15="http://schemas.microsoft.com/office/powerpoint/2012/main">
        <p15:guide id="1" orient="horz" pos="1800">
          <p15:clr>
            <a:srgbClr val="FBAE40"/>
          </p15:clr>
        </p15:guide>
        <p15:guide id="2" pos="672">
          <p15:clr>
            <a:srgbClr val="FBAE40"/>
          </p15:clr>
        </p15:guide>
        <p15:guide id="3" pos="9696">
          <p15:clr>
            <a:srgbClr val="FBAE40"/>
          </p15:clr>
        </p15:guide>
        <p15:guide id="4" orient="horz" pos="1992">
          <p15:clr>
            <a:srgbClr val="FBAE40"/>
          </p15:clr>
        </p15:guide>
        <p15:guide id="5" orient="horz" pos="1656">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Content page_Head_Sub_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238EF-7A2A-E807-B913-60AB5DF8A82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7176612"/>
      </p:ext>
    </p:extLst>
  </p:cSld>
  <p:clrMapOvr>
    <a:masterClrMapping/>
  </p:clrMapOvr>
  <p:extLst>
    <p:ext uri="{DCECCB84-F9BA-43D5-87BE-67443E8EF086}">
      <p15:sldGuideLst xmlns:p15="http://schemas.microsoft.com/office/powerpoint/2012/main">
        <p15:guide id="2" pos="672">
          <p15:clr>
            <a:srgbClr val="FBAE40"/>
          </p15:clr>
        </p15:guide>
        <p15:guide id="3" pos="9696">
          <p15:clr>
            <a:srgbClr val="FBAE40"/>
          </p15:clr>
        </p15:guide>
        <p15:guide id="4" orient="horz" pos="60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Content page_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238EF-7A2A-E807-B913-60AB5DF8A82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3740559"/>
      </p:ext>
    </p:extLst>
  </p:cSld>
  <p:clrMapOvr>
    <a:masterClrMapping/>
  </p:clrMapOvr>
  <p:extLst>
    <p:ext uri="{DCECCB84-F9BA-43D5-87BE-67443E8EF086}">
      <p15:sldGuideLst xmlns:p15="http://schemas.microsoft.com/office/powerpoint/2012/main">
        <p15:guide id="2" pos="672">
          <p15:clr>
            <a:srgbClr val="FBAE40"/>
          </p15:clr>
        </p15:guide>
        <p15:guide id="3" pos="9696">
          <p15:clr>
            <a:srgbClr val="FBAE40"/>
          </p15:clr>
        </p15:guide>
        <p15:guide id="4" orient="horz" pos="672">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Content page_Bullets_2 column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238EF-7A2A-E807-B913-60AB5DF8A82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6603865"/>
      </p:ext>
    </p:extLst>
  </p:cSld>
  <p:clrMapOvr>
    <a:masterClrMapping/>
  </p:clrMapOvr>
  <p:extLst>
    <p:ext uri="{DCECCB84-F9BA-43D5-87BE-67443E8EF086}">
      <p15:sldGuideLst xmlns:p15="http://schemas.microsoft.com/office/powerpoint/2012/main">
        <p15:guide id="2" pos="672">
          <p15:clr>
            <a:srgbClr val="FBAE40"/>
          </p15:clr>
        </p15:guide>
        <p15:guide id="3" pos="9696">
          <p15:clr>
            <a:srgbClr val="FBAE40"/>
          </p15:clr>
        </p15:guide>
        <p15:guide id="5" orient="horz" pos="648">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Content_head_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238EF-7A2A-E807-B913-60AB5DF8A82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Picture Placeholder 3">
            <a:extLst>
              <a:ext uri="{FF2B5EF4-FFF2-40B4-BE49-F238E27FC236}">
                <a16:creationId xmlns:a16="http://schemas.microsoft.com/office/drawing/2014/main" id="{383D2C91-0765-D0DC-DAEC-04167626FF94}"/>
              </a:ext>
            </a:extLst>
          </p:cNvPr>
          <p:cNvSpPr>
            <a:spLocks noGrp="1"/>
          </p:cNvSpPr>
          <p:nvPr>
            <p:ph type="pic" sz="quarter" idx="10"/>
          </p:nvPr>
        </p:nvSpPr>
        <p:spPr>
          <a:xfrm>
            <a:off x="800100" y="1527244"/>
            <a:ext cx="5192139" cy="4046707"/>
          </a:xfrm>
        </p:spPr>
        <p:txBody>
          <a:bodyPr/>
          <a:lstStyle/>
          <a:p>
            <a:endParaRPr lang="en-US"/>
          </a:p>
        </p:txBody>
      </p:sp>
      <p:sp>
        <p:nvSpPr>
          <p:cNvPr id="10" name="Picture Placeholder 3">
            <a:extLst>
              <a:ext uri="{FF2B5EF4-FFF2-40B4-BE49-F238E27FC236}">
                <a16:creationId xmlns:a16="http://schemas.microsoft.com/office/drawing/2014/main" id="{F10B9074-9DF4-54C4-7A7E-C08A0081CA7E}"/>
              </a:ext>
            </a:extLst>
          </p:cNvPr>
          <p:cNvSpPr>
            <a:spLocks noGrp="1"/>
          </p:cNvSpPr>
          <p:nvPr>
            <p:ph type="pic" sz="quarter" idx="11"/>
          </p:nvPr>
        </p:nvSpPr>
        <p:spPr>
          <a:xfrm>
            <a:off x="6352160" y="1527243"/>
            <a:ext cx="5192139" cy="4046707"/>
          </a:xfrm>
        </p:spPr>
        <p:txBody>
          <a:bodyPr/>
          <a:lstStyle/>
          <a:p>
            <a:endParaRPr lang="en-US"/>
          </a:p>
        </p:txBody>
      </p:sp>
    </p:spTree>
    <p:extLst>
      <p:ext uri="{BB962C8B-B14F-4D97-AF65-F5344CB8AC3E}">
        <p14:creationId xmlns:p14="http://schemas.microsoft.com/office/powerpoint/2010/main" val="960726287"/>
      </p:ext>
    </p:extLst>
  </p:cSld>
  <p:clrMapOvr>
    <a:masterClrMapping/>
  </p:clrMapOvr>
  <p:extLst>
    <p:ext uri="{DCECCB84-F9BA-43D5-87BE-67443E8EF086}">
      <p15:sldGuideLst xmlns:p15="http://schemas.microsoft.com/office/powerpoint/2012/main">
        <p15:guide id="1" orient="horz" pos="744">
          <p15:clr>
            <a:srgbClr val="FBAE40"/>
          </p15:clr>
        </p15:guide>
        <p15:guide id="2" pos="672">
          <p15:clr>
            <a:srgbClr val="FBAE40"/>
          </p15:clr>
        </p15:guide>
        <p15:guide id="3" pos="9696">
          <p15:clr>
            <a:srgbClr val="FBAE40"/>
          </p15:clr>
        </p15:guide>
        <p15:guide id="5" orient="horz" pos="96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ontent_head_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238EF-7A2A-E807-B913-60AB5DF8A82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hart Placeholder 2">
            <a:extLst>
              <a:ext uri="{FF2B5EF4-FFF2-40B4-BE49-F238E27FC236}">
                <a16:creationId xmlns:a16="http://schemas.microsoft.com/office/drawing/2014/main" id="{D6B32694-4144-CA47-DE9B-721F4C763F78}"/>
              </a:ext>
            </a:extLst>
          </p:cNvPr>
          <p:cNvSpPr>
            <a:spLocks noGrp="1"/>
          </p:cNvSpPr>
          <p:nvPr>
            <p:ph type="chart" sz="quarter" idx="12"/>
          </p:nvPr>
        </p:nvSpPr>
        <p:spPr>
          <a:xfrm>
            <a:off x="800100" y="1529746"/>
            <a:ext cx="5154613" cy="4046538"/>
          </a:xfrm>
        </p:spPr>
        <p:txBody>
          <a:bodyPr/>
          <a:lstStyle/>
          <a:p>
            <a:r>
              <a:rPr lang="en-US"/>
              <a:t>Click icon to add chart</a:t>
            </a:r>
          </a:p>
        </p:txBody>
      </p:sp>
      <p:sp>
        <p:nvSpPr>
          <p:cNvPr id="5" name="Chart Placeholder 2">
            <a:extLst>
              <a:ext uri="{FF2B5EF4-FFF2-40B4-BE49-F238E27FC236}">
                <a16:creationId xmlns:a16="http://schemas.microsoft.com/office/drawing/2014/main" id="{F0972CBC-ED6C-B30B-168F-5B707FB3EAFC}"/>
              </a:ext>
            </a:extLst>
          </p:cNvPr>
          <p:cNvSpPr>
            <a:spLocks noGrp="1"/>
          </p:cNvSpPr>
          <p:nvPr>
            <p:ph type="chart" sz="quarter" idx="13"/>
          </p:nvPr>
        </p:nvSpPr>
        <p:spPr>
          <a:xfrm>
            <a:off x="6389686" y="1529746"/>
            <a:ext cx="5154613" cy="4046538"/>
          </a:xfrm>
        </p:spPr>
        <p:txBody>
          <a:bodyPr/>
          <a:lstStyle/>
          <a:p>
            <a:r>
              <a:rPr lang="en-US"/>
              <a:t>Click icon to add chart</a:t>
            </a:r>
          </a:p>
        </p:txBody>
      </p:sp>
    </p:spTree>
    <p:extLst>
      <p:ext uri="{BB962C8B-B14F-4D97-AF65-F5344CB8AC3E}">
        <p14:creationId xmlns:p14="http://schemas.microsoft.com/office/powerpoint/2010/main" val="1084480276"/>
      </p:ext>
    </p:extLst>
  </p:cSld>
  <p:clrMapOvr>
    <a:masterClrMapping/>
  </p:clrMapOvr>
  <p:extLst>
    <p:ext uri="{DCECCB84-F9BA-43D5-87BE-67443E8EF086}">
      <p15:sldGuideLst xmlns:p15="http://schemas.microsoft.com/office/powerpoint/2012/main">
        <p15:guide id="1" orient="horz" pos="744">
          <p15:clr>
            <a:srgbClr val="FBAE40"/>
          </p15:clr>
        </p15:guide>
        <p15:guide id="2" pos="672">
          <p15:clr>
            <a:srgbClr val="FBAE40"/>
          </p15:clr>
        </p15:guide>
        <p15:guide id="3" pos="9696">
          <p15:clr>
            <a:srgbClr val="FBAE40"/>
          </p15:clr>
        </p15:guide>
        <p15:guide id="5" orient="horz" pos="96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Ending Slide">
    <p:spTree>
      <p:nvGrpSpPr>
        <p:cNvPr id="1" name=""/>
        <p:cNvGrpSpPr/>
        <p:nvPr/>
      </p:nvGrpSpPr>
      <p:grpSpPr>
        <a:xfrm>
          <a:off x="0" y="0"/>
          <a:ext cx="0" cy="0"/>
          <a:chOff x="0" y="0"/>
          <a:chExt cx="0" cy="0"/>
        </a:xfrm>
      </p:grpSpPr>
      <p:pic>
        <p:nvPicPr>
          <p:cNvPr id="12" name="Picture 11" descr="A group of doctors standing together&#10;&#10;Description automatically generated">
            <a:extLst>
              <a:ext uri="{FF2B5EF4-FFF2-40B4-BE49-F238E27FC236}">
                <a16:creationId xmlns:a16="http://schemas.microsoft.com/office/drawing/2014/main" id="{1F6911E7-0875-F14C-1911-41CD2BE8031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9983A10-863E-4C8B-D54C-B31289F53866}"/>
              </a:ext>
            </a:extLst>
          </p:cNvPr>
          <p:cNvSpPr txBox="1"/>
          <p:nvPr/>
        </p:nvSpPr>
        <p:spPr>
          <a:xfrm>
            <a:off x="5600700" y="1255985"/>
            <a:ext cx="6003403" cy="666849"/>
          </a:xfrm>
          <a:prstGeom prst="rect">
            <a:avLst/>
          </a:prstGeom>
          <a:noFill/>
        </p:spPr>
        <p:txBody>
          <a:bodyPr wrap="square" lIns="0" tIns="0" rIns="0" bIns="0" rtlCol="0" anchor="b" anchorCtr="0">
            <a:spAutoFit/>
          </a:bodyPr>
          <a:lstStyle/>
          <a:p>
            <a:pPr>
              <a:lnSpc>
                <a:spcPts val="2625"/>
              </a:lnSpc>
              <a:spcAft>
                <a:spcPts val="900"/>
              </a:spcAft>
            </a:pPr>
            <a:r>
              <a:rPr lang="en-US" sz="2250" b="1">
                <a:solidFill>
                  <a:srgbClr val="002060"/>
                </a:solidFill>
                <a:effectLst/>
                <a:latin typeface="Arial" panose="020B0604020202020204" pitchFamily="34" charset="0"/>
                <a:cs typeface="Arial" panose="020B0604020202020204" pitchFamily="34" charset="0"/>
              </a:rPr>
              <a:t>Illinois </a:t>
            </a:r>
            <a:r>
              <a:rPr lang="en-US" sz="2250" b="1" err="1">
                <a:solidFill>
                  <a:srgbClr val="002060"/>
                </a:solidFill>
                <a:effectLst/>
                <a:latin typeface="Arial" panose="020B0604020202020204" pitchFamily="34" charset="0"/>
                <a:cs typeface="Arial" panose="020B0604020202020204" pitchFamily="34" charset="0"/>
              </a:rPr>
              <a:t>DocAssist</a:t>
            </a:r>
            <a:br>
              <a:rPr lang="en-US" sz="2250" b="1">
                <a:solidFill>
                  <a:srgbClr val="002060"/>
                </a:solidFill>
                <a:effectLst/>
                <a:latin typeface="Arial" panose="020B0604020202020204" pitchFamily="34" charset="0"/>
                <a:cs typeface="Arial" panose="020B0604020202020204" pitchFamily="34" charset="0"/>
              </a:rPr>
            </a:br>
            <a:r>
              <a:rPr lang="en-US" sz="2250" b="1">
                <a:solidFill>
                  <a:srgbClr val="002060"/>
                </a:solidFill>
                <a:effectLst/>
                <a:latin typeface="Arial" panose="020B0604020202020204" pitchFamily="34" charset="0"/>
                <a:cs typeface="Arial" panose="020B0604020202020204" pitchFamily="34" charset="0"/>
              </a:rPr>
              <a:t>is a FREE statewide service.</a:t>
            </a:r>
            <a:endParaRPr lang="en-US" sz="225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9CD9D5-3C6B-0D09-8752-50F70AD29D90}"/>
              </a:ext>
            </a:extLst>
          </p:cNvPr>
          <p:cNvSpPr txBox="1"/>
          <p:nvPr/>
        </p:nvSpPr>
        <p:spPr>
          <a:xfrm>
            <a:off x="5600700" y="2684426"/>
            <a:ext cx="6003403" cy="1613390"/>
          </a:xfrm>
          <a:prstGeom prst="rect">
            <a:avLst/>
          </a:prstGeom>
          <a:noFill/>
        </p:spPr>
        <p:txBody>
          <a:bodyPr wrap="square" lIns="0" tIns="0" rIns="0" bIns="0" rtlCol="0" anchor="b" anchorCtr="0">
            <a:spAutoFit/>
          </a:bodyPr>
          <a:lstStyle/>
          <a:p>
            <a:pPr>
              <a:lnSpc>
                <a:spcPts val="1575"/>
              </a:lnSpc>
              <a:spcAft>
                <a:spcPts val="1050"/>
              </a:spcAft>
            </a:pPr>
            <a:r>
              <a:rPr lang="en-US" sz="1125">
                <a:effectLst/>
                <a:latin typeface="Arial" panose="020B0604020202020204" pitchFamily="34" charset="0"/>
                <a:cs typeface="Arial" panose="020B0604020202020204" pitchFamily="34" charset="0"/>
              </a:rPr>
              <a:t>University of Illinois Chicago</a:t>
            </a:r>
            <a:br>
              <a:rPr lang="en-US" sz="1125">
                <a:effectLst/>
                <a:latin typeface="Arial" panose="020B0604020202020204" pitchFamily="34" charset="0"/>
                <a:cs typeface="Arial" panose="020B0604020202020204" pitchFamily="34" charset="0"/>
              </a:rPr>
            </a:br>
            <a:r>
              <a:rPr lang="en-US" sz="1125">
                <a:effectLst/>
                <a:latin typeface="Arial" panose="020B0604020202020204" pitchFamily="34" charset="0"/>
                <a:cs typeface="Arial" panose="020B0604020202020204" pitchFamily="34" charset="0"/>
              </a:rPr>
              <a:t>1747 West Roosevelt Road</a:t>
            </a:r>
            <a:br>
              <a:rPr lang="en-US" sz="1125">
                <a:effectLst/>
                <a:latin typeface="Arial" panose="020B0604020202020204" pitchFamily="34" charset="0"/>
                <a:cs typeface="Arial" panose="020B0604020202020204" pitchFamily="34" charset="0"/>
              </a:rPr>
            </a:br>
            <a:r>
              <a:rPr lang="en-US" sz="1125">
                <a:effectLst/>
                <a:latin typeface="Arial" panose="020B0604020202020204" pitchFamily="34" charset="0"/>
                <a:cs typeface="Arial" panose="020B0604020202020204" pitchFamily="34" charset="0"/>
              </a:rPr>
              <a:t>Chicago, Illinois 60608</a:t>
            </a:r>
          </a:p>
          <a:p>
            <a:pPr marL="214313" indent="-214313">
              <a:lnSpc>
                <a:spcPts val="1500"/>
              </a:lnSpc>
              <a:spcAft>
                <a:spcPts val="300"/>
              </a:spcAft>
              <a:buFont typeface="Wingdings" pitchFamily="2" charset="2"/>
              <a:buChar char="§"/>
            </a:pPr>
            <a:r>
              <a:rPr lang="en-US" sz="1125" b="1" spc="8">
                <a:solidFill>
                  <a:srgbClr val="002060"/>
                </a:solidFill>
                <a:effectLst/>
                <a:latin typeface="Arial" panose="020B0604020202020204" pitchFamily="34" charset="0"/>
                <a:cs typeface="Arial" panose="020B0604020202020204" pitchFamily="34" charset="0"/>
              </a:rPr>
              <a:t>866-986-ASST (2778)</a:t>
            </a:r>
          </a:p>
          <a:p>
            <a:pPr marL="214313" indent="-214313">
              <a:lnSpc>
                <a:spcPts val="1500"/>
              </a:lnSpc>
              <a:spcAft>
                <a:spcPts val="150"/>
              </a:spcAft>
              <a:buFont typeface="Wingdings" pitchFamily="2" charset="2"/>
              <a:buChar char="§"/>
            </a:pPr>
            <a:r>
              <a:rPr lang="en-US" sz="1125" b="1" spc="8">
                <a:solidFill>
                  <a:srgbClr val="002060"/>
                </a:solidFill>
                <a:effectLst/>
                <a:latin typeface="Arial" panose="020B0604020202020204" pitchFamily="34" charset="0"/>
                <a:cs typeface="Arial" panose="020B0604020202020204" pitchFamily="34" charset="0"/>
              </a:rPr>
              <a:t>312-413-1192</a:t>
            </a:r>
          </a:p>
          <a:p>
            <a:pPr marL="214313" indent="-214313">
              <a:lnSpc>
                <a:spcPts val="1500"/>
              </a:lnSpc>
              <a:spcAft>
                <a:spcPts val="300"/>
              </a:spcAft>
              <a:buFont typeface="Wingdings" pitchFamily="2" charset="2"/>
              <a:buChar char="§"/>
            </a:pPr>
            <a:r>
              <a:rPr lang="en-US" sz="1125" b="1" spc="8" err="1">
                <a:solidFill>
                  <a:srgbClr val="002060"/>
                </a:solidFill>
                <a:effectLst/>
                <a:latin typeface="Arial" panose="020B0604020202020204" pitchFamily="34" charset="0"/>
                <a:cs typeface="Arial" panose="020B0604020202020204" pitchFamily="34" charset="0"/>
              </a:rPr>
              <a:t>docassistil@uic.edu</a:t>
            </a:r>
            <a:r>
              <a:rPr lang="en-US" sz="1125" b="1" spc="8">
                <a:solidFill>
                  <a:srgbClr val="002060"/>
                </a:solidFill>
                <a:effectLst/>
                <a:latin typeface="Arial" panose="020B0604020202020204" pitchFamily="34" charset="0"/>
                <a:cs typeface="Arial" panose="020B0604020202020204" pitchFamily="34" charset="0"/>
              </a:rPr>
              <a:t> </a:t>
            </a:r>
            <a:endParaRPr lang="en-US" sz="1125" b="1" spc="8">
              <a:solidFill>
                <a:srgbClr val="002060"/>
              </a:solidFill>
              <a:latin typeface="Arial" panose="020B0604020202020204" pitchFamily="34" charset="0"/>
              <a:cs typeface="Arial" panose="020B0604020202020204" pitchFamily="34" charset="0"/>
            </a:endParaRPr>
          </a:p>
          <a:p>
            <a:pPr marL="214313" indent="-214313">
              <a:lnSpc>
                <a:spcPts val="1500"/>
              </a:lnSpc>
              <a:spcAft>
                <a:spcPts val="1050"/>
              </a:spcAft>
              <a:buFont typeface="Wingdings" pitchFamily="2" charset="2"/>
              <a:buChar char="§"/>
            </a:pPr>
            <a:r>
              <a:rPr lang="en-US" sz="1125" b="1" spc="8" err="1">
                <a:solidFill>
                  <a:srgbClr val="002060"/>
                </a:solidFill>
                <a:effectLst/>
                <a:latin typeface="Arial" panose="020B0604020202020204" pitchFamily="34" charset="0"/>
                <a:cs typeface="Arial" panose="020B0604020202020204" pitchFamily="34" charset="0"/>
              </a:rPr>
              <a:t>illinoisdocassist.uic.edu</a:t>
            </a:r>
            <a:endParaRPr lang="en-US" sz="1125" b="1" spc="8">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659868"/>
      </p:ext>
    </p:extLst>
  </p:cSld>
  <p:clrMapOvr>
    <a:masterClrMapping/>
  </p:clrMapOvr>
  <p:extLst>
    <p:ext uri="{DCECCB84-F9BA-43D5-87BE-67443E8EF086}">
      <p15:sldGuideLst xmlns:p15="http://schemas.microsoft.com/office/powerpoint/2012/main">
        <p15:guide id="1" orient="horz" pos="696">
          <p15:clr>
            <a:srgbClr val="FBAE40"/>
          </p15:clr>
        </p15:guide>
        <p15:guide id="2" pos="4704">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720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323"/>
        <p:cNvGrpSpPr/>
        <p:nvPr/>
      </p:nvGrpSpPr>
      <p:grpSpPr>
        <a:xfrm>
          <a:off x="0" y="0"/>
          <a:ext cx="0" cy="0"/>
          <a:chOff x="0" y="0"/>
          <a:chExt cx="0" cy="0"/>
        </a:xfrm>
      </p:grpSpPr>
      <p:sp>
        <p:nvSpPr>
          <p:cNvPr id="324" name="Google Shape;324;p3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3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3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3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8" name="Google Shape;328;p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29" name="Google Shape;329;p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30" name="Google Shape;330;p32"/>
          <p:cNvGrpSpPr/>
          <p:nvPr/>
        </p:nvGrpSpPr>
        <p:grpSpPr>
          <a:xfrm>
            <a:off x="7191542" y="1"/>
            <a:ext cx="5000459" cy="1425992"/>
            <a:chOff x="7191542" y="1"/>
            <a:chExt cx="5000459" cy="1425992"/>
          </a:xfrm>
        </p:grpSpPr>
        <p:pic>
          <p:nvPicPr>
            <p:cNvPr id="331" name="Google Shape;331;p3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32" name="Google Shape;332;p32"/>
            <p:cNvGrpSpPr/>
            <p:nvPr/>
          </p:nvGrpSpPr>
          <p:grpSpPr>
            <a:xfrm>
              <a:off x="7191542" y="1"/>
              <a:ext cx="5000459" cy="1425992"/>
              <a:chOff x="7186272" y="0"/>
              <a:chExt cx="5005729" cy="1427495"/>
            </a:xfrm>
          </p:grpSpPr>
          <p:sp>
            <p:nvSpPr>
              <p:cNvPr id="333" name="Google Shape;333;p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35" name="Google Shape;335;p3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729796"/>
      </p:ext>
    </p:extLst>
  </p:cSld>
  <p:clrMapOvr>
    <a:masterClrMapping/>
  </p:clrMapOvr>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20015"/>
      </p:ext>
    </p:extLst>
  </p:cSld>
  <p:clrMapOvr>
    <a:masterClrMapping/>
  </p:clrMapOvr>
  <p:hf sldNum="0"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F845-6FD5-A805-6D53-F6183F894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3228B7-9228-1F55-2651-69FD1975F35A}"/>
              </a:ext>
            </a:extLst>
          </p:cNvPr>
          <p:cNvSpPr>
            <a:spLocks noGrp="1"/>
          </p:cNvSpPr>
          <p:nvPr>
            <p:ph type="dt" sz="half" idx="10"/>
          </p:nvPr>
        </p:nvSpPr>
        <p:spPr/>
        <p:txBody>
          <a:bodyPr/>
          <a:lstStyle/>
          <a:p>
            <a:pPr lvl="0"/>
            <a:endParaRPr lang="en-US"/>
          </a:p>
        </p:txBody>
      </p:sp>
    </p:spTree>
    <p:extLst>
      <p:ext uri="{BB962C8B-B14F-4D97-AF65-F5344CB8AC3E}">
        <p14:creationId xmlns:p14="http://schemas.microsoft.com/office/powerpoint/2010/main" val="428847201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5"/>
        <p:cNvGrpSpPr/>
        <p:nvPr/>
      </p:nvGrpSpPr>
      <p:grpSpPr>
        <a:xfrm>
          <a:off x="0" y="0"/>
          <a:ext cx="0" cy="0"/>
          <a:chOff x="0" y="0"/>
          <a:chExt cx="0" cy="0"/>
        </a:xfrm>
      </p:grpSpPr>
      <p:sp>
        <p:nvSpPr>
          <p:cNvPr id="26" name="Google Shape;26;p5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2060"/>
              </a:buClr>
              <a:buSzPts val="3300"/>
              <a:buFont typeface="Gill Sans"/>
              <a:buNone/>
              <a:defRPr>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61950" algn="l">
              <a:lnSpc>
                <a:spcPct val="90000"/>
              </a:lnSpc>
              <a:spcBef>
                <a:spcPts val="750"/>
              </a:spcBef>
              <a:spcAft>
                <a:spcPts val="0"/>
              </a:spcAft>
              <a:buClr>
                <a:srgbClr val="002060"/>
              </a:buClr>
              <a:buSzPts val="2100"/>
              <a:buChar char="•"/>
              <a:defRPr>
                <a:solidFill>
                  <a:srgbClr val="002060"/>
                </a:solidFill>
              </a:defRPr>
            </a:lvl1pPr>
            <a:lvl2pPr marL="914400" lvl="1" indent="-342900" algn="l">
              <a:lnSpc>
                <a:spcPct val="90000"/>
              </a:lnSpc>
              <a:spcBef>
                <a:spcPts val="375"/>
              </a:spcBef>
              <a:spcAft>
                <a:spcPts val="0"/>
              </a:spcAft>
              <a:buClr>
                <a:srgbClr val="002060"/>
              </a:buClr>
              <a:buSzPts val="1800"/>
              <a:buChar char="•"/>
              <a:defRPr>
                <a:solidFill>
                  <a:srgbClr val="002060"/>
                </a:solidFill>
              </a:defRPr>
            </a:lvl2pPr>
            <a:lvl3pPr marL="1371600" lvl="2" indent="-323850" algn="l">
              <a:lnSpc>
                <a:spcPct val="90000"/>
              </a:lnSpc>
              <a:spcBef>
                <a:spcPts val="375"/>
              </a:spcBef>
              <a:spcAft>
                <a:spcPts val="0"/>
              </a:spcAft>
              <a:buClr>
                <a:srgbClr val="002060"/>
              </a:buClr>
              <a:buSzPts val="1500"/>
              <a:buChar char="•"/>
              <a:defRPr>
                <a:solidFill>
                  <a:srgbClr val="002060"/>
                </a:solidFill>
              </a:defRPr>
            </a:lvl3pPr>
            <a:lvl4pPr marL="1828800" lvl="3" indent="-314325" algn="l">
              <a:lnSpc>
                <a:spcPct val="90000"/>
              </a:lnSpc>
              <a:spcBef>
                <a:spcPts val="375"/>
              </a:spcBef>
              <a:spcAft>
                <a:spcPts val="0"/>
              </a:spcAft>
              <a:buClr>
                <a:srgbClr val="002060"/>
              </a:buClr>
              <a:buSzPts val="1350"/>
              <a:buChar char="•"/>
              <a:defRPr>
                <a:solidFill>
                  <a:srgbClr val="002060"/>
                </a:solidFill>
              </a:defRPr>
            </a:lvl4pPr>
            <a:lvl5pPr marL="2286000" lvl="4" indent="-314325" algn="l">
              <a:lnSpc>
                <a:spcPct val="90000"/>
              </a:lnSpc>
              <a:spcBef>
                <a:spcPts val="375"/>
              </a:spcBef>
              <a:spcAft>
                <a:spcPts val="0"/>
              </a:spcAft>
              <a:buClr>
                <a:srgbClr val="002060"/>
              </a:buClr>
              <a:buSzPts val="1350"/>
              <a:buChar char="•"/>
              <a:defRPr>
                <a:solidFill>
                  <a:srgbClr val="00206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051042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70E9-938D-A6C3-ABA0-BDD7906F3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16124-3B63-D4F7-5BA7-05A62C13D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AA49BC-CB14-3974-13A7-1A0727810BF9}"/>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5" name="Footer Placeholder 4">
            <a:extLst>
              <a:ext uri="{FF2B5EF4-FFF2-40B4-BE49-F238E27FC236}">
                <a16:creationId xmlns:a16="http://schemas.microsoft.com/office/drawing/2014/main" id="{A8A16457-1DD6-9EDF-2E18-788D450B0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1FBCA-BB06-8A14-C075-D4DA136CC5CD}"/>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228506350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3048-8FF2-B499-871C-DA441183F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2CA67-7303-2157-962B-0E70ACAF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41EAE-883C-41E6-F624-BB34BB09DE99}"/>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5" name="Footer Placeholder 4">
            <a:extLst>
              <a:ext uri="{FF2B5EF4-FFF2-40B4-BE49-F238E27FC236}">
                <a16:creationId xmlns:a16="http://schemas.microsoft.com/office/drawing/2014/main" id="{E8EA4448-C9C3-7899-68A2-76F54C3F4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75157-8CFC-B986-B2C6-D078A67992DC}"/>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143862690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CE8B-5EEA-5144-0C60-75373BBD4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E7A4C-B956-F647-B45C-B57A48C463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1DCE2-5F7F-324B-C890-AF47611CD6DA}"/>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5" name="Footer Placeholder 4">
            <a:extLst>
              <a:ext uri="{FF2B5EF4-FFF2-40B4-BE49-F238E27FC236}">
                <a16:creationId xmlns:a16="http://schemas.microsoft.com/office/drawing/2014/main" id="{567E90AC-0B86-AB2C-45D0-834630A7F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86192-20F6-4F48-9C25-9CE62078FC4E}"/>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1416524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D21B-3A6D-9231-A45B-EC173D0EC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56A7A-C04B-33C8-A30D-EBC9FEBF18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9E2BAA-D5DB-3648-D638-92077FB9B9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2DC4C-04A5-90A2-8115-8E8CF402D82F}"/>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6" name="Footer Placeholder 5">
            <a:extLst>
              <a:ext uri="{FF2B5EF4-FFF2-40B4-BE49-F238E27FC236}">
                <a16:creationId xmlns:a16="http://schemas.microsoft.com/office/drawing/2014/main" id="{FB96A2FA-BDB6-9E48-F91C-F4E18F8DF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2D3D9-2F10-EC6D-AFC7-4F6F8263E0A6}"/>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200893658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3F42-5662-CC9F-8D3E-8932BD0A6D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33042-D855-D1D8-E978-7422538EC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9AC2F4-C562-BB7A-A7D8-0276B0F20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7B93F-C4E3-3FB1-1D2A-CA1FF40A8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34B552-5AB6-B385-0587-65730DCBE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B69092-6B2F-9D51-8D4A-B7A046C36632}"/>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8" name="Footer Placeholder 7">
            <a:extLst>
              <a:ext uri="{FF2B5EF4-FFF2-40B4-BE49-F238E27FC236}">
                <a16:creationId xmlns:a16="http://schemas.microsoft.com/office/drawing/2014/main" id="{F804CCD9-0A77-C8C9-C939-2E24B53624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2FE48A-4243-78DE-A063-3FBBCF0D7178}"/>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129425079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B381-88FE-9313-B94B-DA4998FBAF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6C231B-119C-E9F7-EFC7-3A4A3EB0DDB1}"/>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4" name="Footer Placeholder 3">
            <a:extLst>
              <a:ext uri="{FF2B5EF4-FFF2-40B4-BE49-F238E27FC236}">
                <a16:creationId xmlns:a16="http://schemas.microsoft.com/office/drawing/2014/main" id="{CDC0A641-4A53-8D72-40AD-70DC8651C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02FCA-08BA-835A-9C8B-E0CDFE2236CA}"/>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231619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35"/>
        <p:cNvGrpSpPr/>
        <p:nvPr/>
      </p:nvGrpSpPr>
      <p:grpSpPr>
        <a:xfrm>
          <a:off x="0" y="0"/>
          <a:ext cx="0" cy="0"/>
          <a:chOff x="0" y="0"/>
          <a:chExt cx="0" cy="0"/>
        </a:xfrm>
      </p:grpSpPr>
      <p:grpSp>
        <p:nvGrpSpPr>
          <p:cNvPr id="36" name="Google Shape;36;p4"/>
          <p:cNvGrpSpPr/>
          <p:nvPr/>
        </p:nvGrpSpPr>
        <p:grpSpPr>
          <a:xfrm>
            <a:off x="0" y="5020347"/>
            <a:ext cx="12192000" cy="1837653"/>
            <a:chOff x="0" y="5020347"/>
            <a:chExt cx="12192000" cy="1837653"/>
          </a:xfrm>
        </p:grpSpPr>
        <p:sp>
          <p:nvSpPr>
            <p:cNvPr id="37" name="Google Shape;37;p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Google Shape;40;p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1" name="Google Shape;41;p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336"/>
        <p:cNvGrpSpPr/>
        <p:nvPr/>
      </p:nvGrpSpPr>
      <p:grpSpPr>
        <a:xfrm>
          <a:off x="0" y="0"/>
          <a:ext cx="0" cy="0"/>
          <a:chOff x="0" y="0"/>
          <a:chExt cx="0" cy="0"/>
        </a:xfrm>
      </p:grpSpPr>
      <p:sp>
        <p:nvSpPr>
          <p:cNvPr id="337" name="Google Shape;337;p3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3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3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1" name="Google Shape;341;p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2" name="Google Shape;342;p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43" name="Google Shape;343;p33"/>
          <p:cNvGrpSpPr/>
          <p:nvPr/>
        </p:nvGrpSpPr>
        <p:grpSpPr>
          <a:xfrm>
            <a:off x="7191542" y="1"/>
            <a:ext cx="5000459" cy="1425992"/>
            <a:chOff x="7191542" y="1"/>
            <a:chExt cx="5000459" cy="1425992"/>
          </a:xfrm>
        </p:grpSpPr>
        <p:pic>
          <p:nvPicPr>
            <p:cNvPr id="344" name="Google Shape;344;p3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45" name="Google Shape;345;p33"/>
            <p:cNvGrpSpPr/>
            <p:nvPr/>
          </p:nvGrpSpPr>
          <p:grpSpPr>
            <a:xfrm>
              <a:off x="7191542" y="1"/>
              <a:ext cx="5000459" cy="1425992"/>
              <a:chOff x="7186272" y="0"/>
              <a:chExt cx="5005729" cy="1427495"/>
            </a:xfrm>
          </p:grpSpPr>
          <p:sp>
            <p:nvSpPr>
              <p:cNvPr id="346" name="Google Shape;346;p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348" name="Google Shape;348;p33"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6AF53-38D3-3FF0-74A1-9E2F56EF4F41}"/>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3" name="Footer Placeholder 2">
            <a:extLst>
              <a:ext uri="{FF2B5EF4-FFF2-40B4-BE49-F238E27FC236}">
                <a16:creationId xmlns:a16="http://schemas.microsoft.com/office/drawing/2014/main" id="{1F88AFC3-4CED-9ABA-3D57-DBFF481E1B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2F20C2-D5AC-768C-7596-CA2FB15D8CCE}"/>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124004319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7B14-998E-48B4-8653-ABE7B633B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0D8A6-D66C-979A-B106-A5EE3D880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46ACC6-5555-A711-7D49-1B3D09701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3F85F-2AE7-D82E-791A-06560C1C1100}"/>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6" name="Footer Placeholder 5">
            <a:extLst>
              <a:ext uri="{FF2B5EF4-FFF2-40B4-BE49-F238E27FC236}">
                <a16:creationId xmlns:a16="http://schemas.microsoft.com/office/drawing/2014/main" id="{6397F110-44E4-EBA8-35AA-8611FB167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179E4-8CDB-6188-8A1B-9B2CDDE33C07}"/>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26813568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A662-504D-F808-745B-3067CA8A6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98F16B-23D5-44EF-190F-58B69492B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63089-CF65-6DBB-7C50-96C004D21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29520-96FA-3607-EFD0-BE9EA4708A79}"/>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6" name="Footer Placeholder 5">
            <a:extLst>
              <a:ext uri="{FF2B5EF4-FFF2-40B4-BE49-F238E27FC236}">
                <a16:creationId xmlns:a16="http://schemas.microsoft.com/office/drawing/2014/main" id="{AACB4005-A12A-E6E9-E3CB-0D46D2CA4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CCB07-F969-6383-5C03-3B56946164CC}"/>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163672743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14FE-E40C-1225-6E65-6D27E4A199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67FF76-037F-555C-CA05-4C5E0CEE7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24F17-6D7A-2839-2D4A-A8FC327A8B2F}"/>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5" name="Footer Placeholder 4">
            <a:extLst>
              <a:ext uri="{FF2B5EF4-FFF2-40B4-BE49-F238E27FC236}">
                <a16:creationId xmlns:a16="http://schemas.microsoft.com/office/drawing/2014/main" id="{F2F193BC-256A-7980-679B-75AC1D87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1F171-469A-1179-00E8-296AF5C19115}"/>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318982454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AD7CA-F65E-DBE3-C271-9B8BD26695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62290-0FBF-3880-C4AD-EEFAD5C1F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C004C-72FF-364A-D6CF-5B8B8AC426FA}"/>
              </a:ext>
            </a:extLst>
          </p:cNvPr>
          <p:cNvSpPr>
            <a:spLocks noGrp="1"/>
          </p:cNvSpPr>
          <p:nvPr>
            <p:ph type="dt" sz="half" idx="10"/>
          </p:nvPr>
        </p:nvSpPr>
        <p:spPr/>
        <p:txBody>
          <a:bodyPr/>
          <a:lstStyle/>
          <a:p>
            <a:fld id="{C873D30E-065C-453F-A3D0-094ABCD9B3CE}" type="datetimeFigureOut">
              <a:rPr lang="en-US" smtClean="0"/>
              <a:t>5/28/2025</a:t>
            </a:fld>
            <a:endParaRPr lang="en-US"/>
          </a:p>
        </p:txBody>
      </p:sp>
      <p:sp>
        <p:nvSpPr>
          <p:cNvPr id="5" name="Footer Placeholder 4">
            <a:extLst>
              <a:ext uri="{FF2B5EF4-FFF2-40B4-BE49-F238E27FC236}">
                <a16:creationId xmlns:a16="http://schemas.microsoft.com/office/drawing/2014/main" id="{6763BB6F-7DE3-79BC-296A-4EB99F5C6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B52CD-DB3C-0282-ECDB-AB5417AE599E}"/>
              </a:ext>
            </a:extLst>
          </p:cNvPr>
          <p:cNvSpPr>
            <a:spLocks noGrp="1"/>
          </p:cNvSpPr>
          <p:nvPr>
            <p:ph type="sldNum" sz="quarter" idx="12"/>
          </p:nvPr>
        </p:nvSpPr>
        <p:spPr/>
        <p:txBody>
          <a:bodyPr/>
          <a:lstStyle/>
          <a:p>
            <a:fld id="{6D282870-8B6B-4298-A5FA-CA1878611099}" type="slidenum">
              <a:rPr lang="en-US" smtClean="0"/>
              <a:t>‹#›</a:t>
            </a:fld>
            <a:endParaRPr lang="en-US"/>
          </a:p>
        </p:txBody>
      </p:sp>
    </p:spTree>
    <p:extLst>
      <p:ext uri="{BB962C8B-B14F-4D97-AF65-F5344CB8AC3E}">
        <p14:creationId xmlns:p14="http://schemas.microsoft.com/office/powerpoint/2010/main" val="283190825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64087455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6E921691-DC0A-4074-83D3-A6A8D5F4DD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3376515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DA06DEF9-15AC-2754-8B08-68F485C2AA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7905050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4EE37A-2555-1249-B3CB-AE4644E11FF1}"/>
              </a:ext>
            </a:extLst>
          </p:cNvPr>
          <p:cNvGrpSpPr/>
          <p:nvPr userDrawn="1"/>
        </p:nvGrpSpPr>
        <p:grpSpPr>
          <a:xfrm>
            <a:off x="8566409" y="0"/>
            <a:ext cx="3625591" cy="6912977"/>
            <a:chOff x="-75" y="0"/>
            <a:chExt cx="2709775" cy="5166775"/>
          </a:xfrm>
        </p:grpSpPr>
        <p:pic>
          <p:nvPicPr>
            <p:cNvPr id="17" name="Google Shape;69;p10">
              <a:extLst>
                <a:ext uri="{FF2B5EF4-FFF2-40B4-BE49-F238E27FC236}">
                  <a16:creationId xmlns:a16="http://schemas.microsoft.com/office/drawing/2014/main" id="{207745ED-C318-6048-9F76-EAB3EAC941E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25" y="0"/>
              <a:ext cx="1698499" cy="1202801"/>
            </a:xfrm>
            <a:prstGeom prst="rect">
              <a:avLst/>
            </a:prstGeom>
            <a:noFill/>
            <a:ln>
              <a:noFill/>
            </a:ln>
          </p:spPr>
        </p:pic>
        <p:pic>
          <p:nvPicPr>
            <p:cNvPr id="18" name="Google Shape;70;p10">
              <a:extLst>
                <a:ext uri="{FF2B5EF4-FFF2-40B4-BE49-F238E27FC236}">
                  <a16:creationId xmlns:a16="http://schemas.microsoft.com/office/drawing/2014/main" id="{739C0479-1135-BF4A-82F9-950F136273C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22" y="1202800"/>
              <a:ext cx="2709673" cy="2767124"/>
            </a:xfrm>
            <a:prstGeom prst="rect">
              <a:avLst/>
            </a:prstGeom>
            <a:noFill/>
            <a:ln>
              <a:noFill/>
            </a:ln>
          </p:spPr>
        </p:pic>
        <p:pic>
          <p:nvPicPr>
            <p:cNvPr id="19" name="Google Shape;71;p10">
              <a:extLst>
                <a:ext uri="{FF2B5EF4-FFF2-40B4-BE49-F238E27FC236}">
                  <a16:creationId xmlns:a16="http://schemas.microsoft.com/office/drawing/2014/main" id="{4944A3BC-9411-9642-9970-338FEA1ED4EA}"/>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849000" y="3969925"/>
              <a:ext cx="1860700" cy="1173575"/>
            </a:xfrm>
            <a:prstGeom prst="rect">
              <a:avLst/>
            </a:prstGeom>
            <a:noFill/>
            <a:ln>
              <a:noFill/>
            </a:ln>
          </p:spPr>
        </p:pic>
        <p:pic>
          <p:nvPicPr>
            <p:cNvPr id="20" name="Google Shape;72;p10">
              <a:extLst>
                <a:ext uri="{FF2B5EF4-FFF2-40B4-BE49-F238E27FC236}">
                  <a16:creationId xmlns:a16="http://schemas.microsoft.com/office/drawing/2014/main" id="{F52A8DBA-1858-B844-8447-E50FEE16F4E8}"/>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0" y="3969925"/>
              <a:ext cx="848998" cy="1173576"/>
            </a:xfrm>
            <a:prstGeom prst="rect">
              <a:avLst/>
            </a:prstGeom>
            <a:noFill/>
            <a:ln>
              <a:noFill/>
            </a:ln>
          </p:spPr>
        </p:pic>
        <p:pic>
          <p:nvPicPr>
            <p:cNvPr id="21" name="Google Shape;73;p10">
              <a:extLst>
                <a:ext uri="{FF2B5EF4-FFF2-40B4-BE49-F238E27FC236}">
                  <a16:creationId xmlns:a16="http://schemas.microsoft.com/office/drawing/2014/main" id="{63C28906-A7CB-6642-ACB4-376415546C5E}"/>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1698525" y="0"/>
              <a:ext cx="1011174" cy="1202801"/>
            </a:xfrm>
            <a:prstGeom prst="rect">
              <a:avLst/>
            </a:prstGeom>
            <a:noFill/>
            <a:ln>
              <a:noFill/>
            </a:ln>
          </p:spPr>
        </p:pic>
        <p:sp>
          <p:nvSpPr>
            <p:cNvPr id="22" name="Google Shape;74;p10">
              <a:extLst>
                <a:ext uri="{FF2B5EF4-FFF2-40B4-BE49-F238E27FC236}">
                  <a16:creationId xmlns:a16="http://schemas.microsoft.com/office/drawing/2014/main" id="{933D4D99-6F4C-F341-96B8-CDB112CCE4BB}"/>
                </a:ext>
              </a:extLst>
            </p:cNvPr>
            <p:cNvSpPr/>
            <p:nvPr userDrawn="1"/>
          </p:nvSpPr>
          <p:spPr>
            <a:xfrm>
              <a:off x="-25" y="1202800"/>
              <a:ext cx="2709600" cy="2761200"/>
            </a:xfrm>
            <a:prstGeom prst="rect">
              <a:avLst/>
            </a:prstGeom>
            <a:solidFill>
              <a:srgbClr val="020A7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p10">
              <a:extLst>
                <a:ext uri="{FF2B5EF4-FFF2-40B4-BE49-F238E27FC236}">
                  <a16:creationId xmlns:a16="http://schemas.microsoft.com/office/drawing/2014/main" id="{D0EEA327-0216-514F-BF1D-9AE2A6A982B7}"/>
                </a:ext>
              </a:extLst>
            </p:cNvPr>
            <p:cNvSpPr/>
            <p:nvPr userDrawn="1"/>
          </p:nvSpPr>
          <p:spPr>
            <a:xfrm>
              <a:off x="849050" y="3964075"/>
              <a:ext cx="1860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p10">
              <a:extLst>
                <a:ext uri="{FF2B5EF4-FFF2-40B4-BE49-F238E27FC236}">
                  <a16:creationId xmlns:a16="http://schemas.microsoft.com/office/drawing/2014/main" id="{AAE66833-0D2C-D247-AE10-AFF3C18B16AD}"/>
                </a:ext>
              </a:extLst>
            </p:cNvPr>
            <p:cNvSpPr/>
            <p:nvPr userDrawn="1"/>
          </p:nvSpPr>
          <p:spPr>
            <a:xfrm>
              <a:off x="1698400" y="50"/>
              <a:ext cx="10113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p10">
              <a:extLst>
                <a:ext uri="{FF2B5EF4-FFF2-40B4-BE49-F238E27FC236}">
                  <a16:creationId xmlns:a16="http://schemas.microsoft.com/office/drawing/2014/main" id="{4F413BE6-9229-A147-8C20-95C18363829C}"/>
                </a:ext>
              </a:extLst>
            </p:cNvPr>
            <p:cNvSpPr/>
            <p:nvPr userDrawn="1"/>
          </p:nvSpPr>
          <p:spPr>
            <a:xfrm>
              <a:off x="-25" y="3955350"/>
              <a:ext cx="8490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p10">
              <a:extLst>
                <a:ext uri="{FF2B5EF4-FFF2-40B4-BE49-F238E27FC236}">
                  <a16:creationId xmlns:a16="http://schemas.microsoft.com/office/drawing/2014/main" id="{D880952E-B612-1146-B54E-85258236D501}"/>
                </a:ext>
              </a:extLst>
            </p:cNvPr>
            <p:cNvSpPr/>
            <p:nvPr userDrawn="1"/>
          </p:nvSpPr>
          <p:spPr>
            <a:xfrm>
              <a:off x="-75" y="50"/>
              <a:ext cx="1698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userDrawn="1">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37271278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5688058" cy="365125"/>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5343346"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5343346"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dirty="0"/>
          </a:p>
        </p:txBody>
      </p:sp>
      <p:pic>
        <p:nvPicPr>
          <p:cNvPr id="10" name="Google Shape;83;p11">
            <a:extLst>
              <a:ext uri="{FF2B5EF4-FFF2-40B4-BE49-F238E27FC236}">
                <a16:creationId xmlns:a16="http://schemas.microsoft.com/office/drawing/2014/main" id="{10A5E4FD-6470-3C4E-A01A-AD99871A5E9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239082" y="-21124"/>
            <a:ext cx="5952864" cy="6879124"/>
          </a:xfrm>
          <a:prstGeom prst="rect">
            <a:avLst/>
          </a:prstGeom>
          <a:noFill/>
          <a:ln>
            <a:noFill/>
          </a:ln>
        </p:spPr>
      </p:pic>
      <p:sp>
        <p:nvSpPr>
          <p:cNvPr id="12" name="Google Shape;87;p11">
            <a:extLst>
              <a:ext uri="{FF2B5EF4-FFF2-40B4-BE49-F238E27FC236}">
                <a16:creationId xmlns:a16="http://schemas.microsoft.com/office/drawing/2014/main" id="{358E8E1F-D63D-F84D-B789-4E8E0F101AFE}"/>
              </a:ext>
            </a:extLst>
          </p:cNvPr>
          <p:cNvSpPr/>
          <p:nvPr userDrawn="1"/>
        </p:nvSpPr>
        <p:spPr>
          <a:xfrm>
            <a:off x="6239055" y="-21125"/>
            <a:ext cx="5952945" cy="6879125"/>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672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349"/>
        <p:cNvGrpSpPr/>
        <p:nvPr/>
      </p:nvGrpSpPr>
      <p:grpSpPr>
        <a:xfrm>
          <a:off x="0" y="0"/>
          <a:ext cx="0" cy="0"/>
          <a:chOff x="0" y="0"/>
          <a:chExt cx="0" cy="0"/>
        </a:xfrm>
      </p:grpSpPr>
      <p:grpSp>
        <p:nvGrpSpPr>
          <p:cNvPr id="350" name="Google Shape;350;p34"/>
          <p:cNvGrpSpPr/>
          <p:nvPr/>
        </p:nvGrpSpPr>
        <p:grpSpPr>
          <a:xfrm>
            <a:off x="7191542" y="1"/>
            <a:ext cx="5000459" cy="1425992"/>
            <a:chOff x="7191542" y="1"/>
            <a:chExt cx="5000459" cy="1425992"/>
          </a:xfrm>
        </p:grpSpPr>
        <p:pic>
          <p:nvPicPr>
            <p:cNvPr id="351" name="Google Shape;351;p3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52" name="Google Shape;352;p34"/>
            <p:cNvGrpSpPr/>
            <p:nvPr/>
          </p:nvGrpSpPr>
          <p:grpSpPr>
            <a:xfrm>
              <a:off x="7191542" y="1"/>
              <a:ext cx="5000459" cy="1425992"/>
              <a:chOff x="7186272" y="0"/>
              <a:chExt cx="5005729" cy="1427495"/>
            </a:xfrm>
          </p:grpSpPr>
          <p:sp>
            <p:nvSpPr>
              <p:cNvPr id="353" name="Google Shape;353;p3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3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55" name="Google Shape;355;p3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3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8" name="Google Shape;358;p3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59" name="Google Shape;359;p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8E7213-8D4D-BD41-B268-1DE14D4EF946}"/>
              </a:ext>
            </a:extLst>
          </p:cNvPr>
          <p:cNvGrpSpPr/>
          <p:nvPr userDrawn="1"/>
        </p:nvGrpSpPr>
        <p:grpSpPr>
          <a:xfrm>
            <a:off x="7711983" y="0"/>
            <a:ext cx="4480017" cy="6858000"/>
            <a:chOff x="9123600" y="0"/>
            <a:chExt cx="3068400" cy="4697100"/>
          </a:xfrm>
        </p:grpSpPr>
        <p:pic>
          <p:nvPicPr>
            <p:cNvPr id="13" name="Google Shape;99;p13">
              <a:extLst>
                <a:ext uri="{FF2B5EF4-FFF2-40B4-BE49-F238E27FC236}">
                  <a16:creationId xmlns:a16="http://schemas.microsoft.com/office/drawing/2014/main" id="{A6A3C6A9-FE58-834C-8363-78768A92793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13950"/>
              <a:ext cx="3068298" cy="4669200"/>
            </a:xfrm>
            <a:prstGeom prst="rect">
              <a:avLst/>
            </a:prstGeom>
            <a:noFill/>
            <a:ln>
              <a:noFill/>
            </a:ln>
          </p:spPr>
        </p:pic>
        <p:sp>
          <p:nvSpPr>
            <p:cNvPr id="15" name="Google Shape;100;p13">
              <a:extLst>
                <a:ext uri="{FF2B5EF4-FFF2-40B4-BE49-F238E27FC236}">
                  <a16:creationId xmlns:a16="http://schemas.microsoft.com/office/drawing/2014/main" id="{58967A05-0D48-AA47-BC5B-6E1A61E604EA}"/>
                </a:ext>
              </a:extLst>
            </p:cNvPr>
            <p:cNvSpPr/>
            <p:nvPr userDrawn="1"/>
          </p:nvSpPr>
          <p:spPr>
            <a:xfrm>
              <a:off x="9123600" y="0"/>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46469383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9EA75-11C1-2940-B491-FA57BF05E59B}"/>
              </a:ext>
            </a:extLst>
          </p:cNvPr>
          <p:cNvGrpSpPr/>
          <p:nvPr userDrawn="1"/>
        </p:nvGrpSpPr>
        <p:grpSpPr>
          <a:xfrm>
            <a:off x="7684168" y="-8073"/>
            <a:ext cx="4507833" cy="6900582"/>
            <a:chOff x="9123600" y="-8073"/>
            <a:chExt cx="3068401" cy="4697102"/>
          </a:xfrm>
        </p:grpSpPr>
        <p:pic>
          <p:nvPicPr>
            <p:cNvPr id="16" name="Google Shape;108;p14">
              <a:extLst>
                <a:ext uri="{FF2B5EF4-FFF2-40B4-BE49-F238E27FC236}">
                  <a16:creationId xmlns:a16="http://schemas.microsoft.com/office/drawing/2014/main" id="{7AFCC63F-C581-7748-82EA-A8FB814C596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8073"/>
              <a:ext cx="3068401" cy="4697102"/>
            </a:xfrm>
            <a:prstGeom prst="rect">
              <a:avLst/>
            </a:prstGeom>
            <a:noFill/>
            <a:ln>
              <a:noFill/>
            </a:ln>
          </p:spPr>
        </p:pic>
        <p:sp>
          <p:nvSpPr>
            <p:cNvPr id="17" name="Google Shape;112;p14">
              <a:extLst>
                <a:ext uri="{FF2B5EF4-FFF2-40B4-BE49-F238E27FC236}">
                  <a16:creationId xmlns:a16="http://schemas.microsoft.com/office/drawing/2014/main" id="{28A915FD-5977-714D-AC30-8E86EDB67417}"/>
                </a:ext>
              </a:extLst>
            </p:cNvPr>
            <p:cNvSpPr/>
            <p:nvPr userDrawn="1"/>
          </p:nvSpPr>
          <p:spPr>
            <a:xfrm>
              <a:off x="9123600" y="-8073"/>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13606730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90715845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62459007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46342140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414868342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48472315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414391591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3EEB3-1E60-4440-9618-0725A7A9D3DA}"/>
              </a:ext>
            </a:extLst>
          </p:cNvPr>
          <p:cNvGrpSpPr/>
          <p:nvPr userDrawn="1"/>
        </p:nvGrpSpPr>
        <p:grpSpPr>
          <a:xfrm>
            <a:off x="7583181" y="0"/>
            <a:ext cx="4608819" cy="6858000"/>
            <a:chOff x="6002100" y="0"/>
            <a:chExt cx="3141900" cy="4675200"/>
          </a:xfrm>
        </p:grpSpPr>
        <p:pic>
          <p:nvPicPr>
            <p:cNvPr id="9" name="Google Shape;153;p19">
              <a:extLst>
                <a:ext uri="{FF2B5EF4-FFF2-40B4-BE49-F238E27FC236}">
                  <a16:creationId xmlns:a16="http://schemas.microsoft.com/office/drawing/2014/main" id="{CC95C1FE-070B-EA43-9EEB-D5E21B48AE0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002100" y="0"/>
              <a:ext cx="3141898" cy="4675200"/>
            </a:xfrm>
            <a:prstGeom prst="rect">
              <a:avLst/>
            </a:prstGeom>
            <a:noFill/>
            <a:ln>
              <a:noFill/>
            </a:ln>
          </p:spPr>
        </p:pic>
        <p:sp>
          <p:nvSpPr>
            <p:cNvPr id="15" name="Google Shape;157;p19">
              <a:extLst>
                <a:ext uri="{FF2B5EF4-FFF2-40B4-BE49-F238E27FC236}">
                  <a16:creationId xmlns:a16="http://schemas.microsoft.com/office/drawing/2014/main" id="{3D22B0D3-3E22-B845-A7E1-686C2AE932CF}"/>
                </a:ext>
              </a:extLst>
            </p:cNvPr>
            <p:cNvSpPr/>
            <p:nvPr userDrawn="1"/>
          </p:nvSpPr>
          <p:spPr>
            <a:xfrm>
              <a:off x="6002100" y="0"/>
              <a:ext cx="3141900" cy="46752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289316908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opic Area General" preserve="1">
  <p:cSld name="Topic Area General">
    <p:spTree>
      <p:nvGrpSpPr>
        <p:cNvPr id="1" name="Shape 21"/>
        <p:cNvGrpSpPr/>
        <p:nvPr/>
      </p:nvGrpSpPr>
      <p:grpSpPr>
        <a:xfrm>
          <a:off x="0" y="0"/>
          <a:ext cx="0" cy="0"/>
          <a:chOff x="0" y="0"/>
          <a:chExt cx="0" cy="0"/>
        </a:xfrm>
      </p:grpSpPr>
      <p:sp>
        <p:nvSpPr>
          <p:cNvPr id="22" name="Google Shape;22;p5"/>
          <p:cNvSpPr/>
          <p:nvPr/>
        </p:nvSpPr>
        <p:spPr>
          <a:xfrm>
            <a:off x="0" y="0"/>
            <a:ext cx="12192000" cy="1604000"/>
          </a:xfrm>
          <a:prstGeom prst="rect">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415600" y="420200"/>
            <a:ext cx="36372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Medium"/>
              <a:buNone/>
              <a:defRPr>
                <a:solidFill>
                  <a:schemeClr val="lt1"/>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4" name="Google Shape;24;p5"/>
          <p:cNvSpPr txBox="1">
            <a:spLocks noGrp="1"/>
          </p:cNvSpPr>
          <p:nvPr>
            <p:ph type="body" idx="1"/>
          </p:nvPr>
        </p:nvSpPr>
        <p:spPr>
          <a:xfrm>
            <a:off x="415600" y="17730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pPr lvl="0"/>
            <a:r>
              <a:rPr lang="en-US"/>
              <a:t>Click to edit Master text styles</a:t>
            </a: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 name="Google Shape;26;p5"/>
          <p:cNvSpPr txBox="1">
            <a:spLocks noGrp="1"/>
          </p:cNvSpPr>
          <p:nvPr>
            <p:ph type="title" idx="2"/>
          </p:nvPr>
        </p:nvSpPr>
        <p:spPr>
          <a:xfrm>
            <a:off x="3848600" y="420200"/>
            <a:ext cx="81796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2800"/>
              <a:buFont typeface="Montserrat Medium"/>
              <a:buNone/>
              <a:defRPr>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091035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360"/>
        <p:cNvGrpSpPr/>
        <p:nvPr/>
      </p:nvGrpSpPr>
      <p:grpSpPr>
        <a:xfrm>
          <a:off x="0" y="0"/>
          <a:ext cx="0" cy="0"/>
          <a:chOff x="0" y="0"/>
          <a:chExt cx="0" cy="0"/>
        </a:xfrm>
      </p:grpSpPr>
      <p:sp>
        <p:nvSpPr>
          <p:cNvPr id="361" name="Google Shape;361;p3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3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3" name="Google Shape;363;p35"/>
          <p:cNvGrpSpPr/>
          <p:nvPr/>
        </p:nvGrpSpPr>
        <p:grpSpPr>
          <a:xfrm>
            <a:off x="7191542" y="1"/>
            <a:ext cx="5000459" cy="1425992"/>
            <a:chOff x="7191542" y="1"/>
            <a:chExt cx="5000459" cy="1425992"/>
          </a:xfrm>
        </p:grpSpPr>
        <p:pic>
          <p:nvPicPr>
            <p:cNvPr id="364" name="Google Shape;364;p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65" name="Google Shape;365;p35"/>
            <p:cNvGrpSpPr/>
            <p:nvPr/>
          </p:nvGrpSpPr>
          <p:grpSpPr>
            <a:xfrm>
              <a:off x="7191542" y="1"/>
              <a:ext cx="5000459" cy="1425992"/>
              <a:chOff x="7186272" y="0"/>
              <a:chExt cx="5005729" cy="1427495"/>
            </a:xfrm>
          </p:grpSpPr>
          <p:sp>
            <p:nvSpPr>
              <p:cNvPr id="366" name="Google Shape;366;p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68" name="Google Shape;368;p3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3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70" name="Google Shape;370;p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71" name="Google Shape;371;p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Overview" preserve="1">
  <p:cSld name="Overview">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422731" y="2544151"/>
            <a:ext cx="7499200" cy="268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pPr lvl="0"/>
            <a:r>
              <a:rPr lang="en-US"/>
              <a:t>Click to edit Master text styles</a:t>
            </a:r>
          </a:p>
        </p:txBody>
      </p:sp>
      <p:sp>
        <p:nvSpPr>
          <p:cNvPr id="29" name="Google Shape;2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6"/>
          <p:cNvSpPr txBox="1">
            <a:spLocks noGrp="1"/>
          </p:cNvSpPr>
          <p:nvPr>
            <p:ph type="title"/>
          </p:nvPr>
        </p:nvSpPr>
        <p:spPr>
          <a:xfrm>
            <a:off x="4338331" y="1071917"/>
            <a:ext cx="76680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3600"/>
              <a:buFont typeface="Montserrat Medium"/>
              <a:buNone/>
              <a:defRPr sz="4800">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1" name="Google Shape;31;p6"/>
          <p:cNvSpPr>
            <a:spLocks noGrp="1"/>
          </p:cNvSpPr>
          <p:nvPr>
            <p:ph type="pic" idx="2"/>
          </p:nvPr>
        </p:nvSpPr>
        <p:spPr>
          <a:xfrm>
            <a:off x="-16900" y="0"/>
            <a:ext cx="4069600" cy="6874800"/>
          </a:xfrm>
          <a:prstGeom prst="rect">
            <a:avLst/>
          </a:prstGeom>
          <a:noFill/>
          <a:ln>
            <a:noFill/>
          </a:ln>
        </p:spPr>
      </p:sp>
    </p:spTree>
    <p:extLst>
      <p:ext uri="{BB962C8B-B14F-4D97-AF65-F5344CB8AC3E}">
        <p14:creationId xmlns:p14="http://schemas.microsoft.com/office/powerpoint/2010/main" val="46324330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Timeline v2" type="blank" preserve="1">
  <p:cSld name="Timeline v2">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4" name="Google Shape;34;p7"/>
          <p:cNvSpPr/>
          <p:nvPr/>
        </p:nvSpPr>
        <p:spPr>
          <a:xfrm>
            <a:off x="7340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7"/>
          <p:cNvSpPr/>
          <p:nvPr/>
        </p:nvSpPr>
        <p:spPr>
          <a:xfrm>
            <a:off x="28788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5023600" y="2973000"/>
            <a:ext cx="2144800" cy="912000"/>
          </a:xfrm>
          <a:prstGeom prst="parallelogram">
            <a:avLst>
              <a:gd name="adj" fmla="val 2500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71684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93132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7"/>
          <p:cNvCxnSpPr/>
          <p:nvPr/>
        </p:nvCxnSpPr>
        <p:spPr>
          <a:xfrm rot="10800000" flipH="1">
            <a:off x="1806833"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0" name="Google Shape;40;p7"/>
          <p:cNvCxnSpPr/>
          <p:nvPr/>
        </p:nvCxnSpPr>
        <p:spPr>
          <a:xfrm rot="10800000" flipH="1">
            <a:off x="6087600"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1" name="Google Shape;41;p7"/>
          <p:cNvCxnSpPr/>
          <p:nvPr/>
        </p:nvCxnSpPr>
        <p:spPr>
          <a:xfrm rot="10800000" flipH="1">
            <a:off x="10368367" y="2348200"/>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2" name="Google Shape;42;p7"/>
          <p:cNvCxnSpPr/>
          <p:nvPr/>
        </p:nvCxnSpPr>
        <p:spPr>
          <a:xfrm flipH="1">
            <a:off x="3816400" y="3885000"/>
            <a:ext cx="6000" cy="674400"/>
          </a:xfrm>
          <a:prstGeom prst="straightConnector1">
            <a:avLst/>
          </a:prstGeom>
          <a:noFill/>
          <a:ln w="28575" cap="flat" cmpd="sng">
            <a:solidFill>
              <a:srgbClr val="FBB83A"/>
            </a:solidFill>
            <a:prstDash val="dash"/>
            <a:round/>
            <a:headEnd type="none" w="med" len="med"/>
            <a:tailEnd type="oval" w="med" len="med"/>
          </a:ln>
        </p:spPr>
      </p:cxnSp>
      <p:cxnSp>
        <p:nvCxnSpPr>
          <p:cNvPr id="43" name="Google Shape;43;p7"/>
          <p:cNvCxnSpPr/>
          <p:nvPr/>
        </p:nvCxnSpPr>
        <p:spPr>
          <a:xfrm flipH="1">
            <a:off x="8237800" y="3885000"/>
            <a:ext cx="6000" cy="674400"/>
          </a:xfrm>
          <a:prstGeom prst="straightConnector1">
            <a:avLst/>
          </a:prstGeom>
          <a:noFill/>
          <a:ln w="28575" cap="flat" cmpd="sng">
            <a:solidFill>
              <a:srgbClr val="FBB83A"/>
            </a:solidFill>
            <a:prstDash val="dash"/>
            <a:round/>
            <a:headEnd type="none" w="med" len="med"/>
            <a:tailEnd type="oval" w="med" len="med"/>
          </a:ln>
        </p:spPr>
      </p:cxnSp>
    </p:spTree>
    <p:extLst>
      <p:ext uri="{BB962C8B-B14F-4D97-AF65-F5344CB8AC3E}">
        <p14:creationId xmlns:p14="http://schemas.microsoft.com/office/powerpoint/2010/main" val="62411697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imeline v1" preserve="1">
  <p:cSld name="Timeline v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 name="Google Shape;46;p8"/>
          <p:cNvSpPr/>
          <p:nvPr/>
        </p:nvSpPr>
        <p:spPr>
          <a:xfrm>
            <a:off x="494600" y="2982800"/>
            <a:ext cx="2713200" cy="912000"/>
          </a:xfrm>
          <a:prstGeom prst="parallelogram">
            <a:avLst>
              <a:gd name="adj" fmla="val 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3324468" y="2982800"/>
            <a:ext cx="2713200" cy="912000"/>
          </a:xfrm>
          <a:prstGeom prst="parallelogram">
            <a:avLst>
              <a:gd name="adj" fmla="val 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p:nvPr/>
        </p:nvSpPr>
        <p:spPr>
          <a:xfrm>
            <a:off x="6154336" y="2982800"/>
            <a:ext cx="2713200" cy="912000"/>
          </a:xfrm>
          <a:prstGeom prst="parallelogram">
            <a:avLst>
              <a:gd name="adj" fmla="val 0"/>
            </a:avLst>
          </a:prstGeom>
          <a:solidFill>
            <a:srgbClr val="FBB8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a:off x="8984204" y="2982800"/>
            <a:ext cx="2713200" cy="912000"/>
          </a:xfrm>
          <a:prstGeom prst="parallelogram">
            <a:avLst>
              <a:gd name="adj" fmla="val 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8"/>
          <p:cNvCxnSpPr/>
          <p:nvPr/>
        </p:nvCxnSpPr>
        <p:spPr>
          <a:xfrm rot="10800000">
            <a:off x="514808" y="448800"/>
            <a:ext cx="0" cy="2534000"/>
          </a:xfrm>
          <a:prstGeom prst="straightConnector1">
            <a:avLst/>
          </a:prstGeom>
          <a:noFill/>
          <a:ln w="19050" cap="flat" cmpd="sng">
            <a:solidFill>
              <a:srgbClr val="0C70C8"/>
            </a:solidFill>
            <a:prstDash val="solid"/>
            <a:round/>
            <a:headEnd type="none" w="med" len="med"/>
            <a:tailEnd type="oval" w="med" len="med"/>
          </a:ln>
        </p:spPr>
      </p:cxnSp>
      <p:cxnSp>
        <p:nvCxnSpPr>
          <p:cNvPr id="51" name="Google Shape;51;p8"/>
          <p:cNvCxnSpPr/>
          <p:nvPr/>
        </p:nvCxnSpPr>
        <p:spPr>
          <a:xfrm rot="10800000">
            <a:off x="6174520" y="448800"/>
            <a:ext cx="0" cy="2534000"/>
          </a:xfrm>
          <a:prstGeom prst="straightConnector1">
            <a:avLst/>
          </a:prstGeom>
          <a:noFill/>
          <a:ln w="19050" cap="flat" cmpd="sng">
            <a:solidFill>
              <a:srgbClr val="FBB83A"/>
            </a:solidFill>
            <a:prstDash val="solid"/>
            <a:round/>
            <a:headEnd type="none" w="med" len="med"/>
            <a:tailEnd type="oval" w="med" len="med"/>
          </a:ln>
        </p:spPr>
      </p:cxnSp>
      <p:cxnSp>
        <p:nvCxnSpPr>
          <p:cNvPr id="52" name="Google Shape;52;p8"/>
          <p:cNvCxnSpPr/>
          <p:nvPr/>
        </p:nvCxnSpPr>
        <p:spPr>
          <a:xfrm>
            <a:off x="3334387" y="3894800"/>
            <a:ext cx="0" cy="2514400"/>
          </a:xfrm>
          <a:prstGeom prst="straightConnector1">
            <a:avLst/>
          </a:prstGeom>
          <a:noFill/>
          <a:ln w="19050" cap="flat" cmpd="sng">
            <a:solidFill>
              <a:srgbClr val="020A78"/>
            </a:solidFill>
            <a:prstDash val="solid"/>
            <a:round/>
            <a:headEnd type="none" w="med" len="med"/>
            <a:tailEnd type="oval" w="med" len="med"/>
          </a:ln>
        </p:spPr>
      </p:cxnSp>
      <p:cxnSp>
        <p:nvCxnSpPr>
          <p:cNvPr id="53" name="Google Shape;53;p8"/>
          <p:cNvCxnSpPr/>
          <p:nvPr/>
        </p:nvCxnSpPr>
        <p:spPr>
          <a:xfrm>
            <a:off x="8994136" y="3894800"/>
            <a:ext cx="0" cy="2514400"/>
          </a:xfrm>
          <a:prstGeom prst="straightConnector1">
            <a:avLst/>
          </a:prstGeom>
          <a:noFill/>
          <a:ln w="19050" cap="flat" cmpd="sng">
            <a:solidFill>
              <a:srgbClr val="44546A"/>
            </a:solidFill>
            <a:prstDash val="solid"/>
            <a:round/>
            <a:headEnd type="none" w="med" len="med"/>
            <a:tailEnd type="oval" w="med" len="med"/>
          </a:ln>
        </p:spPr>
      </p:cxnSp>
    </p:spTree>
    <p:extLst>
      <p:ext uri="{BB962C8B-B14F-4D97-AF65-F5344CB8AC3E}">
        <p14:creationId xmlns:p14="http://schemas.microsoft.com/office/powerpoint/2010/main" val="188626827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E66-8334-2344-ADAB-8DEB614811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236CC09-985B-7D43-8BA6-70D8F54B5DAF}"/>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5859314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5_Title Slide">
    <p:bg>
      <p:bgPr>
        <a:solidFill>
          <a:srgbClr val="0C70C8"/>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AEB3DD83-8398-BEBF-801C-1D8144D3697C}"/>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6" name="Picture 5">
            <a:extLst>
              <a:ext uri="{FF2B5EF4-FFF2-40B4-BE49-F238E27FC236}">
                <a16:creationId xmlns:a16="http://schemas.microsoft.com/office/drawing/2014/main" id="{FDA3DAED-72A0-551C-52E3-A2E767F5FA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405348037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DA06DEF9-15AC-2754-8B08-68F485C2AA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6009009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FEEFC862-62B9-6577-AC99-24F6034C14A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4469094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6E921691-DC0A-4074-83D3-A6A8D5F4DD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29438516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b="0" i="0">
                <a:solidFill>
                  <a:srgbClr val="020A78"/>
                </a:solidFill>
                <a:latin typeface="Montserrat Medium" pitchFamily="2" charset="77"/>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65C0D60D-B75D-7B8F-C6AC-1B63C67EF6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168759854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5" name="Picture 4">
            <a:extLst>
              <a:ext uri="{FF2B5EF4-FFF2-40B4-BE49-F238E27FC236}">
                <a16:creationId xmlns:a16="http://schemas.microsoft.com/office/drawing/2014/main" id="{3CE64874-FB1C-3412-9A5B-C8DFCDCC9E3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2149580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372"/>
        <p:cNvGrpSpPr/>
        <p:nvPr/>
      </p:nvGrpSpPr>
      <p:grpSpPr>
        <a:xfrm>
          <a:off x="0" y="0"/>
          <a:ext cx="0" cy="0"/>
          <a:chOff x="0" y="0"/>
          <a:chExt cx="0" cy="0"/>
        </a:xfrm>
      </p:grpSpPr>
      <p:grpSp>
        <p:nvGrpSpPr>
          <p:cNvPr id="373" name="Google Shape;373;p36"/>
          <p:cNvGrpSpPr/>
          <p:nvPr/>
        </p:nvGrpSpPr>
        <p:grpSpPr>
          <a:xfrm>
            <a:off x="7191542" y="1"/>
            <a:ext cx="5000459" cy="1425992"/>
            <a:chOff x="7191542" y="1"/>
            <a:chExt cx="5000459" cy="1425992"/>
          </a:xfrm>
        </p:grpSpPr>
        <p:pic>
          <p:nvPicPr>
            <p:cNvPr id="374" name="Google Shape;374;p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75" name="Google Shape;375;p36"/>
            <p:cNvGrpSpPr/>
            <p:nvPr/>
          </p:nvGrpSpPr>
          <p:grpSpPr>
            <a:xfrm>
              <a:off x="7191542" y="1"/>
              <a:ext cx="5000459" cy="1425992"/>
              <a:chOff x="7186272" y="0"/>
              <a:chExt cx="5005729" cy="1427495"/>
            </a:xfrm>
          </p:grpSpPr>
          <p:sp>
            <p:nvSpPr>
              <p:cNvPr id="376" name="Google Shape;376;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78" name="Google Shape;378;p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36"/>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0" name="Google Shape;380;p36"/>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36"/>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2" name="Google Shape;382;p36"/>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4" name="Google Shape;384;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85" name="Google Shape;385;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9C6FCD98-7BE2-B1EE-D157-B5DE2435B6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415063773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7889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43438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43438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dirty="0"/>
          </a:p>
        </p:txBody>
      </p:sp>
      <p:pic>
        <p:nvPicPr>
          <p:cNvPr id="9" name="Picture 8">
            <a:extLst>
              <a:ext uri="{FF2B5EF4-FFF2-40B4-BE49-F238E27FC236}">
                <a16:creationId xmlns:a16="http://schemas.microsoft.com/office/drawing/2014/main" id="{2DCF438C-290B-7F9E-E0DB-6F9B858BD0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78327734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97574030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8" name="Google Shape;122;p18">
            <a:extLst>
              <a:ext uri="{FF2B5EF4-FFF2-40B4-BE49-F238E27FC236}">
                <a16:creationId xmlns:a16="http://schemas.microsoft.com/office/drawing/2014/main" id="{25048A7C-FDC2-FDD3-0F23-32D99873E1B6}"/>
              </a:ext>
            </a:extLst>
          </p:cNvPr>
          <p:cNvSpPr/>
          <p:nvPr userDrawn="1"/>
        </p:nvSpPr>
        <p:spPr>
          <a:xfrm>
            <a:off x="74" y="-9728"/>
            <a:ext cx="4489839"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8044A28-B060-7365-2669-25F25138B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82508734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5E143203-395C-84E1-586A-80047C8F96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1465655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13" name="Group 12">
            <a:extLst>
              <a:ext uri="{FF2B5EF4-FFF2-40B4-BE49-F238E27FC236}">
                <a16:creationId xmlns:a16="http://schemas.microsoft.com/office/drawing/2014/main" id="{2D8BA504-6F85-1486-1275-75C693D8FEEE}"/>
              </a:ext>
            </a:extLst>
          </p:cNvPr>
          <p:cNvGrpSpPr/>
          <p:nvPr userDrawn="1"/>
        </p:nvGrpSpPr>
        <p:grpSpPr>
          <a:xfrm>
            <a:off x="7702086" y="6955"/>
            <a:ext cx="4489914" cy="6877241"/>
            <a:chOff x="7702086" y="6955"/>
            <a:chExt cx="4489914" cy="6877241"/>
          </a:xfrm>
        </p:grpSpPr>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421725605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2" name="Google Shape;55;p13">
            <a:extLst>
              <a:ext uri="{FF2B5EF4-FFF2-40B4-BE49-F238E27FC236}">
                <a16:creationId xmlns:a16="http://schemas.microsoft.com/office/drawing/2014/main" id="{9016284E-F24B-4F6C-240A-940074AB1DFA}"/>
              </a:ext>
            </a:extLst>
          </p:cNvPr>
          <p:cNvSpPr/>
          <p:nvPr userDrawn="1"/>
        </p:nvSpPr>
        <p:spPr>
          <a:xfrm>
            <a:off x="1" y="6955"/>
            <a:ext cx="4489913" cy="716485"/>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700B3CBA-7DF0-1F49-FCA7-87BFD070EF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397896848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359497160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97D76386-160C-679C-19D3-F5C464EDB7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14238642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1F6740E-1467-4AB2-3F6A-8785AD9C0E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591080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386"/>
        <p:cNvGrpSpPr/>
        <p:nvPr/>
      </p:nvGrpSpPr>
      <p:grpSpPr>
        <a:xfrm>
          <a:off x="0" y="0"/>
          <a:ext cx="0" cy="0"/>
          <a:chOff x="0" y="0"/>
          <a:chExt cx="0" cy="0"/>
        </a:xfrm>
      </p:grpSpPr>
      <p:grpSp>
        <p:nvGrpSpPr>
          <p:cNvPr id="387" name="Google Shape;387;p37"/>
          <p:cNvGrpSpPr/>
          <p:nvPr/>
        </p:nvGrpSpPr>
        <p:grpSpPr>
          <a:xfrm>
            <a:off x="7191542" y="1"/>
            <a:ext cx="5000459" cy="1425992"/>
            <a:chOff x="7191542" y="1"/>
            <a:chExt cx="5000459" cy="1425992"/>
          </a:xfrm>
        </p:grpSpPr>
        <p:pic>
          <p:nvPicPr>
            <p:cNvPr id="388" name="Google Shape;388;p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89" name="Google Shape;389;p37"/>
            <p:cNvGrpSpPr/>
            <p:nvPr/>
          </p:nvGrpSpPr>
          <p:grpSpPr>
            <a:xfrm>
              <a:off x="7191542" y="1"/>
              <a:ext cx="5000459" cy="1425992"/>
              <a:chOff x="7186272" y="0"/>
              <a:chExt cx="5005729" cy="1427495"/>
            </a:xfrm>
          </p:grpSpPr>
          <p:sp>
            <p:nvSpPr>
              <p:cNvPr id="390" name="Google Shape;390;p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92" name="Google Shape;392;p3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94" name="Google Shape;394;p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95" name="Google Shape;395;p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27E322E5-2DA2-4AB2-3752-83B98FA9DF61}"/>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2" name="Picture 1">
            <a:extLst>
              <a:ext uri="{FF2B5EF4-FFF2-40B4-BE49-F238E27FC236}">
                <a16:creationId xmlns:a16="http://schemas.microsoft.com/office/drawing/2014/main" id="{E7E92912-68FA-2A15-954C-242CFB346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359751893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20A7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C4F4B7FB-97EB-9B3E-7B2F-CBC398F31D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6178049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Google Shape;110;p17">
            <a:extLst>
              <a:ext uri="{FF2B5EF4-FFF2-40B4-BE49-F238E27FC236}">
                <a16:creationId xmlns:a16="http://schemas.microsoft.com/office/drawing/2014/main" id="{3AA49BDB-8D08-537A-3F72-16D78E848985}"/>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6955"/>
            <a:ext cx="12192000"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17929" y="0"/>
            <a:ext cx="12192000" cy="6858000"/>
          </a:xfrm>
          <a:prstGeom prst="rect">
            <a:avLst/>
          </a:prstGeom>
          <a:solidFill>
            <a:srgbClr val="020A78">
              <a:alpha val="8503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3" name="Title 13">
            <a:extLst>
              <a:ext uri="{FF2B5EF4-FFF2-40B4-BE49-F238E27FC236}">
                <a16:creationId xmlns:a16="http://schemas.microsoft.com/office/drawing/2014/main" id="{7C568D20-F1DD-D5AA-A1E9-219896E2A0BA}"/>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9F3F3DB-71AE-AB47-B734-0142A406C562}"/>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9513CD48-E922-7B0B-65AF-1ECD6D1145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332968542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48_Title Slide">
    <p:bg>
      <p:bgPr>
        <a:solidFill>
          <a:srgbClr val="020A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20A78">
              <a:alpha val="84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7100047"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7100047"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pic>
        <p:nvPicPr>
          <p:cNvPr id="7" name="Picture 6">
            <a:extLst>
              <a:ext uri="{FF2B5EF4-FFF2-40B4-BE49-F238E27FC236}">
                <a16:creationId xmlns:a16="http://schemas.microsoft.com/office/drawing/2014/main" id="{8A116884-EAB5-8177-5021-DC33F7E7D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217040220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20A7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lide Number Placeholder 5">
            <a:extLst>
              <a:ext uri="{FF2B5EF4-FFF2-40B4-BE49-F238E27FC236}">
                <a16:creationId xmlns:a16="http://schemas.microsoft.com/office/drawing/2014/main" id="{B450017A-1BE2-2C53-A077-720B8EF4CFAB}"/>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AACDC5F5-FD3E-D434-5284-E94C689A23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66165460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6"/>
          <a:stretch/>
        </p:blipFill>
        <p:spPr>
          <a:xfrm>
            <a:off x="0" y="0"/>
            <a:ext cx="4489914" cy="6851045"/>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0"/>
            <a:ext cx="4489913" cy="6877241"/>
          </a:xfrm>
          <a:prstGeom prst="rect">
            <a:avLst/>
          </a:prstGeom>
          <a:solidFill>
            <a:srgbClr val="020A78">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9B7FA148-8284-4BC1-0189-6FA9C86B0B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09009662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Slide Number Placeholder 5">
            <a:extLst>
              <a:ext uri="{FF2B5EF4-FFF2-40B4-BE49-F238E27FC236}">
                <a16:creationId xmlns:a16="http://schemas.microsoft.com/office/drawing/2014/main" id="{1FE4ABB1-AC5E-B436-0FC8-CF9FE7100FE0}"/>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2" name="Picture 11">
            <a:extLst>
              <a:ext uri="{FF2B5EF4-FFF2-40B4-BE49-F238E27FC236}">
                <a16:creationId xmlns:a16="http://schemas.microsoft.com/office/drawing/2014/main" id="{EF990604-648F-6BD7-8F67-A649603703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31104593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BFCA5AF-F1FF-C1D0-B3E0-71B036AFC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300199018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7F78827-31F5-7C51-6C0F-35CA5E228F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38789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9728"/>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CA13B676-2018-84E3-2A7A-B5C984BEDE5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941070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396"/>
        <p:cNvGrpSpPr/>
        <p:nvPr/>
      </p:nvGrpSpPr>
      <p:grpSpPr>
        <a:xfrm>
          <a:off x="0" y="0"/>
          <a:ext cx="0" cy="0"/>
          <a:chOff x="0" y="0"/>
          <a:chExt cx="0" cy="0"/>
        </a:xfrm>
      </p:grpSpPr>
      <p:grpSp>
        <p:nvGrpSpPr>
          <p:cNvPr id="397" name="Google Shape;397;p38"/>
          <p:cNvGrpSpPr/>
          <p:nvPr/>
        </p:nvGrpSpPr>
        <p:grpSpPr>
          <a:xfrm>
            <a:off x="0" y="0"/>
            <a:ext cx="12192000" cy="2148830"/>
            <a:chOff x="0" y="0"/>
            <a:chExt cx="12192000" cy="2148830"/>
          </a:xfrm>
        </p:grpSpPr>
        <p:sp>
          <p:nvSpPr>
            <p:cNvPr id="398" name="Google Shape;398;p38"/>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38"/>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0" name="Google Shape;400;p38"/>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38"/>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38"/>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3" name="Google Shape;403;p38"/>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04" name="Google Shape;404;p38"/>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CE6A6775-F1ED-4B70-1AE3-6A358B39BE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250726659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356F7830-C8BB-DE71-86FA-3B4E5A0328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0236648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1B6B4CFC-B72D-5E91-EC28-451129A591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87580396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D506F5B2-08C9-11D9-B073-83E916CA57E2}"/>
              </a:ext>
            </a:extLst>
          </p:cNvPr>
          <p:cNvSpPr txBox="1">
            <a:spLocks/>
          </p:cNvSpPr>
          <p:nvPr userDrawn="1"/>
        </p:nvSpPr>
        <p:spPr>
          <a:xfrm>
            <a:off x="9183912" y="63738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4EF7BFE2-38B6-FF42-647F-D05EF3F00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45723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FBB83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rgbClr val="020A7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rgbClr val="020A7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5" name="Picture 4">
            <a:extLst>
              <a:ext uri="{FF2B5EF4-FFF2-40B4-BE49-F238E27FC236}">
                <a16:creationId xmlns:a16="http://schemas.microsoft.com/office/drawing/2014/main" id="{B1CBA11F-44F8-B15B-645E-6E568456FA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3187" y="671528"/>
            <a:ext cx="4878753" cy="1933649"/>
          </a:xfrm>
          <a:prstGeom prst="rect">
            <a:avLst/>
          </a:prstGeom>
        </p:spPr>
      </p:pic>
    </p:spTree>
    <p:extLst>
      <p:ext uri="{BB962C8B-B14F-4D97-AF65-F5344CB8AC3E}">
        <p14:creationId xmlns:p14="http://schemas.microsoft.com/office/powerpoint/2010/main" val="316295968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224E3C57-DE27-996D-37B9-1B5EFB8BF1E1}"/>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9" name="Picture 8">
            <a:extLst>
              <a:ext uri="{FF2B5EF4-FFF2-40B4-BE49-F238E27FC236}">
                <a16:creationId xmlns:a16="http://schemas.microsoft.com/office/drawing/2014/main" id="{BB925BB7-9773-7420-6CF6-29D925AF6C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132" y="3669246"/>
            <a:ext cx="2268052" cy="2972185"/>
          </a:xfrm>
          <a:prstGeom prst="rect">
            <a:avLst/>
          </a:prstGeom>
        </p:spPr>
      </p:pic>
    </p:spTree>
    <p:extLst>
      <p:ext uri="{BB962C8B-B14F-4D97-AF65-F5344CB8AC3E}">
        <p14:creationId xmlns:p14="http://schemas.microsoft.com/office/powerpoint/2010/main" val="357807005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rgbClr val="020A78"/>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2857C58F-F9A8-AE16-777D-A45CFCC2B98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36125" y="3669246"/>
            <a:ext cx="2268052" cy="2972185"/>
          </a:xfrm>
          <a:prstGeom prst="rect">
            <a:avLst/>
          </a:prstGeom>
        </p:spPr>
      </p:pic>
    </p:spTree>
    <p:extLst>
      <p:ext uri="{BB962C8B-B14F-4D97-AF65-F5344CB8AC3E}">
        <p14:creationId xmlns:p14="http://schemas.microsoft.com/office/powerpoint/2010/main" val="169310473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pic>
        <p:nvPicPr>
          <p:cNvPr id="2" name="Picture 1">
            <a:extLst>
              <a:ext uri="{FF2B5EF4-FFF2-40B4-BE49-F238E27FC236}">
                <a16:creationId xmlns:a16="http://schemas.microsoft.com/office/drawing/2014/main" id="{94B813DD-8E3B-1B49-2460-59E6F05B28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11760015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0"/>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DF8A3FB0-8807-6745-2025-8FA31F5352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62290761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77F60D9F-16B2-3A65-77EA-92B4114D1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809879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05"/>
        <p:cNvGrpSpPr/>
        <p:nvPr/>
      </p:nvGrpSpPr>
      <p:grpSpPr>
        <a:xfrm>
          <a:off x="0" y="0"/>
          <a:ext cx="0" cy="0"/>
          <a:chOff x="0" y="0"/>
          <a:chExt cx="0" cy="0"/>
        </a:xfrm>
      </p:grpSpPr>
      <p:sp>
        <p:nvSpPr>
          <p:cNvPr id="406" name="Google Shape;406;p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07" name="Google Shape;407;p3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08" name="Google Shape;408;p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09" name="Google Shape;409;p39"/>
          <p:cNvGrpSpPr/>
          <p:nvPr/>
        </p:nvGrpSpPr>
        <p:grpSpPr>
          <a:xfrm>
            <a:off x="7191542" y="1"/>
            <a:ext cx="5000459" cy="1425992"/>
            <a:chOff x="7191542" y="1"/>
            <a:chExt cx="5000459" cy="1425992"/>
          </a:xfrm>
        </p:grpSpPr>
        <p:pic>
          <p:nvPicPr>
            <p:cNvPr id="410" name="Google Shape;410;p3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11" name="Google Shape;411;p39"/>
            <p:cNvGrpSpPr/>
            <p:nvPr/>
          </p:nvGrpSpPr>
          <p:grpSpPr>
            <a:xfrm>
              <a:off x="7191542" y="1"/>
              <a:ext cx="5000459" cy="1425992"/>
              <a:chOff x="7186272" y="0"/>
              <a:chExt cx="5005729" cy="1427495"/>
            </a:xfrm>
          </p:grpSpPr>
          <p:sp>
            <p:nvSpPr>
              <p:cNvPr id="412" name="Google Shape;412;p3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3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250E1FF2-859E-3CA9-5AAC-513A8B40AE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26376152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7349623-82E3-966A-E6BB-7F0F91A608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194607473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1F46970C-75DF-BA71-BF98-FC9459D9D97D}"/>
              </a:ext>
            </a:extLst>
          </p:cNvPr>
          <p:cNvSpPr txBox="1">
            <a:spLocks/>
          </p:cNvSpPr>
          <p:nvPr userDrawn="1"/>
        </p:nvSpPr>
        <p:spPr>
          <a:xfrm>
            <a:off x="11445498" y="6365726"/>
            <a:ext cx="481614" cy="365125"/>
          </a:xfrm>
          <a:prstGeom prst="rect">
            <a:avLst/>
          </a:prstGeom>
          <a:solidFill>
            <a:srgbClr val="FBB83A"/>
          </a:solidFill>
        </p:spPr>
        <p:txBody>
          <a:bodyPr vert="horz" lIns="91440" tIns="45720" rIns="91440" bIns="45720" rtlCol="0" anchor="ctr"/>
          <a:lstStyle>
            <a:defPPr>
              <a:defRPr lang="en-US"/>
            </a:defPPr>
            <a:lvl1pPr marL="0" algn="r" defTabSz="914400" rtl="0" eaLnBrk="1" latinLnBrk="0" hangingPunct="1">
              <a:defRPr sz="1000" kern="1200">
                <a:solidFill>
                  <a:srgbClr val="020A78"/>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2" name="Picture 11">
            <a:extLst>
              <a:ext uri="{FF2B5EF4-FFF2-40B4-BE49-F238E27FC236}">
                <a16:creationId xmlns:a16="http://schemas.microsoft.com/office/drawing/2014/main" id="{F7371AB6-5B5B-2067-3ACC-216A19FEC2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57" y="68406"/>
            <a:ext cx="2378854" cy="942837"/>
          </a:xfrm>
          <a:prstGeom prst="rect">
            <a:avLst/>
          </a:prstGeom>
        </p:spPr>
      </p:pic>
    </p:spTree>
    <p:extLst>
      <p:ext uri="{BB962C8B-B14F-4D97-AF65-F5344CB8AC3E}">
        <p14:creationId xmlns:p14="http://schemas.microsoft.com/office/powerpoint/2010/main" val="302076625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024308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649549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rectangle with white border&#10;&#10;Description automatically generated">
            <a:extLst>
              <a:ext uri="{FF2B5EF4-FFF2-40B4-BE49-F238E27FC236}">
                <a16:creationId xmlns:a16="http://schemas.microsoft.com/office/drawing/2014/main" id="{1FE2DB24-1168-6A81-AD6C-FF2EB78E07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136" t="4268" r="12788" b="5152"/>
          <a:stretch/>
        </p:blipFill>
        <p:spPr>
          <a:xfrm>
            <a:off x="0" y="1895121"/>
            <a:ext cx="12192000" cy="3531904"/>
          </a:xfrm>
          <a:prstGeom prst="rect">
            <a:avLst/>
          </a:prstGeom>
        </p:spPr>
      </p:pic>
      <p:pic>
        <p:nvPicPr>
          <p:cNvPr id="11" name="Picture 10" descr="A blue and black logo&#10;&#10;Description automatically generated">
            <a:extLst>
              <a:ext uri="{FF2B5EF4-FFF2-40B4-BE49-F238E27FC236}">
                <a16:creationId xmlns:a16="http://schemas.microsoft.com/office/drawing/2014/main" id="{763BC1A5-B785-A643-A3FD-6B9B67B1CF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616" y="97463"/>
            <a:ext cx="4820056" cy="1724606"/>
          </a:xfrm>
          <a:prstGeom prst="rect">
            <a:avLst/>
          </a:prstGeom>
        </p:spPr>
      </p:pic>
      <p:sp>
        <p:nvSpPr>
          <p:cNvPr id="2" name="Title 1"/>
          <p:cNvSpPr>
            <a:spLocks noGrp="1"/>
          </p:cNvSpPr>
          <p:nvPr>
            <p:ph type="ctrTitle" hasCustomPrompt="1"/>
          </p:nvPr>
        </p:nvSpPr>
        <p:spPr>
          <a:xfrm>
            <a:off x="1409658" y="2206161"/>
            <a:ext cx="9144000" cy="1948177"/>
          </a:xfrm>
        </p:spPr>
        <p:txBody>
          <a:bodyPr anchor="b"/>
          <a:lstStyle>
            <a:lvl1pPr algn="ctr">
              <a:defRPr sz="6000">
                <a:solidFill>
                  <a:schemeClr val="bg1"/>
                </a:solidFill>
              </a:defRPr>
            </a:lvl1pPr>
          </a:lstStyle>
          <a:p>
            <a:r>
              <a:rPr lang="en-US" dirty="0"/>
              <a:t>Today’s Presentation</a:t>
            </a:r>
          </a:p>
        </p:txBody>
      </p:sp>
      <p:sp>
        <p:nvSpPr>
          <p:cNvPr id="3" name="Subtitle 2"/>
          <p:cNvSpPr>
            <a:spLocks noGrp="1"/>
          </p:cNvSpPr>
          <p:nvPr>
            <p:ph type="subTitle" idx="1" hasCustomPrompt="1"/>
          </p:nvPr>
        </p:nvSpPr>
        <p:spPr>
          <a:xfrm>
            <a:off x="1409658" y="4167853"/>
            <a:ext cx="9144000" cy="111072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p>
        </p:txBody>
      </p:sp>
      <p:sp>
        <p:nvSpPr>
          <p:cNvPr id="12" name="Rectangle 11">
            <a:extLst>
              <a:ext uri="{FF2B5EF4-FFF2-40B4-BE49-F238E27FC236}">
                <a16:creationId xmlns:a16="http://schemas.microsoft.com/office/drawing/2014/main" id="{7A2C89F1-061F-B521-4FCD-216CF00A09D5}"/>
              </a:ext>
            </a:extLst>
          </p:cNvPr>
          <p:cNvSpPr/>
          <p:nvPr userDrawn="1"/>
        </p:nvSpPr>
        <p:spPr>
          <a:xfrm>
            <a:off x="152400" y="6096000"/>
            <a:ext cx="3241964"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775FC47-FBE5-F12C-16C4-588CE2F9FC99}"/>
              </a:ext>
            </a:extLst>
          </p:cNvPr>
          <p:cNvSpPr>
            <a:spLocks noGrp="1"/>
          </p:cNvSpPr>
          <p:nvPr>
            <p:ph type="body" sz="quarter" idx="11" hasCustomPrompt="1"/>
          </p:nvPr>
        </p:nvSpPr>
        <p:spPr>
          <a:xfrm>
            <a:off x="9296315" y="5811117"/>
            <a:ext cx="2514685" cy="365125"/>
          </a:xfrm>
        </p:spPr>
        <p:txBody>
          <a:bodyPr>
            <a:noAutofit/>
          </a:bodyPr>
          <a:lstStyle>
            <a:lvl1pPr marL="0" indent="0">
              <a:buNone/>
              <a:defRPr sz="2400">
                <a:solidFill>
                  <a:schemeClr val="accent1"/>
                </a:solidFill>
              </a:defRPr>
            </a:lvl1pPr>
            <a:lvl2pPr marL="457200" indent="0">
              <a:buNone/>
              <a:defRPr sz="2400">
                <a:solidFill>
                  <a:schemeClr val="accent1"/>
                </a:solidFill>
              </a:defRPr>
            </a:lvl2pPr>
            <a:lvl3pPr marL="914400" indent="0">
              <a:buNone/>
              <a:defRPr sz="2400">
                <a:solidFill>
                  <a:schemeClr val="accent1"/>
                </a:solidFill>
              </a:defRPr>
            </a:lvl3pPr>
            <a:lvl4pPr marL="1371600" indent="0">
              <a:buNone/>
              <a:defRPr sz="2400">
                <a:solidFill>
                  <a:schemeClr val="accent1"/>
                </a:solidFill>
              </a:defRPr>
            </a:lvl4pPr>
            <a:lvl5pPr marL="1828800" indent="0">
              <a:buNone/>
              <a:defRPr sz="2400">
                <a:solidFill>
                  <a:schemeClr val="accent1"/>
                </a:solidFill>
              </a:defRPr>
            </a:lvl5pPr>
          </a:lstStyle>
          <a:p>
            <a:pPr lvl="0"/>
            <a:r>
              <a:rPr lang="en-US" dirty="0"/>
              <a:t>Presentation date</a:t>
            </a:r>
          </a:p>
        </p:txBody>
      </p:sp>
      <p:sp>
        <p:nvSpPr>
          <p:cNvPr id="26" name="Slide Number Placeholder 25">
            <a:extLst>
              <a:ext uri="{FF2B5EF4-FFF2-40B4-BE49-F238E27FC236}">
                <a16:creationId xmlns:a16="http://schemas.microsoft.com/office/drawing/2014/main" id="{F27C4E09-B9D2-3DC8-B196-8D5F4F72E39F}"/>
              </a:ext>
            </a:extLst>
          </p:cNvPr>
          <p:cNvSpPr>
            <a:spLocks noGrp="1"/>
          </p:cNvSpPr>
          <p:nvPr>
            <p:ph type="sldNum" sz="quarter" idx="14"/>
          </p:nvPr>
        </p:nvSpPr>
        <p:spPr/>
        <p:txBody>
          <a:bodyPr/>
          <a:lstStyle/>
          <a:p>
            <a:fld id="{3D539ECA-5BAE-4EA9-A408-88BD88CDCDCD}" type="slidenum">
              <a:rPr lang="en-US" smtClean="0"/>
              <a:pPr/>
              <a:t>‹#›</a:t>
            </a:fld>
            <a:endParaRPr lang="en-US" dirty="0"/>
          </a:p>
        </p:txBody>
      </p:sp>
    </p:spTree>
    <p:extLst>
      <p:ext uri="{BB962C8B-B14F-4D97-AF65-F5344CB8AC3E}">
        <p14:creationId xmlns:p14="http://schemas.microsoft.com/office/powerpoint/2010/main" val="6060182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24" name="Text Placeholder 23">
            <a:extLst>
              <a:ext uri="{FF2B5EF4-FFF2-40B4-BE49-F238E27FC236}">
                <a16:creationId xmlns:a16="http://schemas.microsoft.com/office/drawing/2014/main" id="{CEE77C6A-5B4F-110C-DAA5-12EAC738919E}"/>
              </a:ext>
            </a:extLst>
          </p:cNvPr>
          <p:cNvSpPr>
            <a:spLocks noGrp="1"/>
          </p:cNvSpPr>
          <p:nvPr>
            <p:ph type="body" sz="quarter" idx="13" hasCustomPrompt="1"/>
          </p:nvPr>
        </p:nvSpPr>
        <p:spPr>
          <a:xfrm>
            <a:off x="2229506" y="2713020"/>
            <a:ext cx="3356741" cy="713392"/>
          </a:xfrm>
        </p:spPr>
        <p:txBody>
          <a:bodyPr anchor="ctr">
            <a:noAutofit/>
          </a:bodyPr>
          <a:lstStyle>
            <a:lvl1pPr marL="0" indent="0">
              <a:buNone/>
              <a:defRPr/>
            </a:lvl1pPr>
          </a:lstStyle>
          <a:p>
            <a:pPr lvl="0"/>
            <a:r>
              <a:rPr lang="en-US" dirty="0"/>
              <a:t>Item two</a:t>
            </a:r>
            <a:br>
              <a:rPr lang="en-US" dirty="0"/>
            </a:br>
            <a:r>
              <a:rPr lang="en-US" dirty="0"/>
              <a:t>(delete circle if not used)</a:t>
            </a:r>
          </a:p>
        </p:txBody>
      </p:sp>
      <p:sp>
        <p:nvSpPr>
          <p:cNvPr id="26" name="Text Placeholder 23">
            <a:extLst>
              <a:ext uri="{FF2B5EF4-FFF2-40B4-BE49-F238E27FC236}">
                <a16:creationId xmlns:a16="http://schemas.microsoft.com/office/drawing/2014/main" id="{3D2D933C-CF27-5BE9-7FDD-8B3B78894488}"/>
              </a:ext>
            </a:extLst>
          </p:cNvPr>
          <p:cNvSpPr>
            <a:spLocks noGrp="1"/>
          </p:cNvSpPr>
          <p:nvPr>
            <p:ph type="body" sz="quarter" idx="14" hasCustomPrompt="1"/>
          </p:nvPr>
        </p:nvSpPr>
        <p:spPr>
          <a:xfrm>
            <a:off x="2229506" y="1812475"/>
            <a:ext cx="3356741" cy="713392"/>
          </a:xfrm>
        </p:spPr>
        <p:txBody>
          <a:bodyPr anchor="ctr">
            <a:noAutofit/>
          </a:bodyPr>
          <a:lstStyle>
            <a:lvl1pPr marL="0" indent="0">
              <a:buNone/>
              <a:defRPr/>
            </a:lvl1pPr>
          </a:lstStyle>
          <a:p>
            <a:pPr lvl="0"/>
            <a:r>
              <a:rPr lang="en-US" dirty="0"/>
              <a:t>Item one</a:t>
            </a:r>
          </a:p>
        </p:txBody>
      </p:sp>
      <p:sp>
        <p:nvSpPr>
          <p:cNvPr id="27" name="Text Placeholder 23">
            <a:extLst>
              <a:ext uri="{FF2B5EF4-FFF2-40B4-BE49-F238E27FC236}">
                <a16:creationId xmlns:a16="http://schemas.microsoft.com/office/drawing/2014/main" id="{F5B0CF08-F077-BEA6-F7C4-1A7BD46BB32D}"/>
              </a:ext>
            </a:extLst>
          </p:cNvPr>
          <p:cNvSpPr>
            <a:spLocks noGrp="1"/>
          </p:cNvSpPr>
          <p:nvPr>
            <p:ph type="body" sz="quarter" idx="15" hasCustomPrompt="1"/>
          </p:nvPr>
        </p:nvSpPr>
        <p:spPr>
          <a:xfrm>
            <a:off x="1437373" y="1812475"/>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1</a:t>
            </a:r>
          </a:p>
        </p:txBody>
      </p:sp>
      <p:sp>
        <p:nvSpPr>
          <p:cNvPr id="31" name="Text Placeholder 23">
            <a:extLst>
              <a:ext uri="{FF2B5EF4-FFF2-40B4-BE49-F238E27FC236}">
                <a16:creationId xmlns:a16="http://schemas.microsoft.com/office/drawing/2014/main" id="{0D3D952F-E3F1-7D14-D501-193EBCE5CF26}"/>
              </a:ext>
            </a:extLst>
          </p:cNvPr>
          <p:cNvSpPr>
            <a:spLocks noGrp="1"/>
          </p:cNvSpPr>
          <p:nvPr>
            <p:ph type="body" sz="quarter" idx="16" hasCustomPrompt="1"/>
          </p:nvPr>
        </p:nvSpPr>
        <p:spPr>
          <a:xfrm>
            <a:off x="1437213" y="2713021"/>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2</a:t>
            </a:r>
          </a:p>
        </p:txBody>
      </p:sp>
      <p:sp>
        <p:nvSpPr>
          <p:cNvPr id="32" name="Text Placeholder 23">
            <a:extLst>
              <a:ext uri="{FF2B5EF4-FFF2-40B4-BE49-F238E27FC236}">
                <a16:creationId xmlns:a16="http://schemas.microsoft.com/office/drawing/2014/main" id="{61D98F84-2DE9-DB1A-D7D8-612F2938424A}"/>
              </a:ext>
            </a:extLst>
          </p:cNvPr>
          <p:cNvSpPr>
            <a:spLocks noGrp="1"/>
          </p:cNvSpPr>
          <p:nvPr>
            <p:ph type="body" sz="quarter" idx="17" hasCustomPrompt="1"/>
          </p:nvPr>
        </p:nvSpPr>
        <p:spPr>
          <a:xfrm>
            <a:off x="1437373" y="3613566"/>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3</a:t>
            </a:r>
          </a:p>
        </p:txBody>
      </p:sp>
      <p:sp>
        <p:nvSpPr>
          <p:cNvPr id="33" name="Text Placeholder 23">
            <a:extLst>
              <a:ext uri="{FF2B5EF4-FFF2-40B4-BE49-F238E27FC236}">
                <a16:creationId xmlns:a16="http://schemas.microsoft.com/office/drawing/2014/main" id="{77EABE73-5E85-2938-8063-5C944396A3B0}"/>
              </a:ext>
            </a:extLst>
          </p:cNvPr>
          <p:cNvSpPr>
            <a:spLocks noGrp="1"/>
          </p:cNvSpPr>
          <p:nvPr>
            <p:ph type="body" sz="quarter" idx="18" hasCustomPrompt="1"/>
          </p:nvPr>
        </p:nvSpPr>
        <p:spPr>
          <a:xfrm>
            <a:off x="1437213" y="4514112"/>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4</a:t>
            </a:r>
          </a:p>
        </p:txBody>
      </p:sp>
      <p:sp>
        <p:nvSpPr>
          <p:cNvPr id="35" name="Text Placeholder 23">
            <a:extLst>
              <a:ext uri="{FF2B5EF4-FFF2-40B4-BE49-F238E27FC236}">
                <a16:creationId xmlns:a16="http://schemas.microsoft.com/office/drawing/2014/main" id="{F713A6F4-E804-BFBB-29C5-96734E2D4BBA}"/>
              </a:ext>
            </a:extLst>
          </p:cNvPr>
          <p:cNvSpPr>
            <a:spLocks noGrp="1"/>
          </p:cNvSpPr>
          <p:nvPr>
            <p:ph type="body" sz="quarter" idx="19" hasCustomPrompt="1"/>
          </p:nvPr>
        </p:nvSpPr>
        <p:spPr>
          <a:xfrm>
            <a:off x="2229506" y="3613565"/>
            <a:ext cx="3356741" cy="713392"/>
          </a:xfrm>
        </p:spPr>
        <p:txBody>
          <a:bodyPr anchor="ctr">
            <a:noAutofit/>
          </a:bodyPr>
          <a:lstStyle>
            <a:lvl1pPr marL="0" indent="0">
              <a:buNone/>
              <a:defRPr/>
            </a:lvl1pPr>
          </a:lstStyle>
          <a:p>
            <a:pPr lvl="0"/>
            <a:r>
              <a:rPr lang="en-US" dirty="0"/>
              <a:t>Item three</a:t>
            </a:r>
            <a:br>
              <a:rPr lang="en-US" dirty="0"/>
            </a:br>
            <a:r>
              <a:rPr lang="en-US" dirty="0"/>
              <a:t>(delete circle if not used)</a:t>
            </a:r>
          </a:p>
        </p:txBody>
      </p:sp>
      <p:sp>
        <p:nvSpPr>
          <p:cNvPr id="36" name="Text Placeholder 23">
            <a:extLst>
              <a:ext uri="{FF2B5EF4-FFF2-40B4-BE49-F238E27FC236}">
                <a16:creationId xmlns:a16="http://schemas.microsoft.com/office/drawing/2014/main" id="{FD2B4B56-80A4-7A3D-2086-295A73B2BACB}"/>
              </a:ext>
            </a:extLst>
          </p:cNvPr>
          <p:cNvSpPr>
            <a:spLocks noGrp="1"/>
          </p:cNvSpPr>
          <p:nvPr>
            <p:ph type="body" sz="quarter" idx="20" hasCustomPrompt="1"/>
          </p:nvPr>
        </p:nvSpPr>
        <p:spPr>
          <a:xfrm>
            <a:off x="2229506" y="4514110"/>
            <a:ext cx="3356741" cy="713392"/>
          </a:xfrm>
        </p:spPr>
        <p:txBody>
          <a:bodyPr anchor="ctr">
            <a:noAutofit/>
          </a:bodyPr>
          <a:lstStyle>
            <a:lvl1pPr marL="0" indent="0">
              <a:buNone/>
              <a:defRPr/>
            </a:lvl1pPr>
          </a:lstStyle>
          <a:p>
            <a:pPr lvl="0"/>
            <a:r>
              <a:rPr lang="en-US" dirty="0"/>
              <a:t>Item four</a:t>
            </a:r>
            <a:br>
              <a:rPr lang="en-US" dirty="0"/>
            </a:br>
            <a:r>
              <a:rPr lang="en-US" dirty="0"/>
              <a:t>(delete circle if not used)</a:t>
            </a:r>
          </a:p>
        </p:txBody>
      </p:sp>
      <p:sp>
        <p:nvSpPr>
          <p:cNvPr id="38" name="Text Placeholder 23">
            <a:extLst>
              <a:ext uri="{FF2B5EF4-FFF2-40B4-BE49-F238E27FC236}">
                <a16:creationId xmlns:a16="http://schemas.microsoft.com/office/drawing/2014/main" id="{C0F074CB-1EF5-8312-5A9F-A512AFCAE518}"/>
              </a:ext>
            </a:extLst>
          </p:cNvPr>
          <p:cNvSpPr>
            <a:spLocks noGrp="1"/>
          </p:cNvSpPr>
          <p:nvPr>
            <p:ph type="body" sz="quarter" idx="21" hasCustomPrompt="1"/>
          </p:nvPr>
        </p:nvSpPr>
        <p:spPr>
          <a:xfrm>
            <a:off x="7411106" y="2713020"/>
            <a:ext cx="3356741" cy="713392"/>
          </a:xfrm>
        </p:spPr>
        <p:txBody>
          <a:bodyPr anchor="ctr">
            <a:noAutofit/>
          </a:bodyPr>
          <a:lstStyle>
            <a:lvl1pPr marL="0" indent="0">
              <a:buNone/>
              <a:defRPr/>
            </a:lvl1pPr>
          </a:lstStyle>
          <a:p>
            <a:pPr lvl="0"/>
            <a:r>
              <a:rPr lang="en-US" dirty="0"/>
              <a:t>Item six</a:t>
            </a:r>
            <a:br>
              <a:rPr lang="en-US" dirty="0"/>
            </a:br>
            <a:r>
              <a:rPr lang="en-US" dirty="0"/>
              <a:t>(delete circle if not used)</a:t>
            </a:r>
          </a:p>
        </p:txBody>
      </p:sp>
      <p:sp>
        <p:nvSpPr>
          <p:cNvPr id="39" name="Text Placeholder 23">
            <a:extLst>
              <a:ext uri="{FF2B5EF4-FFF2-40B4-BE49-F238E27FC236}">
                <a16:creationId xmlns:a16="http://schemas.microsoft.com/office/drawing/2014/main" id="{30D94A72-CFDB-D762-E5E6-E1B49E7FAE85}"/>
              </a:ext>
            </a:extLst>
          </p:cNvPr>
          <p:cNvSpPr>
            <a:spLocks noGrp="1"/>
          </p:cNvSpPr>
          <p:nvPr>
            <p:ph type="body" sz="quarter" idx="22" hasCustomPrompt="1"/>
          </p:nvPr>
        </p:nvSpPr>
        <p:spPr>
          <a:xfrm>
            <a:off x="7411106" y="1812475"/>
            <a:ext cx="3356741" cy="713392"/>
          </a:xfrm>
        </p:spPr>
        <p:txBody>
          <a:bodyPr anchor="ctr">
            <a:noAutofit/>
          </a:bodyPr>
          <a:lstStyle>
            <a:lvl1pPr marL="0" indent="0">
              <a:buNone/>
              <a:defRPr/>
            </a:lvl1pPr>
          </a:lstStyle>
          <a:p>
            <a:pPr lvl="0"/>
            <a:r>
              <a:rPr lang="en-US" dirty="0"/>
              <a:t>Item five</a:t>
            </a:r>
            <a:br>
              <a:rPr lang="en-US" dirty="0"/>
            </a:br>
            <a:r>
              <a:rPr lang="en-US" dirty="0"/>
              <a:t>(delete circle if not used)</a:t>
            </a:r>
          </a:p>
        </p:txBody>
      </p:sp>
      <p:sp>
        <p:nvSpPr>
          <p:cNvPr id="40" name="Text Placeholder 23">
            <a:extLst>
              <a:ext uri="{FF2B5EF4-FFF2-40B4-BE49-F238E27FC236}">
                <a16:creationId xmlns:a16="http://schemas.microsoft.com/office/drawing/2014/main" id="{EF109113-FFC3-7373-0B56-354599545548}"/>
              </a:ext>
            </a:extLst>
          </p:cNvPr>
          <p:cNvSpPr>
            <a:spLocks noGrp="1"/>
          </p:cNvSpPr>
          <p:nvPr>
            <p:ph type="body" sz="quarter" idx="23" hasCustomPrompt="1"/>
          </p:nvPr>
        </p:nvSpPr>
        <p:spPr>
          <a:xfrm>
            <a:off x="6618973" y="1812475"/>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5</a:t>
            </a:r>
          </a:p>
        </p:txBody>
      </p:sp>
      <p:sp>
        <p:nvSpPr>
          <p:cNvPr id="41" name="Text Placeholder 23">
            <a:extLst>
              <a:ext uri="{FF2B5EF4-FFF2-40B4-BE49-F238E27FC236}">
                <a16:creationId xmlns:a16="http://schemas.microsoft.com/office/drawing/2014/main" id="{94FA5B11-4179-0DA1-DE3A-EFD07AAC6BF9}"/>
              </a:ext>
            </a:extLst>
          </p:cNvPr>
          <p:cNvSpPr>
            <a:spLocks noGrp="1"/>
          </p:cNvSpPr>
          <p:nvPr>
            <p:ph type="body" sz="quarter" idx="24" hasCustomPrompt="1"/>
          </p:nvPr>
        </p:nvSpPr>
        <p:spPr>
          <a:xfrm>
            <a:off x="6618813" y="2713021"/>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6</a:t>
            </a:r>
          </a:p>
        </p:txBody>
      </p:sp>
      <p:sp>
        <p:nvSpPr>
          <p:cNvPr id="42" name="Text Placeholder 23">
            <a:extLst>
              <a:ext uri="{FF2B5EF4-FFF2-40B4-BE49-F238E27FC236}">
                <a16:creationId xmlns:a16="http://schemas.microsoft.com/office/drawing/2014/main" id="{C0319DA1-A125-878E-853F-EFBC08E19BD9}"/>
              </a:ext>
            </a:extLst>
          </p:cNvPr>
          <p:cNvSpPr>
            <a:spLocks noGrp="1"/>
          </p:cNvSpPr>
          <p:nvPr>
            <p:ph type="body" sz="quarter" idx="25" hasCustomPrompt="1"/>
          </p:nvPr>
        </p:nvSpPr>
        <p:spPr>
          <a:xfrm>
            <a:off x="6618973" y="3613566"/>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7</a:t>
            </a:r>
          </a:p>
        </p:txBody>
      </p:sp>
      <p:sp>
        <p:nvSpPr>
          <p:cNvPr id="43" name="Text Placeholder 23">
            <a:extLst>
              <a:ext uri="{FF2B5EF4-FFF2-40B4-BE49-F238E27FC236}">
                <a16:creationId xmlns:a16="http://schemas.microsoft.com/office/drawing/2014/main" id="{704C7C46-9AF5-9589-53A7-5AD5A312032A}"/>
              </a:ext>
            </a:extLst>
          </p:cNvPr>
          <p:cNvSpPr>
            <a:spLocks noGrp="1"/>
          </p:cNvSpPr>
          <p:nvPr>
            <p:ph type="body" sz="quarter" idx="26" hasCustomPrompt="1"/>
          </p:nvPr>
        </p:nvSpPr>
        <p:spPr>
          <a:xfrm>
            <a:off x="6618813" y="4514112"/>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8</a:t>
            </a:r>
          </a:p>
        </p:txBody>
      </p:sp>
      <p:sp>
        <p:nvSpPr>
          <p:cNvPr id="44" name="Text Placeholder 23">
            <a:extLst>
              <a:ext uri="{FF2B5EF4-FFF2-40B4-BE49-F238E27FC236}">
                <a16:creationId xmlns:a16="http://schemas.microsoft.com/office/drawing/2014/main" id="{C4178023-E5C4-C119-EB5D-129C1D967ED1}"/>
              </a:ext>
            </a:extLst>
          </p:cNvPr>
          <p:cNvSpPr>
            <a:spLocks noGrp="1"/>
          </p:cNvSpPr>
          <p:nvPr>
            <p:ph type="body" sz="quarter" idx="27" hasCustomPrompt="1"/>
          </p:nvPr>
        </p:nvSpPr>
        <p:spPr>
          <a:xfrm>
            <a:off x="7411106" y="3613565"/>
            <a:ext cx="3356741" cy="713392"/>
          </a:xfrm>
        </p:spPr>
        <p:txBody>
          <a:bodyPr anchor="ctr">
            <a:noAutofit/>
          </a:bodyPr>
          <a:lstStyle>
            <a:lvl1pPr marL="0" indent="0">
              <a:buNone/>
              <a:defRPr/>
            </a:lvl1pPr>
          </a:lstStyle>
          <a:p>
            <a:pPr lvl="0"/>
            <a:r>
              <a:rPr lang="en-US" dirty="0"/>
              <a:t>Item seven</a:t>
            </a:r>
            <a:br>
              <a:rPr lang="en-US" dirty="0"/>
            </a:br>
            <a:r>
              <a:rPr lang="en-US" dirty="0"/>
              <a:t>(delete circle if not used)</a:t>
            </a:r>
          </a:p>
        </p:txBody>
      </p:sp>
      <p:sp>
        <p:nvSpPr>
          <p:cNvPr id="45" name="Text Placeholder 23">
            <a:extLst>
              <a:ext uri="{FF2B5EF4-FFF2-40B4-BE49-F238E27FC236}">
                <a16:creationId xmlns:a16="http://schemas.microsoft.com/office/drawing/2014/main" id="{2AB5631B-44CA-DE15-8D13-273625E1C864}"/>
              </a:ext>
            </a:extLst>
          </p:cNvPr>
          <p:cNvSpPr>
            <a:spLocks noGrp="1"/>
          </p:cNvSpPr>
          <p:nvPr>
            <p:ph type="body" sz="quarter" idx="28" hasCustomPrompt="1"/>
          </p:nvPr>
        </p:nvSpPr>
        <p:spPr>
          <a:xfrm>
            <a:off x="7411106" y="4514110"/>
            <a:ext cx="3356741" cy="713392"/>
          </a:xfrm>
        </p:spPr>
        <p:txBody>
          <a:bodyPr anchor="ctr">
            <a:noAutofit/>
          </a:bodyPr>
          <a:lstStyle>
            <a:lvl1pPr marL="0" indent="0">
              <a:buNone/>
              <a:defRPr/>
            </a:lvl1pPr>
          </a:lstStyle>
          <a:p>
            <a:pPr lvl="0"/>
            <a:r>
              <a:rPr lang="en-US" dirty="0"/>
              <a:t>Item eight</a:t>
            </a:r>
            <a:br>
              <a:rPr lang="en-US" dirty="0"/>
            </a:br>
            <a:r>
              <a:rPr lang="en-US" dirty="0"/>
              <a:t>(delete circle if not used)</a:t>
            </a:r>
          </a:p>
        </p:txBody>
      </p:sp>
    </p:spTree>
    <p:extLst>
      <p:ext uri="{BB962C8B-B14F-4D97-AF65-F5344CB8AC3E}">
        <p14:creationId xmlns:p14="http://schemas.microsoft.com/office/powerpoint/2010/main" val="15919598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174799"/>
            <a:ext cx="10515600" cy="1387676"/>
          </a:xfrm>
        </p:spPr>
        <p:txBody>
          <a:bodyPr anchor="t">
            <a:normAutofit/>
          </a:bodyPr>
          <a:lstStyle>
            <a:lvl1pPr algn="ctr">
              <a:defRPr sz="5400">
                <a:solidFill>
                  <a:schemeClr val="tx1"/>
                </a:solidFill>
              </a:defRPr>
            </a:lvl1pPr>
          </a:lstStyle>
          <a:p>
            <a:r>
              <a:rPr lang="en-US" dirty="0"/>
              <a:t>New Section Title</a:t>
            </a:r>
          </a:p>
        </p:txBody>
      </p:sp>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pic>
        <p:nvPicPr>
          <p:cNvPr id="9" name="Picture 8" descr="A blue and black logo&#10;&#10;Description automatically generated">
            <a:extLst>
              <a:ext uri="{FF2B5EF4-FFF2-40B4-BE49-F238E27FC236}">
                <a16:creationId xmlns:a16="http://schemas.microsoft.com/office/drawing/2014/main" id="{AB5DA583-BD97-FB3D-F706-FF090FB28C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133" y="1229205"/>
            <a:ext cx="2681206" cy="1945594"/>
          </a:xfrm>
          <a:prstGeom prst="rect">
            <a:avLst/>
          </a:prstGeom>
        </p:spPr>
      </p:pic>
    </p:spTree>
    <p:extLst>
      <p:ext uri="{BB962C8B-B14F-4D97-AF65-F5344CB8AC3E}">
        <p14:creationId xmlns:p14="http://schemas.microsoft.com/office/powerpoint/2010/main" val="41724833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Tree>
    <p:extLst>
      <p:ext uri="{BB962C8B-B14F-4D97-AF65-F5344CB8AC3E}">
        <p14:creationId xmlns:p14="http://schemas.microsoft.com/office/powerpoint/2010/main" val="38750140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Data 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16" name="Text Placeholder 15">
            <a:extLst>
              <a:ext uri="{FF2B5EF4-FFF2-40B4-BE49-F238E27FC236}">
                <a16:creationId xmlns:a16="http://schemas.microsoft.com/office/drawing/2014/main" id="{0886ED60-66A6-A01A-F133-63C594AA64DF}"/>
              </a:ext>
            </a:extLst>
          </p:cNvPr>
          <p:cNvSpPr>
            <a:spLocks noGrp="1"/>
          </p:cNvSpPr>
          <p:nvPr>
            <p:ph type="body" sz="quarter" idx="13" hasCustomPrompt="1"/>
          </p:nvPr>
        </p:nvSpPr>
        <p:spPr>
          <a:xfrm>
            <a:off x="1295400" y="1603563"/>
            <a:ext cx="2400300" cy="1371490"/>
          </a:xfrm>
          <a:solidFill>
            <a:schemeClr val="accent1"/>
          </a:solidFill>
        </p:spPr>
        <p:txBody>
          <a:bodyPr anchor="ctr">
            <a:noAutofit/>
          </a:bodyPr>
          <a:lstStyle>
            <a:lvl1pPr marL="0" indent="0" algn="ctr">
              <a:buNone/>
              <a:defRPr sz="5400">
                <a:solidFill>
                  <a:schemeClr val="bg1"/>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17" name="Text Placeholder 15">
            <a:extLst>
              <a:ext uri="{FF2B5EF4-FFF2-40B4-BE49-F238E27FC236}">
                <a16:creationId xmlns:a16="http://schemas.microsoft.com/office/drawing/2014/main" id="{B9AE2567-7607-DB07-815A-011F843D76DA}"/>
              </a:ext>
            </a:extLst>
          </p:cNvPr>
          <p:cNvSpPr>
            <a:spLocks noGrp="1"/>
          </p:cNvSpPr>
          <p:nvPr>
            <p:ph type="body" sz="quarter" idx="14" hasCustomPrompt="1"/>
          </p:nvPr>
        </p:nvSpPr>
        <p:spPr>
          <a:xfrm>
            <a:off x="3695700" y="1603508"/>
            <a:ext cx="7200900" cy="1371600"/>
          </a:xfrm>
          <a:solidFill>
            <a:schemeClr val="accent3"/>
          </a:solidFill>
        </p:spPr>
        <p:txBody>
          <a:bodyPr anchor="ctr">
            <a:noAutofit/>
          </a:bodyPr>
          <a:lstStyle>
            <a:lvl1pPr marL="0" indent="0" algn="ctr">
              <a:buNone/>
              <a:defRPr sz="5400">
                <a:solidFill>
                  <a:schemeClr val="accent2"/>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20" name="Text Placeholder 15">
            <a:extLst>
              <a:ext uri="{FF2B5EF4-FFF2-40B4-BE49-F238E27FC236}">
                <a16:creationId xmlns:a16="http://schemas.microsoft.com/office/drawing/2014/main" id="{D5E36C97-E7D1-2123-5A62-C555D0C06405}"/>
              </a:ext>
            </a:extLst>
          </p:cNvPr>
          <p:cNvSpPr>
            <a:spLocks noGrp="1"/>
          </p:cNvSpPr>
          <p:nvPr>
            <p:ph type="body" sz="quarter" idx="15" hasCustomPrompt="1"/>
          </p:nvPr>
        </p:nvSpPr>
        <p:spPr>
          <a:xfrm>
            <a:off x="1295400" y="2971965"/>
            <a:ext cx="9601200" cy="1371490"/>
          </a:xfrm>
          <a:solidFill>
            <a:schemeClr val="accent2"/>
          </a:solidFill>
        </p:spPr>
        <p:txBody>
          <a:bodyPr anchor="ctr">
            <a:noAutofit/>
          </a:bodyPr>
          <a:lstStyle>
            <a:lvl1pPr marL="0" indent="0" algn="ctr">
              <a:buNone/>
              <a:defRPr sz="5400">
                <a:solidFill>
                  <a:schemeClr val="bg1"/>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21" name="Text Placeholder 15">
            <a:extLst>
              <a:ext uri="{FF2B5EF4-FFF2-40B4-BE49-F238E27FC236}">
                <a16:creationId xmlns:a16="http://schemas.microsoft.com/office/drawing/2014/main" id="{5246AF6E-E9A3-7C85-DE61-77D9D41C01CF}"/>
              </a:ext>
            </a:extLst>
          </p:cNvPr>
          <p:cNvSpPr>
            <a:spLocks noGrp="1"/>
          </p:cNvSpPr>
          <p:nvPr>
            <p:ph type="body" sz="quarter" idx="16" hasCustomPrompt="1"/>
          </p:nvPr>
        </p:nvSpPr>
        <p:spPr>
          <a:xfrm>
            <a:off x="6096000" y="4343510"/>
            <a:ext cx="4800600" cy="1371490"/>
          </a:xfrm>
          <a:solidFill>
            <a:schemeClr val="accent1"/>
          </a:solidFill>
        </p:spPr>
        <p:txBody>
          <a:bodyPr anchor="ctr">
            <a:noAutofit/>
          </a:bodyPr>
          <a:lstStyle>
            <a:lvl1pPr marL="0" indent="0" algn="ctr">
              <a:buNone/>
              <a:defRPr sz="5400">
                <a:solidFill>
                  <a:schemeClr val="bg1"/>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22" name="Text Placeholder 15">
            <a:extLst>
              <a:ext uri="{FF2B5EF4-FFF2-40B4-BE49-F238E27FC236}">
                <a16:creationId xmlns:a16="http://schemas.microsoft.com/office/drawing/2014/main" id="{10F3DB4A-FF87-1538-6E0E-16EFF4A33EA8}"/>
              </a:ext>
            </a:extLst>
          </p:cNvPr>
          <p:cNvSpPr>
            <a:spLocks noGrp="1"/>
          </p:cNvSpPr>
          <p:nvPr>
            <p:ph type="body" sz="quarter" idx="17" hasCustomPrompt="1"/>
          </p:nvPr>
        </p:nvSpPr>
        <p:spPr>
          <a:xfrm>
            <a:off x="1295400" y="4343455"/>
            <a:ext cx="4800600" cy="1371600"/>
          </a:xfrm>
          <a:solidFill>
            <a:schemeClr val="accent3"/>
          </a:solidFill>
        </p:spPr>
        <p:txBody>
          <a:bodyPr anchor="ctr">
            <a:noAutofit/>
          </a:bodyPr>
          <a:lstStyle>
            <a:lvl1pPr marL="0" indent="0" algn="ctr">
              <a:buNone/>
              <a:defRPr sz="5400">
                <a:solidFill>
                  <a:schemeClr val="accent2"/>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Tree>
    <p:extLst>
      <p:ext uri="{BB962C8B-B14F-4D97-AF65-F5344CB8AC3E}">
        <p14:creationId xmlns:p14="http://schemas.microsoft.com/office/powerpoint/2010/main" val="930481034"/>
      </p:ext>
    </p:extLst>
  </p:cSld>
  <p:clrMapOvr>
    <a:masterClrMapping/>
  </p:clrMapOvr>
  <p:extLst>
    <p:ext uri="{DCECCB84-F9BA-43D5-87BE-67443E8EF086}">
      <p15:sldGuideLst xmlns:p15="http://schemas.microsoft.com/office/powerpoint/2012/main">
        <p15:guide id="1" pos="816">
          <p15:clr>
            <a:srgbClr val="FBAE40"/>
          </p15:clr>
        </p15:guide>
        <p15:guide id="2" pos="2328">
          <p15:clr>
            <a:srgbClr val="FBAE40"/>
          </p15:clr>
        </p15:guide>
        <p15:guide id="3" pos="5352">
          <p15:clr>
            <a:srgbClr val="FBAE40"/>
          </p15:clr>
        </p15:guide>
        <p15:guide id="4" pos="6864">
          <p15:clr>
            <a:srgbClr val="FBAE40"/>
          </p15:clr>
        </p15:guide>
        <p15:guide id="5" orient="horz" pos="1008">
          <p15:clr>
            <a:srgbClr val="FBAE40"/>
          </p15:clr>
        </p15:guide>
        <p15:guide id="6" orient="horz" pos="3600">
          <p15:clr>
            <a:srgbClr val="FBAE40"/>
          </p15:clr>
        </p15:guide>
        <p15:guide id="7" orient="horz" pos="1872">
          <p15:clr>
            <a:srgbClr val="FBAE40"/>
          </p15:clr>
        </p15:guide>
        <p15:guide id="8" orient="horz" pos="27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14"/>
        <p:cNvGrpSpPr/>
        <p:nvPr/>
      </p:nvGrpSpPr>
      <p:grpSpPr>
        <a:xfrm>
          <a:off x="0" y="0"/>
          <a:ext cx="0" cy="0"/>
          <a:chOff x="0" y="0"/>
          <a:chExt cx="0" cy="0"/>
        </a:xfrm>
      </p:grpSpPr>
      <p:sp>
        <p:nvSpPr>
          <p:cNvPr id="415" name="Google Shape;415;p4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4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4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8" name="Google Shape;418;p40"/>
          <p:cNvSpPr>
            <a:spLocks noGrp="1"/>
          </p:cNvSpPr>
          <p:nvPr>
            <p:ph type="pic" idx="2"/>
          </p:nvPr>
        </p:nvSpPr>
        <p:spPr>
          <a:xfrm>
            <a:off x="7118684" y="233915"/>
            <a:ext cx="5073316" cy="5943600"/>
          </a:xfrm>
          <a:prstGeom prst="rect">
            <a:avLst/>
          </a:prstGeom>
          <a:noFill/>
          <a:ln>
            <a:noFill/>
          </a:ln>
        </p:spPr>
      </p:sp>
      <p:grpSp>
        <p:nvGrpSpPr>
          <p:cNvPr id="419" name="Google Shape;419;p40"/>
          <p:cNvGrpSpPr/>
          <p:nvPr/>
        </p:nvGrpSpPr>
        <p:grpSpPr>
          <a:xfrm>
            <a:off x="0" y="5020348"/>
            <a:ext cx="12192000" cy="1837653"/>
            <a:chOff x="0" y="5020348"/>
            <a:chExt cx="12192000" cy="1837653"/>
          </a:xfrm>
        </p:grpSpPr>
        <p:sp>
          <p:nvSpPr>
            <p:cNvPr id="420" name="Google Shape;420;p4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4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2" name="Google Shape;422;p4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cxnSp>
        <p:nvCxnSpPr>
          <p:cNvPr id="3" name="Straight Connector 2">
            <a:extLst>
              <a:ext uri="{FF2B5EF4-FFF2-40B4-BE49-F238E27FC236}">
                <a16:creationId xmlns:a16="http://schemas.microsoft.com/office/drawing/2014/main" id="{E3FBC8AD-DFE9-C27D-96AC-F9C740320427}"/>
              </a:ext>
            </a:extLst>
          </p:cNvPr>
          <p:cNvCxnSpPr>
            <a:cxnSpLocks/>
          </p:cNvCxnSpPr>
          <p:nvPr userDrawn="1"/>
        </p:nvCxnSpPr>
        <p:spPr>
          <a:xfrm>
            <a:off x="766527" y="2215472"/>
            <a:ext cx="10651138" cy="28247"/>
          </a:xfrm>
          <a:prstGeom prst="line">
            <a:avLst/>
          </a:prstGeom>
          <a:ln w="66675">
            <a:solidFill>
              <a:srgbClr val="FFCF3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1A54B0-ECCC-2012-0BE5-5EBC91F5D433}"/>
              </a:ext>
            </a:extLst>
          </p:cNvPr>
          <p:cNvSpPr/>
          <p:nvPr userDrawn="1"/>
        </p:nvSpPr>
        <p:spPr>
          <a:xfrm>
            <a:off x="633234" y="2083389"/>
            <a:ext cx="266586" cy="266586"/>
          </a:xfrm>
          <a:prstGeom prst="ellipse">
            <a:avLst/>
          </a:prstGeom>
          <a:solidFill>
            <a:srgbClr val="FFCF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D2C133E-3244-2BF1-AB16-D2BFE53D0298}"/>
              </a:ext>
            </a:extLst>
          </p:cNvPr>
          <p:cNvSpPr/>
          <p:nvPr userDrawn="1"/>
        </p:nvSpPr>
        <p:spPr>
          <a:xfrm>
            <a:off x="11284372" y="2110426"/>
            <a:ext cx="266586" cy="266586"/>
          </a:xfrm>
          <a:prstGeom prst="ellipse">
            <a:avLst/>
          </a:prstGeom>
          <a:solidFill>
            <a:srgbClr val="FFCF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25A4DCE7-1446-C1E5-3DD7-D75F678A861D}"/>
              </a:ext>
            </a:extLst>
          </p:cNvPr>
          <p:cNvSpPr>
            <a:spLocks noGrp="1"/>
          </p:cNvSpPr>
          <p:nvPr>
            <p:ph type="body" sz="quarter" idx="13" hasCustomPrompt="1"/>
          </p:nvPr>
        </p:nvSpPr>
        <p:spPr>
          <a:xfrm>
            <a:off x="1093075"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1" name="Text Placeholder 19">
            <a:extLst>
              <a:ext uri="{FF2B5EF4-FFF2-40B4-BE49-F238E27FC236}">
                <a16:creationId xmlns:a16="http://schemas.microsoft.com/office/drawing/2014/main" id="{6574F122-8070-4120-4CC6-86F45DA6B013}"/>
              </a:ext>
            </a:extLst>
          </p:cNvPr>
          <p:cNvSpPr>
            <a:spLocks noGrp="1"/>
          </p:cNvSpPr>
          <p:nvPr>
            <p:ph type="body" sz="quarter" idx="14" hasCustomPrompt="1"/>
          </p:nvPr>
        </p:nvSpPr>
        <p:spPr>
          <a:xfrm>
            <a:off x="3120272"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2" name="Text Placeholder 19">
            <a:extLst>
              <a:ext uri="{FF2B5EF4-FFF2-40B4-BE49-F238E27FC236}">
                <a16:creationId xmlns:a16="http://schemas.microsoft.com/office/drawing/2014/main" id="{324C004B-8799-EF3D-7CF9-6E2FE8B790F6}"/>
              </a:ext>
            </a:extLst>
          </p:cNvPr>
          <p:cNvSpPr>
            <a:spLocks noGrp="1"/>
          </p:cNvSpPr>
          <p:nvPr>
            <p:ph type="body" sz="quarter" idx="15" hasCustomPrompt="1"/>
          </p:nvPr>
        </p:nvSpPr>
        <p:spPr>
          <a:xfrm>
            <a:off x="5147469"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3" name="Text Placeholder 19">
            <a:extLst>
              <a:ext uri="{FF2B5EF4-FFF2-40B4-BE49-F238E27FC236}">
                <a16:creationId xmlns:a16="http://schemas.microsoft.com/office/drawing/2014/main" id="{B8728044-1095-3FF8-7C51-3627C82A45A5}"/>
              </a:ext>
            </a:extLst>
          </p:cNvPr>
          <p:cNvSpPr>
            <a:spLocks noGrp="1"/>
          </p:cNvSpPr>
          <p:nvPr>
            <p:ph type="body" sz="quarter" idx="16" hasCustomPrompt="1"/>
          </p:nvPr>
        </p:nvSpPr>
        <p:spPr>
          <a:xfrm>
            <a:off x="7174666"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4" name="Text Placeholder 19">
            <a:extLst>
              <a:ext uri="{FF2B5EF4-FFF2-40B4-BE49-F238E27FC236}">
                <a16:creationId xmlns:a16="http://schemas.microsoft.com/office/drawing/2014/main" id="{83F2497B-5A04-2887-10D8-B5936852CC7E}"/>
              </a:ext>
            </a:extLst>
          </p:cNvPr>
          <p:cNvSpPr>
            <a:spLocks noGrp="1"/>
          </p:cNvSpPr>
          <p:nvPr>
            <p:ph type="body" sz="quarter" idx="17" hasCustomPrompt="1"/>
          </p:nvPr>
        </p:nvSpPr>
        <p:spPr>
          <a:xfrm>
            <a:off x="9201864"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6" name="Text Placeholder 25">
            <a:extLst>
              <a:ext uri="{FF2B5EF4-FFF2-40B4-BE49-F238E27FC236}">
                <a16:creationId xmlns:a16="http://schemas.microsoft.com/office/drawing/2014/main" id="{B77D25AB-C21D-E58A-331C-55FCC098089B}"/>
              </a:ext>
            </a:extLst>
          </p:cNvPr>
          <p:cNvSpPr>
            <a:spLocks noGrp="1"/>
          </p:cNvSpPr>
          <p:nvPr>
            <p:ph type="body" sz="quarter" idx="18" hasCustomPrompt="1"/>
          </p:nvPr>
        </p:nvSpPr>
        <p:spPr>
          <a:xfrm>
            <a:off x="1995564" y="3083767"/>
            <a:ext cx="8107315" cy="1201738"/>
          </a:xfrm>
        </p:spPr>
        <p:txBody>
          <a:bodyPr/>
          <a:lstStyle>
            <a:lvl1pPr marL="0" indent="0" algn="ctr">
              <a:lnSpc>
                <a:spcPct val="110000"/>
              </a:lnSpc>
              <a:buNone/>
              <a:defRPr>
                <a:solidFill>
                  <a:schemeClr val="tx1"/>
                </a:solidFill>
              </a:defRPr>
            </a:lvl1pPr>
          </a:lstStyle>
          <a:p>
            <a:pPr marL="228600" marR="0" lvl="0" indent="-228600" algn="ctr"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Click to add context here.</a:t>
            </a:r>
            <a:endPar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p:txBody>
      </p:sp>
      <p:sp>
        <p:nvSpPr>
          <p:cNvPr id="30" name="Text Placeholder 29">
            <a:extLst>
              <a:ext uri="{FF2B5EF4-FFF2-40B4-BE49-F238E27FC236}">
                <a16:creationId xmlns:a16="http://schemas.microsoft.com/office/drawing/2014/main" id="{F37D2490-481C-6B52-D3F1-1FAC714FCF8D}"/>
              </a:ext>
            </a:extLst>
          </p:cNvPr>
          <p:cNvSpPr>
            <a:spLocks noGrp="1"/>
          </p:cNvSpPr>
          <p:nvPr>
            <p:ph type="body" sz="quarter" idx="19" hasCustomPrompt="1"/>
          </p:nvPr>
        </p:nvSpPr>
        <p:spPr>
          <a:xfrm>
            <a:off x="1324500"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31" name="Text Placeholder 29">
            <a:extLst>
              <a:ext uri="{FF2B5EF4-FFF2-40B4-BE49-F238E27FC236}">
                <a16:creationId xmlns:a16="http://schemas.microsoft.com/office/drawing/2014/main" id="{841DF24A-CA61-74FC-5645-F5BA50AC972E}"/>
              </a:ext>
            </a:extLst>
          </p:cNvPr>
          <p:cNvSpPr>
            <a:spLocks noGrp="1"/>
          </p:cNvSpPr>
          <p:nvPr>
            <p:ph type="body" sz="quarter" idx="20" hasCustomPrompt="1"/>
          </p:nvPr>
        </p:nvSpPr>
        <p:spPr>
          <a:xfrm>
            <a:off x="1324499"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38" name="Text Placeholder 29">
            <a:extLst>
              <a:ext uri="{FF2B5EF4-FFF2-40B4-BE49-F238E27FC236}">
                <a16:creationId xmlns:a16="http://schemas.microsoft.com/office/drawing/2014/main" id="{F494BA4B-33C5-BFFB-515F-377182F4D978}"/>
              </a:ext>
            </a:extLst>
          </p:cNvPr>
          <p:cNvSpPr>
            <a:spLocks noGrp="1"/>
          </p:cNvSpPr>
          <p:nvPr>
            <p:ph type="body" sz="quarter" idx="21" hasCustomPrompt="1"/>
          </p:nvPr>
        </p:nvSpPr>
        <p:spPr>
          <a:xfrm>
            <a:off x="3277750"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39" name="Text Placeholder 29">
            <a:extLst>
              <a:ext uri="{FF2B5EF4-FFF2-40B4-BE49-F238E27FC236}">
                <a16:creationId xmlns:a16="http://schemas.microsoft.com/office/drawing/2014/main" id="{E9EAB907-0427-3588-17CA-087472A29A4A}"/>
              </a:ext>
            </a:extLst>
          </p:cNvPr>
          <p:cNvSpPr>
            <a:spLocks noGrp="1"/>
          </p:cNvSpPr>
          <p:nvPr>
            <p:ph type="body" sz="quarter" idx="22" hasCustomPrompt="1"/>
          </p:nvPr>
        </p:nvSpPr>
        <p:spPr>
          <a:xfrm>
            <a:off x="3277749"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40" name="Text Placeholder 29">
            <a:extLst>
              <a:ext uri="{FF2B5EF4-FFF2-40B4-BE49-F238E27FC236}">
                <a16:creationId xmlns:a16="http://schemas.microsoft.com/office/drawing/2014/main" id="{EE2CD336-83E8-E58F-043B-F368D7E2B34D}"/>
              </a:ext>
            </a:extLst>
          </p:cNvPr>
          <p:cNvSpPr>
            <a:spLocks noGrp="1"/>
          </p:cNvSpPr>
          <p:nvPr>
            <p:ph type="body" sz="quarter" idx="23" hasCustomPrompt="1"/>
          </p:nvPr>
        </p:nvSpPr>
        <p:spPr>
          <a:xfrm>
            <a:off x="5231000"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41" name="Text Placeholder 29">
            <a:extLst>
              <a:ext uri="{FF2B5EF4-FFF2-40B4-BE49-F238E27FC236}">
                <a16:creationId xmlns:a16="http://schemas.microsoft.com/office/drawing/2014/main" id="{28C25B43-29BD-245F-D008-A15998021B33}"/>
              </a:ext>
            </a:extLst>
          </p:cNvPr>
          <p:cNvSpPr>
            <a:spLocks noGrp="1"/>
          </p:cNvSpPr>
          <p:nvPr>
            <p:ph type="body" sz="quarter" idx="24" hasCustomPrompt="1"/>
          </p:nvPr>
        </p:nvSpPr>
        <p:spPr>
          <a:xfrm>
            <a:off x="5230999"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42" name="Text Placeholder 29">
            <a:extLst>
              <a:ext uri="{FF2B5EF4-FFF2-40B4-BE49-F238E27FC236}">
                <a16:creationId xmlns:a16="http://schemas.microsoft.com/office/drawing/2014/main" id="{718CA967-1020-0CEB-264D-059E3B8FF8DD}"/>
              </a:ext>
            </a:extLst>
          </p:cNvPr>
          <p:cNvSpPr>
            <a:spLocks noGrp="1"/>
          </p:cNvSpPr>
          <p:nvPr>
            <p:ph type="body" sz="quarter" idx="25" hasCustomPrompt="1"/>
          </p:nvPr>
        </p:nvSpPr>
        <p:spPr>
          <a:xfrm>
            <a:off x="7184251"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43" name="Text Placeholder 29">
            <a:extLst>
              <a:ext uri="{FF2B5EF4-FFF2-40B4-BE49-F238E27FC236}">
                <a16:creationId xmlns:a16="http://schemas.microsoft.com/office/drawing/2014/main" id="{382D6662-5384-B3F2-6026-68FFB725B539}"/>
              </a:ext>
            </a:extLst>
          </p:cNvPr>
          <p:cNvSpPr>
            <a:spLocks noGrp="1"/>
          </p:cNvSpPr>
          <p:nvPr>
            <p:ph type="body" sz="quarter" idx="26" hasCustomPrompt="1"/>
          </p:nvPr>
        </p:nvSpPr>
        <p:spPr>
          <a:xfrm>
            <a:off x="7184250"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44" name="Text Placeholder 29">
            <a:extLst>
              <a:ext uri="{FF2B5EF4-FFF2-40B4-BE49-F238E27FC236}">
                <a16:creationId xmlns:a16="http://schemas.microsoft.com/office/drawing/2014/main" id="{10508C5E-FB86-72B7-268E-F50F5063689D}"/>
              </a:ext>
            </a:extLst>
          </p:cNvPr>
          <p:cNvSpPr>
            <a:spLocks noGrp="1"/>
          </p:cNvSpPr>
          <p:nvPr>
            <p:ph type="body" sz="quarter" idx="27" hasCustomPrompt="1"/>
          </p:nvPr>
        </p:nvSpPr>
        <p:spPr>
          <a:xfrm>
            <a:off x="9137502"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45" name="Text Placeholder 29">
            <a:extLst>
              <a:ext uri="{FF2B5EF4-FFF2-40B4-BE49-F238E27FC236}">
                <a16:creationId xmlns:a16="http://schemas.microsoft.com/office/drawing/2014/main" id="{AF354FEF-365A-E91F-D44C-70E3E00179EE}"/>
              </a:ext>
            </a:extLst>
          </p:cNvPr>
          <p:cNvSpPr>
            <a:spLocks noGrp="1"/>
          </p:cNvSpPr>
          <p:nvPr>
            <p:ph type="body" sz="quarter" idx="28" hasCustomPrompt="1"/>
          </p:nvPr>
        </p:nvSpPr>
        <p:spPr>
          <a:xfrm>
            <a:off x="9137501"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Tree>
    <p:extLst>
      <p:ext uri="{BB962C8B-B14F-4D97-AF65-F5344CB8AC3E}">
        <p14:creationId xmlns:p14="http://schemas.microsoft.com/office/powerpoint/2010/main" val="72626064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riptyc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3" name="Rectangle: Rounded Corners 9">
            <a:extLst>
              <a:ext uri="{FF2B5EF4-FFF2-40B4-BE49-F238E27FC236}">
                <a16:creationId xmlns:a16="http://schemas.microsoft.com/office/drawing/2014/main" id="{8F6CFED4-3F11-D45B-48A7-36D9AFC38875}"/>
              </a:ext>
            </a:extLst>
          </p:cNvPr>
          <p:cNvSpPr/>
          <p:nvPr userDrawn="1"/>
        </p:nvSpPr>
        <p:spPr>
          <a:xfrm>
            <a:off x="1260620" y="1748087"/>
            <a:ext cx="3067287" cy="3913322"/>
          </a:xfrm>
          <a:prstGeom prst="roundRect">
            <a:avLst/>
          </a:prstGeom>
          <a:solidFill>
            <a:srgbClr val="E1F5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08E70E7-32EF-B2A6-D150-2AA0F2F218B2}"/>
              </a:ext>
            </a:extLst>
          </p:cNvPr>
          <p:cNvSpPr/>
          <p:nvPr userDrawn="1"/>
        </p:nvSpPr>
        <p:spPr>
          <a:xfrm>
            <a:off x="4582940" y="1748087"/>
            <a:ext cx="3067287" cy="3913322"/>
          </a:xfrm>
          <a:prstGeom prst="roundRect">
            <a:avLst/>
          </a:prstGeom>
          <a:solidFill>
            <a:srgbClr val="E1F5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9">
            <a:extLst>
              <a:ext uri="{FF2B5EF4-FFF2-40B4-BE49-F238E27FC236}">
                <a16:creationId xmlns:a16="http://schemas.microsoft.com/office/drawing/2014/main" id="{B6AE9E41-7A09-ED46-8720-8CCE53ED05FD}"/>
              </a:ext>
            </a:extLst>
          </p:cNvPr>
          <p:cNvSpPr/>
          <p:nvPr userDrawn="1"/>
        </p:nvSpPr>
        <p:spPr>
          <a:xfrm>
            <a:off x="7905260" y="1748087"/>
            <a:ext cx="3067287" cy="3913322"/>
          </a:xfrm>
          <a:prstGeom prst="roundRect">
            <a:avLst/>
          </a:prstGeom>
          <a:solidFill>
            <a:srgbClr val="E1F5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F05BDB16-8CE3-9D3C-B1FD-79AF5D9BDFD8}"/>
              </a:ext>
            </a:extLst>
          </p:cNvPr>
          <p:cNvSpPr>
            <a:spLocks noGrp="1"/>
          </p:cNvSpPr>
          <p:nvPr>
            <p:ph type="pic" sz="quarter" idx="13" hasCustomPrompt="1"/>
          </p:nvPr>
        </p:nvSpPr>
        <p:spPr>
          <a:xfrm>
            <a:off x="2331629" y="2113455"/>
            <a:ext cx="925268" cy="925268"/>
          </a:xfrm>
          <a:prstGeom prst="ellipse">
            <a:avLst/>
          </a:prstGeom>
          <a:solidFill>
            <a:schemeClr val="accent2"/>
          </a:solidFill>
        </p:spPr>
        <p:txBody>
          <a:bodyPr anchor="ctr">
            <a:normAutofit/>
          </a:bodyPr>
          <a:lstStyle>
            <a:lvl1pPr marL="0" indent="0" algn="ctr">
              <a:buNone/>
              <a:defRPr sz="1800">
                <a:solidFill>
                  <a:schemeClr val="bg2"/>
                </a:solidFill>
              </a:defRPr>
            </a:lvl1pPr>
          </a:lstStyle>
          <a:p>
            <a:r>
              <a:rPr lang="en-US" dirty="0"/>
              <a:t>icon</a:t>
            </a:r>
          </a:p>
        </p:txBody>
      </p:sp>
      <p:sp>
        <p:nvSpPr>
          <p:cNvPr id="17" name="Text Placeholder 16">
            <a:extLst>
              <a:ext uri="{FF2B5EF4-FFF2-40B4-BE49-F238E27FC236}">
                <a16:creationId xmlns:a16="http://schemas.microsoft.com/office/drawing/2014/main" id="{1E6440F7-960A-A407-4A04-BF72CC46A207}"/>
              </a:ext>
            </a:extLst>
          </p:cNvPr>
          <p:cNvSpPr>
            <a:spLocks noGrp="1"/>
          </p:cNvSpPr>
          <p:nvPr>
            <p:ph type="body" sz="quarter" idx="14" hasCustomPrompt="1"/>
          </p:nvPr>
        </p:nvSpPr>
        <p:spPr>
          <a:xfrm>
            <a:off x="1260617" y="3154374"/>
            <a:ext cx="3067290" cy="507756"/>
          </a:xfrm>
        </p:spPr>
        <p:txBody>
          <a:bodyPr>
            <a:normAutofit/>
          </a:bodyPr>
          <a:lstStyle>
            <a:lvl1pPr marL="0" indent="0" algn="ctr">
              <a:buNone/>
              <a:defRPr sz="240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en-US" dirty="0"/>
              <a:t>Subhead</a:t>
            </a:r>
          </a:p>
        </p:txBody>
      </p:sp>
      <p:sp>
        <p:nvSpPr>
          <p:cNvPr id="19" name="Text Placeholder 18">
            <a:extLst>
              <a:ext uri="{FF2B5EF4-FFF2-40B4-BE49-F238E27FC236}">
                <a16:creationId xmlns:a16="http://schemas.microsoft.com/office/drawing/2014/main" id="{79621841-7D1E-57D9-5459-801840209D5F}"/>
              </a:ext>
            </a:extLst>
          </p:cNvPr>
          <p:cNvSpPr>
            <a:spLocks noGrp="1"/>
          </p:cNvSpPr>
          <p:nvPr>
            <p:ph type="body" sz="quarter" idx="15" hasCustomPrompt="1"/>
          </p:nvPr>
        </p:nvSpPr>
        <p:spPr>
          <a:xfrm>
            <a:off x="1260617" y="3662129"/>
            <a:ext cx="3067286" cy="1999279"/>
          </a:xfrm>
        </p:spPr>
        <p:txBody>
          <a:bodyPr lIns="182880" tIns="0" rIns="182880" bIns="182880">
            <a:normAutofit/>
          </a:bodyPr>
          <a:lstStyle>
            <a:lvl1pPr marL="0" indent="0" algn="ctr">
              <a:lnSpc>
                <a:spcPct val="110000"/>
              </a:lnSpc>
              <a:buNone/>
              <a:defRPr sz="2000">
                <a:solidFill>
                  <a:schemeClr val="tx1"/>
                </a:solidFill>
              </a:defRPr>
            </a:lvl1pPr>
          </a:lstStyle>
          <a:p>
            <a:pPr lvl="0"/>
            <a:r>
              <a:rPr lang="en-US" dirty="0"/>
              <a:t>Click to add context</a:t>
            </a:r>
          </a:p>
        </p:txBody>
      </p:sp>
      <p:sp>
        <p:nvSpPr>
          <p:cNvPr id="20" name="Text Placeholder 16">
            <a:extLst>
              <a:ext uri="{FF2B5EF4-FFF2-40B4-BE49-F238E27FC236}">
                <a16:creationId xmlns:a16="http://schemas.microsoft.com/office/drawing/2014/main" id="{0B45F495-785B-D35C-E654-347E2BD23C46}"/>
              </a:ext>
            </a:extLst>
          </p:cNvPr>
          <p:cNvSpPr>
            <a:spLocks noGrp="1"/>
          </p:cNvSpPr>
          <p:nvPr>
            <p:ph type="body" sz="quarter" idx="16" hasCustomPrompt="1"/>
          </p:nvPr>
        </p:nvSpPr>
        <p:spPr>
          <a:xfrm>
            <a:off x="4586824" y="3154374"/>
            <a:ext cx="3067290" cy="507756"/>
          </a:xfrm>
        </p:spPr>
        <p:txBody>
          <a:bodyPr>
            <a:normAutofit/>
          </a:bodyPr>
          <a:lstStyle>
            <a:lvl1pPr marL="0" indent="0" algn="ctr">
              <a:buNone/>
              <a:defRPr sz="240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en-US" dirty="0"/>
              <a:t>Subhead</a:t>
            </a:r>
          </a:p>
        </p:txBody>
      </p:sp>
      <p:sp>
        <p:nvSpPr>
          <p:cNvPr id="21" name="Text Placeholder 18">
            <a:extLst>
              <a:ext uri="{FF2B5EF4-FFF2-40B4-BE49-F238E27FC236}">
                <a16:creationId xmlns:a16="http://schemas.microsoft.com/office/drawing/2014/main" id="{C05647DF-2740-8CB9-087B-26B704EB4B08}"/>
              </a:ext>
            </a:extLst>
          </p:cNvPr>
          <p:cNvSpPr>
            <a:spLocks noGrp="1"/>
          </p:cNvSpPr>
          <p:nvPr>
            <p:ph type="body" sz="quarter" idx="17" hasCustomPrompt="1"/>
          </p:nvPr>
        </p:nvSpPr>
        <p:spPr>
          <a:xfrm>
            <a:off x="4586824" y="3662129"/>
            <a:ext cx="3067286" cy="1999279"/>
          </a:xfrm>
        </p:spPr>
        <p:txBody>
          <a:bodyPr lIns="182880" tIns="0" rIns="182880" bIns="182880">
            <a:normAutofit/>
          </a:bodyPr>
          <a:lstStyle>
            <a:lvl1pPr marL="0" indent="0" algn="ctr">
              <a:lnSpc>
                <a:spcPct val="110000"/>
              </a:lnSpc>
              <a:buNone/>
              <a:defRPr sz="2000">
                <a:solidFill>
                  <a:schemeClr val="tx1"/>
                </a:solidFill>
              </a:defRPr>
            </a:lvl1pPr>
          </a:lstStyle>
          <a:p>
            <a:pPr lvl="0"/>
            <a:r>
              <a:rPr lang="en-US" dirty="0"/>
              <a:t>Click to add context</a:t>
            </a:r>
          </a:p>
        </p:txBody>
      </p:sp>
      <p:sp>
        <p:nvSpPr>
          <p:cNvPr id="22" name="Text Placeholder 16">
            <a:extLst>
              <a:ext uri="{FF2B5EF4-FFF2-40B4-BE49-F238E27FC236}">
                <a16:creationId xmlns:a16="http://schemas.microsoft.com/office/drawing/2014/main" id="{106F62C6-6B1F-6F02-A554-EFC9F0159B86}"/>
              </a:ext>
            </a:extLst>
          </p:cNvPr>
          <p:cNvSpPr>
            <a:spLocks noGrp="1"/>
          </p:cNvSpPr>
          <p:nvPr>
            <p:ph type="body" sz="quarter" idx="18" hasCustomPrompt="1"/>
          </p:nvPr>
        </p:nvSpPr>
        <p:spPr>
          <a:xfrm>
            <a:off x="7906894" y="3154374"/>
            <a:ext cx="3067290" cy="507756"/>
          </a:xfrm>
        </p:spPr>
        <p:txBody>
          <a:bodyPr>
            <a:normAutofit/>
          </a:bodyPr>
          <a:lstStyle>
            <a:lvl1pPr marL="0" indent="0" algn="ctr">
              <a:buNone/>
              <a:defRPr sz="240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en-US" dirty="0"/>
              <a:t>Subhead</a:t>
            </a:r>
          </a:p>
        </p:txBody>
      </p:sp>
      <p:sp>
        <p:nvSpPr>
          <p:cNvPr id="23" name="Text Placeholder 18">
            <a:extLst>
              <a:ext uri="{FF2B5EF4-FFF2-40B4-BE49-F238E27FC236}">
                <a16:creationId xmlns:a16="http://schemas.microsoft.com/office/drawing/2014/main" id="{41B2D19D-966B-F069-6363-82FD80F7E988}"/>
              </a:ext>
            </a:extLst>
          </p:cNvPr>
          <p:cNvSpPr>
            <a:spLocks noGrp="1"/>
          </p:cNvSpPr>
          <p:nvPr>
            <p:ph type="body" sz="quarter" idx="19" hasCustomPrompt="1"/>
          </p:nvPr>
        </p:nvSpPr>
        <p:spPr>
          <a:xfrm>
            <a:off x="7906894" y="3662129"/>
            <a:ext cx="3067286" cy="1999279"/>
          </a:xfrm>
        </p:spPr>
        <p:txBody>
          <a:bodyPr lIns="182880" tIns="0" rIns="182880" bIns="182880">
            <a:normAutofit/>
          </a:bodyPr>
          <a:lstStyle>
            <a:lvl1pPr marL="0" indent="0" algn="ctr">
              <a:lnSpc>
                <a:spcPct val="110000"/>
              </a:lnSpc>
              <a:buNone/>
              <a:defRPr sz="2000">
                <a:solidFill>
                  <a:schemeClr val="tx1"/>
                </a:solidFill>
              </a:defRPr>
            </a:lvl1pPr>
          </a:lstStyle>
          <a:p>
            <a:pPr lvl="0"/>
            <a:r>
              <a:rPr lang="en-US" dirty="0"/>
              <a:t>Click to add context</a:t>
            </a:r>
          </a:p>
        </p:txBody>
      </p:sp>
      <p:sp>
        <p:nvSpPr>
          <p:cNvPr id="18" name="Picture Placeholder 14">
            <a:extLst>
              <a:ext uri="{FF2B5EF4-FFF2-40B4-BE49-F238E27FC236}">
                <a16:creationId xmlns:a16="http://schemas.microsoft.com/office/drawing/2014/main" id="{F05BDB16-8CE3-9D3C-B1FD-79AF5D9BDFD8}"/>
              </a:ext>
            </a:extLst>
          </p:cNvPr>
          <p:cNvSpPr>
            <a:spLocks noGrp="1"/>
          </p:cNvSpPr>
          <p:nvPr>
            <p:ph type="pic" sz="quarter" idx="20" hasCustomPrompt="1"/>
          </p:nvPr>
        </p:nvSpPr>
        <p:spPr>
          <a:xfrm>
            <a:off x="5653949" y="2113454"/>
            <a:ext cx="925268" cy="925268"/>
          </a:xfrm>
          <a:prstGeom prst="ellipse">
            <a:avLst/>
          </a:prstGeom>
          <a:solidFill>
            <a:schemeClr val="accent2"/>
          </a:solidFill>
        </p:spPr>
        <p:txBody>
          <a:bodyPr anchor="ctr">
            <a:normAutofit/>
          </a:bodyPr>
          <a:lstStyle>
            <a:lvl1pPr marL="0" indent="0" algn="ctr">
              <a:buNone/>
              <a:defRPr sz="1800">
                <a:solidFill>
                  <a:schemeClr val="bg2"/>
                </a:solidFill>
              </a:defRPr>
            </a:lvl1pPr>
          </a:lstStyle>
          <a:p>
            <a:r>
              <a:rPr lang="en-US" dirty="0"/>
              <a:t>icon</a:t>
            </a:r>
          </a:p>
        </p:txBody>
      </p:sp>
      <p:sp>
        <p:nvSpPr>
          <p:cNvPr id="24" name="Picture Placeholder 14">
            <a:extLst>
              <a:ext uri="{FF2B5EF4-FFF2-40B4-BE49-F238E27FC236}">
                <a16:creationId xmlns:a16="http://schemas.microsoft.com/office/drawing/2014/main" id="{F05BDB16-8CE3-9D3C-B1FD-79AF5D9BDFD8}"/>
              </a:ext>
            </a:extLst>
          </p:cNvPr>
          <p:cNvSpPr>
            <a:spLocks noGrp="1"/>
          </p:cNvSpPr>
          <p:nvPr>
            <p:ph type="pic" sz="quarter" idx="21" hasCustomPrompt="1"/>
          </p:nvPr>
        </p:nvSpPr>
        <p:spPr>
          <a:xfrm>
            <a:off x="8976269" y="2116024"/>
            <a:ext cx="925268" cy="925268"/>
          </a:xfrm>
          <a:prstGeom prst="ellipse">
            <a:avLst/>
          </a:prstGeom>
          <a:solidFill>
            <a:schemeClr val="accent2"/>
          </a:solidFill>
        </p:spPr>
        <p:txBody>
          <a:bodyPr anchor="ctr">
            <a:normAutofit/>
          </a:bodyPr>
          <a:lstStyle>
            <a:lvl1pPr marL="0" indent="0" algn="ctr">
              <a:buNone/>
              <a:defRPr sz="1800">
                <a:solidFill>
                  <a:schemeClr val="bg2"/>
                </a:solidFill>
              </a:defRPr>
            </a:lvl1pPr>
          </a:lstStyle>
          <a:p>
            <a:r>
              <a:rPr lang="en-US" dirty="0"/>
              <a:t>icon</a:t>
            </a:r>
          </a:p>
        </p:txBody>
      </p:sp>
    </p:spTree>
    <p:extLst>
      <p:ext uri="{BB962C8B-B14F-4D97-AF65-F5344CB8AC3E}">
        <p14:creationId xmlns:p14="http://schemas.microsoft.com/office/powerpoint/2010/main" val="378826442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33" name="Text Placeholder 31">
            <a:extLst>
              <a:ext uri="{FF2B5EF4-FFF2-40B4-BE49-F238E27FC236}">
                <a16:creationId xmlns:a16="http://schemas.microsoft.com/office/drawing/2014/main" id="{D8FE6969-5F79-89C5-5A02-20946A4BB02F}"/>
              </a:ext>
            </a:extLst>
          </p:cNvPr>
          <p:cNvSpPr>
            <a:spLocks noGrp="1"/>
          </p:cNvSpPr>
          <p:nvPr>
            <p:ph type="body" sz="quarter" idx="26" hasCustomPrompt="1"/>
          </p:nvPr>
        </p:nvSpPr>
        <p:spPr>
          <a:xfrm>
            <a:off x="3121126" y="1914717"/>
            <a:ext cx="5940441" cy="3468772"/>
          </a:xfrm>
        </p:spPr>
        <p:txBody>
          <a:bodyPr anchor="t"/>
          <a:lstStyle>
            <a:lvl1pPr marL="287338" indent="-287338">
              <a:buFont typeface="Arial" panose="020B0604020202020204" pitchFamily="34" charset="0"/>
              <a:buChar char="•"/>
              <a:tabLst/>
              <a:defRPr>
                <a:solidFill>
                  <a:schemeClr val="tx1"/>
                </a:solidFill>
              </a:defRPr>
            </a:lvl1pPr>
          </a:lstStyle>
          <a:p>
            <a:pPr lvl="0"/>
            <a:r>
              <a:rPr lang="en-US" dirty="0"/>
              <a:t>Click to add context bullets</a:t>
            </a:r>
          </a:p>
        </p:txBody>
      </p:sp>
    </p:spTree>
    <p:extLst>
      <p:ext uri="{BB962C8B-B14F-4D97-AF65-F5344CB8AC3E}">
        <p14:creationId xmlns:p14="http://schemas.microsoft.com/office/powerpoint/2010/main" val="332579291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Bulleted List + Sta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4" name="Rectangle: Rounded Corners 6">
            <a:extLst>
              <a:ext uri="{FF2B5EF4-FFF2-40B4-BE49-F238E27FC236}">
                <a16:creationId xmlns:a16="http://schemas.microsoft.com/office/drawing/2014/main" id="{ED9A8333-9F45-795B-9231-0A3C24DE8652}"/>
              </a:ext>
            </a:extLst>
          </p:cNvPr>
          <p:cNvSpPr/>
          <p:nvPr userDrawn="1"/>
        </p:nvSpPr>
        <p:spPr>
          <a:xfrm>
            <a:off x="1346322" y="1587930"/>
            <a:ext cx="1411549" cy="2006354"/>
          </a:xfrm>
          <a:prstGeom prst="roundRect">
            <a:avLst/>
          </a:prstGeom>
          <a:solidFill>
            <a:srgbClr val="0B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D2D8C87-7976-0E69-3844-B45B596517B2}"/>
              </a:ext>
            </a:extLst>
          </p:cNvPr>
          <p:cNvSpPr>
            <a:spLocks noGrp="1"/>
          </p:cNvSpPr>
          <p:nvPr>
            <p:ph type="body" sz="quarter" idx="13" hasCustomPrompt="1"/>
          </p:nvPr>
        </p:nvSpPr>
        <p:spPr>
          <a:xfrm>
            <a:off x="1346323" y="1756759"/>
            <a:ext cx="1411548" cy="687982"/>
          </a:xfrm>
        </p:spPr>
        <p:txBody>
          <a:bodyPr anchor="ctr">
            <a:noAutofit/>
          </a:bodyPr>
          <a:lstStyle>
            <a:lvl1pPr marL="0" indent="0" algn="ctr">
              <a:buNone/>
              <a:defRPr sz="4400">
                <a:solidFill>
                  <a:schemeClr val="accent1"/>
                </a:solidFill>
              </a:defRPr>
            </a:lvl1pPr>
          </a:lstStyle>
          <a:p>
            <a:pPr lvl="0"/>
            <a:r>
              <a:rPr lang="en-US" dirty="0"/>
              <a:t>##</a:t>
            </a:r>
          </a:p>
        </p:txBody>
      </p:sp>
      <p:sp>
        <p:nvSpPr>
          <p:cNvPr id="17" name="Text Placeholder 15">
            <a:extLst>
              <a:ext uri="{FF2B5EF4-FFF2-40B4-BE49-F238E27FC236}">
                <a16:creationId xmlns:a16="http://schemas.microsoft.com/office/drawing/2014/main" id="{BF4CB6FA-2779-66DD-A408-B40D129B8D10}"/>
              </a:ext>
            </a:extLst>
          </p:cNvPr>
          <p:cNvSpPr>
            <a:spLocks noGrp="1"/>
          </p:cNvSpPr>
          <p:nvPr>
            <p:ph type="body" sz="quarter" idx="14" hasCustomPrompt="1"/>
          </p:nvPr>
        </p:nvSpPr>
        <p:spPr>
          <a:xfrm>
            <a:off x="1346323" y="2444741"/>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18" name="Text Placeholder 15">
            <a:extLst>
              <a:ext uri="{FF2B5EF4-FFF2-40B4-BE49-F238E27FC236}">
                <a16:creationId xmlns:a16="http://schemas.microsoft.com/office/drawing/2014/main" id="{F85A7D40-CF3C-1E13-1DF6-8FD77F455FC3}"/>
              </a:ext>
            </a:extLst>
          </p:cNvPr>
          <p:cNvSpPr>
            <a:spLocks noGrp="1"/>
          </p:cNvSpPr>
          <p:nvPr>
            <p:ph type="body" sz="quarter" idx="15" hasCustomPrompt="1"/>
          </p:nvPr>
        </p:nvSpPr>
        <p:spPr>
          <a:xfrm>
            <a:off x="1346323" y="2663420"/>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19" name="Rectangle: Rounded Corners 6">
            <a:extLst>
              <a:ext uri="{FF2B5EF4-FFF2-40B4-BE49-F238E27FC236}">
                <a16:creationId xmlns:a16="http://schemas.microsoft.com/office/drawing/2014/main" id="{59B76797-C811-914D-70AD-C116B033B96E}"/>
              </a:ext>
            </a:extLst>
          </p:cNvPr>
          <p:cNvSpPr/>
          <p:nvPr userDrawn="1"/>
        </p:nvSpPr>
        <p:spPr>
          <a:xfrm>
            <a:off x="3033973" y="1587930"/>
            <a:ext cx="1411549" cy="20063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Text Placeholder 15">
            <a:extLst>
              <a:ext uri="{FF2B5EF4-FFF2-40B4-BE49-F238E27FC236}">
                <a16:creationId xmlns:a16="http://schemas.microsoft.com/office/drawing/2014/main" id="{92DEB28B-739D-339A-355D-AC54112DC539}"/>
              </a:ext>
            </a:extLst>
          </p:cNvPr>
          <p:cNvSpPr>
            <a:spLocks noGrp="1"/>
          </p:cNvSpPr>
          <p:nvPr>
            <p:ph type="body" sz="quarter" idx="16" hasCustomPrompt="1"/>
          </p:nvPr>
        </p:nvSpPr>
        <p:spPr>
          <a:xfrm>
            <a:off x="3033974" y="1756759"/>
            <a:ext cx="1411548" cy="687982"/>
          </a:xfrm>
        </p:spPr>
        <p:txBody>
          <a:bodyPr anchor="ctr">
            <a:noAutofit/>
          </a:bodyPr>
          <a:lstStyle>
            <a:lvl1pPr marL="0" indent="0" algn="ctr">
              <a:buNone/>
              <a:defRPr sz="4400">
                <a:solidFill>
                  <a:schemeClr val="bg1"/>
                </a:solidFill>
              </a:defRPr>
            </a:lvl1pPr>
          </a:lstStyle>
          <a:p>
            <a:pPr lvl="0"/>
            <a:r>
              <a:rPr lang="en-US" dirty="0"/>
              <a:t>##</a:t>
            </a:r>
          </a:p>
        </p:txBody>
      </p:sp>
      <p:sp>
        <p:nvSpPr>
          <p:cNvPr id="21" name="Text Placeholder 15">
            <a:extLst>
              <a:ext uri="{FF2B5EF4-FFF2-40B4-BE49-F238E27FC236}">
                <a16:creationId xmlns:a16="http://schemas.microsoft.com/office/drawing/2014/main" id="{B7830F2D-2211-D27E-B57D-5631436681AB}"/>
              </a:ext>
            </a:extLst>
          </p:cNvPr>
          <p:cNvSpPr>
            <a:spLocks noGrp="1"/>
          </p:cNvSpPr>
          <p:nvPr>
            <p:ph type="body" sz="quarter" idx="17" hasCustomPrompt="1"/>
          </p:nvPr>
        </p:nvSpPr>
        <p:spPr>
          <a:xfrm>
            <a:off x="3033974" y="2444741"/>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22" name="Text Placeholder 15">
            <a:extLst>
              <a:ext uri="{FF2B5EF4-FFF2-40B4-BE49-F238E27FC236}">
                <a16:creationId xmlns:a16="http://schemas.microsoft.com/office/drawing/2014/main" id="{21E84EF2-C18D-F23E-DF24-BE2F15B6BA67}"/>
              </a:ext>
            </a:extLst>
          </p:cNvPr>
          <p:cNvSpPr>
            <a:spLocks noGrp="1"/>
          </p:cNvSpPr>
          <p:nvPr>
            <p:ph type="body" sz="quarter" idx="18" hasCustomPrompt="1"/>
          </p:nvPr>
        </p:nvSpPr>
        <p:spPr>
          <a:xfrm>
            <a:off x="3033974" y="2663420"/>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23" name="Rectangle: Rounded Corners 6">
            <a:extLst>
              <a:ext uri="{FF2B5EF4-FFF2-40B4-BE49-F238E27FC236}">
                <a16:creationId xmlns:a16="http://schemas.microsoft.com/office/drawing/2014/main" id="{6F039CAE-B20B-9C72-8F9A-AA8E588CD38A}"/>
              </a:ext>
            </a:extLst>
          </p:cNvPr>
          <p:cNvSpPr/>
          <p:nvPr userDrawn="1"/>
        </p:nvSpPr>
        <p:spPr>
          <a:xfrm>
            <a:off x="1346322" y="3751075"/>
            <a:ext cx="1411549" cy="20063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4" name="Text Placeholder 15">
            <a:extLst>
              <a:ext uri="{FF2B5EF4-FFF2-40B4-BE49-F238E27FC236}">
                <a16:creationId xmlns:a16="http://schemas.microsoft.com/office/drawing/2014/main" id="{5FCE0BDB-B87A-7A02-34A8-148288FA2EFA}"/>
              </a:ext>
            </a:extLst>
          </p:cNvPr>
          <p:cNvSpPr>
            <a:spLocks noGrp="1"/>
          </p:cNvSpPr>
          <p:nvPr>
            <p:ph type="body" sz="quarter" idx="19" hasCustomPrompt="1"/>
          </p:nvPr>
        </p:nvSpPr>
        <p:spPr>
          <a:xfrm>
            <a:off x="1346323" y="3919904"/>
            <a:ext cx="1411548" cy="687982"/>
          </a:xfrm>
        </p:spPr>
        <p:txBody>
          <a:bodyPr anchor="ctr">
            <a:noAutofit/>
          </a:bodyPr>
          <a:lstStyle>
            <a:lvl1pPr marL="0" indent="0" algn="ctr">
              <a:buNone/>
              <a:defRPr sz="4400">
                <a:solidFill>
                  <a:schemeClr val="bg1"/>
                </a:solidFill>
              </a:defRPr>
            </a:lvl1pPr>
          </a:lstStyle>
          <a:p>
            <a:pPr lvl="0"/>
            <a:r>
              <a:rPr lang="en-US" dirty="0"/>
              <a:t>##</a:t>
            </a:r>
          </a:p>
        </p:txBody>
      </p:sp>
      <p:sp>
        <p:nvSpPr>
          <p:cNvPr id="25" name="Text Placeholder 15">
            <a:extLst>
              <a:ext uri="{FF2B5EF4-FFF2-40B4-BE49-F238E27FC236}">
                <a16:creationId xmlns:a16="http://schemas.microsoft.com/office/drawing/2014/main" id="{8D5AF1C6-42F6-8B04-BD8B-555390FC855A}"/>
              </a:ext>
            </a:extLst>
          </p:cNvPr>
          <p:cNvSpPr>
            <a:spLocks noGrp="1"/>
          </p:cNvSpPr>
          <p:nvPr>
            <p:ph type="body" sz="quarter" idx="20" hasCustomPrompt="1"/>
          </p:nvPr>
        </p:nvSpPr>
        <p:spPr>
          <a:xfrm>
            <a:off x="1346323" y="4607886"/>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26" name="Text Placeholder 15">
            <a:extLst>
              <a:ext uri="{FF2B5EF4-FFF2-40B4-BE49-F238E27FC236}">
                <a16:creationId xmlns:a16="http://schemas.microsoft.com/office/drawing/2014/main" id="{CD056C54-D4DB-39CE-2F4F-146CE01572B8}"/>
              </a:ext>
            </a:extLst>
          </p:cNvPr>
          <p:cNvSpPr>
            <a:spLocks noGrp="1"/>
          </p:cNvSpPr>
          <p:nvPr>
            <p:ph type="body" sz="quarter" idx="21" hasCustomPrompt="1"/>
          </p:nvPr>
        </p:nvSpPr>
        <p:spPr>
          <a:xfrm>
            <a:off x="1346323" y="4826565"/>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27" name="Rectangle: Rounded Corners 6">
            <a:extLst>
              <a:ext uri="{FF2B5EF4-FFF2-40B4-BE49-F238E27FC236}">
                <a16:creationId xmlns:a16="http://schemas.microsoft.com/office/drawing/2014/main" id="{04C775F8-D0BD-FEB2-8B88-9D25579FD2F1}"/>
              </a:ext>
            </a:extLst>
          </p:cNvPr>
          <p:cNvSpPr/>
          <p:nvPr userDrawn="1"/>
        </p:nvSpPr>
        <p:spPr>
          <a:xfrm>
            <a:off x="3033973" y="3754260"/>
            <a:ext cx="1411549" cy="2006354"/>
          </a:xfrm>
          <a:prstGeom prst="roundRect">
            <a:avLst/>
          </a:prstGeom>
          <a:solidFill>
            <a:srgbClr val="0B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5">
            <a:extLst>
              <a:ext uri="{FF2B5EF4-FFF2-40B4-BE49-F238E27FC236}">
                <a16:creationId xmlns:a16="http://schemas.microsoft.com/office/drawing/2014/main" id="{1B88523A-71D9-24E9-31EE-39DB27115F19}"/>
              </a:ext>
            </a:extLst>
          </p:cNvPr>
          <p:cNvSpPr>
            <a:spLocks noGrp="1"/>
          </p:cNvSpPr>
          <p:nvPr>
            <p:ph type="body" sz="quarter" idx="22" hasCustomPrompt="1"/>
          </p:nvPr>
        </p:nvSpPr>
        <p:spPr>
          <a:xfrm>
            <a:off x="3033974" y="3923089"/>
            <a:ext cx="1411548" cy="687982"/>
          </a:xfrm>
        </p:spPr>
        <p:txBody>
          <a:bodyPr anchor="ctr">
            <a:noAutofit/>
          </a:bodyPr>
          <a:lstStyle>
            <a:lvl1pPr marL="0" indent="0" algn="ctr">
              <a:buNone/>
              <a:defRPr sz="4400">
                <a:solidFill>
                  <a:schemeClr val="accent1"/>
                </a:solidFill>
              </a:defRPr>
            </a:lvl1pPr>
          </a:lstStyle>
          <a:p>
            <a:pPr lvl="0"/>
            <a:r>
              <a:rPr lang="en-US" dirty="0"/>
              <a:t>##</a:t>
            </a:r>
          </a:p>
        </p:txBody>
      </p:sp>
      <p:sp>
        <p:nvSpPr>
          <p:cNvPr id="29" name="Text Placeholder 15">
            <a:extLst>
              <a:ext uri="{FF2B5EF4-FFF2-40B4-BE49-F238E27FC236}">
                <a16:creationId xmlns:a16="http://schemas.microsoft.com/office/drawing/2014/main" id="{AD6C202F-CB6B-E04B-7259-A3A0C35DD6C4}"/>
              </a:ext>
            </a:extLst>
          </p:cNvPr>
          <p:cNvSpPr>
            <a:spLocks noGrp="1"/>
          </p:cNvSpPr>
          <p:nvPr>
            <p:ph type="body" sz="quarter" idx="23" hasCustomPrompt="1"/>
          </p:nvPr>
        </p:nvSpPr>
        <p:spPr>
          <a:xfrm>
            <a:off x="3033974" y="4611071"/>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30" name="Text Placeholder 15">
            <a:extLst>
              <a:ext uri="{FF2B5EF4-FFF2-40B4-BE49-F238E27FC236}">
                <a16:creationId xmlns:a16="http://schemas.microsoft.com/office/drawing/2014/main" id="{3C6BCE56-E8CA-B2D9-DD9D-0697AB1FCF39}"/>
              </a:ext>
            </a:extLst>
          </p:cNvPr>
          <p:cNvSpPr>
            <a:spLocks noGrp="1"/>
          </p:cNvSpPr>
          <p:nvPr>
            <p:ph type="body" sz="quarter" idx="24" hasCustomPrompt="1"/>
          </p:nvPr>
        </p:nvSpPr>
        <p:spPr>
          <a:xfrm>
            <a:off x="3033974" y="4829750"/>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32" name="Text Placeholder 31">
            <a:extLst>
              <a:ext uri="{FF2B5EF4-FFF2-40B4-BE49-F238E27FC236}">
                <a16:creationId xmlns:a16="http://schemas.microsoft.com/office/drawing/2014/main" id="{FC52627B-348D-883B-F936-AA34A8196B39}"/>
              </a:ext>
            </a:extLst>
          </p:cNvPr>
          <p:cNvSpPr>
            <a:spLocks noGrp="1"/>
          </p:cNvSpPr>
          <p:nvPr>
            <p:ph type="body" sz="quarter" idx="25" hasCustomPrompt="1"/>
          </p:nvPr>
        </p:nvSpPr>
        <p:spPr>
          <a:xfrm>
            <a:off x="5012038" y="1918440"/>
            <a:ext cx="5940441" cy="560892"/>
          </a:xfrm>
        </p:spPr>
        <p:txBody>
          <a:bodyPr anchor="b"/>
          <a:lstStyle>
            <a:lvl1pPr marL="0" indent="0">
              <a:buNone/>
              <a:defRPr>
                <a:solidFill>
                  <a:schemeClr val="accent1"/>
                </a:solidFill>
              </a:defRPr>
            </a:lvl1pPr>
          </a:lstStyle>
          <a:p>
            <a:pPr lvl="0"/>
            <a:r>
              <a:rPr lang="en-US" dirty="0"/>
              <a:t>Headline</a:t>
            </a:r>
          </a:p>
        </p:txBody>
      </p:sp>
      <p:sp>
        <p:nvSpPr>
          <p:cNvPr id="33" name="Text Placeholder 31">
            <a:extLst>
              <a:ext uri="{FF2B5EF4-FFF2-40B4-BE49-F238E27FC236}">
                <a16:creationId xmlns:a16="http://schemas.microsoft.com/office/drawing/2014/main" id="{D8FE6969-5F79-89C5-5A02-20946A4BB02F}"/>
              </a:ext>
            </a:extLst>
          </p:cNvPr>
          <p:cNvSpPr>
            <a:spLocks noGrp="1"/>
          </p:cNvSpPr>
          <p:nvPr>
            <p:ph type="body" sz="quarter" idx="26" hasCustomPrompt="1"/>
          </p:nvPr>
        </p:nvSpPr>
        <p:spPr>
          <a:xfrm>
            <a:off x="5012038" y="2815428"/>
            <a:ext cx="5940441" cy="2776716"/>
          </a:xfrm>
        </p:spPr>
        <p:txBody>
          <a:bodyPr anchor="t"/>
          <a:lstStyle>
            <a:lvl1pPr marL="287338" indent="-287338">
              <a:buFont typeface="Arial" panose="020B0604020202020204" pitchFamily="34" charset="0"/>
              <a:buChar char="•"/>
              <a:tabLst/>
              <a:defRPr>
                <a:solidFill>
                  <a:schemeClr val="tx1"/>
                </a:solidFill>
              </a:defRPr>
            </a:lvl1pPr>
          </a:lstStyle>
          <a:p>
            <a:pPr lvl="0"/>
            <a:r>
              <a:rPr lang="en-US" dirty="0"/>
              <a:t>Click to add context bullets</a:t>
            </a:r>
          </a:p>
        </p:txBody>
      </p:sp>
    </p:spTree>
    <p:extLst>
      <p:ext uri="{BB962C8B-B14F-4D97-AF65-F5344CB8AC3E}">
        <p14:creationId xmlns:p14="http://schemas.microsoft.com/office/powerpoint/2010/main" val="187009053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Large Image + Cop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3EB7590-0119-1F3F-1378-808E98A836F1}"/>
              </a:ext>
            </a:extLst>
          </p:cNvPr>
          <p:cNvSpPr>
            <a:spLocks noGrp="1"/>
          </p:cNvSpPr>
          <p:nvPr>
            <p:ph type="pic" sz="quarter" idx="13" hasCustomPrompt="1"/>
          </p:nvPr>
        </p:nvSpPr>
        <p:spPr>
          <a:xfrm>
            <a:off x="5170342" y="1124678"/>
            <a:ext cx="7021658" cy="5733321"/>
          </a:xfrm>
          <a:solidFill>
            <a:schemeClr val="accent2"/>
          </a:solidFill>
        </p:spPr>
        <p:txBody>
          <a:bodyPr anchor="ctr"/>
          <a:lstStyle>
            <a:lvl1pPr marL="0" indent="0" algn="ctr">
              <a:buNone/>
              <a:defRPr>
                <a:solidFill>
                  <a:schemeClr val="bg2"/>
                </a:solidFill>
              </a:defRPr>
            </a:lvl1pPr>
          </a:lstStyle>
          <a:p>
            <a:r>
              <a:rPr lang="en-US" dirty="0"/>
              <a:t>Click to add image</a:t>
            </a:r>
          </a:p>
        </p:txBody>
      </p:sp>
      <p:sp>
        <p:nvSpPr>
          <p:cNvPr id="11" name="Text Placeholder 10">
            <a:extLst>
              <a:ext uri="{FF2B5EF4-FFF2-40B4-BE49-F238E27FC236}">
                <a16:creationId xmlns:a16="http://schemas.microsoft.com/office/drawing/2014/main" id="{C71599F2-B573-46CC-5331-FDE34AEDDA6F}"/>
              </a:ext>
            </a:extLst>
          </p:cNvPr>
          <p:cNvSpPr>
            <a:spLocks noGrp="1"/>
          </p:cNvSpPr>
          <p:nvPr>
            <p:ph type="body" sz="quarter" idx="14" hasCustomPrompt="1"/>
          </p:nvPr>
        </p:nvSpPr>
        <p:spPr>
          <a:xfrm>
            <a:off x="387350" y="1534160"/>
            <a:ext cx="4468813" cy="2639378"/>
          </a:xfrm>
        </p:spPr>
        <p:txBody>
          <a:bodyPr lIns="182880" tIns="91440" rIns="182880" bIns="91440" anchor="ctr">
            <a:noAutofit/>
          </a:bodyPr>
          <a:lstStyle>
            <a:lvl1pPr marL="0" indent="0">
              <a:lnSpc>
                <a:spcPct val="125000"/>
              </a:lnSpc>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Add context here.</a:t>
            </a:r>
          </a:p>
        </p:txBody>
      </p:sp>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14" name="Text Placeholder 13">
            <a:extLst>
              <a:ext uri="{FF2B5EF4-FFF2-40B4-BE49-F238E27FC236}">
                <a16:creationId xmlns:a16="http://schemas.microsoft.com/office/drawing/2014/main" id="{963689F3-CD9A-9A66-DCBF-14ABA81052A5}"/>
              </a:ext>
            </a:extLst>
          </p:cNvPr>
          <p:cNvSpPr>
            <a:spLocks noGrp="1"/>
          </p:cNvSpPr>
          <p:nvPr>
            <p:ph type="body" sz="quarter" idx="15" hasCustomPrompt="1"/>
          </p:nvPr>
        </p:nvSpPr>
        <p:spPr>
          <a:xfrm>
            <a:off x="4229182" y="4509864"/>
            <a:ext cx="1882320" cy="1882320"/>
          </a:xfrm>
          <a:prstGeom prst="ellipse">
            <a:avLst/>
          </a:prstGeom>
          <a:solidFill>
            <a:schemeClr val="accent1"/>
          </a:solidFill>
        </p:spPr>
        <p:txBody>
          <a:bodyPr anchor="ctr">
            <a:noAutofit/>
          </a:bodyPr>
          <a:lstStyle>
            <a:lvl1pPr marL="0" indent="0" algn="ctr">
              <a:buNone/>
              <a:defRPr sz="18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Caption</a:t>
            </a:r>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Tree>
    <p:extLst>
      <p:ext uri="{BB962C8B-B14F-4D97-AF65-F5344CB8AC3E}">
        <p14:creationId xmlns:p14="http://schemas.microsoft.com/office/powerpoint/2010/main" val="386311427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descr="A blue rectangle with white border&#10;&#10;Description automatically generated">
            <a:extLst>
              <a:ext uri="{FF2B5EF4-FFF2-40B4-BE49-F238E27FC236}">
                <a16:creationId xmlns:a16="http://schemas.microsoft.com/office/drawing/2014/main" id="{1FE2DB24-1168-6A81-AD6C-FF2EB78E07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136" t="4268" r="12788" b="5152"/>
          <a:stretch/>
        </p:blipFill>
        <p:spPr>
          <a:xfrm>
            <a:off x="0" y="1895121"/>
            <a:ext cx="12192000" cy="3531904"/>
          </a:xfrm>
          <a:prstGeom prst="rect">
            <a:avLst/>
          </a:prstGeom>
        </p:spPr>
      </p:pic>
      <p:pic>
        <p:nvPicPr>
          <p:cNvPr id="11" name="Picture 10" descr="A blue and black logo&#10;&#10;Description automatically generated">
            <a:extLst>
              <a:ext uri="{FF2B5EF4-FFF2-40B4-BE49-F238E27FC236}">
                <a16:creationId xmlns:a16="http://schemas.microsoft.com/office/drawing/2014/main" id="{763BC1A5-B785-A643-A3FD-6B9B67B1CF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616" y="97463"/>
            <a:ext cx="4820056" cy="1724606"/>
          </a:xfrm>
          <a:prstGeom prst="rect">
            <a:avLst/>
          </a:prstGeom>
        </p:spPr>
      </p:pic>
      <p:sp>
        <p:nvSpPr>
          <p:cNvPr id="12" name="Rectangle 11">
            <a:extLst>
              <a:ext uri="{FF2B5EF4-FFF2-40B4-BE49-F238E27FC236}">
                <a16:creationId xmlns:a16="http://schemas.microsoft.com/office/drawing/2014/main" id="{7A2C89F1-061F-B521-4FCD-216CF00A09D5}"/>
              </a:ext>
            </a:extLst>
          </p:cNvPr>
          <p:cNvSpPr/>
          <p:nvPr userDrawn="1"/>
        </p:nvSpPr>
        <p:spPr>
          <a:xfrm>
            <a:off x="152400" y="6096000"/>
            <a:ext cx="3241964"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a:extLst>
              <a:ext uri="{FF2B5EF4-FFF2-40B4-BE49-F238E27FC236}">
                <a16:creationId xmlns:a16="http://schemas.microsoft.com/office/drawing/2014/main" id="{F27C4E09-B9D2-3DC8-B196-8D5F4F72E39F}"/>
              </a:ext>
            </a:extLst>
          </p:cNvPr>
          <p:cNvSpPr>
            <a:spLocks noGrp="1"/>
          </p:cNvSpPr>
          <p:nvPr>
            <p:ph type="sldNum" sz="quarter" idx="14"/>
          </p:nvPr>
        </p:nvSpPr>
        <p:spPr/>
        <p:txBody>
          <a:bodyPr/>
          <a:lstStyle/>
          <a:p>
            <a:fld id="{3D539ECA-5BAE-4EA9-A408-88BD88CDCDCD}" type="slidenum">
              <a:rPr lang="en-US" smtClean="0"/>
              <a:pPr/>
              <a:t>‹#›</a:t>
            </a:fld>
            <a:endParaRPr lang="en-US" dirty="0"/>
          </a:p>
        </p:txBody>
      </p:sp>
      <p:sp>
        <p:nvSpPr>
          <p:cNvPr id="4" name="TextBox 3">
            <a:extLst>
              <a:ext uri="{FF2B5EF4-FFF2-40B4-BE49-F238E27FC236}">
                <a16:creationId xmlns:a16="http://schemas.microsoft.com/office/drawing/2014/main" id="{7603E05B-F444-426F-9005-DF4127C972B3}"/>
              </a:ext>
            </a:extLst>
          </p:cNvPr>
          <p:cNvSpPr txBox="1"/>
          <p:nvPr userDrawn="1"/>
        </p:nvSpPr>
        <p:spPr>
          <a:xfrm>
            <a:off x="1409658" y="2683606"/>
            <a:ext cx="9144000" cy="1954934"/>
          </a:xfrm>
          <a:prstGeom prst="rect">
            <a:avLst/>
          </a:prstGeom>
          <a:noFill/>
        </p:spPr>
        <p:txBody>
          <a:bodyPr wrap="square" rtlCol="0" anchor="ctr">
            <a:noAutofit/>
          </a:bodyPr>
          <a:lstStyle/>
          <a:p>
            <a:pPr algn="ctr"/>
            <a:r>
              <a:rPr lang="en-US" sz="6000" dirty="0">
                <a:solidFill>
                  <a:schemeClr val="bg1"/>
                </a:solidFill>
              </a:rPr>
              <a:t>Thank You</a:t>
            </a:r>
          </a:p>
        </p:txBody>
      </p:sp>
    </p:spTree>
    <p:extLst>
      <p:ext uri="{BB962C8B-B14F-4D97-AF65-F5344CB8AC3E}">
        <p14:creationId xmlns:p14="http://schemas.microsoft.com/office/powerpoint/2010/main" val="326252217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DO NOT USE - INSTRUCTIONAL ONL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459B-E81F-3A6C-B901-2EAD2F4C9DC5}"/>
              </a:ext>
            </a:extLst>
          </p:cNvPr>
          <p:cNvSpPr>
            <a:spLocks noGrp="1"/>
          </p:cNvSpPr>
          <p:nvPr>
            <p:ph type="title" hasCustomPrompt="1"/>
          </p:nvPr>
        </p:nvSpPr>
        <p:spPr>
          <a:xfrm>
            <a:off x="381000" y="625002"/>
            <a:ext cx="11430000" cy="518808"/>
          </a:xfrm>
        </p:spPr>
        <p:txBody>
          <a:bodyPr lIns="0" tIns="0" rIns="0" bIns="0">
            <a:noAutofit/>
          </a:bodyPr>
          <a:lstStyle>
            <a:lvl1pPr>
              <a:defRPr>
                <a:solidFill>
                  <a:schemeClr val="bg1"/>
                </a:solidFill>
              </a:defRPr>
            </a:lvl1pPr>
          </a:lstStyle>
          <a:p>
            <a:r>
              <a:rPr lang="en-US" dirty="0"/>
              <a:t>Click to add slide title</a:t>
            </a:r>
          </a:p>
        </p:txBody>
      </p:sp>
      <p:sp>
        <p:nvSpPr>
          <p:cNvPr id="6" name="TextBox 5">
            <a:extLst>
              <a:ext uri="{FF2B5EF4-FFF2-40B4-BE49-F238E27FC236}">
                <a16:creationId xmlns:a16="http://schemas.microsoft.com/office/drawing/2014/main" id="{45BB3AA4-9C4A-4ACF-4F09-48D87715297C}"/>
              </a:ext>
            </a:extLst>
          </p:cNvPr>
          <p:cNvSpPr txBox="1"/>
          <p:nvPr userDrawn="1"/>
        </p:nvSpPr>
        <p:spPr>
          <a:xfrm>
            <a:off x="381000" y="342900"/>
            <a:ext cx="5943599" cy="338554"/>
          </a:xfrm>
          <a:prstGeom prst="rect">
            <a:avLst/>
          </a:prstGeom>
          <a:noFill/>
        </p:spPr>
        <p:txBody>
          <a:bodyPr wrap="square" lIns="0" tIns="0" rIns="0" bIns="0" rtlCol="0" anchor="ctr">
            <a:noAutofit/>
          </a:bodyPr>
          <a:lstStyle/>
          <a:p>
            <a:r>
              <a:rPr lang="en-US" sz="1600" b="0" i="0" dirty="0">
                <a:solidFill>
                  <a:schemeClr val="bg1"/>
                </a:solidFill>
                <a:latin typeface="Franklin Gothic Medium" panose="020B0603020102020204" pitchFamily="34" charset="0"/>
              </a:rPr>
              <a:t>SLIDE GUIDANCE</a:t>
            </a:r>
          </a:p>
        </p:txBody>
      </p:sp>
      <p:sp>
        <p:nvSpPr>
          <p:cNvPr id="8" name="Rectangle 7">
            <a:extLst>
              <a:ext uri="{FF2B5EF4-FFF2-40B4-BE49-F238E27FC236}">
                <a16:creationId xmlns:a16="http://schemas.microsoft.com/office/drawing/2014/main" id="{62AFDB15-5EFC-5419-F66F-75C006C14167}"/>
              </a:ext>
            </a:extLst>
          </p:cNvPr>
          <p:cNvSpPr/>
          <p:nvPr userDrawn="1"/>
        </p:nvSpPr>
        <p:spPr>
          <a:xfrm>
            <a:off x="0" y="6096000"/>
            <a:ext cx="12192000" cy="762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365760" rtlCol="0" anchor="ctr"/>
          <a:lstStyle/>
          <a:p>
            <a:pPr algn="ctr">
              <a:lnSpc>
                <a:spcPct val="100000"/>
              </a:lnSpc>
            </a:pPr>
            <a:r>
              <a:rPr lang="en-US" sz="2400" b="0" i="0" spc="50" baseline="0" dirty="0">
                <a:solidFill>
                  <a:schemeClr val="accent2"/>
                </a:solidFill>
                <a:latin typeface="Franklin Gothic Medium" panose="020B0603020102020204" pitchFamily="34" charset="0"/>
              </a:rPr>
              <a:t>Do not use this slide in your presentation.</a:t>
            </a:r>
          </a:p>
          <a:p>
            <a:pPr algn="ctr">
              <a:lnSpc>
                <a:spcPct val="100000"/>
              </a:lnSpc>
            </a:pPr>
            <a:r>
              <a:rPr lang="en-US" sz="1400" b="0" i="0" spc="50" baseline="0" dirty="0">
                <a:solidFill>
                  <a:schemeClr val="accent2"/>
                </a:solidFill>
                <a:latin typeface="Franklin Gothic Medium" panose="020B0603020102020204" pitchFamily="34" charset="0"/>
              </a:rPr>
              <a:t>DELETE THIS SLIDE BEFORE YOUR PRESENTATION</a:t>
            </a:r>
          </a:p>
        </p:txBody>
      </p:sp>
    </p:spTree>
    <p:extLst>
      <p:ext uri="{BB962C8B-B14F-4D97-AF65-F5344CB8AC3E}">
        <p14:creationId xmlns:p14="http://schemas.microsoft.com/office/powerpoint/2010/main" val="106508525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6666"/>
            <a:ext cx="10515600" cy="1325563"/>
          </a:xfrm>
        </p:spPr>
        <p:txBody>
          <a:bodyPr/>
          <a:lstStyle>
            <a:lvl1pPr>
              <a:lnSpc>
                <a:spcPts val="4600"/>
              </a:lnSpc>
              <a:defRPr b="1">
                <a:solidFill>
                  <a:srgbClr val="00285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570982"/>
            <a:ext cx="10515600" cy="4528876"/>
          </a:xfrm>
        </p:spPr>
        <p:txBody>
          <a:bodyPr/>
          <a:lstStyle>
            <a:lvl1pPr>
              <a:buClr>
                <a:schemeClr val="accent4"/>
              </a:buClr>
              <a:defRPr>
                <a:solidFill>
                  <a:schemeClr val="tx2"/>
                </a:solidFill>
                <a:latin typeface="Arial" panose="020B0604020202020204" pitchFamily="34" charset="0"/>
                <a:cs typeface="Arial" panose="020B0604020202020204" pitchFamily="34" charset="0"/>
              </a:defRPr>
            </a:lvl1pPr>
            <a:lvl2pPr>
              <a:buClr>
                <a:schemeClr val="accent4"/>
              </a:buClr>
              <a:defRPr>
                <a:solidFill>
                  <a:schemeClr val="tx2"/>
                </a:solidFill>
                <a:latin typeface="Arial" panose="020B0604020202020204" pitchFamily="34" charset="0"/>
                <a:cs typeface="Arial" panose="020B0604020202020204" pitchFamily="34" charset="0"/>
              </a:defRPr>
            </a:lvl2pPr>
            <a:lvl3pPr>
              <a:buClr>
                <a:schemeClr val="accent4"/>
              </a:buClr>
              <a:defRPr>
                <a:solidFill>
                  <a:schemeClr val="tx2"/>
                </a:solidFill>
                <a:latin typeface="Arial" panose="020B0604020202020204" pitchFamily="34" charset="0"/>
                <a:cs typeface="Arial" panose="020B0604020202020204" pitchFamily="34" charset="0"/>
              </a:defRPr>
            </a:lvl3pPr>
            <a:lvl4pPr>
              <a:buClr>
                <a:schemeClr val="accent4"/>
              </a:buClr>
              <a:defRPr>
                <a:solidFill>
                  <a:schemeClr val="tx2"/>
                </a:solidFill>
                <a:latin typeface="Arial" panose="020B0604020202020204" pitchFamily="34" charset="0"/>
                <a:cs typeface="Arial" panose="020B0604020202020204" pitchFamily="34" charset="0"/>
              </a:defRPr>
            </a:lvl4pPr>
            <a:lvl5pPr>
              <a:buClr>
                <a:schemeClr val="accent4"/>
              </a:buClr>
              <a:defRPr>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185890"/>
            <a:ext cx="2743200" cy="365125"/>
          </a:xfrm>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a:xfrm>
            <a:off x="4038600" y="6185890"/>
            <a:ext cx="4114800" cy="365125"/>
          </a:xfrm>
        </p:spPr>
        <p:txBody>
          <a:bodyPr/>
          <a:lstStyle/>
          <a:p>
            <a:endParaRPr lang="en-US" dirty="0"/>
          </a:p>
        </p:txBody>
      </p:sp>
      <p:sp>
        <p:nvSpPr>
          <p:cNvPr id="6" name="Slide Number Placeholder 5"/>
          <p:cNvSpPr>
            <a:spLocks noGrp="1"/>
          </p:cNvSpPr>
          <p:nvPr>
            <p:ph type="sldNum" sz="quarter" idx="12"/>
          </p:nvPr>
        </p:nvSpPr>
        <p:spPr>
          <a:xfrm>
            <a:off x="8610600" y="6185890"/>
            <a:ext cx="2743200" cy="365125"/>
          </a:xfrm>
        </p:spPr>
        <p:txBody>
          <a:bodyPr/>
          <a:lstStyle/>
          <a:p>
            <a:fld id="{48F63A3B-78C7-47BE-AE5E-E10140E04643}" type="slidenum">
              <a:rPr lang="en-US" dirty="0"/>
              <a:t>‹#›</a:t>
            </a:fld>
            <a:endParaRPr lang="en-US" dirty="0"/>
          </a:p>
        </p:txBody>
      </p:sp>
      <p:sp>
        <p:nvSpPr>
          <p:cNvPr id="9" name="Rectangle 8">
            <a:extLst>
              <a:ext uri="{FF2B5EF4-FFF2-40B4-BE49-F238E27FC236}">
                <a16:creationId xmlns:a16="http://schemas.microsoft.com/office/drawing/2014/main" id="{EBF2B2E6-829D-6F4E-9C51-A11B8C2FD3A8}"/>
              </a:ext>
            </a:extLst>
          </p:cNvPr>
          <p:cNvSpPr/>
          <p:nvPr userDrawn="1"/>
        </p:nvSpPr>
        <p:spPr>
          <a:xfrm>
            <a:off x="0" y="6730409"/>
            <a:ext cx="12192000" cy="127591"/>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855"/>
              </a:solidFill>
            </a:endParaRPr>
          </a:p>
        </p:txBody>
      </p:sp>
    </p:spTree>
    <p:extLst>
      <p:ext uri="{BB962C8B-B14F-4D97-AF65-F5344CB8AC3E}">
        <p14:creationId xmlns:p14="http://schemas.microsoft.com/office/powerpoint/2010/main" val="367850348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3_EVERYDAY - CONTENT ONL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15579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vider">
  <p:cSld name="Divider 5">
    <p:bg>
      <p:bgPr>
        <a:solidFill>
          <a:schemeClr val="lt2"/>
        </a:solidFill>
        <a:effectLst/>
      </p:bgPr>
    </p:bg>
    <p:spTree>
      <p:nvGrpSpPr>
        <p:cNvPr id="1" name="Shape 423"/>
        <p:cNvGrpSpPr/>
        <p:nvPr/>
      </p:nvGrpSpPr>
      <p:grpSpPr>
        <a:xfrm>
          <a:off x="0" y="0"/>
          <a:ext cx="0" cy="0"/>
          <a:chOff x="0" y="0"/>
          <a:chExt cx="0" cy="0"/>
        </a:xfrm>
      </p:grpSpPr>
      <p:grpSp>
        <p:nvGrpSpPr>
          <p:cNvPr id="424" name="Google Shape;424;p41"/>
          <p:cNvGrpSpPr/>
          <p:nvPr/>
        </p:nvGrpSpPr>
        <p:grpSpPr>
          <a:xfrm>
            <a:off x="0" y="5020347"/>
            <a:ext cx="12192000" cy="1837653"/>
            <a:chOff x="0" y="5020347"/>
            <a:chExt cx="12192000" cy="1837653"/>
          </a:xfrm>
        </p:grpSpPr>
        <p:sp>
          <p:nvSpPr>
            <p:cNvPr id="425" name="Google Shape;425;p4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4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8" name="Google Shape;428;p4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29" name="Google Shape;429;p4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4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431"/>
        <p:cNvGrpSpPr/>
        <p:nvPr/>
      </p:nvGrpSpPr>
      <p:grpSpPr>
        <a:xfrm>
          <a:off x="0" y="0"/>
          <a:ext cx="0" cy="0"/>
          <a:chOff x="0" y="0"/>
          <a:chExt cx="0" cy="0"/>
        </a:xfrm>
      </p:grpSpPr>
      <p:sp>
        <p:nvSpPr>
          <p:cNvPr id="432" name="Google Shape;432;p4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4" name="Google Shape;434;p4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6" name="Google Shape;436;p4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37" name="Google Shape;437;p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38" name="Google Shape;438;p42"/>
          <p:cNvGrpSpPr/>
          <p:nvPr/>
        </p:nvGrpSpPr>
        <p:grpSpPr>
          <a:xfrm>
            <a:off x="7191542" y="1"/>
            <a:ext cx="5000459" cy="1425992"/>
            <a:chOff x="7191542" y="1"/>
            <a:chExt cx="5000459" cy="1425992"/>
          </a:xfrm>
        </p:grpSpPr>
        <p:pic>
          <p:nvPicPr>
            <p:cNvPr id="439" name="Google Shape;439;p4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40" name="Google Shape;440;p42"/>
            <p:cNvGrpSpPr/>
            <p:nvPr/>
          </p:nvGrpSpPr>
          <p:grpSpPr>
            <a:xfrm>
              <a:off x="7191542" y="1"/>
              <a:ext cx="5000459" cy="1425992"/>
              <a:chOff x="7186272" y="0"/>
              <a:chExt cx="5005729" cy="1427495"/>
            </a:xfrm>
          </p:grpSpPr>
          <p:sp>
            <p:nvSpPr>
              <p:cNvPr id="441" name="Google Shape;441;p4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4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43" name="Google Shape;443;p4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grpSp>
        <p:nvGrpSpPr>
          <p:cNvPr id="44" name="Google Shape;44;p5"/>
          <p:cNvGrpSpPr/>
          <p:nvPr/>
        </p:nvGrpSpPr>
        <p:grpSpPr>
          <a:xfrm>
            <a:off x="7191542" y="1"/>
            <a:ext cx="5000459" cy="1425992"/>
            <a:chOff x="7191542" y="1"/>
            <a:chExt cx="5000459" cy="1425992"/>
          </a:xfrm>
        </p:grpSpPr>
        <p:pic>
          <p:nvPicPr>
            <p:cNvPr id="45" name="Google Shape;45;p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6" name="Google Shape;46;p5"/>
            <p:cNvGrpSpPr/>
            <p:nvPr/>
          </p:nvGrpSpPr>
          <p:grpSpPr>
            <a:xfrm>
              <a:off x="7191542" y="1"/>
              <a:ext cx="5000459" cy="1425992"/>
              <a:chOff x="7186272" y="0"/>
              <a:chExt cx="5005729" cy="1427495"/>
            </a:xfrm>
          </p:grpSpPr>
          <p:sp>
            <p:nvSpPr>
              <p:cNvPr id="47" name="Google Shape;47;p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9" name="Google Shape;49;p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 name="Google Shape;53;p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Title and Content 5">
    <p:spTree>
      <p:nvGrpSpPr>
        <p:cNvPr id="1" name="Shape 444"/>
        <p:cNvGrpSpPr/>
        <p:nvPr/>
      </p:nvGrpSpPr>
      <p:grpSpPr>
        <a:xfrm>
          <a:off x="0" y="0"/>
          <a:ext cx="0" cy="0"/>
          <a:chOff x="0" y="0"/>
          <a:chExt cx="0" cy="0"/>
        </a:xfrm>
      </p:grpSpPr>
      <p:grpSp>
        <p:nvGrpSpPr>
          <p:cNvPr id="445" name="Google Shape;445;p43"/>
          <p:cNvGrpSpPr/>
          <p:nvPr/>
        </p:nvGrpSpPr>
        <p:grpSpPr>
          <a:xfrm>
            <a:off x="7191542" y="1"/>
            <a:ext cx="5000459" cy="1425992"/>
            <a:chOff x="7191542" y="1"/>
            <a:chExt cx="5000459" cy="1425992"/>
          </a:xfrm>
        </p:grpSpPr>
        <p:pic>
          <p:nvPicPr>
            <p:cNvPr id="446" name="Google Shape;446;p4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47" name="Google Shape;447;p43"/>
            <p:cNvGrpSpPr/>
            <p:nvPr/>
          </p:nvGrpSpPr>
          <p:grpSpPr>
            <a:xfrm>
              <a:off x="7191542" y="1"/>
              <a:ext cx="5000459" cy="1425992"/>
              <a:chOff x="7186272" y="0"/>
              <a:chExt cx="5005729" cy="1427495"/>
            </a:xfrm>
          </p:grpSpPr>
          <p:sp>
            <p:nvSpPr>
              <p:cNvPr id="448" name="Google Shape;448;p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50" name="Google Shape;450;p4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4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4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53" name="Google Shape;453;p4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54" name="Google Shape;454;p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455"/>
        <p:cNvGrpSpPr/>
        <p:nvPr/>
      </p:nvGrpSpPr>
      <p:grpSpPr>
        <a:xfrm>
          <a:off x="0" y="0"/>
          <a:ext cx="0" cy="0"/>
          <a:chOff x="0" y="0"/>
          <a:chExt cx="0" cy="0"/>
        </a:xfrm>
      </p:grpSpPr>
      <p:sp>
        <p:nvSpPr>
          <p:cNvPr id="456" name="Google Shape;456;p4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7" name="Google Shape;457;p4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8" name="Google Shape;458;p44"/>
          <p:cNvGrpSpPr/>
          <p:nvPr/>
        </p:nvGrpSpPr>
        <p:grpSpPr>
          <a:xfrm>
            <a:off x="7191542" y="1"/>
            <a:ext cx="5000459" cy="1425992"/>
            <a:chOff x="7191542" y="1"/>
            <a:chExt cx="5000459" cy="1425992"/>
          </a:xfrm>
        </p:grpSpPr>
        <p:pic>
          <p:nvPicPr>
            <p:cNvPr id="459" name="Google Shape;459;p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60" name="Google Shape;460;p44"/>
            <p:cNvGrpSpPr/>
            <p:nvPr/>
          </p:nvGrpSpPr>
          <p:grpSpPr>
            <a:xfrm>
              <a:off x="7191542" y="1"/>
              <a:ext cx="5000459" cy="1425992"/>
              <a:chOff x="7186272" y="0"/>
              <a:chExt cx="5005729" cy="1427495"/>
            </a:xfrm>
          </p:grpSpPr>
          <p:sp>
            <p:nvSpPr>
              <p:cNvPr id="461" name="Google Shape;461;p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63" name="Google Shape;463;p4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4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65" name="Google Shape;465;p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66" name="Google Shape;466;p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p:cSld name="Comparison 4">
    <p:spTree>
      <p:nvGrpSpPr>
        <p:cNvPr id="1" name="Shape 467"/>
        <p:cNvGrpSpPr/>
        <p:nvPr/>
      </p:nvGrpSpPr>
      <p:grpSpPr>
        <a:xfrm>
          <a:off x="0" y="0"/>
          <a:ext cx="0" cy="0"/>
          <a:chOff x="0" y="0"/>
          <a:chExt cx="0" cy="0"/>
        </a:xfrm>
      </p:grpSpPr>
      <p:grpSp>
        <p:nvGrpSpPr>
          <p:cNvPr id="468" name="Google Shape;468;p45"/>
          <p:cNvGrpSpPr/>
          <p:nvPr/>
        </p:nvGrpSpPr>
        <p:grpSpPr>
          <a:xfrm>
            <a:off x="7191542" y="1"/>
            <a:ext cx="5000459" cy="1425992"/>
            <a:chOff x="7191542" y="1"/>
            <a:chExt cx="5000459" cy="1425992"/>
          </a:xfrm>
        </p:grpSpPr>
        <p:pic>
          <p:nvPicPr>
            <p:cNvPr id="469" name="Google Shape;469;p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70" name="Google Shape;470;p45"/>
            <p:cNvGrpSpPr/>
            <p:nvPr/>
          </p:nvGrpSpPr>
          <p:grpSpPr>
            <a:xfrm>
              <a:off x="7191542" y="1"/>
              <a:ext cx="5000459" cy="1425992"/>
              <a:chOff x="7186272" y="0"/>
              <a:chExt cx="5005729" cy="1427495"/>
            </a:xfrm>
          </p:grpSpPr>
          <p:sp>
            <p:nvSpPr>
              <p:cNvPr id="471" name="Google Shape;471;p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73" name="Google Shape;473;p4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4" name="Google Shape;474;p4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5" name="Google Shape;475;p4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4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7" name="Google Shape;477;p4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9" name="Google Shape;479;p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80" name="Google Shape;480;p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hoto Slide">
  <p:cSld name="Photo Slide 4">
    <p:spTree>
      <p:nvGrpSpPr>
        <p:cNvPr id="1" name="Shape 481"/>
        <p:cNvGrpSpPr/>
        <p:nvPr/>
      </p:nvGrpSpPr>
      <p:grpSpPr>
        <a:xfrm>
          <a:off x="0" y="0"/>
          <a:ext cx="0" cy="0"/>
          <a:chOff x="0" y="0"/>
          <a:chExt cx="0" cy="0"/>
        </a:xfrm>
      </p:grpSpPr>
      <p:sp>
        <p:nvSpPr>
          <p:cNvPr id="482" name="Google Shape;482;p4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3" name="Google Shape;483;p4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84" name="Google Shape;484;p46"/>
          <p:cNvGrpSpPr/>
          <p:nvPr/>
        </p:nvGrpSpPr>
        <p:grpSpPr>
          <a:xfrm>
            <a:off x="0" y="5379426"/>
            <a:ext cx="2807368" cy="753891"/>
            <a:chOff x="0" y="5379426"/>
            <a:chExt cx="2807368" cy="753891"/>
          </a:xfrm>
        </p:grpSpPr>
        <p:sp>
          <p:nvSpPr>
            <p:cNvPr id="485" name="Google Shape;485;p4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4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7" name="Google Shape;487;p46"/>
          <p:cNvSpPr>
            <a:spLocks noGrp="1"/>
          </p:cNvSpPr>
          <p:nvPr>
            <p:ph type="pic" idx="2"/>
          </p:nvPr>
        </p:nvSpPr>
        <p:spPr>
          <a:xfrm>
            <a:off x="2807368" y="457202"/>
            <a:ext cx="8915400" cy="5943598"/>
          </a:xfrm>
          <a:prstGeom prst="rect">
            <a:avLst/>
          </a:prstGeom>
          <a:noFill/>
          <a:ln>
            <a:noFill/>
          </a:ln>
        </p:spPr>
      </p:sp>
      <p:pic>
        <p:nvPicPr>
          <p:cNvPr id="488" name="Google Shape;488;p46"/>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End">
  <p:cSld name="End 4">
    <p:spTree>
      <p:nvGrpSpPr>
        <p:cNvPr id="1" name="Shape 489"/>
        <p:cNvGrpSpPr/>
        <p:nvPr/>
      </p:nvGrpSpPr>
      <p:grpSpPr>
        <a:xfrm>
          <a:off x="0" y="0"/>
          <a:ext cx="0" cy="0"/>
          <a:chOff x="0" y="0"/>
          <a:chExt cx="0" cy="0"/>
        </a:xfrm>
      </p:grpSpPr>
      <p:grpSp>
        <p:nvGrpSpPr>
          <p:cNvPr id="490" name="Google Shape;490;p47"/>
          <p:cNvGrpSpPr/>
          <p:nvPr/>
        </p:nvGrpSpPr>
        <p:grpSpPr>
          <a:xfrm>
            <a:off x="0" y="0"/>
            <a:ext cx="12192000" cy="2148830"/>
            <a:chOff x="0" y="0"/>
            <a:chExt cx="12192000" cy="2148830"/>
          </a:xfrm>
        </p:grpSpPr>
        <p:sp>
          <p:nvSpPr>
            <p:cNvPr id="491" name="Google Shape;491;p4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4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3" name="Google Shape;493;p4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4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6" name="Google Shape;496;p4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97" name="Google Shape;497;p4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498"/>
        <p:cNvGrpSpPr/>
        <p:nvPr/>
      </p:nvGrpSpPr>
      <p:grpSpPr>
        <a:xfrm>
          <a:off x="0" y="0"/>
          <a:ext cx="0" cy="0"/>
          <a:chOff x="0" y="0"/>
          <a:chExt cx="0" cy="0"/>
        </a:xfrm>
      </p:grpSpPr>
      <p:sp>
        <p:nvSpPr>
          <p:cNvPr id="499" name="Google Shape;499;p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00" name="Google Shape;500;p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01" name="Google Shape;501;p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02" name="Google Shape;502;p48"/>
          <p:cNvGrpSpPr/>
          <p:nvPr/>
        </p:nvGrpSpPr>
        <p:grpSpPr>
          <a:xfrm>
            <a:off x="7191542" y="1"/>
            <a:ext cx="5000459" cy="1425992"/>
            <a:chOff x="7191542" y="1"/>
            <a:chExt cx="5000459" cy="1425992"/>
          </a:xfrm>
        </p:grpSpPr>
        <p:pic>
          <p:nvPicPr>
            <p:cNvPr id="503" name="Google Shape;503;p4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04" name="Google Shape;504;p48"/>
            <p:cNvGrpSpPr/>
            <p:nvPr/>
          </p:nvGrpSpPr>
          <p:grpSpPr>
            <a:xfrm>
              <a:off x="7191542" y="1"/>
              <a:ext cx="5000459" cy="1425992"/>
              <a:chOff x="7186272" y="0"/>
              <a:chExt cx="5005729" cy="1427495"/>
            </a:xfrm>
          </p:grpSpPr>
          <p:sp>
            <p:nvSpPr>
              <p:cNvPr id="505" name="Google Shape;505;p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07"/>
        <p:cNvGrpSpPr/>
        <p:nvPr/>
      </p:nvGrpSpPr>
      <p:grpSpPr>
        <a:xfrm>
          <a:off x="0" y="0"/>
          <a:ext cx="0" cy="0"/>
          <a:chOff x="0" y="0"/>
          <a:chExt cx="0" cy="0"/>
        </a:xfrm>
      </p:grpSpPr>
      <p:grpSp>
        <p:nvGrpSpPr>
          <p:cNvPr id="508" name="Google Shape;508;p49"/>
          <p:cNvGrpSpPr/>
          <p:nvPr/>
        </p:nvGrpSpPr>
        <p:grpSpPr>
          <a:xfrm>
            <a:off x="7191542" y="1"/>
            <a:ext cx="5000459" cy="1425992"/>
            <a:chOff x="7191542" y="1"/>
            <a:chExt cx="5000459" cy="1425992"/>
          </a:xfrm>
        </p:grpSpPr>
        <p:pic>
          <p:nvPicPr>
            <p:cNvPr id="509" name="Google Shape;509;p4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10" name="Google Shape;510;p49"/>
            <p:cNvGrpSpPr/>
            <p:nvPr/>
          </p:nvGrpSpPr>
          <p:grpSpPr>
            <a:xfrm>
              <a:off x="7191542" y="1"/>
              <a:ext cx="5000459" cy="1425992"/>
              <a:chOff x="7186272" y="0"/>
              <a:chExt cx="5005729" cy="1427495"/>
            </a:xfrm>
          </p:grpSpPr>
          <p:sp>
            <p:nvSpPr>
              <p:cNvPr id="511" name="Google Shape;511;p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13" name="Google Shape;513;p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4" name="Google Shape;514;p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5" name="Google Shape;515;p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16" name="Google Shape;516;p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517"/>
        <p:cNvGrpSpPr/>
        <p:nvPr/>
      </p:nvGrpSpPr>
      <p:grpSpPr>
        <a:xfrm>
          <a:off x="0" y="0"/>
          <a:ext cx="0" cy="0"/>
          <a:chOff x="0" y="0"/>
          <a:chExt cx="0" cy="0"/>
        </a:xfrm>
      </p:grpSpPr>
      <p:sp>
        <p:nvSpPr>
          <p:cNvPr id="518" name="Google Shape;518;p50"/>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50"/>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20" name="Google Shape;520;p50"/>
          <p:cNvGrpSpPr/>
          <p:nvPr/>
        </p:nvGrpSpPr>
        <p:grpSpPr>
          <a:xfrm flipH="1">
            <a:off x="-1" y="1"/>
            <a:ext cx="6418725" cy="1509822"/>
            <a:chOff x="7522541" y="1"/>
            <a:chExt cx="4669459" cy="1098357"/>
          </a:xfrm>
        </p:grpSpPr>
        <p:sp>
          <p:nvSpPr>
            <p:cNvPr id="521" name="Google Shape;521;p50"/>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50"/>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23" name="Google Shape;523;p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3348" y="136525"/>
            <a:ext cx="1945206" cy="87997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524"/>
        <p:cNvGrpSpPr/>
        <p:nvPr/>
      </p:nvGrpSpPr>
      <p:grpSpPr>
        <a:xfrm>
          <a:off x="0" y="0"/>
          <a:ext cx="0" cy="0"/>
          <a:chOff x="0" y="0"/>
          <a:chExt cx="0" cy="0"/>
        </a:xfrm>
      </p:grpSpPr>
      <p:sp>
        <p:nvSpPr>
          <p:cNvPr id="525" name="Google Shape;525;p5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5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7" name="Google Shape;527;p5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9" name="Google Shape;529;p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0" name="Google Shape;530;p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31" name="Google Shape;531;p51"/>
          <p:cNvGrpSpPr/>
          <p:nvPr/>
        </p:nvGrpSpPr>
        <p:grpSpPr>
          <a:xfrm>
            <a:off x="7191542" y="1"/>
            <a:ext cx="5000459" cy="1425992"/>
            <a:chOff x="7191542" y="1"/>
            <a:chExt cx="5000459" cy="1425992"/>
          </a:xfrm>
        </p:grpSpPr>
        <p:pic>
          <p:nvPicPr>
            <p:cNvPr id="532" name="Google Shape;532;p5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33" name="Google Shape;533;p51"/>
            <p:cNvGrpSpPr/>
            <p:nvPr/>
          </p:nvGrpSpPr>
          <p:grpSpPr>
            <a:xfrm>
              <a:off x="7191542" y="1"/>
              <a:ext cx="5000459" cy="1425992"/>
              <a:chOff x="7186272" y="0"/>
              <a:chExt cx="5005729" cy="1427495"/>
            </a:xfrm>
          </p:grpSpPr>
          <p:sp>
            <p:nvSpPr>
              <p:cNvPr id="534" name="Google Shape;534;p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36" name="Google Shape;536;p51"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537"/>
        <p:cNvGrpSpPr/>
        <p:nvPr/>
      </p:nvGrpSpPr>
      <p:grpSpPr>
        <a:xfrm>
          <a:off x="0" y="0"/>
          <a:ext cx="0" cy="0"/>
          <a:chOff x="0" y="0"/>
          <a:chExt cx="0" cy="0"/>
        </a:xfrm>
      </p:grpSpPr>
      <p:sp>
        <p:nvSpPr>
          <p:cNvPr id="538" name="Google Shape;538;p5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5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0" name="Google Shape;540;p5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2" name="Google Shape;542;p5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3" name="Google Shape;543;p5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44" name="Google Shape;544;p52"/>
          <p:cNvGrpSpPr/>
          <p:nvPr/>
        </p:nvGrpSpPr>
        <p:grpSpPr>
          <a:xfrm>
            <a:off x="7191542" y="1"/>
            <a:ext cx="5000459" cy="1425992"/>
            <a:chOff x="7191542" y="1"/>
            <a:chExt cx="5000459" cy="1425992"/>
          </a:xfrm>
        </p:grpSpPr>
        <p:pic>
          <p:nvPicPr>
            <p:cNvPr id="545" name="Google Shape;545;p5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46" name="Google Shape;546;p52"/>
            <p:cNvGrpSpPr/>
            <p:nvPr/>
          </p:nvGrpSpPr>
          <p:grpSpPr>
            <a:xfrm>
              <a:off x="7191542" y="1"/>
              <a:ext cx="5000459" cy="1425992"/>
              <a:chOff x="7186272" y="0"/>
              <a:chExt cx="5005729" cy="1427495"/>
            </a:xfrm>
          </p:grpSpPr>
          <p:sp>
            <p:nvSpPr>
              <p:cNvPr id="547" name="Google Shape;547;p5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5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49" name="Google Shape;549;p52"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65"/>
        <p:cNvGrpSpPr/>
        <p:nvPr/>
      </p:nvGrpSpPr>
      <p:grpSpPr>
        <a:xfrm>
          <a:off x="0" y="0"/>
          <a:ext cx="0" cy="0"/>
          <a:chOff x="0" y="0"/>
          <a:chExt cx="0" cy="0"/>
        </a:xfrm>
      </p:grpSpPr>
      <p:sp>
        <p:nvSpPr>
          <p:cNvPr id="66" name="Google Shape;66;p7"/>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7" name="Google Shape;67;p7"/>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8" name="Google Shape;68;p7"/>
          <p:cNvGrpSpPr/>
          <p:nvPr/>
        </p:nvGrpSpPr>
        <p:grpSpPr>
          <a:xfrm>
            <a:off x="0" y="5379426"/>
            <a:ext cx="2807368" cy="753891"/>
            <a:chOff x="0" y="5379426"/>
            <a:chExt cx="2807368" cy="753891"/>
          </a:xfrm>
        </p:grpSpPr>
        <p:sp>
          <p:nvSpPr>
            <p:cNvPr id="69" name="Google Shape;69;p7"/>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7"/>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1" name="Google Shape;71;p7"/>
          <p:cNvSpPr>
            <a:spLocks noGrp="1"/>
          </p:cNvSpPr>
          <p:nvPr>
            <p:ph type="pic" idx="2"/>
          </p:nvPr>
        </p:nvSpPr>
        <p:spPr>
          <a:xfrm>
            <a:off x="2807368" y="457202"/>
            <a:ext cx="8915400" cy="5943598"/>
          </a:xfrm>
          <a:prstGeom prst="rect">
            <a:avLst/>
          </a:prstGeom>
          <a:noFill/>
          <a:ln>
            <a:noFill/>
          </a:ln>
        </p:spPr>
      </p:sp>
      <p:pic>
        <p:nvPicPr>
          <p:cNvPr id="72" name="Google Shape;72;p7"/>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550"/>
        <p:cNvGrpSpPr/>
        <p:nvPr/>
      </p:nvGrpSpPr>
      <p:grpSpPr>
        <a:xfrm>
          <a:off x="0" y="0"/>
          <a:ext cx="0" cy="0"/>
          <a:chOff x="0" y="0"/>
          <a:chExt cx="0" cy="0"/>
        </a:xfrm>
      </p:grpSpPr>
      <p:sp>
        <p:nvSpPr>
          <p:cNvPr id="551" name="Google Shape;551;p5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5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3" name="Google Shape;553;p5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55" name="Google Shape;555;p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56" name="Google Shape;556;p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57" name="Google Shape;557;p53"/>
          <p:cNvGrpSpPr/>
          <p:nvPr/>
        </p:nvGrpSpPr>
        <p:grpSpPr>
          <a:xfrm>
            <a:off x="7191542" y="1"/>
            <a:ext cx="5000459" cy="1425992"/>
            <a:chOff x="7191542" y="1"/>
            <a:chExt cx="5000459" cy="1425992"/>
          </a:xfrm>
        </p:grpSpPr>
        <p:pic>
          <p:nvPicPr>
            <p:cNvPr id="558" name="Google Shape;558;p5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59" name="Google Shape;559;p53"/>
            <p:cNvGrpSpPr/>
            <p:nvPr/>
          </p:nvGrpSpPr>
          <p:grpSpPr>
            <a:xfrm>
              <a:off x="7191542" y="1"/>
              <a:ext cx="5000459" cy="1425992"/>
              <a:chOff x="7186272" y="0"/>
              <a:chExt cx="5005729" cy="1427495"/>
            </a:xfrm>
          </p:grpSpPr>
          <p:sp>
            <p:nvSpPr>
              <p:cNvPr id="560" name="Google Shape;560;p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62" name="Google Shape;562;p53"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563"/>
        <p:cNvGrpSpPr/>
        <p:nvPr/>
      </p:nvGrpSpPr>
      <p:grpSpPr>
        <a:xfrm>
          <a:off x="0" y="0"/>
          <a:ext cx="0" cy="0"/>
          <a:chOff x="0" y="0"/>
          <a:chExt cx="0" cy="0"/>
        </a:xfrm>
      </p:grpSpPr>
      <p:sp>
        <p:nvSpPr>
          <p:cNvPr id="564" name="Google Shape;564;p54"/>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54"/>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6" name="Google Shape;566;p54"/>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567" name="Google Shape;567;p54"/>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8" name="Google Shape;568;p54"/>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569" name="Google Shape;569;p54"/>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54"/>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1" name="Google Shape;571;p5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572" name="Google Shape;572;p54"/>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9194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5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4" name="Google Shape;574;p54"/>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buNone/>
              <a:defRPr sz="1200" b="0" i="0">
                <a:solidFill>
                  <a:srgbClr val="929599"/>
                </a:solidFill>
                <a:latin typeface="Arial"/>
                <a:ea typeface="Arial"/>
                <a:cs typeface="Arial"/>
                <a:sym typeface="Arial"/>
              </a:defRPr>
            </a:lvl1pPr>
            <a:lvl2pPr marL="38100" marR="0" lvl="1" indent="0" algn="r">
              <a:lnSpc>
                <a:spcPct val="118750"/>
              </a:lnSpc>
              <a:spcBef>
                <a:spcPts val="0"/>
              </a:spcBef>
              <a:buNone/>
              <a:defRPr sz="1200" b="0" i="0">
                <a:solidFill>
                  <a:srgbClr val="929599"/>
                </a:solidFill>
                <a:latin typeface="Arial"/>
                <a:ea typeface="Arial"/>
                <a:cs typeface="Arial"/>
                <a:sym typeface="Arial"/>
              </a:defRPr>
            </a:lvl2pPr>
            <a:lvl3pPr marL="38100" marR="0" lvl="2" indent="0" algn="r">
              <a:lnSpc>
                <a:spcPct val="118750"/>
              </a:lnSpc>
              <a:spcBef>
                <a:spcPts val="0"/>
              </a:spcBef>
              <a:buNone/>
              <a:defRPr sz="1200" b="0" i="0">
                <a:solidFill>
                  <a:srgbClr val="929599"/>
                </a:solidFill>
                <a:latin typeface="Arial"/>
                <a:ea typeface="Arial"/>
                <a:cs typeface="Arial"/>
                <a:sym typeface="Arial"/>
              </a:defRPr>
            </a:lvl3pPr>
            <a:lvl4pPr marL="38100" marR="0" lvl="3" indent="0" algn="r">
              <a:lnSpc>
                <a:spcPct val="118750"/>
              </a:lnSpc>
              <a:spcBef>
                <a:spcPts val="0"/>
              </a:spcBef>
              <a:buNone/>
              <a:defRPr sz="1200" b="0" i="0">
                <a:solidFill>
                  <a:srgbClr val="929599"/>
                </a:solidFill>
                <a:latin typeface="Arial"/>
                <a:ea typeface="Arial"/>
                <a:cs typeface="Arial"/>
                <a:sym typeface="Arial"/>
              </a:defRPr>
            </a:lvl4pPr>
            <a:lvl5pPr marL="38100" marR="0" lvl="4" indent="0" algn="r">
              <a:lnSpc>
                <a:spcPct val="118750"/>
              </a:lnSpc>
              <a:spcBef>
                <a:spcPts val="0"/>
              </a:spcBef>
              <a:buNone/>
              <a:defRPr sz="1200" b="0" i="0">
                <a:solidFill>
                  <a:srgbClr val="929599"/>
                </a:solidFill>
                <a:latin typeface="Arial"/>
                <a:ea typeface="Arial"/>
                <a:cs typeface="Arial"/>
                <a:sym typeface="Arial"/>
              </a:defRPr>
            </a:lvl5pPr>
            <a:lvl6pPr marL="38100" marR="0" lvl="5" indent="0" algn="r">
              <a:lnSpc>
                <a:spcPct val="118750"/>
              </a:lnSpc>
              <a:spcBef>
                <a:spcPts val="0"/>
              </a:spcBef>
              <a:buNone/>
              <a:defRPr sz="1200" b="0" i="0">
                <a:solidFill>
                  <a:srgbClr val="929599"/>
                </a:solidFill>
                <a:latin typeface="Arial"/>
                <a:ea typeface="Arial"/>
                <a:cs typeface="Arial"/>
                <a:sym typeface="Arial"/>
              </a:defRPr>
            </a:lvl6pPr>
            <a:lvl7pPr marL="38100" marR="0" lvl="6" indent="0" algn="r">
              <a:lnSpc>
                <a:spcPct val="118750"/>
              </a:lnSpc>
              <a:spcBef>
                <a:spcPts val="0"/>
              </a:spcBef>
              <a:buNone/>
              <a:defRPr sz="1200" b="0" i="0">
                <a:solidFill>
                  <a:srgbClr val="929599"/>
                </a:solidFill>
                <a:latin typeface="Arial"/>
                <a:ea typeface="Arial"/>
                <a:cs typeface="Arial"/>
                <a:sym typeface="Arial"/>
              </a:defRPr>
            </a:lvl7pPr>
            <a:lvl8pPr marL="38100" marR="0" lvl="7" indent="0" algn="r">
              <a:lnSpc>
                <a:spcPct val="118750"/>
              </a:lnSpc>
              <a:spcBef>
                <a:spcPts val="0"/>
              </a:spcBef>
              <a:buNone/>
              <a:defRPr sz="1200" b="0" i="0">
                <a:solidFill>
                  <a:srgbClr val="929599"/>
                </a:solidFill>
                <a:latin typeface="Arial"/>
                <a:ea typeface="Arial"/>
                <a:cs typeface="Arial"/>
                <a:sym typeface="Arial"/>
              </a:defRPr>
            </a:lvl8pPr>
            <a:lvl9pPr marL="38100" marR="0" lvl="8" indent="0" algn="r">
              <a:lnSpc>
                <a:spcPct val="118750"/>
              </a:lnSpc>
              <a:spcBef>
                <a:spcPts val="0"/>
              </a:spcBef>
              <a:buNone/>
              <a:defRPr sz="1200" b="0" i="0">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575"/>
        <p:cNvGrpSpPr/>
        <p:nvPr/>
      </p:nvGrpSpPr>
      <p:grpSpPr>
        <a:xfrm>
          <a:off x="0" y="0"/>
          <a:ext cx="0" cy="0"/>
          <a:chOff x="0" y="0"/>
          <a:chExt cx="0" cy="0"/>
        </a:xfrm>
      </p:grpSpPr>
      <p:sp>
        <p:nvSpPr>
          <p:cNvPr id="576" name="Google Shape;576;p5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5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8" name="Google Shape;578;p5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0" name="Google Shape;580;p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81" name="Google Shape;581;p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82" name="Google Shape;582;p55"/>
          <p:cNvGrpSpPr/>
          <p:nvPr/>
        </p:nvGrpSpPr>
        <p:grpSpPr>
          <a:xfrm>
            <a:off x="7191542" y="1"/>
            <a:ext cx="5000459" cy="1425992"/>
            <a:chOff x="7191542" y="1"/>
            <a:chExt cx="5000459" cy="1425992"/>
          </a:xfrm>
        </p:grpSpPr>
        <p:pic>
          <p:nvPicPr>
            <p:cNvPr id="583" name="Google Shape;583;p5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84" name="Google Shape;584;p55"/>
            <p:cNvGrpSpPr/>
            <p:nvPr/>
          </p:nvGrpSpPr>
          <p:grpSpPr>
            <a:xfrm>
              <a:off x="7191542" y="1"/>
              <a:ext cx="5000459" cy="1425992"/>
              <a:chOff x="7186272" y="0"/>
              <a:chExt cx="5005729" cy="1427495"/>
            </a:xfrm>
          </p:grpSpPr>
          <p:sp>
            <p:nvSpPr>
              <p:cNvPr id="585" name="Google Shape;585;p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87" name="Google Shape;587;p55"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ver">
  <p:cSld name="Cover 6">
    <p:spTree>
      <p:nvGrpSpPr>
        <p:cNvPr id="1" name="Shape 588"/>
        <p:cNvGrpSpPr/>
        <p:nvPr/>
      </p:nvGrpSpPr>
      <p:grpSpPr>
        <a:xfrm>
          <a:off x="0" y="0"/>
          <a:ext cx="0" cy="0"/>
          <a:chOff x="0" y="0"/>
          <a:chExt cx="0" cy="0"/>
        </a:xfrm>
      </p:grpSpPr>
      <p:sp>
        <p:nvSpPr>
          <p:cNvPr id="589" name="Google Shape;589;p5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5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1" name="Google Shape;591;p5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2" name="Google Shape;592;p56"/>
          <p:cNvSpPr>
            <a:spLocks noGrp="1"/>
          </p:cNvSpPr>
          <p:nvPr>
            <p:ph type="pic" idx="2"/>
          </p:nvPr>
        </p:nvSpPr>
        <p:spPr>
          <a:xfrm>
            <a:off x="7118684" y="233915"/>
            <a:ext cx="5073316" cy="5943600"/>
          </a:xfrm>
          <a:prstGeom prst="rect">
            <a:avLst/>
          </a:prstGeom>
          <a:noFill/>
          <a:ln>
            <a:noFill/>
          </a:ln>
        </p:spPr>
      </p:sp>
      <p:grpSp>
        <p:nvGrpSpPr>
          <p:cNvPr id="593" name="Google Shape;593;p56"/>
          <p:cNvGrpSpPr/>
          <p:nvPr/>
        </p:nvGrpSpPr>
        <p:grpSpPr>
          <a:xfrm>
            <a:off x="0" y="5020348"/>
            <a:ext cx="12192000" cy="1837653"/>
            <a:chOff x="0" y="5020348"/>
            <a:chExt cx="12192000" cy="1837653"/>
          </a:xfrm>
        </p:grpSpPr>
        <p:sp>
          <p:nvSpPr>
            <p:cNvPr id="594" name="Google Shape;594;p5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5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6" name="Google Shape;596;p5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597"/>
        <p:cNvGrpSpPr/>
        <p:nvPr/>
      </p:nvGrpSpPr>
      <p:grpSpPr>
        <a:xfrm>
          <a:off x="0" y="0"/>
          <a:ext cx="0" cy="0"/>
          <a:chOff x="0" y="0"/>
          <a:chExt cx="0" cy="0"/>
        </a:xfrm>
      </p:grpSpPr>
      <p:grpSp>
        <p:nvGrpSpPr>
          <p:cNvPr id="598" name="Google Shape;598;p57"/>
          <p:cNvGrpSpPr/>
          <p:nvPr/>
        </p:nvGrpSpPr>
        <p:grpSpPr>
          <a:xfrm>
            <a:off x="0" y="5020347"/>
            <a:ext cx="12192000" cy="1837653"/>
            <a:chOff x="0" y="5020347"/>
            <a:chExt cx="12192000" cy="1837653"/>
          </a:xfrm>
        </p:grpSpPr>
        <p:sp>
          <p:nvSpPr>
            <p:cNvPr id="599" name="Google Shape;599;p57"/>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0" name="Google Shape;600;p5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57"/>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2" name="Google Shape;602;p57"/>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603" name="Google Shape;603;p57"/>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57"/>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605"/>
        <p:cNvGrpSpPr/>
        <p:nvPr/>
      </p:nvGrpSpPr>
      <p:grpSpPr>
        <a:xfrm>
          <a:off x="0" y="0"/>
          <a:ext cx="0" cy="0"/>
          <a:chOff x="0" y="0"/>
          <a:chExt cx="0" cy="0"/>
        </a:xfrm>
      </p:grpSpPr>
      <p:sp>
        <p:nvSpPr>
          <p:cNvPr id="606" name="Google Shape;606;p5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07" name="Google Shape;607;p5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08" name="Google Shape;608;p58"/>
          <p:cNvGrpSpPr/>
          <p:nvPr/>
        </p:nvGrpSpPr>
        <p:grpSpPr>
          <a:xfrm>
            <a:off x="0" y="5379426"/>
            <a:ext cx="2807368" cy="753891"/>
            <a:chOff x="0" y="5379426"/>
            <a:chExt cx="2807368" cy="753891"/>
          </a:xfrm>
        </p:grpSpPr>
        <p:sp>
          <p:nvSpPr>
            <p:cNvPr id="609" name="Google Shape;609;p5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0" name="Google Shape;610;p5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1" name="Google Shape;611;p58"/>
          <p:cNvSpPr>
            <a:spLocks noGrp="1"/>
          </p:cNvSpPr>
          <p:nvPr>
            <p:ph type="pic" idx="2"/>
          </p:nvPr>
        </p:nvSpPr>
        <p:spPr>
          <a:xfrm>
            <a:off x="2807368" y="457202"/>
            <a:ext cx="8915400" cy="5943598"/>
          </a:xfrm>
          <a:prstGeom prst="rect">
            <a:avLst/>
          </a:prstGeom>
          <a:noFill/>
          <a:ln>
            <a:noFill/>
          </a:ln>
        </p:spPr>
      </p:sp>
      <p:pic>
        <p:nvPicPr>
          <p:cNvPr id="612" name="Google Shape;612;p5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613"/>
        <p:cNvGrpSpPr/>
        <p:nvPr/>
      </p:nvGrpSpPr>
      <p:grpSpPr>
        <a:xfrm>
          <a:off x="0" y="0"/>
          <a:ext cx="0" cy="0"/>
          <a:chOff x="0" y="0"/>
          <a:chExt cx="0" cy="0"/>
        </a:xfrm>
      </p:grpSpPr>
      <p:sp>
        <p:nvSpPr>
          <p:cNvPr id="614" name="Google Shape;614;p5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5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6" name="Google Shape;616;p5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p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8" name="Google Shape;618;p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19" name="Google Shape;619;p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20" name="Google Shape;620;p59"/>
          <p:cNvGrpSpPr/>
          <p:nvPr/>
        </p:nvGrpSpPr>
        <p:grpSpPr>
          <a:xfrm>
            <a:off x="7191542" y="1"/>
            <a:ext cx="5000459" cy="1425992"/>
            <a:chOff x="7191542" y="1"/>
            <a:chExt cx="5000459" cy="1425992"/>
          </a:xfrm>
        </p:grpSpPr>
        <p:pic>
          <p:nvPicPr>
            <p:cNvPr id="621" name="Google Shape;621;p5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22" name="Google Shape;622;p59"/>
            <p:cNvGrpSpPr/>
            <p:nvPr/>
          </p:nvGrpSpPr>
          <p:grpSpPr>
            <a:xfrm>
              <a:off x="7191542" y="1"/>
              <a:ext cx="5000459" cy="1425992"/>
              <a:chOff x="7186272" y="0"/>
              <a:chExt cx="5005729" cy="1427495"/>
            </a:xfrm>
          </p:grpSpPr>
          <p:sp>
            <p:nvSpPr>
              <p:cNvPr id="623" name="Google Shape;623;p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625" name="Google Shape;625;p59"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Title and Content 6">
    <p:spTree>
      <p:nvGrpSpPr>
        <p:cNvPr id="1" name="Shape 626"/>
        <p:cNvGrpSpPr/>
        <p:nvPr/>
      </p:nvGrpSpPr>
      <p:grpSpPr>
        <a:xfrm>
          <a:off x="0" y="0"/>
          <a:ext cx="0" cy="0"/>
          <a:chOff x="0" y="0"/>
          <a:chExt cx="0" cy="0"/>
        </a:xfrm>
      </p:grpSpPr>
      <p:grpSp>
        <p:nvGrpSpPr>
          <p:cNvPr id="627" name="Google Shape;627;p60"/>
          <p:cNvGrpSpPr/>
          <p:nvPr/>
        </p:nvGrpSpPr>
        <p:grpSpPr>
          <a:xfrm>
            <a:off x="7191542" y="1"/>
            <a:ext cx="5000459" cy="1425992"/>
            <a:chOff x="7191542" y="1"/>
            <a:chExt cx="5000459" cy="1425992"/>
          </a:xfrm>
        </p:grpSpPr>
        <p:pic>
          <p:nvPicPr>
            <p:cNvPr id="628" name="Google Shape;628;p6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29" name="Google Shape;629;p60"/>
            <p:cNvGrpSpPr/>
            <p:nvPr/>
          </p:nvGrpSpPr>
          <p:grpSpPr>
            <a:xfrm>
              <a:off x="7191542" y="1"/>
              <a:ext cx="5000459" cy="1425992"/>
              <a:chOff x="7186272" y="0"/>
              <a:chExt cx="5005729" cy="1427495"/>
            </a:xfrm>
          </p:grpSpPr>
          <p:sp>
            <p:nvSpPr>
              <p:cNvPr id="630" name="Google Shape;630;p6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6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32" name="Google Shape;632;p6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3" name="Google Shape;633;p6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4" name="Google Shape;634;p6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35" name="Google Shape;635;p6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36" name="Google Shape;636;p6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p:cSld name="Two Content 5">
    <p:spTree>
      <p:nvGrpSpPr>
        <p:cNvPr id="1" name="Shape 637"/>
        <p:cNvGrpSpPr/>
        <p:nvPr/>
      </p:nvGrpSpPr>
      <p:grpSpPr>
        <a:xfrm>
          <a:off x="0" y="0"/>
          <a:ext cx="0" cy="0"/>
          <a:chOff x="0" y="0"/>
          <a:chExt cx="0" cy="0"/>
        </a:xfrm>
      </p:grpSpPr>
      <p:sp>
        <p:nvSpPr>
          <p:cNvPr id="638" name="Google Shape;638;p6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6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40" name="Google Shape;640;p61"/>
          <p:cNvGrpSpPr/>
          <p:nvPr/>
        </p:nvGrpSpPr>
        <p:grpSpPr>
          <a:xfrm>
            <a:off x="7191542" y="1"/>
            <a:ext cx="5000459" cy="1425992"/>
            <a:chOff x="7191542" y="1"/>
            <a:chExt cx="5000459" cy="1425992"/>
          </a:xfrm>
        </p:grpSpPr>
        <p:pic>
          <p:nvPicPr>
            <p:cNvPr id="641" name="Google Shape;641;p6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42" name="Google Shape;642;p61"/>
            <p:cNvGrpSpPr/>
            <p:nvPr/>
          </p:nvGrpSpPr>
          <p:grpSpPr>
            <a:xfrm>
              <a:off x="7191542" y="1"/>
              <a:ext cx="5000459" cy="1425992"/>
              <a:chOff x="7186272" y="0"/>
              <a:chExt cx="5005729" cy="1427495"/>
            </a:xfrm>
          </p:grpSpPr>
          <p:sp>
            <p:nvSpPr>
              <p:cNvPr id="643" name="Google Shape;643;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45" name="Google Shape;645;p6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p6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47" name="Google Shape;647;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8" name="Google Shape;648;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p:cSld name="Comparison 5">
    <p:spTree>
      <p:nvGrpSpPr>
        <p:cNvPr id="1" name="Shape 649"/>
        <p:cNvGrpSpPr/>
        <p:nvPr/>
      </p:nvGrpSpPr>
      <p:grpSpPr>
        <a:xfrm>
          <a:off x="0" y="0"/>
          <a:ext cx="0" cy="0"/>
          <a:chOff x="0" y="0"/>
          <a:chExt cx="0" cy="0"/>
        </a:xfrm>
      </p:grpSpPr>
      <p:grpSp>
        <p:nvGrpSpPr>
          <p:cNvPr id="650" name="Google Shape;650;p62"/>
          <p:cNvGrpSpPr/>
          <p:nvPr/>
        </p:nvGrpSpPr>
        <p:grpSpPr>
          <a:xfrm>
            <a:off x="7191542" y="1"/>
            <a:ext cx="5000459" cy="1425992"/>
            <a:chOff x="7191542" y="1"/>
            <a:chExt cx="5000459" cy="1425992"/>
          </a:xfrm>
        </p:grpSpPr>
        <p:pic>
          <p:nvPicPr>
            <p:cNvPr id="651" name="Google Shape;651;p6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52" name="Google Shape;652;p62"/>
            <p:cNvGrpSpPr/>
            <p:nvPr/>
          </p:nvGrpSpPr>
          <p:grpSpPr>
            <a:xfrm>
              <a:off x="7191542" y="1"/>
              <a:ext cx="5000459" cy="1425992"/>
              <a:chOff x="7186272" y="0"/>
              <a:chExt cx="5005729" cy="1427495"/>
            </a:xfrm>
          </p:grpSpPr>
          <p:sp>
            <p:nvSpPr>
              <p:cNvPr id="653" name="Google Shape;653;p6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6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55" name="Google Shape;655;p6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6" name="Google Shape;656;p6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7" name="Google Shape;657;p6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6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9" name="Google Shape;659;p6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0" name="Google Shape;660;p6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61" name="Google Shape;661;p6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62" name="Google Shape;662;p6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grpSp>
        <p:nvGrpSpPr>
          <p:cNvPr id="74" name="Google Shape;74;p8"/>
          <p:cNvGrpSpPr/>
          <p:nvPr/>
        </p:nvGrpSpPr>
        <p:grpSpPr>
          <a:xfrm>
            <a:off x="7191542" y="1"/>
            <a:ext cx="5000459" cy="1425992"/>
            <a:chOff x="7191542" y="1"/>
            <a:chExt cx="5000459" cy="1425992"/>
          </a:xfrm>
        </p:grpSpPr>
        <p:pic>
          <p:nvPicPr>
            <p:cNvPr id="75" name="Google Shape;75;p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6" name="Google Shape;76;p8"/>
            <p:cNvGrpSpPr/>
            <p:nvPr/>
          </p:nvGrpSpPr>
          <p:grpSpPr>
            <a:xfrm>
              <a:off x="7191542" y="1"/>
              <a:ext cx="5000459" cy="1425992"/>
              <a:chOff x="7186272" y="0"/>
              <a:chExt cx="5005729" cy="1427495"/>
            </a:xfrm>
          </p:grpSpPr>
          <p:sp>
            <p:nvSpPr>
              <p:cNvPr id="77" name="Google Shape;77;p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9" name="Google Shape;79;p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 name="Google Shape;86;p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p:cSld name="Title Only 4">
    <p:spTree>
      <p:nvGrpSpPr>
        <p:cNvPr id="1" name="Shape 663"/>
        <p:cNvGrpSpPr/>
        <p:nvPr/>
      </p:nvGrpSpPr>
      <p:grpSpPr>
        <a:xfrm>
          <a:off x="0" y="0"/>
          <a:ext cx="0" cy="0"/>
          <a:chOff x="0" y="0"/>
          <a:chExt cx="0" cy="0"/>
        </a:xfrm>
      </p:grpSpPr>
      <p:grpSp>
        <p:nvGrpSpPr>
          <p:cNvPr id="664" name="Google Shape;664;p63"/>
          <p:cNvGrpSpPr/>
          <p:nvPr/>
        </p:nvGrpSpPr>
        <p:grpSpPr>
          <a:xfrm>
            <a:off x="7191542" y="1"/>
            <a:ext cx="5000459" cy="1425992"/>
            <a:chOff x="7191542" y="1"/>
            <a:chExt cx="5000459" cy="1425992"/>
          </a:xfrm>
        </p:grpSpPr>
        <p:pic>
          <p:nvPicPr>
            <p:cNvPr id="665" name="Google Shape;665;p6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66" name="Google Shape;666;p63"/>
            <p:cNvGrpSpPr/>
            <p:nvPr/>
          </p:nvGrpSpPr>
          <p:grpSpPr>
            <a:xfrm>
              <a:off x="7191542" y="1"/>
              <a:ext cx="5000459" cy="1425992"/>
              <a:chOff x="7186272" y="0"/>
              <a:chExt cx="5005729" cy="1427495"/>
            </a:xfrm>
          </p:grpSpPr>
          <p:sp>
            <p:nvSpPr>
              <p:cNvPr id="667" name="Google Shape;667;p6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6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69" name="Google Shape;669;p6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0" name="Google Shape;670;p6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71" name="Google Shape;671;p6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72" name="Google Shape;672;p6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End">
  <p:cSld name="End 5">
    <p:spTree>
      <p:nvGrpSpPr>
        <p:cNvPr id="1" name="Shape 673"/>
        <p:cNvGrpSpPr/>
        <p:nvPr/>
      </p:nvGrpSpPr>
      <p:grpSpPr>
        <a:xfrm>
          <a:off x="0" y="0"/>
          <a:ext cx="0" cy="0"/>
          <a:chOff x="0" y="0"/>
          <a:chExt cx="0" cy="0"/>
        </a:xfrm>
      </p:grpSpPr>
      <p:grpSp>
        <p:nvGrpSpPr>
          <p:cNvPr id="674" name="Google Shape;674;p64"/>
          <p:cNvGrpSpPr/>
          <p:nvPr/>
        </p:nvGrpSpPr>
        <p:grpSpPr>
          <a:xfrm>
            <a:off x="0" y="0"/>
            <a:ext cx="12192000" cy="2148830"/>
            <a:chOff x="0" y="0"/>
            <a:chExt cx="12192000" cy="2148830"/>
          </a:xfrm>
        </p:grpSpPr>
        <p:sp>
          <p:nvSpPr>
            <p:cNvPr id="675" name="Google Shape;675;p6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6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7" name="Google Shape;677;p6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6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9" name="Google Shape;679;p6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0" name="Google Shape;680;p64"/>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681" name="Google Shape;681;p6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p:cSld name="Blank 4">
    <p:spTree>
      <p:nvGrpSpPr>
        <p:cNvPr id="1" name="Shape 682"/>
        <p:cNvGrpSpPr/>
        <p:nvPr/>
      </p:nvGrpSpPr>
      <p:grpSpPr>
        <a:xfrm>
          <a:off x="0" y="0"/>
          <a:ext cx="0" cy="0"/>
          <a:chOff x="0" y="0"/>
          <a:chExt cx="0" cy="0"/>
        </a:xfrm>
      </p:grpSpPr>
      <p:sp>
        <p:nvSpPr>
          <p:cNvPr id="683" name="Google Shape;683;p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84" name="Google Shape;684;p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85" name="Google Shape;685;p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86" name="Google Shape;686;p65"/>
          <p:cNvGrpSpPr/>
          <p:nvPr/>
        </p:nvGrpSpPr>
        <p:grpSpPr>
          <a:xfrm>
            <a:off x="7191542" y="1"/>
            <a:ext cx="5000459" cy="1425992"/>
            <a:chOff x="7191542" y="1"/>
            <a:chExt cx="5000459" cy="1425992"/>
          </a:xfrm>
        </p:grpSpPr>
        <p:pic>
          <p:nvPicPr>
            <p:cNvPr id="687" name="Google Shape;687;p6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88" name="Google Shape;688;p65"/>
            <p:cNvGrpSpPr/>
            <p:nvPr/>
          </p:nvGrpSpPr>
          <p:grpSpPr>
            <a:xfrm>
              <a:off x="7191542" y="1"/>
              <a:ext cx="5000459" cy="1425992"/>
              <a:chOff x="7186272" y="0"/>
              <a:chExt cx="5005729" cy="1427495"/>
            </a:xfrm>
          </p:grpSpPr>
          <p:sp>
            <p:nvSpPr>
              <p:cNvPr id="689" name="Google Shape;689;p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1"/>
        <p:cNvGrpSpPr/>
        <p:nvPr/>
      </p:nvGrpSpPr>
      <p:grpSpPr>
        <a:xfrm>
          <a:off x="0" y="0"/>
          <a:ext cx="0" cy="0"/>
          <a:chOff x="0" y="0"/>
          <a:chExt cx="0" cy="0"/>
        </a:xfrm>
      </p:grpSpPr>
      <p:sp>
        <p:nvSpPr>
          <p:cNvPr id="692" name="Google Shape;692;p6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3" name="Google Shape;693;p6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400"/>
              <a:buNone/>
              <a:defRPr sz="2400"/>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4" name="Google Shape;694;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5" name="Google Shape;695;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6" name="Google Shape;696;p6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p:spTree>
      <p:nvGrpSpPr>
        <p:cNvPr id="1" name="Shape 697"/>
        <p:cNvGrpSpPr/>
        <p:nvPr/>
      </p:nvGrpSpPr>
      <p:grpSpPr>
        <a:xfrm>
          <a:off x="0" y="0"/>
          <a:ext cx="0" cy="0"/>
          <a:chOff x="0" y="0"/>
          <a:chExt cx="0" cy="0"/>
        </a:xfrm>
      </p:grpSpPr>
      <p:sp>
        <p:nvSpPr>
          <p:cNvPr id="698" name="Google Shape;698;p67"/>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9" name="Google Shape;699;p67"/>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0" name="Google Shape;700;p6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1" name="Google Shape;701;p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2" name="Google Shape;702;p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3" name="Google Shape;703;p67"/>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04" name="Google Shape;704;p67"/>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05" name="Google Shape;705;p67"/>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6" name="Google Shape;706;p67"/>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2">
    <p:spTree>
      <p:nvGrpSpPr>
        <p:cNvPr id="1" name="Shape 707"/>
        <p:cNvGrpSpPr/>
        <p:nvPr/>
      </p:nvGrpSpPr>
      <p:grpSpPr>
        <a:xfrm>
          <a:off x="0" y="0"/>
          <a:ext cx="0" cy="0"/>
          <a:chOff x="0" y="0"/>
          <a:chExt cx="0" cy="0"/>
        </a:xfrm>
      </p:grpSpPr>
      <p:sp>
        <p:nvSpPr>
          <p:cNvPr id="708" name="Google Shape;708;p6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9" name="Google Shape;709;p6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0" name="Google Shape;710;p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1" name="Google Shape;711;p6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2" name="Google Shape;712;p6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3" name="Google Shape;713;p6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4" name="Google Shape;714;p6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15" name="Google Shape;715;p6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6" name="Google Shape;716;p6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p:spTree>
      <p:nvGrpSpPr>
        <p:cNvPr id="1" name="Shape 717"/>
        <p:cNvGrpSpPr/>
        <p:nvPr/>
      </p:nvGrpSpPr>
      <p:grpSpPr>
        <a:xfrm>
          <a:off x="0" y="0"/>
          <a:ext cx="0" cy="0"/>
          <a:chOff x="0" y="0"/>
          <a:chExt cx="0" cy="0"/>
        </a:xfrm>
      </p:grpSpPr>
      <p:sp>
        <p:nvSpPr>
          <p:cNvPr id="718" name="Google Shape;718;p69"/>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9" name="Google Shape;719;p6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20" name="Google Shape;720;p6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21" name="Google Shape;721;p69"/>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2" name="Google Shape;722;p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3"/>
        <p:cNvGrpSpPr/>
        <p:nvPr/>
      </p:nvGrpSpPr>
      <p:grpSpPr>
        <a:xfrm>
          <a:off x="0" y="0"/>
          <a:ext cx="0" cy="0"/>
          <a:chOff x="0" y="0"/>
          <a:chExt cx="0" cy="0"/>
        </a:xfrm>
      </p:grpSpPr>
      <p:sp>
        <p:nvSpPr>
          <p:cNvPr id="724" name="Google Shape;724;p7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725" name="Google Shape;725;p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
        <p:nvSpPr>
          <p:cNvPr id="726" name="Google Shape;726;p7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27" name="Google Shape;727;p70"/>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8" name="Google Shape;728;p70"/>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p:spTree>
      <p:nvGrpSpPr>
        <p:cNvPr id="1" name="Shape 729"/>
        <p:cNvGrpSpPr/>
        <p:nvPr/>
      </p:nvGrpSpPr>
      <p:grpSpPr>
        <a:xfrm>
          <a:off x="0" y="0"/>
          <a:ext cx="0" cy="0"/>
          <a:chOff x="0" y="0"/>
          <a:chExt cx="0" cy="0"/>
        </a:xfrm>
      </p:grpSpPr>
      <p:sp>
        <p:nvSpPr>
          <p:cNvPr id="730" name="Google Shape;730;p7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31" name="Google Shape;731;p7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32" name="Google Shape;732;p71"/>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3" name="Google Shape;733;p71"/>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4" name="Google Shape;734;p71"/>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5" name="Google Shape;735;p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3">
    <p:spTree>
      <p:nvGrpSpPr>
        <p:cNvPr id="1" name="Shape 736"/>
        <p:cNvGrpSpPr/>
        <p:nvPr/>
      </p:nvGrpSpPr>
      <p:grpSpPr>
        <a:xfrm>
          <a:off x="0" y="0"/>
          <a:ext cx="0" cy="0"/>
          <a:chOff x="0" y="0"/>
          <a:chExt cx="0" cy="0"/>
        </a:xfrm>
      </p:grpSpPr>
      <p:sp>
        <p:nvSpPr>
          <p:cNvPr id="737" name="Google Shape;737;p72"/>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8" name="Google Shape;738;p72"/>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9" name="Google Shape;739;p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0" name="Google Shape;740;p7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1" name="Google Shape;741;p7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2" name="Google Shape;742;p72"/>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43" name="Google Shape;743;p72"/>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44" name="Google Shape;744;p72"/>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5" name="Google Shape;745;p72"/>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87"/>
        <p:cNvGrpSpPr/>
        <p:nvPr/>
      </p:nvGrpSpPr>
      <p:grpSpPr>
        <a:xfrm>
          <a:off x="0" y="0"/>
          <a:ext cx="0" cy="0"/>
          <a:chOff x="0" y="0"/>
          <a:chExt cx="0" cy="0"/>
        </a:xfrm>
      </p:grpSpPr>
      <p:sp>
        <p:nvSpPr>
          <p:cNvPr id="88" name="Google Shape;88;p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9"/>
          <p:cNvSpPr>
            <a:spLocks noGrp="1"/>
          </p:cNvSpPr>
          <p:nvPr>
            <p:ph type="pic" idx="2"/>
          </p:nvPr>
        </p:nvSpPr>
        <p:spPr>
          <a:xfrm>
            <a:off x="7118684" y="233915"/>
            <a:ext cx="5073316" cy="5943600"/>
          </a:xfrm>
          <a:prstGeom prst="rect">
            <a:avLst/>
          </a:prstGeom>
          <a:noFill/>
          <a:ln>
            <a:noFill/>
          </a:ln>
        </p:spPr>
      </p:sp>
      <p:grpSp>
        <p:nvGrpSpPr>
          <p:cNvPr id="92" name="Google Shape;92;p9"/>
          <p:cNvGrpSpPr/>
          <p:nvPr/>
        </p:nvGrpSpPr>
        <p:grpSpPr>
          <a:xfrm>
            <a:off x="0" y="5020348"/>
            <a:ext cx="12192000" cy="1837653"/>
            <a:chOff x="0" y="5020348"/>
            <a:chExt cx="12192000" cy="1837653"/>
          </a:xfrm>
        </p:grpSpPr>
        <p:sp>
          <p:nvSpPr>
            <p:cNvPr id="93" name="Google Shape;93;p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2">
    <p:spTree>
      <p:nvGrpSpPr>
        <p:cNvPr id="1" name="Shape 746"/>
        <p:cNvGrpSpPr/>
        <p:nvPr/>
      </p:nvGrpSpPr>
      <p:grpSpPr>
        <a:xfrm>
          <a:off x="0" y="0"/>
          <a:ext cx="0" cy="0"/>
          <a:chOff x="0" y="0"/>
          <a:chExt cx="0" cy="0"/>
        </a:xfrm>
      </p:grpSpPr>
      <p:sp>
        <p:nvSpPr>
          <p:cNvPr id="747" name="Google Shape;747;p73"/>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8" name="Google Shape;748;p7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49" name="Google Shape;749;p7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50" name="Google Shape;750;p73"/>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1" name="Google Shape;751;p7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752"/>
        <p:cNvGrpSpPr/>
        <p:nvPr/>
      </p:nvGrpSpPr>
      <p:grpSpPr>
        <a:xfrm>
          <a:off x="0" y="0"/>
          <a:ext cx="0" cy="0"/>
          <a:chOff x="0" y="0"/>
          <a:chExt cx="0" cy="0"/>
        </a:xfrm>
      </p:grpSpPr>
      <p:sp>
        <p:nvSpPr>
          <p:cNvPr id="753" name="Google Shape;753;p74"/>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754" name="Google Shape;754;p74"/>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755" name="Google Shape;755;p74"/>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56" name="Google Shape;756;p74"/>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7" name="Google Shape;757;p74"/>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2">
    <p:spTree>
      <p:nvGrpSpPr>
        <p:cNvPr id="1" name="Shape 758"/>
        <p:cNvGrpSpPr/>
        <p:nvPr/>
      </p:nvGrpSpPr>
      <p:grpSpPr>
        <a:xfrm>
          <a:off x="0" y="0"/>
          <a:ext cx="0" cy="0"/>
          <a:chOff x="0" y="0"/>
          <a:chExt cx="0" cy="0"/>
        </a:xfrm>
      </p:grpSpPr>
      <p:sp>
        <p:nvSpPr>
          <p:cNvPr id="759" name="Google Shape;759;p7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60" name="Google Shape;760;p7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61" name="Google Shape;761;p75"/>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2" name="Google Shape;762;p75"/>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3" name="Google Shape;763;p75"/>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4" name="Google Shape;764;p7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4">
    <p:spTree>
      <p:nvGrpSpPr>
        <p:cNvPr id="1" name="Shape 765"/>
        <p:cNvGrpSpPr/>
        <p:nvPr/>
      </p:nvGrpSpPr>
      <p:grpSpPr>
        <a:xfrm>
          <a:off x="0" y="0"/>
          <a:ext cx="0" cy="0"/>
          <a:chOff x="0" y="0"/>
          <a:chExt cx="0" cy="0"/>
        </a:xfrm>
      </p:grpSpPr>
      <p:sp>
        <p:nvSpPr>
          <p:cNvPr id="766" name="Google Shape;766;p76"/>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76"/>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8" name="Google Shape;768;p7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9" name="Google Shape;769;p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0" name="Google Shape;770;p7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1" name="Google Shape;771;p76"/>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72" name="Google Shape;772;p76"/>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73" name="Google Shape;773;p76"/>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4" name="Google Shape;774;p76"/>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3">
    <p:spTree>
      <p:nvGrpSpPr>
        <p:cNvPr id="1" name="Shape 775"/>
        <p:cNvGrpSpPr/>
        <p:nvPr/>
      </p:nvGrpSpPr>
      <p:grpSpPr>
        <a:xfrm>
          <a:off x="0" y="0"/>
          <a:ext cx="0" cy="0"/>
          <a:chOff x="0" y="0"/>
          <a:chExt cx="0" cy="0"/>
        </a:xfrm>
      </p:grpSpPr>
      <p:sp>
        <p:nvSpPr>
          <p:cNvPr id="776" name="Google Shape;776;p77"/>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7" name="Google Shape;777;p7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78" name="Google Shape;778;p7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79" name="Google Shape;779;p77"/>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0" name="Google Shape;780;p7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and Content">
  <p:cSld name="1_Title and Content 3">
    <p:spTree>
      <p:nvGrpSpPr>
        <p:cNvPr id="1" name="Shape 781"/>
        <p:cNvGrpSpPr/>
        <p:nvPr/>
      </p:nvGrpSpPr>
      <p:grpSpPr>
        <a:xfrm>
          <a:off x="0" y="0"/>
          <a:ext cx="0" cy="0"/>
          <a:chOff x="0" y="0"/>
          <a:chExt cx="0" cy="0"/>
        </a:xfrm>
      </p:grpSpPr>
      <p:sp>
        <p:nvSpPr>
          <p:cNvPr id="782" name="Google Shape;782;p7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783" name="Google Shape;783;p78"/>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784" name="Google Shape;784;p7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85" name="Google Shape;785;p78"/>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6" name="Google Shape;786;p78"/>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3">
    <p:spTree>
      <p:nvGrpSpPr>
        <p:cNvPr id="1" name="Shape 787"/>
        <p:cNvGrpSpPr/>
        <p:nvPr/>
      </p:nvGrpSpPr>
      <p:grpSpPr>
        <a:xfrm>
          <a:off x="0" y="0"/>
          <a:ext cx="0" cy="0"/>
          <a:chOff x="0" y="0"/>
          <a:chExt cx="0" cy="0"/>
        </a:xfrm>
      </p:grpSpPr>
      <p:sp>
        <p:nvSpPr>
          <p:cNvPr id="788" name="Google Shape;788;p7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89" name="Google Shape;789;p7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90" name="Google Shape;790;p79"/>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79"/>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79"/>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3" name="Google Shape;793;p79"/>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794"/>
        <p:cNvGrpSpPr/>
        <p:nvPr/>
      </p:nvGrpSpPr>
      <p:grpSpPr>
        <a:xfrm>
          <a:off x="0" y="0"/>
          <a:ext cx="0" cy="0"/>
          <a:chOff x="0" y="0"/>
          <a:chExt cx="0" cy="0"/>
        </a:xfrm>
      </p:grpSpPr>
      <p:sp>
        <p:nvSpPr>
          <p:cNvPr id="795" name="Google Shape;795;p80"/>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6" name="Google Shape;796;p8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97" name="Google Shape;797;p8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798" name="Google Shape;798;p80"/>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9" name="Google Shape;799;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800"/>
        <p:cNvGrpSpPr/>
        <p:nvPr/>
      </p:nvGrpSpPr>
      <p:grpSpPr>
        <a:xfrm>
          <a:off x="0" y="0"/>
          <a:ext cx="0" cy="0"/>
          <a:chOff x="0" y="0"/>
          <a:chExt cx="0" cy="0"/>
        </a:xfrm>
      </p:grpSpPr>
      <p:sp>
        <p:nvSpPr>
          <p:cNvPr id="801" name="Google Shape;801;p8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pic>
        <p:nvPicPr>
          <p:cNvPr id="802" name="Google Shape;802;p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
        <p:nvSpPr>
          <p:cNvPr id="803" name="Google Shape;803;p8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04" name="Google Shape;804;p81"/>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5" name="Google Shape;805;p81"/>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806"/>
        <p:cNvGrpSpPr/>
        <p:nvPr/>
      </p:nvGrpSpPr>
      <p:grpSpPr>
        <a:xfrm>
          <a:off x="0" y="0"/>
          <a:ext cx="0" cy="0"/>
          <a:chOff x="0" y="0"/>
          <a:chExt cx="0" cy="0"/>
        </a:xfrm>
      </p:grpSpPr>
      <p:sp>
        <p:nvSpPr>
          <p:cNvPr id="807" name="Google Shape;807;p8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08" name="Google Shape;808;p8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09" name="Google Shape;809;p82"/>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82"/>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1" name="Google Shape;811;p82"/>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2" name="Google Shape;812;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32672" y="6364408"/>
            <a:ext cx="5059328" cy="4935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96"/>
        <p:cNvGrpSpPr/>
        <p:nvPr/>
      </p:nvGrpSpPr>
      <p:grpSpPr>
        <a:xfrm>
          <a:off x="0" y="0"/>
          <a:ext cx="0" cy="0"/>
          <a:chOff x="0" y="0"/>
          <a:chExt cx="0" cy="0"/>
        </a:xfrm>
      </p:grpSpPr>
      <p:grpSp>
        <p:nvGrpSpPr>
          <p:cNvPr id="97" name="Google Shape;97;p10"/>
          <p:cNvGrpSpPr/>
          <p:nvPr/>
        </p:nvGrpSpPr>
        <p:grpSpPr>
          <a:xfrm>
            <a:off x="0" y="5020347"/>
            <a:ext cx="12192000" cy="1837653"/>
            <a:chOff x="0" y="5020347"/>
            <a:chExt cx="12192000" cy="1837653"/>
          </a:xfrm>
        </p:grpSpPr>
        <p:sp>
          <p:nvSpPr>
            <p:cNvPr id="98" name="Google Shape;98;p1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1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02" name="Google Shape;102;p1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ver">
  <p:cSld name="Cover 7">
    <p:spTree>
      <p:nvGrpSpPr>
        <p:cNvPr id="1" name="Shape 813"/>
        <p:cNvGrpSpPr/>
        <p:nvPr/>
      </p:nvGrpSpPr>
      <p:grpSpPr>
        <a:xfrm>
          <a:off x="0" y="0"/>
          <a:ext cx="0" cy="0"/>
          <a:chOff x="0" y="0"/>
          <a:chExt cx="0" cy="0"/>
        </a:xfrm>
      </p:grpSpPr>
      <p:sp>
        <p:nvSpPr>
          <p:cNvPr id="814" name="Google Shape;814;p8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8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6" name="Google Shape;816;p8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7" name="Google Shape;817;p83"/>
          <p:cNvSpPr>
            <a:spLocks noGrp="1"/>
          </p:cNvSpPr>
          <p:nvPr>
            <p:ph type="pic" idx="2"/>
          </p:nvPr>
        </p:nvSpPr>
        <p:spPr>
          <a:xfrm>
            <a:off x="7118684" y="233915"/>
            <a:ext cx="5073316" cy="5943600"/>
          </a:xfrm>
          <a:prstGeom prst="rect">
            <a:avLst/>
          </a:prstGeom>
          <a:noFill/>
          <a:ln>
            <a:noFill/>
          </a:ln>
        </p:spPr>
      </p:sp>
      <p:grpSp>
        <p:nvGrpSpPr>
          <p:cNvPr id="818" name="Google Shape;818;p83"/>
          <p:cNvGrpSpPr/>
          <p:nvPr/>
        </p:nvGrpSpPr>
        <p:grpSpPr>
          <a:xfrm>
            <a:off x="0" y="5020348"/>
            <a:ext cx="12192000" cy="1837653"/>
            <a:chOff x="0" y="5020348"/>
            <a:chExt cx="12192000" cy="1837653"/>
          </a:xfrm>
        </p:grpSpPr>
        <p:sp>
          <p:nvSpPr>
            <p:cNvPr id="819" name="Google Shape;819;p8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8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1" name="Google Shape;821;p8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Divider">
  <p:cSld name="Divider 7">
    <p:bg>
      <p:bgPr>
        <a:solidFill>
          <a:schemeClr val="lt2"/>
        </a:solidFill>
        <a:effectLst/>
      </p:bgPr>
    </p:bg>
    <p:spTree>
      <p:nvGrpSpPr>
        <p:cNvPr id="1" name="Shape 822"/>
        <p:cNvGrpSpPr/>
        <p:nvPr/>
      </p:nvGrpSpPr>
      <p:grpSpPr>
        <a:xfrm>
          <a:off x="0" y="0"/>
          <a:ext cx="0" cy="0"/>
          <a:chOff x="0" y="0"/>
          <a:chExt cx="0" cy="0"/>
        </a:xfrm>
      </p:grpSpPr>
      <p:grpSp>
        <p:nvGrpSpPr>
          <p:cNvPr id="823" name="Google Shape;823;p84"/>
          <p:cNvGrpSpPr/>
          <p:nvPr/>
        </p:nvGrpSpPr>
        <p:grpSpPr>
          <a:xfrm>
            <a:off x="0" y="5020347"/>
            <a:ext cx="12192000" cy="1837653"/>
            <a:chOff x="0" y="5020347"/>
            <a:chExt cx="12192000" cy="1837653"/>
          </a:xfrm>
        </p:grpSpPr>
        <p:sp>
          <p:nvSpPr>
            <p:cNvPr id="824" name="Google Shape;824;p8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8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8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7" name="Google Shape;827;p8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828" name="Google Shape;828;p8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9" name="Google Shape;829;p8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hoto Slide">
  <p:cSld name="Photo Slide 6">
    <p:spTree>
      <p:nvGrpSpPr>
        <p:cNvPr id="1" name="Shape 830"/>
        <p:cNvGrpSpPr/>
        <p:nvPr/>
      </p:nvGrpSpPr>
      <p:grpSpPr>
        <a:xfrm>
          <a:off x="0" y="0"/>
          <a:ext cx="0" cy="0"/>
          <a:chOff x="0" y="0"/>
          <a:chExt cx="0" cy="0"/>
        </a:xfrm>
      </p:grpSpPr>
      <p:sp>
        <p:nvSpPr>
          <p:cNvPr id="831" name="Google Shape;831;p8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32" name="Google Shape;832;p8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33" name="Google Shape;833;p85"/>
          <p:cNvGrpSpPr/>
          <p:nvPr/>
        </p:nvGrpSpPr>
        <p:grpSpPr>
          <a:xfrm>
            <a:off x="0" y="5379426"/>
            <a:ext cx="2807368" cy="753891"/>
            <a:chOff x="0" y="5379426"/>
            <a:chExt cx="2807368" cy="753891"/>
          </a:xfrm>
        </p:grpSpPr>
        <p:sp>
          <p:nvSpPr>
            <p:cNvPr id="834" name="Google Shape;834;p8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8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36" name="Google Shape;836;p85"/>
          <p:cNvSpPr>
            <a:spLocks noGrp="1"/>
          </p:cNvSpPr>
          <p:nvPr>
            <p:ph type="pic" idx="2"/>
          </p:nvPr>
        </p:nvSpPr>
        <p:spPr>
          <a:xfrm>
            <a:off x="2807368" y="457202"/>
            <a:ext cx="8915400" cy="5943598"/>
          </a:xfrm>
          <a:prstGeom prst="rect">
            <a:avLst/>
          </a:prstGeom>
          <a:noFill/>
          <a:ln>
            <a:noFill/>
          </a:ln>
        </p:spPr>
      </p:sp>
      <p:pic>
        <p:nvPicPr>
          <p:cNvPr id="837" name="Google Shape;837;p8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838"/>
        <p:cNvGrpSpPr/>
        <p:nvPr/>
      </p:nvGrpSpPr>
      <p:grpSpPr>
        <a:xfrm>
          <a:off x="0" y="0"/>
          <a:ext cx="0" cy="0"/>
          <a:chOff x="0" y="0"/>
          <a:chExt cx="0" cy="0"/>
        </a:xfrm>
      </p:grpSpPr>
      <p:sp>
        <p:nvSpPr>
          <p:cNvPr id="839" name="Google Shape;839;p8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0" name="Google Shape;840;p8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1" name="Google Shape;841;p8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2" name="Google Shape;842;p8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3" name="Google Shape;843;p8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44" name="Google Shape;844;p8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45" name="Google Shape;845;p86"/>
          <p:cNvGrpSpPr/>
          <p:nvPr/>
        </p:nvGrpSpPr>
        <p:grpSpPr>
          <a:xfrm>
            <a:off x="7191542" y="1"/>
            <a:ext cx="5000459" cy="1425992"/>
            <a:chOff x="7191542" y="1"/>
            <a:chExt cx="5000459" cy="1425992"/>
          </a:xfrm>
        </p:grpSpPr>
        <p:pic>
          <p:nvPicPr>
            <p:cNvPr id="846" name="Google Shape;846;p8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47" name="Google Shape;847;p86"/>
            <p:cNvGrpSpPr/>
            <p:nvPr/>
          </p:nvGrpSpPr>
          <p:grpSpPr>
            <a:xfrm>
              <a:off x="7191542" y="1"/>
              <a:ext cx="5000459" cy="1425992"/>
              <a:chOff x="7186272" y="0"/>
              <a:chExt cx="5005729" cy="1427495"/>
            </a:xfrm>
          </p:grpSpPr>
          <p:sp>
            <p:nvSpPr>
              <p:cNvPr id="848" name="Google Shape;848;p8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8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850" name="Google Shape;850;p86"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p:cSld name="Title and Content 7">
    <p:spTree>
      <p:nvGrpSpPr>
        <p:cNvPr id="1" name="Shape 851"/>
        <p:cNvGrpSpPr/>
        <p:nvPr/>
      </p:nvGrpSpPr>
      <p:grpSpPr>
        <a:xfrm>
          <a:off x="0" y="0"/>
          <a:ext cx="0" cy="0"/>
          <a:chOff x="0" y="0"/>
          <a:chExt cx="0" cy="0"/>
        </a:xfrm>
      </p:grpSpPr>
      <p:grpSp>
        <p:nvGrpSpPr>
          <p:cNvPr id="852" name="Google Shape;852;p87"/>
          <p:cNvGrpSpPr/>
          <p:nvPr/>
        </p:nvGrpSpPr>
        <p:grpSpPr>
          <a:xfrm>
            <a:off x="7191542" y="1"/>
            <a:ext cx="5000459" cy="1425992"/>
            <a:chOff x="7191542" y="1"/>
            <a:chExt cx="5000459" cy="1425992"/>
          </a:xfrm>
        </p:grpSpPr>
        <p:pic>
          <p:nvPicPr>
            <p:cNvPr id="853" name="Google Shape;853;p8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54" name="Google Shape;854;p87"/>
            <p:cNvGrpSpPr/>
            <p:nvPr/>
          </p:nvGrpSpPr>
          <p:grpSpPr>
            <a:xfrm>
              <a:off x="7191542" y="1"/>
              <a:ext cx="5000459" cy="1425992"/>
              <a:chOff x="7186272" y="0"/>
              <a:chExt cx="5005729" cy="1427495"/>
            </a:xfrm>
          </p:grpSpPr>
          <p:sp>
            <p:nvSpPr>
              <p:cNvPr id="855" name="Google Shape;855;p8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8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57" name="Google Shape;857;p8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8" name="Google Shape;858;p8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9" name="Google Shape;859;p8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60" name="Google Shape;860;p8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1" name="Google Shape;861;p8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p:cSld name="Two Content 6">
    <p:spTree>
      <p:nvGrpSpPr>
        <p:cNvPr id="1" name="Shape 862"/>
        <p:cNvGrpSpPr/>
        <p:nvPr/>
      </p:nvGrpSpPr>
      <p:grpSpPr>
        <a:xfrm>
          <a:off x="0" y="0"/>
          <a:ext cx="0" cy="0"/>
          <a:chOff x="0" y="0"/>
          <a:chExt cx="0" cy="0"/>
        </a:xfrm>
      </p:grpSpPr>
      <p:sp>
        <p:nvSpPr>
          <p:cNvPr id="863" name="Google Shape;863;p8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4" name="Google Shape;864;p8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65" name="Google Shape;865;p88"/>
          <p:cNvGrpSpPr/>
          <p:nvPr/>
        </p:nvGrpSpPr>
        <p:grpSpPr>
          <a:xfrm>
            <a:off x="7191542" y="1"/>
            <a:ext cx="5000459" cy="1425992"/>
            <a:chOff x="7191542" y="1"/>
            <a:chExt cx="5000459" cy="1425992"/>
          </a:xfrm>
        </p:grpSpPr>
        <p:pic>
          <p:nvPicPr>
            <p:cNvPr id="866" name="Google Shape;866;p8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67" name="Google Shape;867;p88"/>
            <p:cNvGrpSpPr/>
            <p:nvPr/>
          </p:nvGrpSpPr>
          <p:grpSpPr>
            <a:xfrm>
              <a:off x="7191542" y="1"/>
              <a:ext cx="5000459" cy="1425992"/>
              <a:chOff x="7186272" y="0"/>
              <a:chExt cx="5005729" cy="1427495"/>
            </a:xfrm>
          </p:grpSpPr>
          <p:sp>
            <p:nvSpPr>
              <p:cNvPr id="868" name="Google Shape;868;p8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8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70" name="Google Shape;870;p8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1" name="Google Shape;871;p8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72" name="Google Shape;872;p8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73" name="Google Shape;873;p8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mparison">
  <p:cSld name="Comparison 6">
    <p:spTree>
      <p:nvGrpSpPr>
        <p:cNvPr id="1" name="Shape 874"/>
        <p:cNvGrpSpPr/>
        <p:nvPr/>
      </p:nvGrpSpPr>
      <p:grpSpPr>
        <a:xfrm>
          <a:off x="0" y="0"/>
          <a:ext cx="0" cy="0"/>
          <a:chOff x="0" y="0"/>
          <a:chExt cx="0" cy="0"/>
        </a:xfrm>
      </p:grpSpPr>
      <p:grpSp>
        <p:nvGrpSpPr>
          <p:cNvPr id="875" name="Google Shape;875;p89"/>
          <p:cNvGrpSpPr/>
          <p:nvPr/>
        </p:nvGrpSpPr>
        <p:grpSpPr>
          <a:xfrm>
            <a:off x="7191542" y="1"/>
            <a:ext cx="5000459" cy="1425992"/>
            <a:chOff x="7191542" y="1"/>
            <a:chExt cx="5000459" cy="1425992"/>
          </a:xfrm>
        </p:grpSpPr>
        <p:pic>
          <p:nvPicPr>
            <p:cNvPr id="876" name="Google Shape;876;p8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77" name="Google Shape;877;p89"/>
            <p:cNvGrpSpPr/>
            <p:nvPr/>
          </p:nvGrpSpPr>
          <p:grpSpPr>
            <a:xfrm>
              <a:off x="7191542" y="1"/>
              <a:ext cx="5000459" cy="1425992"/>
              <a:chOff x="7186272" y="0"/>
              <a:chExt cx="5005729" cy="1427495"/>
            </a:xfrm>
          </p:grpSpPr>
          <p:sp>
            <p:nvSpPr>
              <p:cNvPr id="878" name="Google Shape;878;p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80" name="Google Shape;880;p8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1" name="Google Shape;881;p8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2" name="Google Shape;882;p8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3" name="Google Shape;883;p8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4" name="Google Shape;884;p8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5" name="Google Shape;885;p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86" name="Google Shape;886;p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87" name="Google Shape;887;p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p:cSld name="Title Only 5">
    <p:spTree>
      <p:nvGrpSpPr>
        <p:cNvPr id="1" name="Shape 888"/>
        <p:cNvGrpSpPr/>
        <p:nvPr/>
      </p:nvGrpSpPr>
      <p:grpSpPr>
        <a:xfrm>
          <a:off x="0" y="0"/>
          <a:ext cx="0" cy="0"/>
          <a:chOff x="0" y="0"/>
          <a:chExt cx="0" cy="0"/>
        </a:xfrm>
      </p:grpSpPr>
      <p:grpSp>
        <p:nvGrpSpPr>
          <p:cNvPr id="889" name="Google Shape;889;p90"/>
          <p:cNvGrpSpPr/>
          <p:nvPr/>
        </p:nvGrpSpPr>
        <p:grpSpPr>
          <a:xfrm>
            <a:off x="7191542" y="1"/>
            <a:ext cx="5000459" cy="1425992"/>
            <a:chOff x="7191542" y="1"/>
            <a:chExt cx="5000459" cy="1425992"/>
          </a:xfrm>
        </p:grpSpPr>
        <p:pic>
          <p:nvPicPr>
            <p:cNvPr id="890" name="Google Shape;890;p9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91" name="Google Shape;891;p90"/>
            <p:cNvGrpSpPr/>
            <p:nvPr/>
          </p:nvGrpSpPr>
          <p:grpSpPr>
            <a:xfrm>
              <a:off x="7191542" y="1"/>
              <a:ext cx="5000459" cy="1425992"/>
              <a:chOff x="7186272" y="0"/>
              <a:chExt cx="5005729" cy="1427495"/>
            </a:xfrm>
          </p:grpSpPr>
          <p:sp>
            <p:nvSpPr>
              <p:cNvPr id="892" name="Google Shape;892;p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94" name="Google Shape;894;p9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5" name="Google Shape;895;p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96" name="Google Shape;896;p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97" name="Google Shape;897;p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End">
  <p:cSld name="End 6">
    <p:spTree>
      <p:nvGrpSpPr>
        <p:cNvPr id="1" name="Shape 898"/>
        <p:cNvGrpSpPr/>
        <p:nvPr/>
      </p:nvGrpSpPr>
      <p:grpSpPr>
        <a:xfrm>
          <a:off x="0" y="0"/>
          <a:ext cx="0" cy="0"/>
          <a:chOff x="0" y="0"/>
          <a:chExt cx="0" cy="0"/>
        </a:xfrm>
      </p:grpSpPr>
      <p:grpSp>
        <p:nvGrpSpPr>
          <p:cNvPr id="899" name="Google Shape;899;p91"/>
          <p:cNvGrpSpPr/>
          <p:nvPr/>
        </p:nvGrpSpPr>
        <p:grpSpPr>
          <a:xfrm>
            <a:off x="0" y="0"/>
            <a:ext cx="12192000" cy="2148830"/>
            <a:chOff x="0" y="0"/>
            <a:chExt cx="12192000" cy="2148830"/>
          </a:xfrm>
        </p:grpSpPr>
        <p:sp>
          <p:nvSpPr>
            <p:cNvPr id="900" name="Google Shape;900;p9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9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02" name="Google Shape;902;p9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3" name="Google Shape;903;p9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4" name="Google Shape;904;p9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5" name="Google Shape;905;p9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906" name="Google Shape;906;p9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p:cSld name="Blank 5">
    <p:spTree>
      <p:nvGrpSpPr>
        <p:cNvPr id="1" name="Shape 907"/>
        <p:cNvGrpSpPr/>
        <p:nvPr/>
      </p:nvGrpSpPr>
      <p:grpSpPr>
        <a:xfrm>
          <a:off x="0" y="0"/>
          <a:ext cx="0" cy="0"/>
          <a:chOff x="0" y="0"/>
          <a:chExt cx="0" cy="0"/>
        </a:xfrm>
      </p:grpSpPr>
      <p:sp>
        <p:nvSpPr>
          <p:cNvPr id="908" name="Google Shape;908;p9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09" name="Google Shape;909;p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10" name="Google Shape;910;p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11" name="Google Shape;911;p92"/>
          <p:cNvGrpSpPr/>
          <p:nvPr/>
        </p:nvGrpSpPr>
        <p:grpSpPr>
          <a:xfrm>
            <a:off x="7191542" y="1"/>
            <a:ext cx="5000459" cy="1425992"/>
            <a:chOff x="7191542" y="1"/>
            <a:chExt cx="5000459" cy="1425992"/>
          </a:xfrm>
        </p:grpSpPr>
        <p:pic>
          <p:nvPicPr>
            <p:cNvPr id="912" name="Google Shape;912;p9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13" name="Google Shape;913;p92"/>
            <p:cNvGrpSpPr/>
            <p:nvPr/>
          </p:nvGrpSpPr>
          <p:grpSpPr>
            <a:xfrm>
              <a:off x="7191542" y="1"/>
              <a:ext cx="5000459" cy="1425992"/>
              <a:chOff x="7186272" y="0"/>
              <a:chExt cx="5005729" cy="1427495"/>
            </a:xfrm>
          </p:grpSpPr>
          <p:sp>
            <p:nvSpPr>
              <p:cNvPr id="914" name="Google Shape;914;p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5" name="Google Shape;915;p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104"/>
        <p:cNvGrpSpPr/>
        <p:nvPr/>
      </p:nvGrpSpPr>
      <p:grpSpPr>
        <a:xfrm>
          <a:off x="0" y="0"/>
          <a:ext cx="0" cy="0"/>
          <a:chOff x="0" y="0"/>
          <a:chExt cx="0" cy="0"/>
        </a:xfrm>
      </p:grpSpPr>
      <p:sp>
        <p:nvSpPr>
          <p:cNvPr id="105" name="Google Shape;105;p1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6" name="Google Shape;106;p1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07" name="Google Shape;107;p11"/>
          <p:cNvGrpSpPr/>
          <p:nvPr/>
        </p:nvGrpSpPr>
        <p:grpSpPr>
          <a:xfrm>
            <a:off x="0" y="5379426"/>
            <a:ext cx="2807368" cy="753891"/>
            <a:chOff x="0" y="5379426"/>
            <a:chExt cx="2807368" cy="753891"/>
          </a:xfrm>
        </p:grpSpPr>
        <p:sp>
          <p:nvSpPr>
            <p:cNvPr id="108" name="Google Shape;108;p1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 name="Google Shape;110;p11"/>
          <p:cNvSpPr>
            <a:spLocks noGrp="1"/>
          </p:cNvSpPr>
          <p:nvPr>
            <p:ph type="pic" idx="2"/>
          </p:nvPr>
        </p:nvSpPr>
        <p:spPr>
          <a:xfrm>
            <a:off x="2807368" y="457202"/>
            <a:ext cx="8915400" cy="5943598"/>
          </a:xfrm>
          <a:prstGeom prst="rect">
            <a:avLst/>
          </a:prstGeom>
          <a:noFill/>
          <a:ln>
            <a:noFill/>
          </a:ln>
        </p:spPr>
      </p:sp>
      <p:pic>
        <p:nvPicPr>
          <p:cNvPr id="111" name="Google Shape;111;p1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ver">
  <p:cSld name="Cover 8">
    <p:spTree>
      <p:nvGrpSpPr>
        <p:cNvPr id="1" name="Shape 916"/>
        <p:cNvGrpSpPr/>
        <p:nvPr/>
      </p:nvGrpSpPr>
      <p:grpSpPr>
        <a:xfrm>
          <a:off x="0" y="0"/>
          <a:ext cx="0" cy="0"/>
          <a:chOff x="0" y="0"/>
          <a:chExt cx="0" cy="0"/>
        </a:xfrm>
      </p:grpSpPr>
      <p:sp>
        <p:nvSpPr>
          <p:cNvPr id="917" name="Google Shape;917;p9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9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9" name="Google Shape;919;p9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0" name="Google Shape;920;p93"/>
          <p:cNvSpPr>
            <a:spLocks noGrp="1"/>
          </p:cNvSpPr>
          <p:nvPr>
            <p:ph type="pic" idx="2"/>
          </p:nvPr>
        </p:nvSpPr>
        <p:spPr>
          <a:xfrm>
            <a:off x="7118684" y="233915"/>
            <a:ext cx="5073316" cy="5943600"/>
          </a:xfrm>
          <a:prstGeom prst="rect">
            <a:avLst/>
          </a:prstGeom>
          <a:noFill/>
          <a:ln>
            <a:noFill/>
          </a:ln>
        </p:spPr>
      </p:sp>
      <p:grpSp>
        <p:nvGrpSpPr>
          <p:cNvPr id="921" name="Google Shape;921;p93"/>
          <p:cNvGrpSpPr/>
          <p:nvPr/>
        </p:nvGrpSpPr>
        <p:grpSpPr>
          <a:xfrm>
            <a:off x="0" y="5020348"/>
            <a:ext cx="12192000" cy="1837653"/>
            <a:chOff x="0" y="5020348"/>
            <a:chExt cx="12192000" cy="1837653"/>
          </a:xfrm>
        </p:grpSpPr>
        <p:sp>
          <p:nvSpPr>
            <p:cNvPr id="922" name="Google Shape;922;p9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3" name="Google Shape;923;p9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4" name="Google Shape;924;p9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ivider">
  <p:cSld name="Divider 8">
    <p:bg>
      <p:bgPr>
        <a:solidFill>
          <a:schemeClr val="lt2"/>
        </a:solidFill>
        <a:effectLst/>
      </p:bgPr>
    </p:bg>
    <p:spTree>
      <p:nvGrpSpPr>
        <p:cNvPr id="1" name="Shape 925"/>
        <p:cNvGrpSpPr/>
        <p:nvPr/>
      </p:nvGrpSpPr>
      <p:grpSpPr>
        <a:xfrm>
          <a:off x="0" y="0"/>
          <a:ext cx="0" cy="0"/>
          <a:chOff x="0" y="0"/>
          <a:chExt cx="0" cy="0"/>
        </a:xfrm>
      </p:grpSpPr>
      <p:grpSp>
        <p:nvGrpSpPr>
          <p:cNvPr id="926" name="Google Shape;926;p94"/>
          <p:cNvGrpSpPr/>
          <p:nvPr/>
        </p:nvGrpSpPr>
        <p:grpSpPr>
          <a:xfrm>
            <a:off x="0" y="5020347"/>
            <a:ext cx="12192000" cy="1837653"/>
            <a:chOff x="0" y="5020347"/>
            <a:chExt cx="12192000" cy="1837653"/>
          </a:xfrm>
        </p:grpSpPr>
        <p:sp>
          <p:nvSpPr>
            <p:cNvPr id="927" name="Google Shape;927;p9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8" name="Google Shape;928;p9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9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0" name="Google Shape;930;p9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931" name="Google Shape;931;p9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2" name="Google Shape;932;p9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hoto Slide">
  <p:cSld name="Photo Slide 7">
    <p:spTree>
      <p:nvGrpSpPr>
        <p:cNvPr id="1" name="Shape 933"/>
        <p:cNvGrpSpPr/>
        <p:nvPr/>
      </p:nvGrpSpPr>
      <p:grpSpPr>
        <a:xfrm>
          <a:off x="0" y="0"/>
          <a:ext cx="0" cy="0"/>
          <a:chOff x="0" y="0"/>
          <a:chExt cx="0" cy="0"/>
        </a:xfrm>
      </p:grpSpPr>
      <p:sp>
        <p:nvSpPr>
          <p:cNvPr id="934" name="Google Shape;934;p9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35" name="Google Shape;935;p9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936" name="Google Shape;936;p95"/>
          <p:cNvGrpSpPr/>
          <p:nvPr/>
        </p:nvGrpSpPr>
        <p:grpSpPr>
          <a:xfrm>
            <a:off x="0" y="5379426"/>
            <a:ext cx="2807368" cy="753891"/>
            <a:chOff x="0" y="5379426"/>
            <a:chExt cx="2807368" cy="753891"/>
          </a:xfrm>
        </p:grpSpPr>
        <p:sp>
          <p:nvSpPr>
            <p:cNvPr id="937" name="Google Shape;937;p9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9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9" name="Google Shape;939;p95"/>
          <p:cNvSpPr>
            <a:spLocks noGrp="1"/>
          </p:cNvSpPr>
          <p:nvPr>
            <p:ph type="pic" idx="2"/>
          </p:nvPr>
        </p:nvSpPr>
        <p:spPr>
          <a:xfrm>
            <a:off x="2807368" y="457202"/>
            <a:ext cx="8915400" cy="5943598"/>
          </a:xfrm>
          <a:prstGeom prst="rect">
            <a:avLst/>
          </a:prstGeom>
          <a:noFill/>
          <a:ln>
            <a:noFill/>
          </a:ln>
        </p:spPr>
      </p:sp>
      <p:pic>
        <p:nvPicPr>
          <p:cNvPr id="940" name="Google Shape;940;p9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941"/>
        <p:cNvGrpSpPr/>
        <p:nvPr/>
      </p:nvGrpSpPr>
      <p:grpSpPr>
        <a:xfrm>
          <a:off x="0" y="0"/>
          <a:ext cx="0" cy="0"/>
          <a:chOff x="0" y="0"/>
          <a:chExt cx="0" cy="0"/>
        </a:xfrm>
      </p:grpSpPr>
      <p:sp>
        <p:nvSpPr>
          <p:cNvPr id="942" name="Google Shape;942;p9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9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4" name="Google Shape;944;p9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5" name="Google Shape;945;p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6" name="Google Shape;946;p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47" name="Google Shape;947;p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48" name="Google Shape;948;p96"/>
          <p:cNvGrpSpPr/>
          <p:nvPr/>
        </p:nvGrpSpPr>
        <p:grpSpPr>
          <a:xfrm>
            <a:off x="7191542" y="1"/>
            <a:ext cx="5000459" cy="1425992"/>
            <a:chOff x="7191542" y="1"/>
            <a:chExt cx="5000459" cy="1425992"/>
          </a:xfrm>
        </p:grpSpPr>
        <p:pic>
          <p:nvPicPr>
            <p:cNvPr id="949" name="Google Shape;949;p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0" name="Google Shape;950;p96"/>
            <p:cNvGrpSpPr/>
            <p:nvPr/>
          </p:nvGrpSpPr>
          <p:grpSpPr>
            <a:xfrm>
              <a:off x="7191542" y="1"/>
              <a:ext cx="5000459" cy="1425992"/>
              <a:chOff x="7186272" y="0"/>
              <a:chExt cx="5005729" cy="1427495"/>
            </a:xfrm>
          </p:grpSpPr>
          <p:sp>
            <p:nvSpPr>
              <p:cNvPr id="951" name="Google Shape;951;p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2" name="Google Shape;952;p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953" name="Google Shape;953;p96" descr="Open quotation ma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12" y="136525"/>
            <a:ext cx="2036762" cy="2036762"/>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954"/>
        <p:cNvGrpSpPr/>
        <p:nvPr/>
      </p:nvGrpSpPr>
      <p:grpSpPr>
        <a:xfrm>
          <a:off x="0" y="0"/>
          <a:ext cx="0" cy="0"/>
          <a:chOff x="0" y="0"/>
          <a:chExt cx="0" cy="0"/>
        </a:xfrm>
      </p:grpSpPr>
      <p:grpSp>
        <p:nvGrpSpPr>
          <p:cNvPr id="955" name="Google Shape;955;p97"/>
          <p:cNvGrpSpPr/>
          <p:nvPr/>
        </p:nvGrpSpPr>
        <p:grpSpPr>
          <a:xfrm>
            <a:off x="7191542" y="1"/>
            <a:ext cx="5000459" cy="1425992"/>
            <a:chOff x="7191542" y="1"/>
            <a:chExt cx="5000459" cy="1425992"/>
          </a:xfrm>
        </p:grpSpPr>
        <p:pic>
          <p:nvPicPr>
            <p:cNvPr id="956" name="Google Shape;956;p9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7" name="Google Shape;957;p97"/>
            <p:cNvGrpSpPr/>
            <p:nvPr/>
          </p:nvGrpSpPr>
          <p:grpSpPr>
            <a:xfrm>
              <a:off x="7191542" y="1"/>
              <a:ext cx="5000459" cy="1425992"/>
              <a:chOff x="7186272" y="0"/>
              <a:chExt cx="5005729" cy="1427495"/>
            </a:xfrm>
          </p:grpSpPr>
          <p:sp>
            <p:nvSpPr>
              <p:cNvPr id="958" name="Google Shape;958;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60" name="Google Shape;960;p9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1" name="Google Shape;961;p9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2" name="Google Shape;962;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AEB3B7"/>
                </a:solidFill>
                <a:latin typeface="Calibri"/>
                <a:ea typeface="Calibri"/>
                <a:cs typeface="Calibri"/>
                <a:sym typeface="Calibri"/>
              </a:defRPr>
            </a:lvl1pPr>
            <a:lvl2pPr marL="0" lvl="1" indent="0" algn="r">
              <a:spcBef>
                <a:spcPts val="0"/>
              </a:spcBef>
              <a:buNone/>
              <a:defRPr sz="1200">
                <a:solidFill>
                  <a:srgbClr val="AEB3B7"/>
                </a:solidFill>
                <a:latin typeface="Calibri"/>
                <a:ea typeface="Calibri"/>
                <a:cs typeface="Calibri"/>
                <a:sym typeface="Calibri"/>
              </a:defRPr>
            </a:lvl2pPr>
            <a:lvl3pPr marL="0" lvl="2" indent="0" algn="r">
              <a:spcBef>
                <a:spcPts val="0"/>
              </a:spcBef>
              <a:buNone/>
              <a:defRPr sz="1200">
                <a:solidFill>
                  <a:srgbClr val="AEB3B7"/>
                </a:solidFill>
                <a:latin typeface="Calibri"/>
                <a:ea typeface="Calibri"/>
                <a:cs typeface="Calibri"/>
                <a:sym typeface="Calibri"/>
              </a:defRPr>
            </a:lvl3pPr>
            <a:lvl4pPr marL="0" lvl="3" indent="0" algn="r">
              <a:spcBef>
                <a:spcPts val="0"/>
              </a:spcBef>
              <a:buNone/>
              <a:defRPr sz="1200">
                <a:solidFill>
                  <a:srgbClr val="AEB3B7"/>
                </a:solidFill>
                <a:latin typeface="Calibri"/>
                <a:ea typeface="Calibri"/>
                <a:cs typeface="Calibri"/>
                <a:sym typeface="Calibri"/>
              </a:defRPr>
            </a:lvl4pPr>
            <a:lvl5pPr marL="0" lvl="4" indent="0" algn="r">
              <a:spcBef>
                <a:spcPts val="0"/>
              </a:spcBef>
              <a:buNone/>
              <a:defRPr sz="1200">
                <a:solidFill>
                  <a:srgbClr val="AEB3B7"/>
                </a:solidFill>
                <a:latin typeface="Calibri"/>
                <a:ea typeface="Calibri"/>
                <a:cs typeface="Calibri"/>
                <a:sym typeface="Calibri"/>
              </a:defRPr>
            </a:lvl5pPr>
            <a:lvl6pPr marL="0" lvl="5" indent="0" algn="r">
              <a:spcBef>
                <a:spcPts val="0"/>
              </a:spcBef>
              <a:buNone/>
              <a:defRPr sz="1200">
                <a:solidFill>
                  <a:srgbClr val="AEB3B7"/>
                </a:solidFill>
                <a:latin typeface="Calibri"/>
                <a:ea typeface="Calibri"/>
                <a:cs typeface="Calibri"/>
                <a:sym typeface="Calibri"/>
              </a:defRPr>
            </a:lvl6pPr>
            <a:lvl7pPr marL="0" lvl="6" indent="0" algn="r">
              <a:spcBef>
                <a:spcPts val="0"/>
              </a:spcBef>
              <a:buNone/>
              <a:defRPr sz="1200">
                <a:solidFill>
                  <a:srgbClr val="AEB3B7"/>
                </a:solidFill>
                <a:latin typeface="Calibri"/>
                <a:ea typeface="Calibri"/>
                <a:cs typeface="Calibri"/>
                <a:sym typeface="Calibri"/>
              </a:defRPr>
            </a:lvl7pPr>
            <a:lvl8pPr marL="0" lvl="7" indent="0" algn="r">
              <a:spcBef>
                <a:spcPts val="0"/>
              </a:spcBef>
              <a:buNone/>
              <a:defRPr sz="1200">
                <a:solidFill>
                  <a:srgbClr val="AEB3B7"/>
                </a:solidFill>
                <a:latin typeface="Calibri"/>
                <a:ea typeface="Calibri"/>
                <a:cs typeface="Calibri"/>
                <a:sym typeface="Calibri"/>
              </a:defRPr>
            </a:lvl8pPr>
            <a:lvl9pPr marL="0" lvl="8" indent="0" algn="r">
              <a:spcBef>
                <a:spcPts val="0"/>
              </a:spcBef>
              <a:buNone/>
              <a:defRPr sz="1200">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63" name="Google Shape;963;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64" name="Google Shape;964;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ntent">
  <p:cSld name="Two Content 7">
    <p:spTree>
      <p:nvGrpSpPr>
        <p:cNvPr id="1" name="Shape 965"/>
        <p:cNvGrpSpPr/>
        <p:nvPr/>
      </p:nvGrpSpPr>
      <p:grpSpPr>
        <a:xfrm>
          <a:off x="0" y="0"/>
          <a:ext cx="0" cy="0"/>
          <a:chOff x="0" y="0"/>
          <a:chExt cx="0" cy="0"/>
        </a:xfrm>
      </p:grpSpPr>
      <p:sp>
        <p:nvSpPr>
          <p:cNvPr id="966" name="Google Shape;966;p9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7" name="Google Shape;967;p9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68" name="Google Shape;968;p98"/>
          <p:cNvGrpSpPr/>
          <p:nvPr/>
        </p:nvGrpSpPr>
        <p:grpSpPr>
          <a:xfrm>
            <a:off x="7191542" y="1"/>
            <a:ext cx="5000459" cy="1425992"/>
            <a:chOff x="7191542" y="1"/>
            <a:chExt cx="5000459" cy="1425992"/>
          </a:xfrm>
        </p:grpSpPr>
        <p:pic>
          <p:nvPicPr>
            <p:cNvPr id="969" name="Google Shape;969;p9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70" name="Google Shape;970;p98"/>
            <p:cNvGrpSpPr/>
            <p:nvPr/>
          </p:nvGrpSpPr>
          <p:grpSpPr>
            <a:xfrm>
              <a:off x="7191542" y="1"/>
              <a:ext cx="5000459" cy="1425992"/>
              <a:chOff x="7186272" y="0"/>
              <a:chExt cx="5005729" cy="1427495"/>
            </a:xfrm>
          </p:grpSpPr>
          <p:sp>
            <p:nvSpPr>
              <p:cNvPr id="971" name="Google Shape;971;p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73" name="Google Shape;973;p9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4" name="Google Shape;974;p9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75" name="Google Shape;975;p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76" name="Google Shape;976;p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p:cSld name="Comparison 7">
    <p:spTree>
      <p:nvGrpSpPr>
        <p:cNvPr id="1" name="Shape 977"/>
        <p:cNvGrpSpPr/>
        <p:nvPr/>
      </p:nvGrpSpPr>
      <p:grpSpPr>
        <a:xfrm>
          <a:off x="0" y="0"/>
          <a:ext cx="0" cy="0"/>
          <a:chOff x="0" y="0"/>
          <a:chExt cx="0" cy="0"/>
        </a:xfrm>
      </p:grpSpPr>
      <p:grpSp>
        <p:nvGrpSpPr>
          <p:cNvPr id="978" name="Google Shape;978;p99"/>
          <p:cNvGrpSpPr/>
          <p:nvPr/>
        </p:nvGrpSpPr>
        <p:grpSpPr>
          <a:xfrm>
            <a:off x="7191542" y="1"/>
            <a:ext cx="5000459" cy="1425992"/>
            <a:chOff x="7191542" y="1"/>
            <a:chExt cx="5000459" cy="1425992"/>
          </a:xfrm>
        </p:grpSpPr>
        <p:pic>
          <p:nvPicPr>
            <p:cNvPr id="979" name="Google Shape;979;p9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80" name="Google Shape;980;p99"/>
            <p:cNvGrpSpPr/>
            <p:nvPr/>
          </p:nvGrpSpPr>
          <p:grpSpPr>
            <a:xfrm>
              <a:off x="7191542" y="1"/>
              <a:ext cx="5000459" cy="1425992"/>
              <a:chOff x="7186272" y="0"/>
              <a:chExt cx="5005729" cy="1427495"/>
            </a:xfrm>
          </p:grpSpPr>
          <p:sp>
            <p:nvSpPr>
              <p:cNvPr id="981" name="Google Shape;981;p9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9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83" name="Google Shape;983;p9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4" name="Google Shape;984;p9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5" name="Google Shape;985;p9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6" name="Google Shape;986;p9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7" name="Google Shape;987;p9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8" name="Google Shape;988;p9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9" name="Google Shape;989;p9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90" name="Google Shape;990;p9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p:cSld name="Title Only 6">
    <p:spTree>
      <p:nvGrpSpPr>
        <p:cNvPr id="1" name="Shape 991"/>
        <p:cNvGrpSpPr/>
        <p:nvPr/>
      </p:nvGrpSpPr>
      <p:grpSpPr>
        <a:xfrm>
          <a:off x="0" y="0"/>
          <a:ext cx="0" cy="0"/>
          <a:chOff x="0" y="0"/>
          <a:chExt cx="0" cy="0"/>
        </a:xfrm>
      </p:grpSpPr>
      <p:grpSp>
        <p:nvGrpSpPr>
          <p:cNvPr id="992" name="Google Shape;992;p100"/>
          <p:cNvGrpSpPr/>
          <p:nvPr/>
        </p:nvGrpSpPr>
        <p:grpSpPr>
          <a:xfrm>
            <a:off x="7191542" y="1"/>
            <a:ext cx="5000459" cy="1425992"/>
            <a:chOff x="7191542" y="1"/>
            <a:chExt cx="5000459" cy="1425992"/>
          </a:xfrm>
        </p:grpSpPr>
        <p:pic>
          <p:nvPicPr>
            <p:cNvPr id="993" name="Google Shape;993;p10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94" name="Google Shape;994;p100"/>
            <p:cNvGrpSpPr/>
            <p:nvPr/>
          </p:nvGrpSpPr>
          <p:grpSpPr>
            <a:xfrm>
              <a:off x="7191542" y="1"/>
              <a:ext cx="5000459" cy="1425992"/>
              <a:chOff x="7186272" y="0"/>
              <a:chExt cx="5005729" cy="1427495"/>
            </a:xfrm>
          </p:grpSpPr>
          <p:sp>
            <p:nvSpPr>
              <p:cNvPr id="995" name="Google Shape;995;p10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6" name="Google Shape;996;p10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97" name="Google Shape;997;p10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8" name="Google Shape;998;p10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99" name="Google Shape;999;p10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00" name="Google Shape;1000;p10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End">
  <p:cSld name="End 7">
    <p:spTree>
      <p:nvGrpSpPr>
        <p:cNvPr id="1" name="Shape 1001"/>
        <p:cNvGrpSpPr/>
        <p:nvPr/>
      </p:nvGrpSpPr>
      <p:grpSpPr>
        <a:xfrm>
          <a:off x="0" y="0"/>
          <a:ext cx="0" cy="0"/>
          <a:chOff x="0" y="0"/>
          <a:chExt cx="0" cy="0"/>
        </a:xfrm>
      </p:grpSpPr>
      <p:grpSp>
        <p:nvGrpSpPr>
          <p:cNvPr id="1002" name="Google Shape;1002;p101"/>
          <p:cNvGrpSpPr/>
          <p:nvPr/>
        </p:nvGrpSpPr>
        <p:grpSpPr>
          <a:xfrm>
            <a:off x="0" y="0"/>
            <a:ext cx="12192000" cy="2148830"/>
            <a:chOff x="0" y="0"/>
            <a:chExt cx="12192000" cy="2148830"/>
          </a:xfrm>
        </p:grpSpPr>
        <p:sp>
          <p:nvSpPr>
            <p:cNvPr id="1003" name="Google Shape;1003;p10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10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05" name="Google Shape;1005;p10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6" name="Google Shape;1006;p10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7" name="Google Shape;1007;p10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08" name="Google Shape;1008;p10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009" name="Google Shape;1009;p10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p:cSld name="Blank 6">
    <p:spTree>
      <p:nvGrpSpPr>
        <p:cNvPr id="1" name="Shape 1010"/>
        <p:cNvGrpSpPr/>
        <p:nvPr/>
      </p:nvGrpSpPr>
      <p:grpSpPr>
        <a:xfrm>
          <a:off x="0" y="0"/>
          <a:ext cx="0" cy="0"/>
          <a:chOff x="0" y="0"/>
          <a:chExt cx="0" cy="0"/>
        </a:xfrm>
      </p:grpSpPr>
      <p:sp>
        <p:nvSpPr>
          <p:cNvPr id="1011" name="Google Shape;1011;p10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12" name="Google Shape;1012;p10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13" name="Google Shape;1013;p10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14" name="Google Shape;1014;p102"/>
          <p:cNvGrpSpPr/>
          <p:nvPr/>
        </p:nvGrpSpPr>
        <p:grpSpPr>
          <a:xfrm>
            <a:off x="7191542" y="1"/>
            <a:ext cx="5000459" cy="1425992"/>
            <a:chOff x="7191542" y="1"/>
            <a:chExt cx="5000459" cy="1425992"/>
          </a:xfrm>
        </p:grpSpPr>
        <p:pic>
          <p:nvPicPr>
            <p:cNvPr id="1015" name="Google Shape;1015;p10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16" name="Google Shape;1016;p102"/>
            <p:cNvGrpSpPr/>
            <p:nvPr/>
          </p:nvGrpSpPr>
          <p:grpSpPr>
            <a:xfrm>
              <a:off x="7191542" y="1"/>
              <a:ext cx="5000459" cy="1425992"/>
              <a:chOff x="7186272" y="0"/>
              <a:chExt cx="5005729" cy="1427495"/>
            </a:xfrm>
          </p:grpSpPr>
          <p:sp>
            <p:nvSpPr>
              <p:cNvPr id="1017" name="Google Shape;1017;p10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10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theme" Target="../theme/theme1.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54.xml"/><Relationship Id="rId117" Type="http://schemas.openxmlformats.org/officeDocument/2006/relationships/slideLayout" Target="../slideLayouts/slideLayout245.xml"/><Relationship Id="rId21" Type="http://schemas.openxmlformats.org/officeDocument/2006/relationships/slideLayout" Target="../slideLayouts/slideLayout149.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63" Type="http://schemas.openxmlformats.org/officeDocument/2006/relationships/slideLayout" Target="../slideLayouts/slideLayout191.xml"/><Relationship Id="rId68" Type="http://schemas.openxmlformats.org/officeDocument/2006/relationships/slideLayout" Target="../slideLayouts/slideLayout196.xml"/><Relationship Id="rId84" Type="http://schemas.openxmlformats.org/officeDocument/2006/relationships/slideLayout" Target="../slideLayouts/slideLayout212.xml"/><Relationship Id="rId89" Type="http://schemas.openxmlformats.org/officeDocument/2006/relationships/slideLayout" Target="../slideLayouts/slideLayout217.xml"/><Relationship Id="rId112" Type="http://schemas.openxmlformats.org/officeDocument/2006/relationships/slideLayout" Target="../slideLayouts/slideLayout240.xml"/><Relationship Id="rId16" Type="http://schemas.openxmlformats.org/officeDocument/2006/relationships/slideLayout" Target="../slideLayouts/slideLayout144.xml"/><Relationship Id="rId107" Type="http://schemas.openxmlformats.org/officeDocument/2006/relationships/slideLayout" Target="../slideLayouts/slideLayout235.xml"/><Relationship Id="rId11" Type="http://schemas.openxmlformats.org/officeDocument/2006/relationships/slideLayout" Target="../slideLayouts/slideLayout139.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53" Type="http://schemas.openxmlformats.org/officeDocument/2006/relationships/slideLayout" Target="../slideLayouts/slideLayout181.xml"/><Relationship Id="rId58" Type="http://schemas.openxmlformats.org/officeDocument/2006/relationships/slideLayout" Target="../slideLayouts/slideLayout186.xml"/><Relationship Id="rId74" Type="http://schemas.openxmlformats.org/officeDocument/2006/relationships/slideLayout" Target="../slideLayouts/slideLayout202.xml"/><Relationship Id="rId79" Type="http://schemas.openxmlformats.org/officeDocument/2006/relationships/slideLayout" Target="../slideLayouts/slideLayout207.xml"/><Relationship Id="rId102" Type="http://schemas.openxmlformats.org/officeDocument/2006/relationships/slideLayout" Target="../slideLayouts/slideLayout230.xml"/><Relationship Id="rId123" Type="http://schemas.openxmlformats.org/officeDocument/2006/relationships/slideLayout" Target="../slideLayouts/slideLayout251.xml"/><Relationship Id="rId128" Type="http://schemas.openxmlformats.org/officeDocument/2006/relationships/theme" Target="../theme/theme2.xml"/><Relationship Id="rId5" Type="http://schemas.openxmlformats.org/officeDocument/2006/relationships/slideLayout" Target="../slideLayouts/slideLayout133.xml"/><Relationship Id="rId90" Type="http://schemas.openxmlformats.org/officeDocument/2006/relationships/slideLayout" Target="../slideLayouts/slideLayout218.xml"/><Relationship Id="rId95" Type="http://schemas.openxmlformats.org/officeDocument/2006/relationships/slideLayout" Target="../slideLayouts/slideLayout223.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64" Type="http://schemas.openxmlformats.org/officeDocument/2006/relationships/slideLayout" Target="../slideLayouts/slideLayout192.xml"/><Relationship Id="rId69" Type="http://schemas.openxmlformats.org/officeDocument/2006/relationships/slideLayout" Target="../slideLayouts/slideLayout197.xml"/><Relationship Id="rId113" Type="http://schemas.openxmlformats.org/officeDocument/2006/relationships/slideLayout" Target="../slideLayouts/slideLayout241.xml"/><Relationship Id="rId118" Type="http://schemas.openxmlformats.org/officeDocument/2006/relationships/slideLayout" Target="../slideLayouts/slideLayout246.xml"/><Relationship Id="rId80" Type="http://schemas.openxmlformats.org/officeDocument/2006/relationships/slideLayout" Target="../slideLayouts/slideLayout208.xml"/><Relationship Id="rId85" Type="http://schemas.openxmlformats.org/officeDocument/2006/relationships/slideLayout" Target="../slideLayouts/slideLayout213.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59" Type="http://schemas.openxmlformats.org/officeDocument/2006/relationships/slideLayout" Target="../slideLayouts/slideLayout187.xml"/><Relationship Id="rId103" Type="http://schemas.openxmlformats.org/officeDocument/2006/relationships/slideLayout" Target="../slideLayouts/slideLayout231.xml"/><Relationship Id="rId108" Type="http://schemas.openxmlformats.org/officeDocument/2006/relationships/slideLayout" Target="../slideLayouts/slideLayout236.xml"/><Relationship Id="rId124" Type="http://schemas.openxmlformats.org/officeDocument/2006/relationships/slideLayout" Target="../slideLayouts/slideLayout252.xml"/><Relationship Id="rId54" Type="http://schemas.openxmlformats.org/officeDocument/2006/relationships/slideLayout" Target="../slideLayouts/slideLayout182.xml"/><Relationship Id="rId70" Type="http://schemas.openxmlformats.org/officeDocument/2006/relationships/slideLayout" Target="../slideLayouts/slideLayout198.xml"/><Relationship Id="rId75" Type="http://schemas.openxmlformats.org/officeDocument/2006/relationships/slideLayout" Target="../slideLayouts/slideLayout203.xml"/><Relationship Id="rId91" Type="http://schemas.openxmlformats.org/officeDocument/2006/relationships/slideLayout" Target="../slideLayouts/slideLayout219.xml"/><Relationship Id="rId96" Type="http://schemas.openxmlformats.org/officeDocument/2006/relationships/slideLayout" Target="../slideLayouts/slideLayout22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49" Type="http://schemas.openxmlformats.org/officeDocument/2006/relationships/slideLayout" Target="../slideLayouts/slideLayout177.xml"/><Relationship Id="rId114" Type="http://schemas.openxmlformats.org/officeDocument/2006/relationships/slideLayout" Target="../slideLayouts/slideLayout242.xml"/><Relationship Id="rId119" Type="http://schemas.openxmlformats.org/officeDocument/2006/relationships/slideLayout" Target="../slideLayouts/slideLayout247.xml"/><Relationship Id="rId44" Type="http://schemas.openxmlformats.org/officeDocument/2006/relationships/slideLayout" Target="../slideLayouts/slideLayout172.xml"/><Relationship Id="rId60" Type="http://schemas.openxmlformats.org/officeDocument/2006/relationships/slideLayout" Target="../slideLayouts/slideLayout188.xml"/><Relationship Id="rId65" Type="http://schemas.openxmlformats.org/officeDocument/2006/relationships/slideLayout" Target="../slideLayouts/slideLayout193.xml"/><Relationship Id="rId81" Type="http://schemas.openxmlformats.org/officeDocument/2006/relationships/slideLayout" Target="../slideLayouts/slideLayout209.xml"/><Relationship Id="rId86" Type="http://schemas.openxmlformats.org/officeDocument/2006/relationships/slideLayout" Target="../slideLayouts/slideLayout214.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9" Type="http://schemas.openxmlformats.org/officeDocument/2006/relationships/slideLayout" Target="../slideLayouts/slideLayout167.xml"/><Relationship Id="rId109" Type="http://schemas.openxmlformats.org/officeDocument/2006/relationships/slideLayout" Target="../slideLayouts/slideLayout237.xml"/><Relationship Id="rId34" Type="http://schemas.openxmlformats.org/officeDocument/2006/relationships/slideLayout" Target="../slideLayouts/slideLayout162.xml"/><Relationship Id="rId50" Type="http://schemas.openxmlformats.org/officeDocument/2006/relationships/slideLayout" Target="../slideLayouts/slideLayout178.xml"/><Relationship Id="rId55" Type="http://schemas.openxmlformats.org/officeDocument/2006/relationships/slideLayout" Target="../slideLayouts/slideLayout183.xml"/><Relationship Id="rId76" Type="http://schemas.openxmlformats.org/officeDocument/2006/relationships/slideLayout" Target="../slideLayouts/slideLayout204.xml"/><Relationship Id="rId97" Type="http://schemas.openxmlformats.org/officeDocument/2006/relationships/slideLayout" Target="../slideLayouts/slideLayout225.xml"/><Relationship Id="rId104" Type="http://schemas.openxmlformats.org/officeDocument/2006/relationships/slideLayout" Target="../slideLayouts/slideLayout232.xml"/><Relationship Id="rId120" Type="http://schemas.openxmlformats.org/officeDocument/2006/relationships/slideLayout" Target="../slideLayouts/slideLayout248.xml"/><Relationship Id="rId125" Type="http://schemas.openxmlformats.org/officeDocument/2006/relationships/slideLayout" Target="../slideLayouts/slideLayout253.xml"/><Relationship Id="rId7" Type="http://schemas.openxmlformats.org/officeDocument/2006/relationships/slideLayout" Target="../slideLayouts/slideLayout135.xml"/><Relationship Id="rId71" Type="http://schemas.openxmlformats.org/officeDocument/2006/relationships/slideLayout" Target="../slideLayouts/slideLayout199.xml"/><Relationship Id="rId92" Type="http://schemas.openxmlformats.org/officeDocument/2006/relationships/slideLayout" Target="../slideLayouts/slideLayout220.xml"/><Relationship Id="rId2" Type="http://schemas.openxmlformats.org/officeDocument/2006/relationships/slideLayout" Target="../slideLayouts/slideLayout130.xml"/><Relationship Id="rId29" Type="http://schemas.openxmlformats.org/officeDocument/2006/relationships/slideLayout" Target="../slideLayouts/slideLayout157.xml"/><Relationship Id="rId24" Type="http://schemas.openxmlformats.org/officeDocument/2006/relationships/slideLayout" Target="../slideLayouts/slideLayout152.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66" Type="http://schemas.openxmlformats.org/officeDocument/2006/relationships/slideLayout" Target="../slideLayouts/slideLayout194.xml"/><Relationship Id="rId87" Type="http://schemas.openxmlformats.org/officeDocument/2006/relationships/slideLayout" Target="../slideLayouts/slideLayout215.xml"/><Relationship Id="rId110" Type="http://schemas.openxmlformats.org/officeDocument/2006/relationships/slideLayout" Target="../slideLayouts/slideLayout238.xml"/><Relationship Id="rId115" Type="http://schemas.openxmlformats.org/officeDocument/2006/relationships/slideLayout" Target="../slideLayouts/slideLayout243.xml"/><Relationship Id="rId61" Type="http://schemas.openxmlformats.org/officeDocument/2006/relationships/slideLayout" Target="../slideLayouts/slideLayout189.xml"/><Relationship Id="rId82" Type="http://schemas.openxmlformats.org/officeDocument/2006/relationships/slideLayout" Target="../slideLayouts/slideLayout210.xml"/><Relationship Id="rId19" Type="http://schemas.openxmlformats.org/officeDocument/2006/relationships/slideLayout" Target="../slideLayouts/slideLayout147.xml"/><Relationship Id="rId14" Type="http://schemas.openxmlformats.org/officeDocument/2006/relationships/slideLayout" Target="../slideLayouts/slideLayout142.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56" Type="http://schemas.openxmlformats.org/officeDocument/2006/relationships/slideLayout" Target="../slideLayouts/slideLayout184.xml"/><Relationship Id="rId77" Type="http://schemas.openxmlformats.org/officeDocument/2006/relationships/slideLayout" Target="../slideLayouts/slideLayout205.xml"/><Relationship Id="rId100" Type="http://schemas.openxmlformats.org/officeDocument/2006/relationships/slideLayout" Target="../slideLayouts/slideLayout228.xml"/><Relationship Id="rId105" Type="http://schemas.openxmlformats.org/officeDocument/2006/relationships/slideLayout" Target="../slideLayouts/slideLayout233.xml"/><Relationship Id="rId126" Type="http://schemas.openxmlformats.org/officeDocument/2006/relationships/slideLayout" Target="../slideLayouts/slideLayout254.xml"/><Relationship Id="rId8" Type="http://schemas.openxmlformats.org/officeDocument/2006/relationships/slideLayout" Target="../slideLayouts/slideLayout136.xml"/><Relationship Id="rId51" Type="http://schemas.openxmlformats.org/officeDocument/2006/relationships/slideLayout" Target="../slideLayouts/slideLayout179.xml"/><Relationship Id="rId72" Type="http://schemas.openxmlformats.org/officeDocument/2006/relationships/slideLayout" Target="../slideLayouts/slideLayout200.xml"/><Relationship Id="rId93" Type="http://schemas.openxmlformats.org/officeDocument/2006/relationships/slideLayout" Target="../slideLayouts/slideLayout221.xml"/><Relationship Id="rId98" Type="http://schemas.openxmlformats.org/officeDocument/2006/relationships/slideLayout" Target="../slideLayouts/slideLayout226.xml"/><Relationship Id="rId121" Type="http://schemas.openxmlformats.org/officeDocument/2006/relationships/slideLayout" Target="../slideLayouts/slideLayout249.xml"/><Relationship Id="rId3" Type="http://schemas.openxmlformats.org/officeDocument/2006/relationships/slideLayout" Target="../slideLayouts/slideLayout131.xml"/><Relationship Id="rId25" Type="http://schemas.openxmlformats.org/officeDocument/2006/relationships/slideLayout" Target="../slideLayouts/slideLayout153.xml"/><Relationship Id="rId46" Type="http://schemas.openxmlformats.org/officeDocument/2006/relationships/slideLayout" Target="../slideLayouts/slideLayout174.xml"/><Relationship Id="rId67" Type="http://schemas.openxmlformats.org/officeDocument/2006/relationships/slideLayout" Target="../slideLayouts/slideLayout195.xml"/><Relationship Id="rId116" Type="http://schemas.openxmlformats.org/officeDocument/2006/relationships/slideLayout" Target="../slideLayouts/slideLayout244.xml"/><Relationship Id="rId20" Type="http://schemas.openxmlformats.org/officeDocument/2006/relationships/slideLayout" Target="../slideLayouts/slideLayout148.xml"/><Relationship Id="rId41" Type="http://schemas.openxmlformats.org/officeDocument/2006/relationships/slideLayout" Target="../slideLayouts/slideLayout169.xml"/><Relationship Id="rId62" Type="http://schemas.openxmlformats.org/officeDocument/2006/relationships/slideLayout" Target="../slideLayouts/slideLayout190.xml"/><Relationship Id="rId83" Type="http://schemas.openxmlformats.org/officeDocument/2006/relationships/slideLayout" Target="../slideLayouts/slideLayout211.xml"/><Relationship Id="rId88" Type="http://schemas.openxmlformats.org/officeDocument/2006/relationships/slideLayout" Target="../slideLayouts/slideLayout216.xml"/><Relationship Id="rId111" Type="http://schemas.openxmlformats.org/officeDocument/2006/relationships/slideLayout" Target="../slideLayouts/slideLayout239.xml"/><Relationship Id="rId15" Type="http://schemas.openxmlformats.org/officeDocument/2006/relationships/slideLayout" Target="../slideLayouts/slideLayout143.xml"/><Relationship Id="rId36" Type="http://schemas.openxmlformats.org/officeDocument/2006/relationships/slideLayout" Target="../slideLayouts/slideLayout164.xml"/><Relationship Id="rId57" Type="http://schemas.openxmlformats.org/officeDocument/2006/relationships/slideLayout" Target="../slideLayouts/slideLayout185.xml"/><Relationship Id="rId106" Type="http://schemas.openxmlformats.org/officeDocument/2006/relationships/slideLayout" Target="../slideLayouts/slideLayout234.xml"/><Relationship Id="rId127" Type="http://schemas.openxmlformats.org/officeDocument/2006/relationships/slideLayout" Target="../slideLayouts/slideLayout255.xml"/><Relationship Id="rId10" Type="http://schemas.openxmlformats.org/officeDocument/2006/relationships/slideLayout" Target="../slideLayouts/slideLayout138.xml"/><Relationship Id="rId31" Type="http://schemas.openxmlformats.org/officeDocument/2006/relationships/slideLayout" Target="../slideLayouts/slideLayout159.xml"/><Relationship Id="rId52" Type="http://schemas.openxmlformats.org/officeDocument/2006/relationships/slideLayout" Target="../slideLayouts/slideLayout180.xml"/><Relationship Id="rId73" Type="http://schemas.openxmlformats.org/officeDocument/2006/relationships/slideLayout" Target="../slideLayouts/slideLayout201.xml"/><Relationship Id="rId78" Type="http://schemas.openxmlformats.org/officeDocument/2006/relationships/slideLayout" Target="../slideLayouts/slideLayout206.xml"/><Relationship Id="rId94" Type="http://schemas.openxmlformats.org/officeDocument/2006/relationships/slideLayout" Target="../slideLayouts/slideLayout222.xml"/><Relationship Id="rId99" Type="http://schemas.openxmlformats.org/officeDocument/2006/relationships/slideLayout" Target="../slideLayouts/slideLayout227.xml"/><Relationship Id="rId101" Type="http://schemas.openxmlformats.org/officeDocument/2006/relationships/slideLayout" Target="../slideLayouts/slideLayout229.xml"/><Relationship Id="rId122" Type="http://schemas.openxmlformats.org/officeDocument/2006/relationships/slideLayout" Target="../slideLayouts/slideLayout250.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26" Type="http://schemas.openxmlformats.org/officeDocument/2006/relationships/theme" Target="../theme/theme3.xml"/><Relationship Id="rId3" Type="http://schemas.openxmlformats.org/officeDocument/2006/relationships/slideLayout" Target="../slideLayouts/slideLayout258.xml"/><Relationship Id="rId21" Type="http://schemas.openxmlformats.org/officeDocument/2006/relationships/slideLayout" Target="../slideLayouts/slideLayout276.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5" Type="http://schemas.openxmlformats.org/officeDocument/2006/relationships/slideLayout" Target="../slideLayouts/slideLayout280.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slideLayout" Target="../slideLayouts/slideLayout275.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24" Type="http://schemas.openxmlformats.org/officeDocument/2006/relationships/slideLayout" Target="../slideLayouts/slideLayout279.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23" Type="http://schemas.openxmlformats.org/officeDocument/2006/relationships/slideLayout" Target="../slideLayouts/slideLayout278.xml"/><Relationship Id="rId10" Type="http://schemas.openxmlformats.org/officeDocument/2006/relationships/slideLayout" Target="../slideLayouts/slideLayout265.xml"/><Relationship Id="rId19" Type="http://schemas.openxmlformats.org/officeDocument/2006/relationships/slideLayout" Target="../slideLayouts/slideLayout274.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 Id="rId22" Type="http://schemas.openxmlformats.org/officeDocument/2006/relationships/slideLayout" Target="../slideLayouts/slideLayout277.xml"/><Relationship Id="rId27" Type="http://schemas.openxmlformats.org/officeDocument/2006/relationships/image" Target="../media/image6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theme" Target="../theme/theme5.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20.xml"/><Relationship Id="rId18" Type="http://schemas.openxmlformats.org/officeDocument/2006/relationships/slideLayout" Target="../slideLayouts/slideLayout325.xml"/><Relationship Id="rId26" Type="http://schemas.openxmlformats.org/officeDocument/2006/relationships/slideLayout" Target="../slideLayouts/slideLayout333.xml"/><Relationship Id="rId39" Type="http://schemas.openxmlformats.org/officeDocument/2006/relationships/slideLayout" Target="../slideLayouts/slideLayout346.xml"/><Relationship Id="rId21" Type="http://schemas.openxmlformats.org/officeDocument/2006/relationships/slideLayout" Target="../slideLayouts/slideLayout328.xml"/><Relationship Id="rId34" Type="http://schemas.openxmlformats.org/officeDocument/2006/relationships/slideLayout" Target="../slideLayouts/slideLayout341.xml"/><Relationship Id="rId42" Type="http://schemas.openxmlformats.org/officeDocument/2006/relationships/slideLayout" Target="../slideLayouts/slideLayout349.xml"/><Relationship Id="rId47" Type="http://schemas.openxmlformats.org/officeDocument/2006/relationships/slideLayout" Target="../slideLayouts/slideLayout354.xml"/><Relationship Id="rId50" Type="http://schemas.openxmlformats.org/officeDocument/2006/relationships/slideLayout" Target="../slideLayouts/slideLayout357.xml"/><Relationship Id="rId55" Type="http://schemas.openxmlformats.org/officeDocument/2006/relationships/slideLayout" Target="../slideLayouts/slideLayout362.xml"/><Relationship Id="rId7" Type="http://schemas.openxmlformats.org/officeDocument/2006/relationships/slideLayout" Target="../slideLayouts/slideLayout314.xml"/><Relationship Id="rId2" Type="http://schemas.openxmlformats.org/officeDocument/2006/relationships/slideLayout" Target="../slideLayouts/slideLayout309.xml"/><Relationship Id="rId16" Type="http://schemas.openxmlformats.org/officeDocument/2006/relationships/slideLayout" Target="../slideLayouts/slideLayout323.xml"/><Relationship Id="rId29" Type="http://schemas.openxmlformats.org/officeDocument/2006/relationships/slideLayout" Target="../slideLayouts/slideLayout336.xml"/><Relationship Id="rId11" Type="http://schemas.openxmlformats.org/officeDocument/2006/relationships/slideLayout" Target="../slideLayouts/slideLayout318.xml"/><Relationship Id="rId24" Type="http://schemas.openxmlformats.org/officeDocument/2006/relationships/slideLayout" Target="../slideLayouts/slideLayout331.xml"/><Relationship Id="rId32" Type="http://schemas.openxmlformats.org/officeDocument/2006/relationships/slideLayout" Target="../slideLayouts/slideLayout339.xml"/><Relationship Id="rId37" Type="http://schemas.openxmlformats.org/officeDocument/2006/relationships/slideLayout" Target="../slideLayouts/slideLayout344.xml"/><Relationship Id="rId40" Type="http://schemas.openxmlformats.org/officeDocument/2006/relationships/slideLayout" Target="../slideLayouts/slideLayout347.xml"/><Relationship Id="rId45" Type="http://schemas.openxmlformats.org/officeDocument/2006/relationships/slideLayout" Target="../slideLayouts/slideLayout352.xml"/><Relationship Id="rId53" Type="http://schemas.openxmlformats.org/officeDocument/2006/relationships/slideLayout" Target="../slideLayouts/slideLayout360.xml"/><Relationship Id="rId58" Type="http://schemas.openxmlformats.org/officeDocument/2006/relationships/theme" Target="../theme/theme6.xml"/><Relationship Id="rId5" Type="http://schemas.openxmlformats.org/officeDocument/2006/relationships/slideLayout" Target="../slideLayouts/slideLayout312.xml"/><Relationship Id="rId19" Type="http://schemas.openxmlformats.org/officeDocument/2006/relationships/slideLayout" Target="../slideLayouts/slideLayout326.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slideLayout" Target="../slideLayouts/slideLayout321.xml"/><Relationship Id="rId22" Type="http://schemas.openxmlformats.org/officeDocument/2006/relationships/slideLayout" Target="../slideLayouts/slideLayout329.xml"/><Relationship Id="rId27" Type="http://schemas.openxmlformats.org/officeDocument/2006/relationships/slideLayout" Target="../slideLayouts/slideLayout334.xml"/><Relationship Id="rId30" Type="http://schemas.openxmlformats.org/officeDocument/2006/relationships/slideLayout" Target="../slideLayouts/slideLayout337.xml"/><Relationship Id="rId35" Type="http://schemas.openxmlformats.org/officeDocument/2006/relationships/slideLayout" Target="../slideLayouts/slideLayout342.xml"/><Relationship Id="rId43" Type="http://schemas.openxmlformats.org/officeDocument/2006/relationships/slideLayout" Target="../slideLayouts/slideLayout350.xml"/><Relationship Id="rId48" Type="http://schemas.openxmlformats.org/officeDocument/2006/relationships/slideLayout" Target="../slideLayouts/slideLayout355.xml"/><Relationship Id="rId56" Type="http://schemas.openxmlformats.org/officeDocument/2006/relationships/slideLayout" Target="../slideLayouts/slideLayout363.xml"/><Relationship Id="rId8" Type="http://schemas.openxmlformats.org/officeDocument/2006/relationships/slideLayout" Target="../slideLayouts/slideLayout315.xml"/><Relationship Id="rId51" Type="http://schemas.openxmlformats.org/officeDocument/2006/relationships/slideLayout" Target="../slideLayouts/slideLayout358.xml"/><Relationship Id="rId3" Type="http://schemas.openxmlformats.org/officeDocument/2006/relationships/slideLayout" Target="../slideLayouts/slideLayout310.xml"/><Relationship Id="rId12" Type="http://schemas.openxmlformats.org/officeDocument/2006/relationships/slideLayout" Target="../slideLayouts/slideLayout319.xml"/><Relationship Id="rId17" Type="http://schemas.openxmlformats.org/officeDocument/2006/relationships/slideLayout" Target="../slideLayouts/slideLayout324.xml"/><Relationship Id="rId25" Type="http://schemas.openxmlformats.org/officeDocument/2006/relationships/slideLayout" Target="../slideLayouts/slideLayout332.xml"/><Relationship Id="rId33" Type="http://schemas.openxmlformats.org/officeDocument/2006/relationships/slideLayout" Target="../slideLayouts/slideLayout340.xml"/><Relationship Id="rId38" Type="http://schemas.openxmlformats.org/officeDocument/2006/relationships/slideLayout" Target="../slideLayouts/slideLayout345.xml"/><Relationship Id="rId46" Type="http://schemas.openxmlformats.org/officeDocument/2006/relationships/slideLayout" Target="../slideLayouts/slideLayout353.xml"/><Relationship Id="rId20" Type="http://schemas.openxmlformats.org/officeDocument/2006/relationships/slideLayout" Target="../slideLayouts/slideLayout327.xml"/><Relationship Id="rId41" Type="http://schemas.openxmlformats.org/officeDocument/2006/relationships/slideLayout" Target="../slideLayouts/slideLayout348.xml"/><Relationship Id="rId54" Type="http://schemas.openxmlformats.org/officeDocument/2006/relationships/slideLayout" Target="../slideLayouts/slideLayout361.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5" Type="http://schemas.openxmlformats.org/officeDocument/2006/relationships/slideLayout" Target="../slideLayouts/slideLayout322.xml"/><Relationship Id="rId23" Type="http://schemas.openxmlformats.org/officeDocument/2006/relationships/slideLayout" Target="../slideLayouts/slideLayout330.xml"/><Relationship Id="rId28" Type="http://schemas.openxmlformats.org/officeDocument/2006/relationships/slideLayout" Target="../slideLayouts/slideLayout335.xml"/><Relationship Id="rId36" Type="http://schemas.openxmlformats.org/officeDocument/2006/relationships/slideLayout" Target="../slideLayouts/slideLayout343.xml"/><Relationship Id="rId49" Type="http://schemas.openxmlformats.org/officeDocument/2006/relationships/slideLayout" Target="../slideLayouts/slideLayout356.xml"/><Relationship Id="rId57" Type="http://schemas.openxmlformats.org/officeDocument/2006/relationships/slideLayout" Target="../slideLayouts/slideLayout364.xml"/><Relationship Id="rId10" Type="http://schemas.openxmlformats.org/officeDocument/2006/relationships/slideLayout" Target="../slideLayouts/slideLayout317.xml"/><Relationship Id="rId31" Type="http://schemas.openxmlformats.org/officeDocument/2006/relationships/slideLayout" Target="../slideLayouts/slideLayout338.xml"/><Relationship Id="rId44" Type="http://schemas.openxmlformats.org/officeDocument/2006/relationships/slideLayout" Target="../slideLayouts/slideLayout351.xml"/><Relationship Id="rId52" Type="http://schemas.openxmlformats.org/officeDocument/2006/relationships/slideLayout" Target="../slideLayouts/slideLayout3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slideLayout" Target="../slideLayouts/slideLayout377.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2" Type="http://schemas.openxmlformats.org/officeDocument/2006/relationships/slideLayout" Target="../slideLayouts/slideLayout366.xml"/><Relationship Id="rId16" Type="http://schemas.openxmlformats.org/officeDocument/2006/relationships/image" Target="../media/image89.jpeg"/><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5" Type="http://schemas.openxmlformats.org/officeDocument/2006/relationships/theme" Target="../theme/theme7.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497"/>
                </a:solidFill>
                <a:latin typeface="Calibri"/>
                <a:ea typeface="Calibri"/>
                <a:cs typeface="Calibri"/>
                <a:sym typeface="Calibri"/>
              </a:defRPr>
            </a:lvl1pPr>
            <a:lvl2pPr marL="0" marR="0" lvl="1" indent="0" algn="r" rtl="0">
              <a:spcBef>
                <a:spcPts val="0"/>
              </a:spcBef>
              <a:buNone/>
              <a:defRPr sz="1200" b="0" i="0" u="none" strike="noStrike" cap="none">
                <a:solidFill>
                  <a:srgbClr val="919497"/>
                </a:solidFill>
                <a:latin typeface="Calibri"/>
                <a:ea typeface="Calibri"/>
                <a:cs typeface="Calibri"/>
                <a:sym typeface="Calibri"/>
              </a:defRPr>
            </a:lvl2pPr>
            <a:lvl3pPr marL="0" marR="0" lvl="2" indent="0" algn="r" rtl="0">
              <a:spcBef>
                <a:spcPts val="0"/>
              </a:spcBef>
              <a:buNone/>
              <a:defRPr sz="1200" b="0" i="0" u="none" strike="noStrike" cap="none">
                <a:solidFill>
                  <a:srgbClr val="919497"/>
                </a:solidFill>
                <a:latin typeface="Calibri"/>
                <a:ea typeface="Calibri"/>
                <a:cs typeface="Calibri"/>
                <a:sym typeface="Calibri"/>
              </a:defRPr>
            </a:lvl3pPr>
            <a:lvl4pPr marL="0" marR="0" lvl="3" indent="0" algn="r" rtl="0">
              <a:spcBef>
                <a:spcPts val="0"/>
              </a:spcBef>
              <a:buNone/>
              <a:defRPr sz="1200" b="0" i="0" u="none" strike="noStrike" cap="none">
                <a:solidFill>
                  <a:srgbClr val="919497"/>
                </a:solidFill>
                <a:latin typeface="Calibri"/>
                <a:ea typeface="Calibri"/>
                <a:cs typeface="Calibri"/>
                <a:sym typeface="Calibri"/>
              </a:defRPr>
            </a:lvl4pPr>
            <a:lvl5pPr marL="0" marR="0" lvl="4" indent="0" algn="r" rtl="0">
              <a:spcBef>
                <a:spcPts val="0"/>
              </a:spcBef>
              <a:buNone/>
              <a:defRPr sz="1200" b="0" i="0" u="none" strike="noStrike" cap="none">
                <a:solidFill>
                  <a:srgbClr val="919497"/>
                </a:solidFill>
                <a:latin typeface="Calibri"/>
                <a:ea typeface="Calibri"/>
                <a:cs typeface="Calibri"/>
                <a:sym typeface="Calibri"/>
              </a:defRPr>
            </a:lvl5pPr>
            <a:lvl6pPr marL="0" marR="0" lvl="5" indent="0" algn="r" rtl="0">
              <a:spcBef>
                <a:spcPts val="0"/>
              </a:spcBef>
              <a:buNone/>
              <a:defRPr sz="1200" b="0" i="0" u="none" strike="noStrike" cap="none">
                <a:solidFill>
                  <a:srgbClr val="919497"/>
                </a:solidFill>
                <a:latin typeface="Calibri"/>
                <a:ea typeface="Calibri"/>
                <a:cs typeface="Calibri"/>
                <a:sym typeface="Calibri"/>
              </a:defRPr>
            </a:lvl6pPr>
            <a:lvl7pPr marL="0" marR="0" lvl="6" indent="0" algn="r" rtl="0">
              <a:spcBef>
                <a:spcPts val="0"/>
              </a:spcBef>
              <a:buNone/>
              <a:defRPr sz="1200" b="0" i="0" u="none" strike="noStrike" cap="none">
                <a:solidFill>
                  <a:srgbClr val="919497"/>
                </a:solidFill>
                <a:latin typeface="Calibri"/>
                <a:ea typeface="Calibri"/>
                <a:cs typeface="Calibri"/>
                <a:sym typeface="Calibri"/>
              </a:defRPr>
            </a:lvl7pPr>
            <a:lvl8pPr marL="0" marR="0" lvl="7" indent="0" algn="r" rtl="0">
              <a:spcBef>
                <a:spcPts val="0"/>
              </a:spcBef>
              <a:buNone/>
              <a:defRPr sz="1200" b="0" i="0" u="none" strike="noStrike" cap="none">
                <a:solidFill>
                  <a:srgbClr val="919497"/>
                </a:solidFill>
                <a:latin typeface="Calibri"/>
                <a:ea typeface="Calibri"/>
                <a:cs typeface="Calibri"/>
                <a:sym typeface="Calibri"/>
              </a:defRPr>
            </a:lvl8pPr>
            <a:lvl9pPr marL="0" marR="0" lvl="8" indent="0" algn="r" rtl="0">
              <a:spcBef>
                <a:spcPts val="0"/>
              </a:spcBef>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5264" r:id="rId3"/>
    <p:sldLayoutId id="2147485265" r:id="rId4"/>
    <p:sldLayoutId id="2147485267" r:id="rId5"/>
    <p:sldLayoutId id="2147485268" r:id="rId6"/>
    <p:sldLayoutId id="2147485269" r:id="rId7"/>
    <p:sldLayoutId id="2147485270" r:id="rId8"/>
    <p:sldLayoutId id="2147483657" r:id="rId9"/>
    <p:sldLayoutId id="2147483658" r:id="rId10"/>
    <p:sldLayoutId id="2147483659" r:id="rId11"/>
    <p:sldLayoutId id="2147485271"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5246" r:id="rId27"/>
    <p:sldLayoutId id="2147483677" r:id="rId28"/>
    <p:sldLayoutId id="2147483678" r:id="rId29"/>
    <p:sldLayoutId id="2147483679" r:id="rId30"/>
    <p:sldLayoutId id="2147485252" r:id="rId31"/>
    <p:sldLayoutId id="2147485245" r:id="rId32"/>
    <p:sldLayoutId id="2147485253" r:id="rId33"/>
    <p:sldLayoutId id="2147483683" r:id="rId34"/>
    <p:sldLayoutId id="2147485254" r:id="rId35"/>
    <p:sldLayoutId id="2147485255" r:id="rId36"/>
    <p:sldLayoutId id="2147485256" r:id="rId37"/>
    <p:sldLayoutId id="2147485257" r:id="rId38"/>
    <p:sldLayoutId id="2147485258" r:id="rId39"/>
    <p:sldLayoutId id="2147485238" r:id="rId40"/>
    <p:sldLayoutId id="2147485239" r:id="rId41"/>
    <p:sldLayoutId id="2147485240" r:id="rId42"/>
    <p:sldLayoutId id="2147485241" r:id="rId43"/>
    <p:sldLayoutId id="2147485242" r:id="rId44"/>
    <p:sldLayoutId id="2147485243" r:id="rId45"/>
    <p:sldLayoutId id="2147485223" r:id="rId46"/>
    <p:sldLayoutId id="2147485249" r:id="rId47"/>
    <p:sldLayoutId id="2147485250" r:id="rId48"/>
    <p:sldLayoutId id="2147483698" r:id="rId49"/>
    <p:sldLayoutId id="2147485251" r:id="rId50"/>
    <p:sldLayoutId id="2147485283" r:id="rId51"/>
    <p:sldLayoutId id="2147485284" r:id="rId52"/>
    <p:sldLayoutId id="2147485285" r:id="rId53"/>
    <p:sldLayoutId id="2147485286" r:id="rId54"/>
    <p:sldLayoutId id="2147485287" r:id="rId55"/>
    <p:sldLayoutId id="2147485288" r:id="rId56"/>
    <p:sldLayoutId id="2147485289" r:id="rId57"/>
    <p:sldLayoutId id="2147485290" r:id="rId58"/>
    <p:sldLayoutId id="2147485291" r:id="rId59"/>
    <p:sldLayoutId id="2147485292" r:id="rId60"/>
    <p:sldLayoutId id="2147485293" r:id="rId61"/>
    <p:sldLayoutId id="2147485294" r:id="rId62"/>
    <p:sldLayoutId id="2147485295"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 id="2147483767" r:id="rId118"/>
    <p:sldLayoutId id="2147483768" r:id="rId119"/>
    <p:sldLayoutId id="2147483769" r:id="rId120"/>
    <p:sldLayoutId id="2147483770" r:id="rId121"/>
    <p:sldLayoutId id="2147483771" r:id="rId122"/>
    <p:sldLayoutId id="2147483772" r:id="rId123"/>
    <p:sldLayoutId id="2147483773" r:id="rId124"/>
    <p:sldLayoutId id="2147485448" r:id="rId125"/>
    <p:sldLayoutId id="2147485554" r:id="rId126"/>
    <p:sldLayoutId id="2147485556" r:id="rId127"/>
    <p:sldLayoutId id="2147485557" r:id="rId1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378073280"/>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321" r:id="rId4"/>
    <p:sldLayoutId id="2147485078" r:id="rId5"/>
    <p:sldLayoutId id="2147485079" r:id="rId6"/>
    <p:sldLayoutId id="2147485080" r:id="rId7"/>
    <p:sldLayoutId id="2147485081" r:id="rId8"/>
    <p:sldLayoutId id="2147485082" r:id="rId9"/>
    <p:sldLayoutId id="2147485083" r:id="rId10"/>
    <p:sldLayoutId id="2147485191" r:id="rId11"/>
    <p:sldLayoutId id="2147484835" r:id="rId12"/>
    <p:sldLayoutId id="2147485192" r:id="rId13"/>
    <p:sldLayoutId id="2147485322" r:id="rId14"/>
    <p:sldLayoutId id="2147484836" r:id="rId15"/>
    <p:sldLayoutId id="2147484837" r:id="rId16"/>
    <p:sldLayoutId id="2147485193" r:id="rId17"/>
    <p:sldLayoutId id="2147485194" r:id="rId18"/>
    <p:sldLayoutId id="2147485195" r:id="rId19"/>
    <p:sldLayoutId id="2147485196" r:id="rId20"/>
    <p:sldLayoutId id="2147485323" r:id="rId21"/>
    <p:sldLayoutId id="2147484353" r:id="rId22"/>
    <p:sldLayoutId id="2147484627" r:id="rId23"/>
    <p:sldLayoutId id="2147484354" r:id="rId24"/>
    <p:sldLayoutId id="2147485324" r:id="rId25"/>
    <p:sldLayoutId id="2147485325" r:id="rId26"/>
    <p:sldLayoutId id="2147484355" r:id="rId27"/>
    <p:sldLayoutId id="2147484356" r:id="rId28"/>
    <p:sldLayoutId id="2147484357" r:id="rId29"/>
    <p:sldLayoutId id="2147484358" r:id="rId30"/>
    <p:sldLayoutId id="2147484634" r:id="rId31"/>
    <p:sldLayoutId id="2147484635" r:id="rId32"/>
    <p:sldLayoutId id="2147484238" r:id="rId33"/>
    <p:sldLayoutId id="2147484200" r:id="rId34"/>
    <p:sldLayoutId id="2147485326" r:id="rId35"/>
    <p:sldLayoutId id="2147484202" r:id="rId36"/>
    <p:sldLayoutId id="2147484203" r:id="rId37"/>
    <p:sldLayoutId id="2147484204" r:id="rId38"/>
    <p:sldLayoutId id="2147484205" r:id="rId39"/>
    <p:sldLayoutId id="2147484206" r:id="rId40"/>
    <p:sldLayoutId id="2147484237" r:id="rId41"/>
    <p:sldLayoutId id="2147484208" r:id="rId42"/>
    <p:sldLayoutId id="2147484378" r:id="rId43"/>
    <p:sldLayoutId id="2147485327" r:id="rId44"/>
    <p:sldLayoutId id="2147485328" r:id="rId45"/>
    <p:sldLayoutId id="2147485329" r:id="rId46"/>
    <p:sldLayoutId id="2147485072" r:id="rId47"/>
    <p:sldLayoutId id="2147485330" r:id="rId48"/>
    <p:sldLayoutId id="2147484231" r:id="rId49"/>
    <p:sldLayoutId id="2147485315" r:id="rId50"/>
    <p:sldLayoutId id="2147484235" r:id="rId51"/>
    <p:sldLayoutId id="2147485331" r:id="rId52"/>
    <p:sldLayoutId id="2147485314" r:id="rId53"/>
    <p:sldLayoutId id="2147485312" r:id="rId54"/>
    <p:sldLayoutId id="2147485045" r:id="rId55"/>
    <p:sldLayoutId id="2147485046" r:id="rId56"/>
    <p:sldLayoutId id="2147485172" r:id="rId57"/>
    <p:sldLayoutId id="2147484233" r:id="rId58"/>
    <p:sldLayoutId id="2147485059" r:id="rId59"/>
    <p:sldLayoutId id="2147483868" r:id="rId60"/>
    <p:sldLayoutId id="2147485183" r:id="rId61"/>
    <p:sldLayoutId id="2147485184" r:id="rId62"/>
    <p:sldLayoutId id="2147485185" r:id="rId63"/>
    <p:sldLayoutId id="2147485186" r:id="rId64"/>
    <p:sldLayoutId id="2147485187" r:id="rId65"/>
    <p:sldLayoutId id="2147485188" r:id="rId66"/>
    <p:sldLayoutId id="2147485189" r:id="rId67"/>
    <p:sldLayoutId id="2147485190" r:id="rId68"/>
    <p:sldLayoutId id="2147483676" r:id="rId69"/>
    <p:sldLayoutId id="2147484815" r:id="rId70"/>
    <p:sldLayoutId id="2147484816" r:id="rId71"/>
    <p:sldLayoutId id="2147484817" r:id="rId72"/>
    <p:sldLayoutId id="2147483814" r:id="rId73"/>
    <p:sldLayoutId id="2147483815" r:id="rId74"/>
    <p:sldLayoutId id="2147485131" r:id="rId75"/>
    <p:sldLayoutId id="2147484477" r:id="rId76"/>
    <p:sldLayoutId id="2147484478" r:id="rId77"/>
    <p:sldLayoutId id="2147485313" r:id="rId78"/>
    <p:sldLayoutId id="2147485332" r:id="rId79"/>
    <p:sldLayoutId id="2147484480" r:id="rId80"/>
    <p:sldLayoutId id="2147484267" r:id="rId81"/>
    <p:sldLayoutId id="2147484481" r:id="rId82"/>
    <p:sldLayoutId id="2147484482" r:id="rId83"/>
    <p:sldLayoutId id="2147484483" r:id="rId84"/>
    <p:sldLayoutId id="2147484484" r:id="rId85"/>
    <p:sldLayoutId id="2147485050" r:id="rId86"/>
    <p:sldLayoutId id="2147485051" r:id="rId87"/>
    <p:sldLayoutId id="2147485052" r:id="rId88"/>
    <p:sldLayoutId id="2147485333" r:id="rId89"/>
    <p:sldLayoutId id="2147485053" r:id="rId90"/>
    <p:sldLayoutId id="2147485054" r:id="rId91"/>
    <p:sldLayoutId id="2147485055" r:id="rId92"/>
    <p:sldLayoutId id="2147485056" r:id="rId93"/>
    <p:sldLayoutId id="2147485057" r:id="rId94"/>
    <p:sldLayoutId id="2147485058" r:id="rId95"/>
    <p:sldLayoutId id="2147483877" r:id="rId96"/>
    <p:sldLayoutId id="2147483878" r:id="rId97"/>
    <p:sldLayoutId id="2147484652" r:id="rId98"/>
    <p:sldLayoutId id="2147485084" r:id="rId99"/>
    <p:sldLayoutId id="2147485161" r:id="rId100"/>
    <p:sldLayoutId id="2147485213" r:id="rId101"/>
    <p:sldLayoutId id="2147485334" r:id="rId102"/>
    <p:sldLayoutId id="2147484222" r:id="rId103"/>
    <p:sldLayoutId id="2147485335" r:id="rId104"/>
    <p:sldLayoutId id="2147483680" r:id="rId105"/>
    <p:sldLayoutId id="2147485336" r:id="rId106"/>
    <p:sldLayoutId id="2147485197" r:id="rId107"/>
    <p:sldLayoutId id="2147483682" r:id="rId108"/>
    <p:sldLayoutId id="2147485337" r:id="rId109"/>
    <p:sldLayoutId id="2147485338" r:id="rId110"/>
    <p:sldLayoutId id="2147483684" r:id="rId111"/>
    <p:sldLayoutId id="2147483685" r:id="rId112"/>
    <p:sldLayoutId id="2147483686" r:id="rId113"/>
    <p:sldLayoutId id="2147483687" r:id="rId114"/>
    <p:sldLayoutId id="2147483688" r:id="rId115"/>
    <p:sldLayoutId id="2147485221" r:id="rId116"/>
    <p:sldLayoutId id="2147483689" r:id="rId117"/>
    <p:sldLayoutId id="2147483690" r:id="rId118"/>
    <p:sldLayoutId id="2147485222" r:id="rId119"/>
    <p:sldLayoutId id="2147483691" r:id="rId120"/>
    <p:sldLayoutId id="2147483692" r:id="rId121"/>
    <p:sldLayoutId id="2147483693" r:id="rId122"/>
    <p:sldLayoutId id="2147483694" r:id="rId123"/>
    <p:sldLayoutId id="2147485339" r:id="rId124"/>
    <p:sldLayoutId id="2147485297" r:id="rId125"/>
    <p:sldLayoutId id="2147485298" r:id="rId126"/>
    <p:sldLayoutId id="2147485340" r:id="rId127"/>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15" name="TextBox 14"/>
          <p:cNvSpPr txBox="1"/>
          <p:nvPr/>
        </p:nvSpPr>
        <p:spPr>
          <a:xfrm>
            <a:off x="11127949" y="6270704"/>
            <a:ext cx="472779" cy="253916"/>
          </a:xfrm>
          <a:prstGeom prst="rect">
            <a:avLst/>
          </a:prstGeom>
          <a:noFill/>
        </p:spPr>
        <p:txBody>
          <a:bodyPr wrap="square" rtlCol="0">
            <a:spAutoFit/>
          </a:bodyPr>
          <a:lstStyle/>
          <a:p>
            <a:fld id="{260E2A6B-A809-4840-BF14-8648BC0BDF87}" type="slidenum">
              <a:rPr lang="id-ID" sz="1000" b="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MY" sz="1050" b="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p:cNvCxnSpPr>
            <a:cxnSpLocks/>
            <a:endCxn id="15" idx="1"/>
          </p:cNvCxnSpPr>
          <p:nvPr userDrawn="1"/>
        </p:nvCxnSpPr>
        <p:spPr>
          <a:xfrm flipV="1">
            <a:off x="3088901" y="6397662"/>
            <a:ext cx="8039048" cy="7188"/>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4147E80C-0321-4552-A0D6-504C51F6E70A}"/>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02928" y="5907025"/>
            <a:ext cx="2685973" cy="795720"/>
          </a:xfrm>
          <a:prstGeom prst="rect">
            <a:avLst/>
          </a:prstGeom>
        </p:spPr>
      </p:pic>
      <p:sp>
        <p:nvSpPr>
          <p:cNvPr id="7" name="Title 1">
            <a:extLst>
              <a:ext uri="{FF2B5EF4-FFF2-40B4-BE49-F238E27FC236}">
                <a16:creationId xmlns:a16="http://schemas.microsoft.com/office/drawing/2014/main" id="{2110E757-BAAF-4A31-BC71-0785A698362D}"/>
              </a:ext>
            </a:extLst>
          </p:cNvPr>
          <p:cNvSpPr txBox="1">
            <a:spLocks/>
          </p:cNvSpPr>
          <p:nvPr userDrawn="1"/>
        </p:nvSpPr>
        <p:spPr>
          <a:xfrm>
            <a:off x="838200" y="371728"/>
            <a:ext cx="10515600" cy="886732"/>
          </a:xfrm>
          <a:prstGeom prst="rect">
            <a:avLst/>
          </a:prstGeom>
        </p:spPr>
        <p:txBody>
          <a:bodyPr/>
          <a:lstStyle>
            <a:lvl1pPr algn="ctr" defTabSz="685800" rtl="0" eaLnBrk="1" latinLnBrk="0" hangingPunct="1">
              <a:lnSpc>
                <a:spcPct val="90000"/>
              </a:lnSpc>
              <a:spcBef>
                <a:spcPct val="0"/>
              </a:spcBef>
              <a:buNone/>
              <a:defRPr sz="33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MY" sz="3300" dirty="0"/>
          </a:p>
        </p:txBody>
      </p:sp>
      <p:sp>
        <p:nvSpPr>
          <p:cNvPr id="8" name="Subtitle 2">
            <a:extLst>
              <a:ext uri="{FF2B5EF4-FFF2-40B4-BE49-F238E27FC236}">
                <a16:creationId xmlns:a16="http://schemas.microsoft.com/office/drawing/2014/main" id="{C53C9411-BDA2-4C54-964D-06C8754219F4}"/>
              </a:ext>
            </a:extLst>
          </p:cNvPr>
          <p:cNvSpPr txBox="1">
            <a:spLocks/>
          </p:cNvSpPr>
          <p:nvPr userDrawn="1"/>
        </p:nvSpPr>
        <p:spPr>
          <a:xfrm>
            <a:off x="1524000" y="1040179"/>
            <a:ext cx="9144000" cy="436562"/>
          </a:xfrm>
          <a:prstGeom prst="rect">
            <a:avLst/>
          </a:prstGeo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MY" sz="1500" dirty="0"/>
          </a:p>
        </p:txBody>
      </p:sp>
      <p:sp>
        <p:nvSpPr>
          <p:cNvPr id="4" name="Title Placeholder 3">
            <a:extLst>
              <a:ext uri="{FF2B5EF4-FFF2-40B4-BE49-F238E27FC236}">
                <a16:creationId xmlns:a16="http://schemas.microsoft.com/office/drawing/2014/main" id="{9C844D66-F2E8-4CD8-AD0D-E01E8AD51448}"/>
              </a:ext>
            </a:extLst>
          </p:cNvPr>
          <p:cNvSpPr>
            <a:spLocks noGrp="1"/>
          </p:cNvSpPr>
          <p:nvPr>
            <p:ph type="title"/>
          </p:nvPr>
        </p:nvSpPr>
        <p:spPr>
          <a:xfrm>
            <a:off x="838200" y="379640"/>
            <a:ext cx="10515600" cy="89333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1282792"/>
      </p:ext>
    </p:extLst>
  </p:cSld>
  <p:clrMap bg1="lt1" tx1="dk1" bg2="lt2" tx2="dk2" accent1="accent1" accent2="accent2" accent3="accent3" accent4="accent4" accent5="accent5" accent6="accent6" hlink="hlink" folHlink="folHlink"/>
  <p:sldLayoutIdLst>
    <p:sldLayoutId id="2147484253" r:id="rId1"/>
    <p:sldLayoutId id="2147484232" r:id="rId2"/>
    <p:sldLayoutId id="2147484247" r:id="rId3"/>
    <p:sldLayoutId id="2147484250" r:id="rId4"/>
    <p:sldLayoutId id="2147484262" r:id="rId5"/>
    <p:sldLayoutId id="2147484255" r:id="rId6"/>
    <p:sldLayoutId id="2147484256" r:id="rId7"/>
    <p:sldLayoutId id="2147484257" r:id="rId8"/>
    <p:sldLayoutId id="2147484258" r:id="rId9"/>
    <p:sldLayoutId id="2147484259" r:id="rId10"/>
    <p:sldLayoutId id="2147484260" r:id="rId11"/>
    <p:sldLayoutId id="2147484261" r:id="rId12"/>
    <p:sldLayoutId id="2147484254" r:id="rId13"/>
    <p:sldLayoutId id="2147484245" r:id="rId14"/>
    <p:sldLayoutId id="2147484275" r:id="rId15"/>
    <p:sldLayoutId id="2147484277" r:id="rId16"/>
    <p:sldLayoutId id="2147484263" r:id="rId17"/>
    <p:sldLayoutId id="2147484268" r:id="rId18"/>
    <p:sldLayoutId id="2147484276" r:id="rId19"/>
    <p:sldLayoutId id="2147484249" r:id="rId20"/>
    <p:sldLayoutId id="2147484274" r:id="rId21"/>
    <p:sldLayoutId id="2147484271" r:id="rId22"/>
    <p:sldLayoutId id="2147484272" r:id="rId23"/>
    <p:sldLayoutId id="2147484273" r:id="rId24"/>
    <p:sldLayoutId id="2147484243" r:id="rId25"/>
  </p:sldLayoutIdLst>
  <p:txStyles>
    <p:titleStyle>
      <a:lvl1pPr algn="ctr" defTabSz="685800" rtl="0" eaLnBrk="1" latinLnBrk="0" hangingPunct="1">
        <a:lnSpc>
          <a:spcPct val="90000"/>
        </a:lnSpc>
        <a:spcBef>
          <a:spcPct val="0"/>
        </a:spcBef>
        <a:buNone/>
        <a:defRPr sz="33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D196F-7303-5649-BDAE-A4E792328FBF}"/>
              </a:ext>
            </a:extLst>
          </p:cNvPr>
          <p:cNvSpPr>
            <a:spLocks noGrp="1"/>
          </p:cNvSpPr>
          <p:nvPr>
            <p:ph type="title"/>
          </p:nvPr>
        </p:nvSpPr>
        <p:spPr>
          <a:xfrm>
            <a:off x="838200" y="365127"/>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A41D2-3773-3677-2666-89467B3CF3C8}"/>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123DA-2D23-B5C2-2DDB-9B2BAAA2FD3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BAB17E96-37FC-7167-3150-D09550C20BD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CD4AFD-366B-87ED-2363-FE72AEAA314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7A6DC955-58B9-ED42-8C12-06533E8F06C3}" type="slidenum">
              <a:rPr lang="en-US" smtClean="0"/>
              <a:t>‹#›</a:t>
            </a:fld>
            <a:endParaRPr lang="en-US"/>
          </a:p>
        </p:txBody>
      </p:sp>
    </p:spTree>
    <p:extLst>
      <p:ext uri="{BB962C8B-B14F-4D97-AF65-F5344CB8AC3E}">
        <p14:creationId xmlns:p14="http://schemas.microsoft.com/office/powerpoint/2010/main" val="2846835954"/>
      </p:ext>
    </p:extLst>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 id="2147485353" r:id="rId12"/>
    <p:sldLayoutId id="2147485354" r:id="rId13"/>
  </p:sldLayoutIdLst>
  <p:txStyles>
    <p:titleStyle>
      <a:lvl1pPr algn="l" defTabSz="685800" rtl="0" eaLnBrk="1" latinLnBrk="0" hangingPunct="1">
        <a:lnSpc>
          <a:spcPts val="3150"/>
        </a:lnSpc>
        <a:spcBef>
          <a:spcPct val="0"/>
        </a:spcBef>
        <a:buNone/>
        <a:defRPr sz="2625" b="1" i="0" kern="1200" baseline="0">
          <a:solidFill>
            <a:schemeClr val="tx2">
              <a:lumMod val="90000"/>
              <a:lumOff val="10000"/>
            </a:schemeClr>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2100" kern="1200" baseline="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D5C43-8F06-ED20-038B-DA2030967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DD9ABD-1716-F9D7-7C09-227B1CE8A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E232F-BB10-DD85-4D5E-50AAFE89E3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73D30E-065C-453F-A3D0-094ABCD9B3CE}" type="datetimeFigureOut">
              <a:rPr lang="en-US" smtClean="0"/>
              <a:t>5/28/2025</a:t>
            </a:fld>
            <a:endParaRPr lang="en-US"/>
          </a:p>
        </p:txBody>
      </p:sp>
      <p:sp>
        <p:nvSpPr>
          <p:cNvPr id="5" name="Footer Placeholder 4">
            <a:extLst>
              <a:ext uri="{FF2B5EF4-FFF2-40B4-BE49-F238E27FC236}">
                <a16:creationId xmlns:a16="http://schemas.microsoft.com/office/drawing/2014/main" id="{7ED0EA0D-46B6-7185-2BFB-9022D1A24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07BF1F-C34E-6F26-DB93-756FD1C32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82870-8B6B-4298-A5FA-CA1878611099}" type="slidenum">
              <a:rPr lang="en-US" smtClean="0"/>
              <a:t>‹#›</a:t>
            </a:fld>
            <a:endParaRPr lang="en-US"/>
          </a:p>
        </p:txBody>
      </p:sp>
    </p:spTree>
    <p:extLst>
      <p:ext uri="{BB962C8B-B14F-4D97-AF65-F5344CB8AC3E}">
        <p14:creationId xmlns:p14="http://schemas.microsoft.com/office/powerpoint/2010/main" val="651026694"/>
      </p:ext>
    </p:extLst>
  </p:cSld>
  <p:clrMap bg1="lt1" tx1="dk1" bg2="lt2" tx2="dk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 id="2147485365" r:id="rId10"/>
    <p:sldLayoutId id="2147485366" r:id="rId11"/>
    <p:sldLayoutId id="2147485367" r:id="rId12"/>
    <p:sldLayoutId id="2147485368" r:id="rId13"/>
    <p:sldLayoutId id="21474853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5332682"/>
      </p:ext>
    </p:extLst>
  </p:cSld>
  <p:clrMap bg1="lt1" tx1="dk1" bg2="dk2" tx2="lt2" accent1="accent1" accent2="accent2" accent3="accent3" accent4="accent4" accent5="accent5" accent6="accent6" hlink="hlink" folHlink="folHlink"/>
  <p:sldLayoutIdLst>
    <p:sldLayoutId id="2147485371" r:id="rId1"/>
    <p:sldLayoutId id="2147485372"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 id="2147485382" r:id="rId12"/>
    <p:sldLayoutId id="2147485383" r:id="rId13"/>
    <p:sldLayoutId id="2147485384" r:id="rId14"/>
    <p:sldLayoutId id="2147485385" r:id="rId15"/>
    <p:sldLayoutId id="2147485386" r:id="rId16"/>
    <p:sldLayoutId id="2147485387" r:id="rId17"/>
    <p:sldLayoutId id="2147485388" r:id="rId18"/>
    <p:sldLayoutId id="2147485389" r:id="rId19"/>
    <p:sldLayoutId id="2147485390" r:id="rId20"/>
    <p:sldLayoutId id="2147485391" r:id="rId21"/>
    <p:sldLayoutId id="2147485392" r:id="rId22"/>
    <p:sldLayoutId id="2147485393" r:id="rId23"/>
    <p:sldLayoutId id="2147485394" r:id="rId24"/>
    <p:sldLayoutId id="2147485395" r:id="rId25"/>
    <p:sldLayoutId id="2147485396" r:id="rId26"/>
    <p:sldLayoutId id="2147485397" r:id="rId27"/>
    <p:sldLayoutId id="2147485398" r:id="rId28"/>
    <p:sldLayoutId id="2147485399" r:id="rId29"/>
    <p:sldLayoutId id="2147485400" r:id="rId30"/>
    <p:sldLayoutId id="2147485401" r:id="rId31"/>
    <p:sldLayoutId id="2147485402" r:id="rId32"/>
    <p:sldLayoutId id="2147485403" r:id="rId33"/>
    <p:sldLayoutId id="2147485404" r:id="rId34"/>
    <p:sldLayoutId id="2147485405" r:id="rId35"/>
    <p:sldLayoutId id="2147485406" r:id="rId36"/>
    <p:sldLayoutId id="2147485407" r:id="rId37"/>
    <p:sldLayoutId id="2147485408" r:id="rId38"/>
    <p:sldLayoutId id="2147485409" r:id="rId39"/>
    <p:sldLayoutId id="2147485410" r:id="rId40"/>
    <p:sldLayoutId id="2147485411" r:id="rId41"/>
    <p:sldLayoutId id="2147485412" r:id="rId42"/>
    <p:sldLayoutId id="2147485413" r:id="rId43"/>
    <p:sldLayoutId id="2147485414" r:id="rId44"/>
    <p:sldLayoutId id="2147485415" r:id="rId45"/>
    <p:sldLayoutId id="2147485416" r:id="rId46"/>
    <p:sldLayoutId id="2147485417" r:id="rId47"/>
    <p:sldLayoutId id="2147485418" r:id="rId48"/>
    <p:sldLayoutId id="2147485419" r:id="rId49"/>
    <p:sldLayoutId id="2147485420" r:id="rId50"/>
    <p:sldLayoutId id="2147485421" r:id="rId51"/>
    <p:sldLayoutId id="2147485422" r:id="rId52"/>
    <p:sldLayoutId id="2147485423" r:id="rId53"/>
    <p:sldLayoutId id="2147485424" r:id="rId54"/>
    <p:sldLayoutId id="2147485425" r:id="rId55"/>
    <p:sldLayoutId id="2147485426" r:id="rId56"/>
    <p:sldLayoutId id="2147485427" r:id="rId5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66456" y="6356350"/>
            <a:ext cx="14695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5/28/2025</a:t>
            </a:fld>
            <a:endParaRPr lang="en-US" dirty="0"/>
          </a:p>
        </p:txBody>
      </p:sp>
      <p:sp>
        <p:nvSpPr>
          <p:cNvPr id="5" name="Footer Placeholder 4"/>
          <p:cNvSpPr>
            <a:spLocks noGrp="1"/>
          </p:cNvSpPr>
          <p:nvPr>
            <p:ph type="ftr" sz="quarter" idx="3"/>
          </p:nvPr>
        </p:nvSpPr>
        <p:spPr>
          <a:xfrm>
            <a:off x="5236028" y="6356350"/>
            <a:ext cx="29173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3538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39ECA-5BAE-4EA9-A408-88BD88CDCDCD}" type="slidenum">
              <a:rPr lang="en-US" smtClean="0"/>
              <a:pPr/>
              <a:t>‹#›</a:t>
            </a:fld>
            <a:endParaRPr lang="en-US" dirty="0"/>
          </a:p>
        </p:txBody>
      </p:sp>
      <p:pic>
        <p:nvPicPr>
          <p:cNvPr id="7" name="Picture 6" descr="A black text on a white background&#10;&#10;Description automatically generated">
            <a:extLst>
              <a:ext uri="{FF2B5EF4-FFF2-40B4-BE49-F238E27FC236}">
                <a16:creationId xmlns:a16="http://schemas.microsoft.com/office/drawing/2014/main" id="{9CFCA52E-AE58-2995-E3FB-A10A99A72785}"/>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69290" y="6164997"/>
            <a:ext cx="2900038" cy="565294"/>
          </a:xfrm>
          <a:prstGeom prst="rect">
            <a:avLst/>
          </a:prstGeom>
        </p:spPr>
      </p:pic>
    </p:spTree>
    <p:extLst>
      <p:ext uri="{BB962C8B-B14F-4D97-AF65-F5344CB8AC3E}">
        <p14:creationId xmlns:p14="http://schemas.microsoft.com/office/powerpoint/2010/main" val="3531301048"/>
      </p:ext>
    </p:extLst>
  </p:cSld>
  <p:clrMap bg1="lt1" tx1="dk1" bg2="lt2" tx2="dk2" accent1="accent1" accent2="accent2" accent3="accent3" accent4="accent4" accent5="accent5" accent6="accent6" hlink="hlink" folHlink="folHlink"/>
  <p:sldLayoutIdLst>
    <p:sldLayoutId id="2147485559" r:id="rId1"/>
    <p:sldLayoutId id="2147485560" r:id="rId2"/>
    <p:sldLayoutId id="2147485561" r:id="rId3"/>
    <p:sldLayoutId id="2147485562" r:id="rId4"/>
    <p:sldLayoutId id="2147485563" r:id="rId5"/>
    <p:sldLayoutId id="2147485564" r:id="rId6"/>
    <p:sldLayoutId id="2147485565" r:id="rId7"/>
    <p:sldLayoutId id="2147485566" r:id="rId8"/>
    <p:sldLayoutId id="2147485567" r:id="rId9"/>
    <p:sldLayoutId id="2147485568" r:id="rId10"/>
    <p:sldLayoutId id="2147485569" r:id="rId11"/>
    <p:sldLayoutId id="2147485570" r:id="rId12"/>
    <p:sldLayoutId id="2147485571" r:id="rId13"/>
    <p:sldLayoutId id="2147485572" r:id="rId14"/>
  </p:sldLayoutIdLst>
  <p:hf hdr="0" dt="0"/>
  <p:txStyles>
    <p:titleStyle>
      <a:lvl1pPr algn="l" defTabSz="914400" rtl="0" eaLnBrk="1" latinLnBrk="0" hangingPunct="1">
        <a:lnSpc>
          <a:spcPct val="110000"/>
        </a:lnSpc>
        <a:spcBef>
          <a:spcPct val="0"/>
        </a:spcBef>
        <a:buNone/>
        <a:defRPr sz="3200" b="0" i="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orient="horz" pos="3840">
          <p15:clr>
            <a:srgbClr val="F26B43"/>
          </p15:clr>
        </p15:guide>
        <p15:guide id="4" orient="horz" pos="96">
          <p15:clr>
            <a:srgbClr val="F26B43"/>
          </p15:clr>
        </p15:guide>
        <p15:guide id="5" pos="96">
          <p15:clr>
            <a:srgbClr val="F26B43"/>
          </p15:clr>
        </p15:guide>
        <p15:guide id="6" pos="7584">
          <p15:clr>
            <a:srgbClr val="F26B43"/>
          </p15:clr>
        </p15:guide>
        <p15:guide id="7" pos="240">
          <p15:clr>
            <a:srgbClr val="547EBF"/>
          </p15:clr>
        </p15:guide>
        <p15:guide id="8" pos="7440">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xml"/><Relationship Id="rId1" Type="http://schemas.openxmlformats.org/officeDocument/2006/relationships/slideLayout" Target="../slideLayouts/slideLayout2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3.xml"/></Relationships>
</file>

<file path=ppt/slides/_rels/slide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283.xml"/><Relationship Id="rId4" Type="http://schemas.openxmlformats.org/officeDocument/2006/relationships/image" Target="../media/image104.tmp"/></Relationships>
</file>

<file path=ppt/slides/_rels/slide1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2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3.xml"/></Relationships>
</file>

<file path=ppt/slides/_rels/slide1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xml"/><Relationship Id="rId1" Type="http://schemas.openxmlformats.org/officeDocument/2006/relationships/slideLayout" Target="../slideLayouts/slideLayout293.xml"/><Relationship Id="rId4" Type="http://schemas.openxmlformats.org/officeDocument/2006/relationships/image" Target="../media/image107.png"/></Relationships>
</file>

<file path=ppt/slides/_rels/slide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92.xml"/></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83.xml"/><Relationship Id="rId4" Type="http://schemas.openxmlformats.org/officeDocument/2006/relationships/image" Target="../media/image1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mmwr/volumes/69/wr/mm6945a3.htm" TargetMode="External"/><Relationship Id="rId2" Type="http://schemas.openxmlformats.org/officeDocument/2006/relationships/notesSlide" Target="../notesSlides/notesSlide18.xml"/><Relationship Id="rId1" Type="http://schemas.openxmlformats.org/officeDocument/2006/relationships/slideLayout" Target="../slideLayouts/slideLayout283.xml"/></Relationships>
</file>

<file path=ppt/slides/_rels/slide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5.svg"/></Relationships>
</file>

<file path=ppt/slides/_rels/slide2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xml"/><Relationship Id="rId1" Type="http://schemas.openxmlformats.org/officeDocument/2006/relationships/slideLayout" Target="../slideLayouts/slideLayout283.xml"/><Relationship Id="rId4" Type="http://schemas.openxmlformats.org/officeDocument/2006/relationships/image" Target="../media/image1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130.xml"/><Relationship Id="rId4" Type="http://schemas.openxmlformats.org/officeDocument/2006/relationships/image" Target="../media/image1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2.xml"/></Relationships>
</file>

<file path=ppt/slides/_rels/slide24.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7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24.xml"/><Relationship Id="rId1" Type="http://schemas.openxmlformats.org/officeDocument/2006/relationships/slideLayout" Target="../slideLayouts/slideLayout37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2.xml"/></Relationships>
</file>

<file path=ppt/slides/_rels/slide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2.xml"/></Relationships>
</file>

<file path=ppt/slides/_rels/slide3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78.xml"/></Relationships>
</file>

<file path=ppt/slides/_rels/slide3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6.xml"/><Relationship Id="rId1" Type="http://schemas.openxmlformats.org/officeDocument/2006/relationships/slideLayout" Target="../slideLayouts/slideLayout130.xml"/><Relationship Id="rId4" Type="http://schemas.openxmlformats.org/officeDocument/2006/relationships/image" Target="../media/image1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3.xml"/></Relationships>
</file>

<file path=ppt/slides/_rels/slide4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321.xml"/></Relationships>
</file>

<file path=ppt/slides/_rels/slide4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1.xml"/><Relationship Id="rId1" Type="http://schemas.openxmlformats.org/officeDocument/2006/relationships/slideLayout" Target="../slideLayouts/slideLayout364.xml"/></Relationships>
</file>

<file path=ppt/slides/_rels/slide4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64.xml"/></Relationships>
</file>

<file path=ppt/slides/_rels/slide46.xml.rels><?xml version="1.0" encoding="UTF-8" standalone="yes"?>
<Relationships xmlns="http://schemas.openxmlformats.org/package/2006/relationships"><Relationship Id="rId3" Type="http://schemas.openxmlformats.org/officeDocument/2006/relationships/hyperlink" Target="https://www.dhs.state.il.us/page.aspx?item=58142" TargetMode="External"/><Relationship Id="rId2" Type="http://schemas.openxmlformats.org/officeDocument/2006/relationships/notesSlide" Target="../notesSlides/notesSlide32.xml"/><Relationship Id="rId1" Type="http://schemas.openxmlformats.org/officeDocument/2006/relationships/slideLayout" Target="../slideLayouts/slideLayout329.xml"/><Relationship Id="rId4" Type="http://schemas.openxmlformats.org/officeDocument/2006/relationships/image" Target="../media/image125.png"/></Relationships>
</file>

<file path=ppt/slides/_rels/slide4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3.xml"/><Relationship Id="rId1" Type="http://schemas.openxmlformats.org/officeDocument/2006/relationships/slideLayout" Target="../slideLayouts/slideLayout326.xml"/></Relationships>
</file>

<file path=ppt/slides/_rels/slide4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4.xml"/><Relationship Id="rId1" Type="http://schemas.openxmlformats.org/officeDocument/2006/relationships/slideLayout" Target="../slideLayouts/slideLayout349.xml"/></Relationships>
</file>

<file path=ppt/slides/_rels/slide4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3.xml"/></Relationships>
</file>

<file path=ppt/slides/_rels/slide8.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notesSlide" Target="../notesSlides/notesSlide8.xml"/><Relationship Id="rId1" Type="http://schemas.openxmlformats.org/officeDocument/2006/relationships/slideLayout" Target="../slideLayouts/slideLayout28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74"/>
          <p:cNvSpPr txBox="1">
            <a:spLocks noGrp="1"/>
          </p:cNvSpPr>
          <p:nvPr>
            <p:ph type="ctrTitle"/>
          </p:nvPr>
        </p:nvSpPr>
        <p:spPr>
          <a:xfrm>
            <a:off x="1360758" y="2286557"/>
            <a:ext cx="6343323" cy="1826339"/>
          </a:xfrm>
          <a:prstGeom prst="rect">
            <a:avLst/>
          </a:prstGeom>
          <a:noFill/>
          <a:ln>
            <a:noFill/>
          </a:ln>
        </p:spPr>
        <p:txBody>
          <a:bodyPr spcFirstLastPara="1" wrap="square" lIns="91425" tIns="45700" rIns="91425" bIns="45700" anchor="b" anchorCtr="0">
            <a:noAutofit/>
          </a:bodyPr>
          <a:lstStyle/>
          <a:p>
            <a:r>
              <a:rPr lang="en-US" b="0" dirty="0"/>
              <a:t>Bridging Gaps in </a:t>
            </a:r>
            <a:br>
              <a:rPr lang="en-US" b="0" dirty="0"/>
            </a:br>
            <a:r>
              <a:rPr lang="en-US" b="0" dirty="0"/>
              <a:t>Perinatal Mental Health:</a:t>
            </a:r>
            <a:br>
              <a:rPr lang="en-US" b="0" dirty="0"/>
            </a:br>
            <a:r>
              <a:rPr lang="en-US" sz="3200" dirty="0">
                <a:solidFill>
                  <a:srgbClr val="004990"/>
                </a:solidFill>
              </a:rPr>
              <a:t>Statewide Resources You Can Use</a:t>
            </a:r>
          </a:p>
        </p:txBody>
      </p:sp>
      <p:pic>
        <p:nvPicPr>
          <p:cNvPr id="5" name="Picture 4" descr="Counselor and patients">
            <a:extLst>
              <a:ext uri="{FF2B5EF4-FFF2-40B4-BE49-F238E27FC236}">
                <a16:creationId xmlns:a16="http://schemas.microsoft.com/office/drawing/2014/main" id="{3CA46D07-6EFE-7933-B20D-07867E16F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9383" y="1959621"/>
            <a:ext cx="3875361" cy="26028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3543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84A3-7FB5-0EF8-3505-B17176A1E4B0}"/>
              </a:ext>
            </a:extLst>
          </p:cNvPr>
          <p:cNvSpPr>
            <a:spLocks noGrp="1"/>
          </p:cNvSpPr>
          <p:nvPr>
            <p:ph type="title" idx="4294967295"/>
          </p:nvPr>
        </p:nvSpPr>
        <p:spPr>
          <a:xfrm>
            <a:off x="2152650" y="285178"/>
            <a:ext cx="7886700" cy="1325563"/>
          </a:xfrm>
        </p:spPr>
        <p:txBody>
          <a:bodyPr>
            <a:normAutofit/>
          </a:bodyPr>
          <a:lstStyle/>
          <a:p>
            <a:pPr algn="ctr"/>
            <a:r>
              <a:rPr lang="en-US" sz="3200">
                <a:cs typeface="Arial" panose="020B0604020202020204" pitchFamily="34" charset="0"/>
              </a:rPr>
              <a:t>Four Steps to Consulting with Illinois </a:t>
            </a:r>
            <a:r>
              <a:rPr lang="en-US" sz="3200" err="1">
                <a:cs typeface="Arial" panose="020B0604020202020204" pitchFamily="34" charset="0"/>
              </a:rPr>
              <a:t>DocAssist</a:t>
            </a:r>
            <a:r>
              <a:rPr lang="en-US" sz="3200">
                <a:cs typeface="Arial" panose="020B0604020202020204" pitchFamily="34" charset="0"/>
              </a:rPr>
              <a:t> </a:t>
            </a:r>
            <a:br>
              <a:rPr lang="en-US" sz="3600">
                <a:solidFill>
                  <a:srgbClr val="FFFFFF"/>
                </a:solidFill>
                <a:latin typeface="+mj-lt"/>
                <a:cs typeface="Arial" panose="020B0604020202020204" pitchFamily="34" charset="0"/>
              </a:rPr>
            </a:br>
            <a:endParaRPr lang="en-US"/>
          </a:p>
        </p:txBody>
      </p:sp>
      <p:pic>
        <p:nvPicPr>
          <p:cNvPr id="5" name="Picture 4" descr="A blue vertical banner with white text and white text&#10;&#10;Description automatically generated with medium confidence">
            <a:extLst>
              <a:ext uri="{FF2B5EF4-FFF2-40B4-BE49-F238E27FC236}">
                <a16:creationId xmlns:a16="http://schemas.microsoft.com/office/drawing/2014/main" id="{65382CB5-7F6E-B18D-D1B9-4BFD4BA91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593" y="1267993"/>
            <a:ext cx="8365401" cy="4777978"/>
          </a:xfrm>
          <a:prstGeom prst="rect">
            <a:avLst/>
          </a:prstGeom>
        </p:spPr>
      </p:pic>
    </p:spTree>
    <p:extLst>
      <p:ext uri="{BB962C8B-B14F-4D97-AF65-F5344CB8AC3E}">
        <p14:creationId xmlns:p14="http://schemas.microsoft.com/office/powerpoint/2010/main" val="101951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AEF6-454E-ECB8-6CA8-5C5841A22805}"/>
              </a:ext>
            </a:extLst>
          </p:cNvPr>
          <p:cNvSpPr txBox="1">
            <a:spLocks noGrp="1"/>
          </p:cNvSpPr>
          <p:nvPr>
            <p:ph type="title" idx="4294967295"/>
          </p:nvPr>
        </p:nvSpPr>
        <p:spPr>
          <a:xfrm>
            <a:off x="2645664" y="231014"/>
            <a:ext cx="7886700" cy="1325563"/>
          </a:xfrm>
          <a:prstGeom prst="rect">
            <a:avLst/>
          </a:prstGeom>
          <a:noFill/>
          <a:ln>
            <a:noFill/>
          </a:ln>
        </p:spPr>
        <p:txBody>
          <a:bodyPr vert="horz" wrap="square" lIns="91440" tIns="45720" rIns="91440" bIns="45720" rtlCol="0" anchor="ctr" anchorCtr="1" compatLnSpc="1">
            <a:normAutofit/>
          </a:bodyPr>
          <a:lstStyle/>
          <a:p>
            <a:pPr lvl="0" algn="ctr"/>
            <a:r>
              <a:rPr lang="en-US" sz="3200" b="1" dirty="0"/>
              <a:t>Treatment Referral Assistance</a:t>
            </a:r>
          </a:p>
        </p:txBody>
      </p:sp>
      <p:sp>
        <p:nvSpPr>
          <p:cNvPr id="3" name="Content Placeholder 2">
            <a:extLst>
              <a:ext uri="{FF2B5EF4-FFF2-40B4-BE49-F238E27FC236}">
                <a16:creationId xmlns:a16="http://schemas.microsoft.com/office/drawing/2014/main" id="{B6100E03-9E22-9D4B-3526-EE3F45693F26}"/>
              </a:ext>
            </a:extLst>
          </p:cNvPr>
          <p:cNvSpPr txBox="1">
            <a:spLocks noGrp="1"/>
          </p:cNvSpPr>
          <p:nvPr>
            <p:ph idx="4294967295"/>
          </p:nvPr>
        </p:nvSpPr>
        <p:spPr>
          <a:xfrm>
            <a:off x="2438400" y="1556576"/>
            <a:ext cx="7886700" cy="4351338"/>
          </a:xfrm>
          <a:prstGeom prst="rect">
            <a:avLst/>
          </a:prstGeom>
          <a:noFill/>
          <a:ln>
            <a:noFill/>
          </a:ln>
        </p:spPr>
        <p:txBody>
          <a:bodyPr vert="horz" wrap="square" lIns="91440" tIns="45720" rIns="91440" bIns="45720" rtlCol="0" anchor="t" anchorCtr="0" compatLnSpc="1">
            <a:noAutofit/>
          </a:bodyPr>
          <a:lstStyle/>
          <a:p>
            <a:pPr lvl="0"/>
            <a:r>
              <a:rPr lang="en-US" sz="2800" b="1" dirty="0">
                <a:cs typeface="Arial" panose="020B0604020202020204" pitchFamily="34" charset="0"/>
              </a:rPr>
              <a:t>Referrals with Consultation</a:t>
            </a:r>
          </a:p>
          <a:p>
            <a:pPr lvl="1"/>
            <a:r>
              <a:rPr lang="en-US" sz="2800" dirty="0">
                <a:cs typeface="Arial" panose="020B0604020202020204" pitchFamily="34" charset="0"/>
              </a:rPr>
              <a:t>Vetted referrals provided for health care providers who receive a consultation</a:t>
            </a:r>
          </a:p>
          <a:p>
            <a:pPr lvl="2"/>
            <a:r>
              <a:rPr lang="en-US" sz="2800" dirty="0">
                <a:cs typeface="Arial" panose="020B0604020202020204" pitchFamily="34" charset="0"/>
              </a:rPr>
              <a:t>Therapy</a:t>
            </a:r>
          </a:p>
          <a:p>
            <a:pPr lvl="2"/>
            <a:r>
              <a:rPr lang="en-US" sz="2800" dirty="0">
                <a:cs typeface="Arial" panose="020B0604020202020204" pitchFamily="34" charset="0"/>
              </a:rPr>
              <a:t>Perinatal psychiatrist</a:t>
            </a:r>
          </a:p>
          <a:p>
            <a:pPr lvl="2"/>
            <a:r>
              <a:rPr lang="en-US" sz="2800" dirty="0">
                <a:cs typeface="Arial" panose="020B0604020202020204" pitchFamily="34" charset="0"/>
              </a:rPr>
              <a:t>Other type of referral resources</a:t>
            </a:r>
          </a:p>
          <a:p>
            <a:pPr lvl="1"/>
            <a:r>
              <a:rPr lang="en-US" sz="2800" dirty="0">
                <a:cs typeface="Arial" panose="020B0604020202020204" pitchFamily="34" charset="0"/>
              </a:rPr>
              <a:t>About 3 referrals per referral request</a:t>
            </a:r>
          </a:p>
          <a:p>
            <a:pPr lvl="2"/>
            <a:r>
              <a:rPr lang="en-US" sz="2800" dirty="0">
                <a:cs typeface="Arial" panose="020B0604020202020204" pitchFamily="34" charset="0"/>
              </a:rPr>
              <a:t>Insurance</a:t>
            </a:r>
          </a:p>
          <a:p>
            <a:pPr lvl="2"/>
            <a:r>
              <a:rPr lang="en-US" sz="2800" dirty="0">
                <a:cs typeface="Arial" panose="020B0604020202020204" pitchFamily="34" charset="0"/>
              </a:rPr>
              <a:t>Languages </a:t>
            </a:r>
          </a:p>
          <a:p>
            <a:pPr lvl="2"/>
            <a:r>
              <a:rPr lang="en-US" sz="2800" dirty="0">
                <a:cs typeface="Arial" panose="020B0604020202020204" pitchFamily="34" charset="0"/>
              </a:rPr>
              <a:t>Services</a:t>
            </a:r>
          </a:p>
          <a:p>
            <a:pPr lvl="2"/>
            <a:r>
              <a:rPr lang="en-US" sz="2800" dirty="0">
                <a:cs typeface="Arial" panose="020B0604020202020204" pitchFamily="34" charset="0"/>
              </a:rPr>
              <a:t>Wait times</a:t>
            </a:r>
          </a:p>
          <a:p>
            <a:pPr marL="342900" lvl="1" indent="0">
              <a:buNone/>
            </a:pPr>
            <a:r>
              <a:rPr lang="en-US" sz="1600" dirty="0">
                <a:latin typeface="Gill Sans MT"/>
              </a:rPr>
              <a:t>				</a:t>
            </a:r>
          </a:p>
          <a:p>
            <a:pPr lvl="1"/>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169A80-4335-A7F4-CE10-3235DEE66420}"/>
              </a:ext>
            </a:extLst>
          </p:cNvPr>
          <p:cNvSpPr txBox="1"/>
          <p:nvPr/>
        </p:nvSpPr>
        <p:spPr>
          <a:xfrm>
            <a:off x="2152650" y="228601"/>
            <a:ext cx="7886700" cy="1325559"/>
          </a:xfrm>
          <a:prstGeom prst="rect">
            <a:avLst/>
          </a:prstGeom>
          <a:noFill/>
          <a:ln cap="flat">
            <a:noFill/>
          </a:ln>
        </p:spPr>
        <p:txBody>
          <a:bodyPr vert="horz" wrap="square" lIns="91440" tIns="45720" rIns="91440" bIns="45720" anchor="t" anchorCtr="1" compatLnSpc="1">
            <a:noAutofit/>
          </a:bodyPr>
          <a:lstStyle/>
          <a:p>
            <a:pPr marL="0" marR="0" lvl="0" indent="0" algn="ctr" defTabSz="6858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3300" b="1" i="0" u="none" strike="noStrike" kern="0" cap="none" spc="0" normalizeH="0" baseline="0" noProof="0">
                <a:ln>
                  <a:noFill/>
                </a:ln>
                <a:solidFill>
                  <a:srgbClr val="002060"/>
                </a:solidFill>
                <a:effectLst/>
                <a:uLnTx/>
                <a:uFillTx/>
                <a:latin typeface="Gill Sans MT" pitchFamily="34"/>
                <a:ea typeface="+mn-ea"/>
                <a:cs typeface="+mn-cs"/>
              </a:rPr>
              <a:t>Digital Tools and Resources</a:t>
            </a:r>
          </a:p>
        </p:txBody>
      </p:sp>
      <p:sp>
        <p:nvSpPr>
          <p:cNvPr id="8" name="TextBox 7">
            <a:extLst>
              <a:ext uri="{FF2B5EF4-FFF2-40B4-BE49-F238E27FC236}">
                <a16:creationId xmlns:a16="http://schemas.microsoft.com/office/drawing/2014/main" id="{ED45318D-82BF-6045-6AE1-207C6BF68444}"/>
              </a:ext>
            </a:extLst>
          </p:cNvPr>
          <p:cNvSpPr txBox="1"/>
          <p:nvPr/>
        </p:nvSpPr>
        <p:spPr>
          <a:xfrm>
            <a:off x="3862782" y="6432344"/>
            <a:ext cx="670559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1" i="0" u="none" strike="noStrike" kern="0" cap="none" spc="0" normalizeH="0" baseline="0" noProof="0" dirty="0">
                <a:ln>
                  <a:noFill/>
                </a:ln>
                <a:solidFill>
                  <a:srgbClr val="000000"/>
                </a:solidFill>
                <a:effectLst/>
                <a:uLnTx/>
                <a:uFillTx/>
                <a:latin typeface="Gill Sans"/>
                <a:ea typeface="+mn-ea"/>
                <a:cs typeface="+mn-cs"/>
              </a:rPr>
              <a:t>Bookmark </a:t>
            </a:r>
            <a:r>
              <a:rPr kumimoji="0" lang="en-US" sz="1800" b="1" i="0" u="sng" strike="noStrike" kern="0" cap="none" spc="0" normalizeH="0" baseline="0" noProof="0" dirty="0">
                <a:ln>
                  <a:noFill/>
                </a:ln>
                <a:solidFill>
                  <a:srgbClr val="0563C1"/>
                </a:solidFill>
                <a:effectLst/>
                <a:uLnTx/>
                <a:uFillTx/>
                <a:latin typeface="Arial" pitchFamily="34"/>
                <a:ea typeface="+mn-ea"/>
                <a:cs typeface="+mn-cs"/>
              </a:rPr>
              <a:t>illinoisdocassist.uic.edu </a:t>
            </a:r>
            <a:r>
              <a:rPr kumimoji="0" lang="en-US" sz="1800" b="1" i="0" u="none" strike="noStrike" kern="0" cap="none" spc="0" normalizeH="0" baseline="0" noProof="0" dirty="0">
                <a:ln>
                  <a:noFill/>
                </a:ln>
                <a:solidFill>
                  <a:srgbClr val="000000"/>
                </a:solidFill>
                <a:effectLst/>
                <a:uLnTx/>
                <a:uFillTx/>
                <a:latin typeface="Gill Sans"/>
                <a:ea typeface="+mn-ea"/>
                <a:cs typeface="+mn-cs"/>
              </a:rPr>
              <a:t>for quick access</a:t>
            </a: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pic>
        <p:nvPicPr>
          <p:cNvPr id="9" name="Picture 2">
            <a:extLst>
              <a:ext uri="{FF2B5EF4-FFF2-40B4-BE49-F238E27FC236}">
                <a16:creationId xmlns:a16="http://schemas.microsoft.com/office/drawing/2014/main" id="{B08C9CE0-C148-D846-1078-64A1CC309DB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3839" y="6287291"/>
            <a:ext cx="578943" cy="578943"/>
          </a:xfrm>
          <a:prstGeom prst="rect">
            <a:avLst/>
          </a:prstGeom>
          <a:noFill/>
          <a:ln cap="flat">
            <a:noFill/>
          </a:ln>
        </p:spPr>
      </p:pic>
      <p:pic>
        <p:nvPicPr>
          <p:cNvPr id="5" name="Picture 4" descr="A circular diagram of medical services&#10;&#10;Description automatically generated with medium confidence">
            <a:extLst>
              <a:ext uri="{FF2B5EF4-FFF2-40B4-BE49-F238E27FC236}">
                <a16:creationId xmlns:a16="http://schemas.microsoft.com/office/drawing/2014/main" id="{AE6EB00E-EE0F-198F-765B-7BE83C7F2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3838" y="825660"/>
            <a:ext cx="5629573" cy="55341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hart with white text&#10;&#10;Description automatically generated">
            <a:extLst>
              <a:ext uri="{FF2B5EF4-FFF2-40B4-BE49-F238E27FC236}">
                <a16:creationId xmlns:a16="http://schemas.microsoft.com/office/drawing/2014/main" id="{313FD801-F711-F34D-50FA-1D588FE6CE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7131" y="396939"/>
            <a:ext cx="8318808" cy="5803387"/>
          </a:xfrm>
          <a:prstGeom prst="rect">
            <a:avLst/>
          </a:prstGeom>
        </p:spPr>
      </p:pic>
      <p:sp>
        <p:nvSpPr>
          <p:cNvPr id="5" name="Thought Bubble: Cloud 4">
            <a:extLst>
              <a:ext uri="{FF2B5EF4-FFF2-40B4-BE49-F238E27FC236}">
                <a16:creationId xmlns:a16="http://schemas.microsoft.com/office/drawing/2014/main" id="{F2FEE00D-20C9-0517-1587-0924D9FF1DAC}"/>
              </a:ext>
            </a:extLst>
          </p:cNvPr>
          <p:cNvSpPr/>
          <p:nvPr/>
        </p:nvSpPr>
        <p:spPr>
          <a:xfrm rot="1200000">
            <a:off x="9239238" y="82709"/>
            <a:ext cx="2854476" cy="281819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3D25C06C-238B-E283-8F77-CF57F1541053}"/>
              </a:ext>
            </a:extLst>
          </p:cNvPr>
          <p:cNvSpPr txBox="1"/>
          <p:nvPr/>
        </p:nvSpPr>
        <p:spPr>
          <a:xfrm>
            <a:off x="9669480" y="476215"/>
            <a:ext cx="19793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Arial"/>
              </a:rPr>
              <a:t>Medication Algorithm associated with Postpartum Depression and Breastfeeding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0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F050-39AF-4677-386D-0DA596A32C44}"/>
              </a:ext>
            </a:extLst>
          </p:cNvPr>
          <p:cNvSpPr txBox="1">
            <a:spLocks noGrp="1"/>
          </p:cNvSpPr>
          <p:nvPr>
            <p:ph type="title" idx="4294967295"/>
          </p:nvPr>
        </p:nvSpPr>
        <p:spPr>
          <a:xfrm>
            <a:off x="1950720" y="206630"/>
            <a:ext cx="7886700" cy="1325563"/>
          </a:xfrm>
          <a:prstGeom prst="rect">
            <a:avLst/>
          </a:prstGeom>
          <a:noFill/>
          <a:ln>
            <a:noFill/>
          </a:ln>
        </p:spPr>
        <p:txBody>
          <a:bodyPr vert="horz" wrap="square" lIns="91440" tIns="45720" rIns="91440" bIns="45720" rtlCol="0" anchor="ctr" anchorCtr="1" compatLnSpc="1">
            <a:normAutofit/>
          </a:bodyPr>
          <a:lstStyle/>
          <a:p>
            <a:pPr lvl="0" algn="ctr"/>
            <a:r>
              <a:rPr lang="en-US" b="1" dirty="0"/>
              <a:t>Continuing Education</a:t>
            </a:r>
          </a:p>
        </p:txBody>
      </p:sp>
      <p:sp>
        <p:nvSpPr>
          <p:cNvPr id="3" name="Content Placeholder 2">
            <a:extLst>
              <a:ext uri="{FF2B5EF4-FFF2-40B4-BE49-F238E27FC236}">
                <a16:creationId xmlns:a16="http://schemas.microsoft.com/office/drawing/2014/main" id="{92CE68DE-1DD4-5616-D4B3-C9281292EAF8}"/>
              </a:ext>
            </a:extLst>
          </p:cNvPr>
          <p:cNvSpPr txBox="1">
            <a:spLocks noGrp="1"/>
          </p:cNvSpPr>
          <p:nvPr>
            <p:ph idx="4294967295"/>
          </p:nvPr>
        </p:nvSpPr>
        <p:spPr>
          <a:xfrm>
            <a:off x="2893412" y="1325185"/>
            <a:ext cx="7886700" cy="4788232"/>
          </a:xfrm>
          <a:prstGeom prst="rect">
            <a:avLst/>
          </a:prstGeom>
          <a:noFill/>
          <a:ln>
            <a:noFill/>
          </a:ln>
        </p:spPr>
        <p:txBody>
          <a:bodyPr vert="horz" wrap="square" lIns="91440" tIns="45720" rIns="91440" bIns="45720" rtlCol="0" anchor="t" anchorCtr="0" compatLnSpc="1">
            <a:normAutofit/>
          </a:bodyPr>
          <a:lstStyle/>
          <a:p>
            <a:pPr lvl="0"/>
            <a:r>
              <a:rPr lang="en-US" sz="2400" b="1" dirty="0">
                <a:cs typeface="Arial" panose="020B0604020202020204" pitchFamily="34" charset="0"/>
              </a:rPr>
              <a:t>Pediatric and Perinatal Education</a:t>
            </a:r>
          </a:p>
          <a:p>
            <a:pPr lvl="1"/>
            <a:r>
              <a:rPr lang="en-US" sz="2000" dirty="0">
                <a:cs typeface="Arial" panose="020B0604020202020204" pitchFamily="34" charset="0"/>
              </a:rPr>
              <a:t>Workshops</a:t>
            </a:r>
          </a:p>
          <a:p>
            <a:pPr lvl="1"/>
            <a:r>
              <a:rPr lang="en-US" sz="2000" dirty="0">
                <a:cs typeface="Arial" panose="020B0604020202020204" pitchFamily="34" charset="0"/>
              </a:rPr>
              <a:t>Presentations</a:t>
            </a:r>
          </a:p>
          <a:p>
            <a:pPr lvl="1"/>
            <a:r>
              <a:rPr lang="en-US" sz="2000" dirty="0">
                <a:cs typeface="Arial" panose="020B0604020202020204" pitchFamily="34" charset="0"/>
              </a:rPr>
              <a:t>Case Consultation Rounds</a:t>
            </a:r>
          </a:p>
          <a:p>
            <a:pPr lvl="1"/>
            <a:r>
              <a:rPr lang="en-US" sz="2000" dirty="0">
                <a:cs typeface="Arial" panose="020B0604020202020204" pitchFamily="34" charset="0"/>
              </a:rPr>
              <a:t>Webinars</a:t>
            </a:r>
          </a:p>
          <a:p>
            <a:pPr lvl="1"/>
            <a:r>
              <a:rPr lang="en-US" sz="2000" dirty="0">
                <a:cs typeface="Arial" panose="020B0604020202020204" pitchFamily="34" charset="0"/>
              </a:rPr>
              <a:t>Open Office Hours</a:t>
            </a:r>
          </a:p>
          <a:p>
            <a:pPr lvl="0"/>
            <a:r>
              <a:rPr lang="en-US" sz="2400" b="1" dirty="0">
                <a:cs typeface="Arial" panose="020B0604020202020204" pitchFamily="34" charset="0"/>
              </a:rPr>
              <a:t>Educational Format</a:t>
            </a:r>
          </a:p>
          <a:p>
            <a:pPr lvl="1"/>
            <a:r>
              <a:rPr lang="en-US" sz="2000" dirty="0">
                <a:cs typeface="Arial" panose="020B0604020202020204" pitchFamily="34" charset="0"/>
              </a:rPr>
              <a:t>In person</a:t>
            </a:r>
          </a:p>
          <a:p>
            <a:pPr lvl="1"/>
            <a:r>
              <a:rPr lang="en-US" sz="2000" dirty="0">
                <a:cs typeface="Arial" panose="020B0604020202020204" pitchFamily="34" charset="0"/>
              </a:rPr>
              <a:t>Virtual</a:t>
            </a:r>
          </a:p>
          <a:p>
            <a:pPr lvl="0"/>
            <a:r>
              <a:rPr lang="en-US" sz="2400" b="1" dirty="0">
                <a:cs typeface="Arial" panose="020B0604020202020204" pitchFamily="34" charset="0"/>
              </a:rPr>
              <a:t>Other Educational Sources</a:t>
            </a:r>
          </a:p>
          <a:p>
            <a:pPr lvl="1"/>
            <a:r>
              <a:rPr lang="en-US" sz="2000" dirty="0">
                <a:cs typeface="Arial" panose="020B0604020202020204" pitchFamily="34" charset="0"/>
              </a:rPr>
              <a:t>DocAssist Website</a:t>
            </a:r>
          </a:p>
          <a:p>
            <a:pPr lvl="1"/>
            <a:r>
              <a:rPr lang="en-US" sz="2000" dirty="0">
                <a:cs typeface="Arial" panose="020B0604020202020204" pitchFamily="34" charset="0"/>
              </a:rPr>
              <a:t>DocAssist Facebook, Twitter, You Tube, Monthly E-Newsletters</a:t>
            </a:r>
          </a:p>
          <a:p>
            <a:pPr marL="342900" lvl="1" indent="0">
              <a:buNone/>
            </a:pPr>
            <a:r>
              <a:rPr lang="en-US" sz="1900" dirty="0">
                <a:latin typeface="Gill Sans M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9B1A7DF-6794-8E51-4F43-7DD79FB1E80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8535" y="5611766"/>
            <a:ext cx="10802128" cy="750836"/>
          </a:xfrm>
        </p:spPr>
      </p:pic>
      <p:sp>
        <p:nvSpPr>
          <p:cNvPr id="5" name="Title 4">
            <a:extLst>
              <a:ext uri="{FF2B5EF4-FFF2-40B4-BE49-F238E27FC236}">
                <a16:creationId xmlns:a16="http://schemas.microsoft.com/office/drawing/2014/main" id="{7B719318-1F9A-4971-B614-7F15941057A1}"/>
              </a:ext>
            </a:extLst>
          </p:cNvPr>
          <p:cNvSpPr>
            <a:spLocks noGrp="1"/>
          </p:cNvSpPr>
          <p:nvPr>
            <p:ph type="title"/>
          </p:nvPr>
        </p:nvSpPr>
        <p:spPr>
          <a:xfrm>
            <a:off x="180725" y="300495"/>
            <a:ext cx="10871587" cy="1325563"/>
          </a:xfrm>
        </p:spPr>
        <p:txBody>
          <a:bodyPr/>
          <a:lstStyle/>
          <a:p>
            <a:pPr algn="ctr"/>
            <a:r>
              <a:rPr lang="en-US" dirty="0"/>
              <a:t>Free continuing education on pediatric &amp; perinatal mental</a:t>
            </a:r>
            <a:br>
              <a:rPr lang="en-US" dirty="0"/>
            </a:br>
            <a:r>
              <a:rPr lang="en-US" dirty="0"/>
              <a:t>health for primary care providers</a:t>
            </a:r>
          </a:p>
        </p:txBody>
      </p:sp>
      <p:sp>
        <p:nvSpPr>
          <p:cNvPr id="9" name="TextBox 8">
            <a:extLst>
              <a:ext uri="{FF2B5EF4-FFF2-40B4-BE49-F238E27FC236}">
                <a16:creationId xmlns:a16="http://schemas.microsoft.com/office/drawing/2014/main" id="{0DFF6BE6-BDCC-06A1-229F-8CE4DEDC037E}"/>
              </a:ext>
            </a:extLst>
          </p:cNvPr>
          <p:cNvSpPr txBox="1"/>
          <p:nvPr/>
        </p:nvSpPr>
        <p:spPr>
          <a:xfrm>
            <a:off x="538535" y="2141164"/>
            <a:ext cx="6809345" cy="558358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525"/>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1E62"/>
                </a:solidFill>
                <a:effectLst/>
                <a:uLnTx/>
                <a:uFillTx/>
                <a:latin typeface="Theinhardt"/>
                <a:ea typeface="+mn-ea"/>
                <a:cs typeface="+mn-cs"/>
              </a:rPr>
              <a:t>Pediatric and Perinatal topics to build knowledge and skills</a:t>
            </a:r>
          </a:p>
          <a:p>
            <a:pPr marL="0" marR="0" lvl="0" indent="0" algn="l" defTabSz="914400" rtl="0" eaLnBrk="1" fontAlgn="auto" latinLnBrk="0" hangingPunct="1">
              <a:lnSpc>
                <a:spcPct val="100000"/>
              </a:lnSpc>
              <a:spcBef>
                <a:spcPts val="0"/>
              </a:spcBef>
              <a:spcAft>
                <a:spcPts val="525"/>
              </a:spcAft>
              <a:buClrTx/>
              <a:buSzTx/>
              <a:buFontTx/>
              <a:buNone/>
              <a:tabLst/>
              <a:defRPr/>
            </a:pPr>
            <a:endParaRPr kumimoji="0" lang="en-US" sz="2800" b="0" i="0" u="none" strike="noStrike" kern="1200" cap="none" spc="0" normalizeH="0" baseline="0" noProof="0" dirty="0">
              <a:ln>
                <a:noFill/>
              </a:ln>
              <a:solidFill>
                <a:srgbClr val="001E62"/>
              </a:solidFill>
              <a:effectLst/>
              <a:uLnTx/>
              <a:uFillTx/>
              <a:latin typeface="Theinhardt"/>
              <a:ea typeface="+mn-ea"/>
              <a:cs typeface="+mn-cs"/>
            </a:endParaRPr>
          </a:p>
          <a:p>
            <a:pPr marL="457200" marR="0" lvl="0" indent="-457200" algn="l" defTabSz="914400" rtl="0" eaLnBrk="1" fontAlgn="auto" latinLnBrk="0" hangingPunct="1">
              <a:lnSpc>
                <a:spcPct val="100000"/>
              </a:lnSpc>
              <a:spcBef>
                <a:spcPts val="0"/>
              </a:spcBef>
              <a:spcAft>
                <a:spcPts val="525"/>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1E62"/>
                </a:solidFill>
                <a:effectLst/>
                <a:uLnTx/>
                <a:uFillTx/>
                <a:latin typeface="Theinhardt"/>
                <a:ea typeface="+mn-ea"/>
                <a:cs typeface="+mn-cs"/>
              </a:rPr>
              <a:t>Recorded webinars available at your convenience </a:t>
            </a:r>
          </a:p>
          <a:p>
            <a:pPr marL="0" marR="0" lvl="0" indent="0" algn="l" defTabSz="914400" rtl="0" eaLnBrk="1" fontAlgn="auto" latinLnBrk="0" hangingPunct="1">
              <a:lnSpc>
                <a:spcPct val="100000"/>
              </a:lnSpc>
              <a:spcBef>
                <a:spcPts val="0"/>
              </a:spcBef>
              <a:spcAft>
                <a:spcPts val="525"/>
              </a:spcAft>
              <a:buClrTx/>
              <a:buSzTx/>
              <a:buFontTx/>
              <a:buNone/>
              <a:tabLst/>
              <a:defRPr/>
            </a:pPr>
            <a:endParaRPr kumimoji="0" lang="en-US" sz="1600" b="0" i="0" u="none" strike="noStrike" kern="1200" cap="none" spc="0" normalizeH="0" baseline="0" noProof="0" dirty="0">
              <a:ln>
                <a:noFill/>
              </a:ln>
              <a:solidFill>
                <a:srgbClr val="001E62"/>
              </a:solidFill>
              <a:effectLst/>
              <a:uLnTx/>
              <a:uFillTx/>
              <a:latin typeface="Theinhardt"/>
              <a:ea typeface="+mn-ea"/>
              <a:cs typeface="+mn-cs"/>
            </a:endParaRPr>
          </a:p>
          <a:p>
            <a:pPr marL="0" marR="0" lvl="0" indent="0" algn="l" defTabSz="914400" rtl="0" eaLnBrk="1" fontAlgn="auto" latinLnBrk="0" hangingPunct="1">
              <a:lnSpc>
                <a:spcPct val="100000"/>
              </a:lnSpc>
              <a:spcBef>
                <a:spcPts val="0"/>
              </a:spcBef>
              <a:spcAft>
                <a:spcPts val="525"/>
              </a:spcAft>
              <a:buClrTx/>
              <a:buSzTx/>
              <a:buFontTx/>
              <a:buNone/>
              <a:tabLst/>
              <a:defRPr/>
            </a:pPr>
            <a:endParaRPr kumimoji="0" lang="en-US" sz="1800" b="0" i="0" u="none" strike="noStrike" kern="1200" cap="none" spc="0" normalizeH="0" baseline="0" noProof="0" dirty="0">
              <a:ln>
                <a:noFill/>
              </a:ln>
              <a:solidFill>
                <a:srgbClr val="363636"/>
              </a:solidFill>
              <a:effectLst/>
              <a:uLnTx/>
              <a:uFillTx/>
              <a:latin typeface="Theinhar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3636"/>
              </a:solidFill>
              <a:effectLst/>
              <a:uLnTx/>
              <a:uFillTx/>
              <a:latin typeface="Theinhar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2" name="TextBox 1">
            <a:extLst>
              <a:ext uri="{FF2B5EF4-FFF2-40B4-BE49-F238E27FC236}">
                <a16:creationId xmlns:a16="http://schemas.microsoft.com/office/drawing/2014/main" id="{4CDB0418-1A58-608D-02F2-9B67A5B9DB3B}"/>
              </a:ext>
            </a:extLst>
          </p:cNvPr>
          <p:cNvSpPr txBox="1"/>
          <p:nvPr/>
        </p:nvSpPr>
        <p:spPr>
          <a:xfrm>
            <a:off x="538535" y="4935153"/>
            <a:ext cx="9740348" cy="375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t>illinoisdocassist.uic.edu/continuing-education/educational-webinars</a:t>
            </a:r>
          </a:p>
        </p:txBody>
      </p:sp>
      <p:pic>
        <p:nvPicPr>
          <p:cNvPr id="6" name="Picture 5" descr="A qr code on a white background&#10;&#10;Description automatically generated">
            <a:extLst>
              <a:ext uri="{FF2B5EF4-FFF2-40B4-BE49-F238E27FC236}">
                <a16:creationId xmlns:a16="http://schemas.microsoft.com/office/drawing/2014/main" id="{1405A1A6-F453-B8E0-909D-B42414B003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5492" y="1626058"/>
            <a:ext cx="3293209" cy="3293209"/>
          </a:xfrm>
          <a:prstGeom prst="rect">
            <a:avLst/>
          </a:prstGeom>
        </p:spPr>
      </p:pic>
    </p:spTree>
    <p:extLst>
      <p:ext uri="{BB962C8B-B14F-4D97-AF65-F5344CB8AC3E}">
        <p14:creationId xmlns:p14="http://schemas.microsoft.com/office/powerpoint/2010/main" val="2416004547"/>
      </p:ext>
    </p:extLst>
  </p:cSld>
  <p:clrMapOvr>
    <a:masterClrMapping/>
  </p:clrMapOvr>
  <mc:AlternateContent xmlns:mc="http://schemas.openxmlformats.org/markup-compatibility/2006" xmlns:p14="http://schemas.microsoft.com/office/powerpoint/2010/main">
    <mc:Choice Requires="p14">
      <p:transition spd="slow" p14:dur="2000" advTm="59530"/>
    </mc:Choice>
    <mc:Fallback xmlns="">
      <p:transition spd="slow" advTm="595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BC766-3541-A874-9426-1B32FC7AE989}"/>
              </a:ext>
            </a:extLst>
          </p:cNvPr>
          <p:cNvSpPr txBox="1"/>
          <p:nvPr/>
        </p:nvSpPr>
        <p:spPr>
          <a:xfrm>
            <a:off x="543338" y="473133"/>
            <a:ext cx="10810461" cy="1325563"/>
          </a:xfrm>
          <a:prstGeom prst="rect">
            <a:avLst/>
          </a:prstGeom>
        </p:spPr>
        <p:txBody>
          <a:bodyPr vert="horz" lIns="0" tIns="0" rIns="0" bIns="0" rtlCol="0" anchor="ctr">
            <a:normAutofit lnSpcReduction="10000"/>
          </a:bodyPr>
          <a:lstStyle/>
          <a:p>
            <a:pPr marL="0" marR="0" lvl="0" indent="0" algn="ctr" defTabSz="685800" rtl="0" eaLnBrk="1" fontAlgn="auto"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ptos" panose="02110004020202020204"/>
                <a:ea typeface="+mn-ea"/>
                <a:cs typeface="+mn-cs"/>
              </a:rPr>
              <a:t>Virtual Open Office Hours for </a:t>
            </a:r>
            <a:r>
              <a:rPr kumimoji="0" lang="en-US" sz="2800" b="1" i="0" u="none" strike="noStrike" kern="1200" cap="none" spc="0" normalizeH="0" baseline="0" noProof="0" dirty="0">
                <a:ln>
                  <a:noFill/>
                </a:ln>
                <a:solidFill>
                  <a:srgbClr val="002060"/>
                </a:solidFill>
                <a:effectLst/>
                <a:uLnTx/>
                <a:uFillTx/>
                <a:latin typeface="Theinhardt"/>
                <a:ea typeface="+mn-ea"/>
                <a:cs typeface="+mn-cs"/>
              </a:rPr>
              <a:t>Clinical Pearls, Conversations, and Consultation</a:t>
            </a:r>
          </a:p>
          <a:p>
            <a:pPr marL="0" marR="0" lvl="0" indent="0" algn="l" defTabSz="685800" rtl="0" eaLnBrk="1" fontAlgn="auto" latinLnBrk="0" hangingPunct="1">
              <a:lnSpc>
                <a:spcPct val="100000"/>
              </a:lnSpc>
              <a:spcBef>
                <a:spcPct val="0"/>
              </a:spcBef>
              <a:spcAft>
                <a:spcPts val="600"/>
              </a:spcAft>
              <a:buClrTx/>
              <a:buSzTx/>
              <a:buFontTx/>
              <a:buNone/>
              <a:tabLst/>
              <a:defRPr/>
            </a:pPr>
            <a:r>
              <a:rPr kumimoji="0" lang="en-US" sz="2625" b="1"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 </a:t>
            </a:r>
          </a:p>
        </p:txBody>
      </p:sp>
      <p:pic>
        <p:nvPicPr>
          <p:cNvPr id="5" name="Picture 4" descr="A person sitting at a desk talking on a cell phone&#10;&#10;Description automatically generated">
            <a:extLst>
              <a:ext uri="{FF2B5EF4-FFF2-40B4-BE49-F238E27FC236}">
                <a16:creationId xmlns:a16="http://schemas.microsoft.com/office/drawing/2014/main" id="{606E33FF-7F97-1C2B-CEF7-C27ABF819F51}"/>
              </a:ext>
            </a:extLst>
          </p:cNvPr>
          <p:cNvPicPr>
            <a:picLocks noChangeAspect="1"/>
          </p:cNvPicPr>
          <p:nvPr/>
        </p:nvPicPr>
        <p:blipFill>
          <a:blip r:embed="rId2" cstate="screen">
            <a:extLst>
              <a:ext uri="{28A0092B-C50C-407E-A947-70E740481C1C}">
                <a14:useLocalDpi xmlns:a14="http://schemas.microsoft.com/office/drawing/2010/main"/>
              </a:ext>
            </a:extLst>
          </a:blip>
          <a:srcRect b="-3"/>
          <a:stretch/>
        </p:blipFill>
        <p:spPr>
          <a:xfrm>
            <a:off x="838200" y="1862991"/>
            <a:ext cx="2026919" cy="4352544"/>
          </a:xfrm>
          <a:prstGeom prst="rect">
            <a:avLst/>
          </a:prstGeom>
          <a:noFill/>
        </p:spPr>
      </p:pic>
      <p:sp>
        <p:nvSpPr>
          <p:cNvPr id="3" name="TextBox 2">
            <a:extLst>
              <a:ext uri="{FF2B5EF4-FFF2-40B4-BE49-F238E27FC236}">
                <a16:creationId xmlns:a16="http://schemas.microsoft.com/office/drawing/2014/main" id="{4D0EEC3A-FECB-1052-F8D1-552FAE36CABF}"/>
              </a:ext>
            </a:extLst>
          </p:cNvPr>
          <p:cNvSpPr txBox="1"/>
          <p:nvPr/>
        </p:nvSpPr>
        <p:spPr>
          <a:xfrm>
            <a:off x="3246119" y="1672046"/>
            <a:ext cx="8107680" cy="2704130"/>
          </a:xfrm>
          <a:prstGeom prst="rect">
            <a:avLst/>
          </a:prstGeom>
        </p:spPr>
        <p:txBody>
          <a:bodyPr rtlCol="0" anchor="t">
            <a:normAutofit fontScale="92500" lnSpcReduction="10000"/>
          </a:bodyPr>
          <a:lstStyle/>
          <a:p>
            <a:pPr marL="4572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A short presentation focused on a pediatric or perinatal mental health topic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endParaRPr>
          </a:p>
          <a:p>
            <a:pPr marL="4572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Discuss your specific questions and cases with a Child and Adolescent Psychiatrist and Psychiatric Social Worker.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endParaRPr>
          </a:p>
          <a:p>
            <a:pPr marL="4572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New dates and topics continuously being added</a:t>
            </a:r>
          </a:p>
        </p:txBody>
      </p:sp>
      <p:sp>
        <p:nvSpPr>
          <p:cNvPr id="11" name="Rectangle: Rounded Corners 10">
            <a:extLst>
              <a:ext uri="{FF2B5EF4-FFF2-40B4-BE49-F238E27FC236}">
                <a16:creationId xmlns:a16="http://schemas.microsoft.com/office/drawing/2014/main" id="{6209DAD8-5BB6-14D2-F682-83902F2E80AB}"/>
              </a:ext>
            </a:extLst>
          </p:cNvPr>
          <p:cNvSpPr/>
          <p:nvPr/>
        </p:nvSpPr>
        <p:spPr>
          <a:xfrm>
            <a:off x="3246119" y="4541165"/>
            <a:ext cx="7869804" cy="14471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A qr code with a white background&#10;&#10;Description automatically generated">
            <a:extLst>
              <a:ext uri="{FF2B5EF4-FFF2-40B4-BE49-F238E27FC236}">
                <a16:creationId xmlns:a16="http://schemas.microsoft.com/office/drawing/2014/main" id="{7C07528A-19A5-EC52-9DA9-0DF5D6B9E3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5757" y="4706153"/>
            <a:ext cx="1117160" cy="1117160"/>
          </a:xfrm>
          <a:prstGeom prst="rect">
            <a:avLst/>
          </a:prstGeom>
        </p:spPr>
      </p:pic>
      <p:sp>
        <p:nvSpPr>
          <p:cNvPr id="12" name="Rectangle 11">
            <a:extLst>
              <a:ext uri="{FF2B5EF4-FFF2-40B4-BE49-F238E27FC236}">
                <a16:creationId xmlns:a16="http://schemas.microsoft.com/office/drawing/2014/main" id="{635E038D-4AC9-580B-C762-DF2E5B0AA22B}"/>
              </a:ext>
            </a:extLst>
          </p:cNvPr>
          <p:cNvSpPr/>
          <p:nvPr/>
        </p:nvSpPr>
        <p:spPr>
          <a:xfrm>
            <a:off x="3916927" y="4972345"/>
            <a:ext cx="5190546"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w="0"/>
                <a:solidFill>
                  <a:srgbClr val="E8E8E8"/>
                </a:solidFill>
                <a:effectLst>
                  <a:innerShdw blurRad="63500" dist="50800" dir="13500000">
                    <a:srgbClr val="000000">
                      <a:alpha val="50000"/>
                    </a:srgbClr>
                  </a:innerShdw>
                </a:effectLst>
                <a:uLnTx/>
                <a:uFillTx/>
                <a:latin typeface="Aptos" panose="02110004020202020204"/>
                <a:ea typeface="+mn-ea"/>
                <a:cs typeface="+mn-cs"/>
              </a:rPr>
              <a:t>Learn more and register</a:t>
            </a:r>
          </a:p>
        </p:txBody>
      </p:sp>
      <p:sp>
        <p:nvSpPr>
          <p:cNvPr id="13" name="TextBox 12">
            <a:extLst>
              <a:ext uri="{FF2B5EF4-FFF2-40B4-BE49-F238E27FC236}">
                <a16:creationId xmlns:a16="http://schemas.microsoft.com/office/drawing/2014/main" id="{C73E264D-B4AF-9F47-81E9-50159319B278}"/>
              </a:ext>
            </a:extLst>
          </p:cNvPr>
          <p:cNvSpPr txBox="1"/>
          <p:nvPr/>
        </p:nvSpPr>
        <p:spPr>
          <a:xfrm>
            <a:off x="3397193" y="6205199"/>
            <a:ext cx="77187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illinoisdocassist.uic.edu/news-stories/open-office-hours</a:t>
            </a:r>
          </a:p>
        </p:txBody>
      </p:sp>
    </p:spTree>
    <p:extLst>
      <p:ext uri="{BB962C8B-B14F-4D97-AF65-F5344CB8AC3E}">
        <p14:creationId xmlns:p14="http://schemas.microsoft.com/office/powerpoint/2010/main" val="149045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15A2-A103-594B-94B7-FF2B346A259E}"/>
              </a:ext>
            </a:extLst>
          </p:cNvPr>
          <p:cNvSpPr txBox="1">
            <a:spLocks noGrp="1"/>
          </p:cNvSpPr>
          <p:nvPr>
            <p:ph type="title" idx="4294967295"/>
          </p:nvPr>
        </p:nvSpPr>
        <p:spPr>
          <a:xfrm>
            <a:off x="1524000" y="365126"/>
            <a:ext cx="7886700" cy="1325563"/>
          </a:xfrm>
          <a:prstGeom prst="rect">
            <a:avLst/>
          </a:prstGeom>
          <a:noFill/>
          <a:ln>
            <a:noFill/>
          </a:ln>
        </p:spPr>
        <p:txBody>
          <a:bodyPr vert="horz" wrap="square" lIns="91440" tIns="45720" rIns="91440" bIns="45720" rtlCol="0" anchor="ctr" anchorCtr="1" compatLnSpc="1">
            <a:normAutofit/>
          </a:bodyPr>
          <a:lstStyle/>
          <a:p>
            <a:pPr lvl="0" algn="ctr"/>
            <a:r>
              <a:rPr lang="en-US" b="1"/>
              <a:t>Illinois </a:t>
            </a:r>
            <a:r>
              <a:rPr lang="en-US" b="1">
                <a:solidFill>
                  <a:srgbClr val="C00000"/>
                </a:solidFill>
              </a:rPr>
              <a:t>Doc</a:t>
            </a:r>
            <a:r>
              <a:rPr lang="en-US" b="1">
                <a:solidFill>
                  <a:srgbClr val="0B2E9D"/>
                </a:solidFill>
              </a:rPr>
              <a:t>Assist: </a:t>
            </a:r>
            <a:r>
              <a:rPr lang="en-US" b="1">
                <a:solidFill>
                  <a:srgbClr val="000000"/>
                </a:solidFill>
              </a:rPr>
              <a:t>Essentials</a:t>
            </a:r>
          </a:p>
        </p:txBody>
      </p:sp>
      <p:sp>
        <p:nvSpPr>
          <p:cNvPr id="3" name="Content Placeholder 2">
            <a:extLst>
              <a:ext uri="{FF2B5EF4-FFF2-40B4-BE49-F238E27FC236}">
                <a16:creationId xmlns:a16="http://schemas.microsoft.com/office/drawing/2014/main" id="{07BC0CD9-B148-8CC3-7C99-DE76468DCE89}"/>
              </a:ext>
            </a:extLst>
          </p:cNvPr>
          <p:cNvSpPr txBox="1">
            <a:spLocks noGrp="1"/>
          </p:cNvSpPr>
          <p:nvPr>
            <p:ph idx="4294967295"/>
          </p:nvPr>
        </p:nvSpPr>
        <p:spPr>
          <a:xfrm>
            <a:off x="1524000" y="1837820"/>
            <a:ext cx="4722500" cy="4351337"/>
          </a:xfrm>
          <a:prstGeom prst="rect">
            <a:avLst/>
          </a:prstGeom>
          <a:noFill/>
          <a:ln>
            <a:noFill/>
          </a:ln>
        </p:spPr>
        <p:txBody>
          <a:bodyPr vert="horz" wrap="square" lIns="91440" tIns="45720" rIns="91440" bIns="45720" rtlCol="0" anchor="t" anchorCtr="0" compatLnSpc="1">
            <a:normAutofit/>
          </a:bodyPr>
          <a:lstStyle/>
          <a:p>
            <a:pPr lvl="0"/>
            <a:r>
              <a:rPr lang="en-US" sz="2200" b="1" u="sng" dirty="0"/>
              <a:t>Contact Information</a:t>
            </a:r>
          </a:p>
          <a:p>
            <a:pPr lvl="1"/>
            <a:r>
              <a:rPr lang="en-US" sz="1900" dirty="0"/>
              <a:t>Consultation Line: 866-986-2778</a:t>
            </a:r>
          </a:p>
          <a:p>
            <a:pPr lvl="1"/>
            <a:r>
              <a:rPr lang="en-US" sz="1900" dirty="0"/>
              <a:t>Email:  docassistil@uic.edu</a:t>
            </a:r>
          </a:p>
          <a:p>
            <a:pPr lvl="1"/>
            <a:r>
              <a:rPr lang="en-US" sz="1900" dirty="0"/>
              <a:t>Website: </a:t>
            </a:r>
            <a:r>
              <a:rPr lang="en-US" sz="1900" dirty="0">
                <a:solidFill>
                  <a:srgbClr val="FF0000"/>
                </a:solidFill>
              </a:rPr>
              <a:t>illinoisdocassist.uic.edu</a:t>
            </a:r>
          </a:p>
          <a:p>
            <a:pPr lvl="1"/>
            <a:endParaRPr lang="en-US" sz="1900" dirty="0"/>
          </a:p>
          <a:p>
            <a:pPr lvl="0"/>
            <a:r>
              <a:rPr lang="en-US" sz="2200" b="1" u="sng" dirty="0"/>
              <a:t>Hours of Operation</a:t>
            </a:r>
          </a:p>
          <a:p>
            <a:pPr lvl="1"/>
            <a:r>
              <a:rPr lang="en-US" dirty="0"/>
              <a:t>Monday through Friday 9AM – 5PM</a:t>
            </a:r>
          </a:p>
          <a:p>
            <a:pPr marL="342900" lvl="1" indent="0">
              <a:buNone/>
            </a:pPr>
            <a:endParaRPr lang="en-US" b="1" dirty="0"/>
          </a:p>
        </p:txBody>
      </p:sp>
      <p:pic>
        <p:nvPicPr>
          <p:cNvPr id="4" name="Graphic 3">
            <a:extLst>
              <a:ext uri="{FF2B5EF4-FFF2-40B4-BE49-F238E27FC236}">
                <a16:creationId xmlns:a16="http://schemas.microsoft.com/office/drawing/2014/main" id="{009C6401-972F-C5A0-1551-EA22F529D62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46500" y="1466628"/>
            <a:ext cx="4355108" cy="43551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idx="4294967295"/>
          </p:nvPr>
        </p:nvSpPr>
        <p:spPr>
          <a:xfrm>
            <a:off x="1602377" y="0"/>
            <a:ext cx="8229600" cy="944562"/>
          </a:xfrm>
          <a:prstGeom prst="rect">
            <a:avLst/>
          </a:prstGeom>
          <a:noFill/>
          <a:ln>
            <a:noFill/>
          </a:ln>
        </p:spPr>
        <p:txBody>
          <a:bodyPr spcFirstLastPara="1" vert="horz" wrap="square" lIns="91425" tIns="45700" rIns="91425" bIns="45700" rtlCol="0" anchor="ctr" anchorCtr="0">
            <a:noAutofit/>
          </a:bodyPr>
          <a:lstStyle/>
          <a:p>
            <a:pPr algn="ctr">
              <a:lnSpc>
                <a:spcPct val="90000"/>
              </a:lnSpc>
              <a:spcBef>
                <a:spcPts val="0"/>
              </a:spcBef>
              <a:buClr>
                <a:srgbClr val="002060"/>
              </a:buClr>
              <a:buSzPts val="3300"/>
            </a:pPr>
            <a:r>
              <a:rPr lang="en-US" b="1" dirty="0" err="1"/>
              <a:t>DocAssist</a:t>
            </a:r>
            <a:r>
              <a:rPr lang="en-US" b="1" dirty="0"/>
              <a:t> Common Q&amp;A</a:t>
            </a:r>
            <a:endParaRPr b="1" dirty="0"/>
          </a:p>
        </p:txBody>
      </p:sp>
      <p:sp>
        <p:nvSpPr>
          <p:cNvPr id="137" name="Google Shape;137;p19"/>
          <p:cNvSpPr txBox="1">
            <a:spLocks noGrp="1"/>
          </p:cNvSpPr>
          <p:nvPr>
            <p:ph type="body" idx="4294967295"/>
          </p:nvPr>
        </p:nvSpPr>
        <p:spPr>
          <a:xfrm>
            <a:off x="531223" y="618309"/>
            <a:ext cx="10058400" cy="1792287"/>
          </a:xfrm>
          <a:prstGeom prst="rect">
            <a:avLst/>
          </a:prstGeom>
          <a:noFill/>
          <a:ln>
            <a:noFill/>
          </a:ln>
        </p:spPr>
        <p:txBody>
          <a:bodyPr spcFirstLastPara="1" vert="horz" wrap="square" lIns="91425" tIns="45700" rIns="91425" bIns="45700" rtlCol="0" anchor="t" anchorCtr="0">
            <a:noAutofit/>
          </a:bodyPr>
          <a:lstStyle/>
          <a:p>
            <a:pPr marL="609603" indent="-609603">
              <a:buNone/>
            </a:pPr>
            <a:r>
              <a:rPr lang="en-US" sz="1800" b="1" i="1" dirty="0">
                <a:cs typeface="Arial" panose="020B0604020202020204" pitchFamily="34" charset="0"/>
              </a:rPr>
              <a:t>Can I refer my patients directly to Illinois </a:t>
            </a:r>
            <a:r>
              <a:rPr lang="en-US" sz="1800" b="1" i="1" dirty="0" err="1">
                <a:cs typeface="Arial" panose="020B0604020202020204" pitchFamily="34" charset="0"/>
              </a:rPr>
              <a:t>DocAssist</a:t>
            </a:r>
            <a:r>
              <a:rPr lang="en-US" sz="1800" b="1" i="1" dirty="0">
                <a:cs typeface="Arial" panose="020B0604020202020204" pitchFamily="34" charset="0"/>
              </a:rPr>
              <a:t>?</a:t>
            </a:r>
          </a:p>
          <a:p>
            <a:pPr marL="609603" indent="-609603">
              <a:buNone/>
            </a:pPr>
            <a:r>
              <a:rPr lang="en-US" sz="1800" b="1" i="1" dirty="0">
                <a:cs typeface="Arial" panose="020B0604020202020204" pitchFamily="34" charset="0"/>
              </a:rPr>
              <a:t>	</a:t>
            </a:r>
            <a:r>
              <a:rPr lang="en-US" sz="1800" i="1" dirty="0">
                <a:cs typeface="Arial" panose="020B0604020202020204" pitchFamily="34" charset="0"/>
              </a:rPr>
              <a:t>No</a:t>
            </a:r>
            <a:r>
              <a:rPr lang="en-US" sz="1800" dirty="0">
                <a:cs typeface="Arial" panose="020B0604020202020204" pitchFamily="34" charset="0"/>
              </a:rPr>
              <a:t>; Illinois </a:t>
            </a:r>
            <a:r>
              <a:rPr lang="en-US" sz="1800" dirty="0" err="1">
                <a:cs typeface="Arial" panose="020B0604020202020204" pitchFamily="34" charset="0"/>
              </a:rPr>
              <a:t>DocAssist</a:t>
            </a:r>
            <a:r>
              <a:rPr lang="en-US" sz="1800" dirty="0">
                <a:cs typeface="Arial" panose="020B0604020202020204" pitchFamily="34" charset="0"/>
              </a:rPr>
              <a:t> is a problem-based consultation and training service to healthcare providers.</a:t>
            </a:r>
          </a:p>
          <a:p>
            <a:pPr marL="609603" indent="-609603">
              <a:buNone/>
            </a:pPr>
            <a:r>
              <a:rPr lang="en-US" sz="1800" b="1" i="1" dirty="0">
                <a:cs typeface="Arial" panose="020B0604020202020204" pitchFamily="34" charset="0"/>
              </a:rPr>
              <a:t>Who can use the services?</a:t>
            </a:r>
          </a:p>
          <a:p>
            <a:pPr marL="609603" indent="-609603">
              <a:buNone/>
            </a:pPr>
            <a:r>
              <a:rPr lang="en-US" sz="1800" dirty="0">
                <a:cs typeface="Arial" panose="020B0604020202020204" pitchFamily="34" charset="0"/>
              </a:rPr>
              <a:t>	Health care and school-based clinicians involved in the care and treatment of children, adolescents and perinatal women.</a:t>
            </a:r>
          </a:p>
          <a:p>
            <a:pPr marL="609603" indent="-609603">
              <a:buNone/>
            </a:pPr>
            <a:r>
              <a:rPr lang="en-US" sz="1800" b="1" i="1" dirty="0">
                <a:cs typeface="Arial" panose="020B0604020202020204" pitchFamily="34" charset="0"/>
              </a:rPr>
              <a:t>Do the consultation services cost me anything? </a:t>
            </a:r>
          </a:p>
          <a:p>
            <a:pPr marL="609603" indent="-609603">
              <a:buNone/>
            </a:pPr>
            <a:r>
              <a:rPr lang="en-US" sz="1800" dirty="0">
                <a:cs typeface="Arial" panose="020B0604020202020204" pitchFamily="34" charset="0"/>
              </a:rPr>
              <a:t>	No; All services are free of charge</a:t>
            </a:r>
          </a:p>
          <a:p>
            <a:pPr marL="609603" indent="-609603">
              <a:buNone/>
            </a:pPr>
            <a:r>
              <a:rPr lang="en-US" sz="1800" b="1" i="1" dirty="0">
                <a:cs typeface="Arial" panose="020B0604020202020204" pitchFamily="34" charset="0"/>
              </a:rPr>
              <a:t>What is the response time for </a:t>
            </a:r>
            <a:r>
              <a:rPr lang="en-US" sz="1800" b="1" i="1" dirty="0" err="1">
                <a:cs typeface="Arial" panose="020B0604020202020204" pitchFamily="34" charset="0"/>
              </a:rPr>
              <a:t>DocAssist</a:t>
            </a:r>
            <a:r>
              <a:rPr lang="en-US" sz="1800" b="1" i="1" dirty="0">
                <a:cs typeface="Arial" panose="020B0604020202020204" pitchFamily="34" charset="0"/>
              </a:rPr>
              <a:t> consultations?</a:t>
            </a:r>
          </a:p>
          <a:p>
            <a:pPr marL="609603" indent="-609603">
              <a:buNone/>
            </a:pPr>
            <a:r>
              <a:rPr lang="en-US" sz="1800" dirty="0">
                <a:cs typeface="Arial" panose="020B0604020202020204" pitchFamily="34" charset="0"/>
              </a:rPr>
              <a:t>          You can either schedule a consultation for a future date or time or initiate a consultation real time.  A staff member will answer the phone live when you call and connect you with a consultant usually within 30 minutes and always within a business day.    </a:t>
            </a:r>
          </a:p>
          <a:p>
            <a:pPr marL="609603" indent="-609603">
              <a:buNone/>
            </a:pPr>
            <a:r>
              <a:rPr lang="en-US" sz="1800" b="1" dirty="0">
                <a:cs typeface="Arial" panose="020B0604020202020204" pitchFamily="34" charset="0"/>
              </a:rPr>
              <a:t>Do you collect Protected Health Information (PHI)</a:t>
            </a:r>
          </a:p>
          <a:p>
            <a:pPr marL="609603" indent="-609603">
              <a:buNone/>
            </a:pPr>
            <a:r>
              <a:rPr lang="en-US" sz="1800" b="1" dirty="0">
                <a:cs typeface="Arial" panose="020B0604020202020204" pitchFamily="34" charset="0"/>
              </a:rPr>
              <a:t>	</a:t>
            </a:r>
            <a:r>
              <a:rPr lang="en-US" sz="1800" dirty="0">
                <a:cs typeface="Arial" panose="020B0604020202020204" pitchFamily="34" charset="0"/>
              </a:rPr>
              <a:t>We do not ask callers to provide us with any PHI except in the case of a child who is a ward of the state. </a:t>
            </a:r>
          </a:p>
          <a:p>
            <a:pPr marL="609603" indent="-609603">
              <a:buNone/>
            </a:pPr>
            <a:r>
              <a:rPr lang="en-US" sz="1800" b="1" i="1" dirty="0">
                <a:cs typeface="Arial" panose="020B0604020202020204" pitchFamily="34" charset="0"/>
              </a:rPr>
              <a:t>Who will provide the consultation services?</a:t>
            </a:r>
          </a:p>
          <a:p>
            <a:pPr marL="609603" indent="-609603">
              <a:buNone/>
            </a:pPr>
            <a:r>
              <a:rPr lang="en-US" sz="1800" dirty="0">
                <a:cs typeface="Arial" panose="020B0604020202020204" pitchFamily="34" charset="0"/>
              </a:rPr>
              <a:t>	Experts in the care and treatment of children, adolescents, and perinatal women with psychiatric and substance use disorders.</a:t>
            </a:r>
          </a:p>
          <a:p>
            <a:pPr marL="114300" indent="0">
              <a:lnSpc>
                <a:spcPct val="80000"/>
              </a:lnSpc>
              <a:spcBef>
                <a:spcPts val="0"/>
              </a:spcBef>
              <a:buClr>
                <a:srgbClr val="000066"/>
              </a:buClr>
              <a:buSzPts val="18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59530"/>
    </mc:Choice>
    <mc:Fallback xmlns="">
      <p:transition spd="slow" advTm="5953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3D72-C6BE-87BC-71D1-4A47071BE375}"/>
              </a:ext>
            </a:extLst>
          </p:cNvPr>
          <p:cNvSpPr txBox="1">
            <a:spLocks noGrp="1"/>
          </p:cNvSpPr>
          <p:nvPr>
            <p:ph type="title" idx="4294967295"/>
          </p:nvPr>
        </p:nvSpPr>
        <p:spPr>
          <a:xfrm>
            <a:off x="2152650" y="389510"/>
            <a:ext cx="7886700" cy="1325563"/>
          </a:xfrm>
          <a:prstGeom prst="rect">
            <a:avLst/>
          </a:prstGeom>
          <a:noFill/>
          <a:ln>
            <a:noFill/>
          </a:ln>
        </p:spPr>
        <p:txBody>
          <a:bodyPr vert="horz" wrap="square" lIns="91440" tIns="45720" rIns="91440" bIns="45720" rtlCol="0" anchor="ctr" anchorCtr="1" compatLnSpc="1">
            <a:normAutofit/>
          </a:bodyPr>
          <a:lstStyle/>
          <a:p>
            <a:pPr lvl="0" algn="ctr"/>
            <a:r>
              <a:rPr lang="en-US" b="1"/>
              <a:t>References</a:t>
            </a:r>
          </a:p>
        </p:txBody>
      </p:sp>
      <p:sp>
        <p:nvSpPr>
          <p:cNvPr id="3" name="Content Placeholder 2">
            <a:extLst>
              <a:ext uri="{FF2B5EF4-FFF2-40B4-BE49-F238E27FC236}">
                <a16:creationId xmlns:a16="http://schemas.microsoft.com/office/drawing/2014/main" id="{0D648273-28AA-3181-6A73-3B7A05A32F4D}"/>
              </a:ext>
            </a:extLst>
          </p:cNvPr>
          <p:cNvSpPr txBox="1">
            <a:spLocks noGrp="1"/>
          </p:cNvSpPr>
          <p:nvPr>
            <p:ph idx="4294967295"/>
          </p:nvPr>
        </p:nvSpPr>
        <p:spPr>
          <a:xfrm>
            <a:off x="950976" y="1569593"/>
            <a:ext cx="10838688" cy="4351338"/>
          </a:xfrm>
          <a:prstGeom prst="rect">
            <a:avLst/>
          </a:prstGeom>
          <a:noFill/>
          <a:ln>
            <a:noFill/>
          </a:ln>
        </p:spPr>
        <p:txBody>
          <a:bodyPr vert="horz" wrap="square" lIns="91440" tIns="45720" rIns="91440" bIns="45720" rtlCol="0" anchor="t" anchorCtr="0" compatLnSpc="1">
            <a:normAutofit/>
          </a:bodyPr>
          <a:lstStyle/>
          <a:p>
            <a:pPr marL="0" indent="0">
              <a:lnSpc>
                <a:spcPct val="70000"/>
              </a:lnSpc>
              <a:buNone/>
            </a:pPr>
            <a:r>
              <a:rPr lang="en-US" sz="1000">
                <a:cs typeface="Arial" panose="020B0604020202020204" pitchFamily="34" charset="0"/>
              </a:rPr>
              <a:t>1. Centers for Disease Control and Prevention, MMWR (</a:t>
            </a:r>
            <a:r>
              <a:rPr lang="en-US" sz="1000" err="1">
                <a:cs typeface="Arial" panose="020B0604020202020204" pitchFamily="34" charset="0"/>
              </a:rPr>
              <a:t>Morb</a:t>
            </a:r>
            <a:r>
              <a:rPr lang="en-US" sz="1000">
                <a:cs typeface="Arial" panose="020B0604020202020204" pitchFamily="34" charset="0"/>
              </a:rPr>
              <a:t>. Mortal. Wiley. Rep) 62 (2013) 1-35</a:t>
            </a:r>
          </a:p>
          <a:p>
            <a:pPr marL="0" indent="0">
              <a:lnSpc>
                <a:spcPct val="70000"/>
              </a:lnSpc>
              <a:buNone/>
            </a:pPr>
            <a:r>
              <a:rPr lang="en-US" sz="1000">
                <a:cs typeface="Arial" panose="020B0604020202020204" pitchFamily="34" charset="0"/>
              </a:rPr>
              <a:t>2. U.S. Department of Health and Human Services. Mental Health: A Report of the Surgeon General—Executive Summary. Rockville, MD: U.S. Department of Health and Human Services, Substance Abuse and Mental Health Services Administration, Center for Mental Health Services, National Institutes of Health, National Institute of Mental Health,1999.</a:t>
            </a:r>
          </a:p>
          <a:p>
            <a:pPr marL="0" indent="0">
              <a:lnSpc>
                <a:spcPct val="70000"/>
              </a:lnSpc>
              <a:buNone/>
            </a:pPr>
            <a:r>
              <a:rPr lang="en-US" sz="1000">
                <a:cs typeface="Arial" panose="020B0604020202020204" pitchFamily="34" charset="0"/>
              </a:rPr>
              <a:t>3. U.S. Department of Health and Human Services. Mental Health: A Report of the Surgeon General—Executive Summary. Rockville, MD: U.S. Department of Health and Human Services, Substance Abuse and Mental Health Services Administration, Center for Mental Health Services, National Institutes of Health, National Institute of Mental Health, 2021.</a:t>
            </a:r>
          </a:p>
          <a:p>
            <a:pPr marL="0" indent="0">
              <a:lnSpc>
                <a:spcPct val="70000"/>
              </a:lnSpc>
              <a:buNone/>
            </a:pPr>
            <a:r>
              <a:rPr lang="en-US" sz="1000">
                <a:cs typeface="Arial" panose="020B0604020202020204" pitchFamily="34" charset="0"/>
              </a:rPr>
              <a:t>4. NCHS Data Brief ■ No. 381 ■ September 2020</a:t>
            </a:r>
          </a:p>
          <a:p>
            <a:pPr marL="0" indent="0">
              <a:lnSpc>
                <a:spcPct val="70000"/>
              </a:lnSpc>
              <a:buNone/>
            </a:pPr>
            <a:r>
              <a:rPr lang="en-US" sz="1000">
                <a:cs typeface="Arial" panose="020B0604020202020204" pitchFamily="34" charset="0"/>
              </a:rPr>
              <a:t>5. </a:t>
            </a:r>
            <a:r>
              <a:rPr lang="en-US" sz="1000" err="1">
                <a:cs typeface="Arial" panose="020B0604020202020204" pitchFamily="34" charset="0"/>
              </a:rPr>
              <a:t>Leeb</a:t>
            </a:r>
            <a:r>
              <a:rPr lang="en-US" sz="1000">
                <a:cs typeface="Arial" panose="020B0604020202020204" pitchFamily="34" charset="0"/>
              </a:rPr>
              <a:t>, R. T., et al., </a:t>
            </a:r>
            <a:r>
              <a:rPr lang="en-US" sz="1000" i="1" u="sng">
                <a:cs typeface="Arial" panose="020B0604020202020204" pitchFamily="34" charset="0"/>
                <a:hlinkClick r:id="rId3"/>
              </a:rPr>
              <a:t>Morbidity and Mortality Weekly Report</a:t>
            </a:r>
            <a:r>
              <a:rPr lang="en-US" sz="1000">
                <a:cs typeface="Arial" panose="020B0604020202020204" pitchFamily="34" charset="0"/>
              </a:rPr>
              <a:t>, Vol. 69, No. 45, 2020</a:t>
            </a:r>
            <a:endParaRPr lang="en-US" sz="1000">
              <a:solidFill>
                <a:srgbClr val="000000"/>
              </a:solidFill>
              <a:cs typeface="Arial" panose="020B0604020202020204" pitchFamily="34" charset="0"/>
            </a:endParaRPr>
          </a:p>
          <a:p>
            <a:pPr marL="0" indent="0">
              <a:lnSpc>
                <a:spcPct val="70000"/>
              </a:lnSpc>
              <a:buNone/>
            </a:pPr>
            <a:r>
              <a:rPr lang="en-US" sz="1000">
                <a:cs typeface="Arial" panose="020B0604020202020204" pitchFamily="34" charset="0"/>
              </a:rPr>
              <a:t>6. JAMA </a:t>
            </a:r>
            <a:r>
              <a:rPr lang="en-US" sz="1000" err="1">
                <a:cs typeface="Arial" panose="020B0604020202020204" pitchFamily="34" charset="0"/>
              </a:rPr>
              <a:t>Pediatr</a:t>
            </a:r>
            <a:r>
              <a:rPr lang="en-US" sz="1000">
                <a:cs typeface="Arial" panose="020B0604020202020204" pitchFamily="34" charset="0"/>
              </a:rPr>
              <a:t>. doi:10.1001/jamapediatrics.2022.0056 Published online March 14, 2022. Corrected on April 4, 2022.</a:t>
            </a:r>
          </a:p>
          <a:p>
            <a:pPr marL="0" indent="0">
              <a:lnSpc>
                <a:spcPct val="70000"/>
              </a:lnSpc>
              <a:buNone/>
            </a:pPr>
            <a:endParaRPr lang="en-US" sz="1000">
              <a:cs typeface="Arial" panose="020B0604020202020204" pitchFamily="34" charset="0"/>
            </a:endParaRPr>
          </a:p>
          <a:p>
            <a:pPr marL="0" indent="0">
              <a:lnSpc>
                <a:spcPct val="70000"/>
              </a:lnSpc>
              <a:buNone/>
            </a:pPr>
            <a:r>
              <a:rPr lang="en-US" sz="1000" err="1">
                <a:cs typeface="Arial" panose="020B0604020202020204" pitchFamily="34" charset="0"/>
              </a:rPr>
              <a:t>Perou</a:t>
            </a:r>
            <a:r>
              <a:rPr lang="en-US" sz="1000">
                <a:cs typeface="Arial" panose="020B0604020202020204" pitchFamily="34" charset="0"/>
              </a:rPr>
              <a:t>, R., </a:t>
            </a:r>
            <a:r>
              <a:rPr lang="en-US" sz="1000" err="1">
                <a:cs typeface="Arial" panose="020B0604020202020204" pitchFamily="34" charset="0"/>
              </a:rPr>
              <a:t>Bitsko</a:t>
            </a:r>
            <a:r>
              <a:rPr lang="en-US" sz="1000">
                <a:cs typeface="Arial" panose="020B0604020202020204" pitchFamily="34" charset="0"/>
              </a:rPr>
              <a:t>, R. H., Blumberg, S. J., Pastor, P., </a:t>
            </a:r>
            <a:r>
              <a:rPr lang="en-US" sz="1000" err="1">
                <a:cs typeface="Arial" panose="020B0604020202020204" pitchFamily="34" charset="0"/>
              </a:rPr>
              <a:t>Ghandour</a:t>
            </a:r>
            <a:r>
              <a:rPr lang="en-US" sz="1000">
                <a:cs typeface="Arial" panose="020B0604020202020204" pitchFamily="34" charset="0"/>
              </a:rPr>
              <a:t>, R. M., </a:t>
            </a:r>
            <a:r>
              <a:rPr lang="en-US" sz="1000" err="1">
                <a:cs typeface="Arial" panose="020B0604020202020204" pitchFamily="34" charset="0"/>
              </a:rPr>
              <a:t>Gfroerer</a:t>
            </a:r>
            <a:r>
              <a:rPr lang="en-US" sz="1000">
                <a:cs typeface="Arial" panose="020B0604020202020204" pitchFamily="34" charset="0"/>
              </a:rPr>
              <a:t>, J. C., Hedden, S. L., Crosby, A. E., Visser, S. N., </a:t>
            </a:r>
            <a:r>
              <a:rPr lang="en-US" sz="1000" err="1">
                <a:cs typeface="Arial" panose="020B0604020202020204" pitchFamily="34" charset="0"/>
              </a:rPr>
              <a:t>Schieve</a:t>
            </a:r>
            <a:r>
              <a:rPr lang="en-US" sz="1000">
                <a:cs typeface="Arial" panose="020B0604020202020204" pitchFamily="34" charset="0"/>
              </a:rPr>
              <a:t>, L. A., Parks, S. E., Hall, J. E., Brody, D., Simile, C. M., Thompson, W. W., </a:t>
            </a:r>
            <a:r>
              <a:rPr lang="en-US" sz="1000" err="1">
                <a:cs typeface="Arial" panose="020B0604020202020204" pitchFamily="34" charset="0"/>
              </a:rPr>
              <a:t>Baio</a:t>
            </a:r>
            <a:r>
              <a:rPr lang="en-US" sz="1000">
                <a:cs typeface="Arial" panose="020B0604020202020204" pitchFamily="34" charset="0"/>
              </a:rPr>
              <a:t>, J., </a:t>
            </a:r>
            <a:r>
              <a:rPr lang="en-US" sz="1000" err="1">
                <a:cs typeface="Arial" panose="020B0604020202020204" pitchFamily="34" charset="0"/>
              </a:rPr>
              <a:t>Avenevoli</a:t>
            </a:r>
            <a:r>
              <a:rPr lang="en-US" sz="1000">
                <a:cs typeface="Arial" panose="020B0604020202020204" pitchFamily="34" charset="0"/>
              </a:rPr>
              <a:t>, S., Kogan, M. D., Huang, L. N., &amp; Centers for Disease Control and Prevention (CDC) (2013). </a:t>
            </a:r>
          </a:p>
          <a:p>
            <a:pPr marL="0" indent="0">
              <a:lnSpc>
                <a:spcPct val="70000"/>
              </a:lnSpc>
              <a:buNone/>
            </a:pPr>
            <a:r>
              <a:rPr lang="en-US" sz="1000">
                <a:cs typeface="Arial" panose="020B0604020202020204" pitchFamily="34" charset="0"/>
              </a:rPr>
              <a:t>Mental health surveillance among children--United States, 2005-2011. MMWR. Morbidity and Mortality Weekly Report Supplements, 62(2), 1–35. </a:t>
            </a:r>
          </a:p>
          <a:p>
            <a:pPr marL="0" indent="0">
              <a:lnSpc>
                <a:spcPct val="70000"/>
              </a:lnSpc>
              <a:buNone/>
            </a:pPr>
            <a:r>
              <a:rPr lang="en-US" sz="1000">
                <a:cs typeface="Arial" panose="020B0604020202020204" pitchFamily="34" charset="0"/>
              </a:rPr>
              <a:t> Whitney, D.G. &amp; Peterson, M. (2019). US national and state-level prevalence of mental health disorders and disparities of mental health care use in children. JAMA Pediatrics, 173(4), 389-391. doi:10.1001/jamapediatrics.2018.5399 </a:t>
            </a:r>
          </a:p>
          <a:p>
            <a:pPr marL="0" indent="0">
              <a:lnSpc>
                <a:spcPct val="70000"/>
              </a:lnSpc>
              <a:buNone/>
            </a:pPr>
            <a:r>
              <a:rPr lang="en-US" sz="1000">
                <a:cs typeface="Arial" panose="020B0604020202020204" pitchFamily="34" charset="0"/>
              </a:rPr>
              <a:t> Centers for Disease Control and Prevention. (2020). Youth Risk Behavior Surveillance Data Summary &amp; Trends Report: 2009-2019. Retrieved from https://www.cdc.gov/nchhstp/dear_ colleague/2020/dcl-102320-YRBS-2009-2019-report.html </a:t>
            </a:r>
          </a:p>
          <a:p>
            <a:pPr marL="0" indent="0">
              <a:lnSpc>
                <a:spcPct val="70000"/>
              </a:lnSpc>
              <a:buNone/>
            </a:pPr>
            <a:r>
              <a:rPr lang="en-US" sz="1000">
                <a:cs typeface="Arial" panose="020B0604020202020204" pitchFamily="34" charset="0"/>
              </a:rPr>
              <a:t> Kalb, L. G., Stapp, E. K., Ballard, E. D., </a:t>
            </a:r>
            <a:r>
              <a:rPr lang="en-US" sz="1000" err="1">
                <a:cs typeface="Arial" panose="020B0604020202020204" pitchFamily="34" charset="0"/>
              </a:rPr>
              <a:t>Holingue</a:t>
            </a:r>
            <a:r>
              <a:rPr lang="en-US" sz="1000">
                <a:cs typeface="Arial" panose="020B0604020202020204" pitchFamily="34" charset="0"/>
              </a:rPr>
              <a:t>, C., Keefer, A., &amp; Riley, A. (2019). Trends in Psychiatric Emergency Department Visits Among Youth and Young Adults in the US. Pediatrics, 143(4), e20182192. https://doi.org/10.1542/ peds.2018-2192 </a:t>
            </a:r>
          </a:p>
          <a:p>
            <a:pPr marL="0" indent="0">
              <a:lnSpc>
                <a:spcPct val="70000"/>
              </a:lnSpc>
              <a:buNone/>
            </a:pPr>
            <a:r>
              <a:rPr lang="en-US" sz="1000">
                <a:cs typeface="Arial" panose="020B0604020202020204" pitchFamily="34" charset="0"/>
              </a:rPr>
              <a:t> Curtin, S. C. (2020). State suicide rates among adolescents and young adults aged 10–24: United States, 2000–2018. National Vital Statistics Reports; vol 69 no 11. Hyattsville, MD: National Center for Health Statistics. Protecting Youth Mental Health: The U.S. Surgeon General’s Advisory 43 </a:t>
            </a:r>
          </a:p>
          <a:p>
            <a:pPr marL="0" indent="0">
              <a:lnSpc>
                <a:spcPct val="70000"/>
              </a:lnSpc>
              <a:buNone/>
            </a:pPr>
            <a:r>
              <a:rPr lang="en-US" sz="1000">
                <a:cs typeface="Arial" panose="020B0604020202020204" pitchFamily="34" charset="0"/>
              </a:rPr>
              <a:t> Curtin, S. C., Hedegaard, H., Ahmad, F. B. (2021). Provisional numbers and rates of suicide by month and demographic characteristics: United States, 2020. Vital Statistics Rapid Release; no 16. Hyattsville, MD: National Center for Health Statistics. </a:t>
            </a:r>
            <a:endParaRPr lang="en-US" sz="1000">
              <a:solidFill>
                <a:srgbClr val="C00000"/>
              </a:solidFill>
              <a:cs typeface="Arial" panose="020B0604020202020204" pitchFamily="34" charset="0"/>
            </a:endParaRPr>
          </a:p>
          <a:p>
            <a:pPr marL="0" indent="0">
              <a:lnSpc>
                <a:spcPct val="70000"/>
              </a:lnSpc>
              <a:buNone/>
            </a:pPr>
            <a:endParaRPr lang="en-US" sz="1000">
              <a:solidFill>
                <a:srgbClr val="C00000"/>
              </a:solidFill>
            </a:endParaRPr>
          </a:p>
          <a:p>
            <a:pPr marL="0" indent="0">
              <a:lnSpc>
                <a:spcPct val="70000"/>
              </a:lnSpc>
              <a:buNone/>
            </a:pPr>
            <a:endParaRPr lang="en-US"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69A8-83E3-41A6-B604-5AE90673B49D}"/>
              </a:ext>
            </a:extLst>
          </p:cNvPr>
          <p:cNvSpPr>
            <a:spLocks noGrp="1"/>
          </p:cNvSpPr>
          <p:nvPr>
            <p:ph type="title"/>
          </p:nvPr>
        </p:nvSpPr>
        <p:spPr/>
        <p:txBody>
          <a:bodyPr/>
          <a:lstStyle/>
          <a:p>
            <a:r>
              <a:rPr lang="en-US" dirty="0"/>
              <a:t>Resource Panel Objectives</a:t>
            </a:r>
          </a:p>
        </p:txBody>
      </p:sp>
      <p:sp>
        <p:nvSpPr>
          <p:cNvPr id="3" name="Text Placeholder 2">
            <a:extLst>
              <a:ext uri="{FF2B5EF4-FFF2-40B4-BE49-F238E27FC236}">
                <a16:creationId xmlns:a16="http://schemas.microsoft.com/office/drawing/2014/main" id="{DA3F1245-2E0C-4884-A8BE-D2C0DFAB9F40}"/>
              </a:ext>
            </a:extLst>
          </p:cNvPr>
          <p:cNvSpPr>
            <a:spLocks noGrp="1"/>
          </p:cNvSpPr>
          <p:nvPr>
            <p:ph type="body" idx="1"/>
          </p:nvPr>
        </p:nvSpPr>
        <p:spPr>
          <a:xfrm>
            <a:off x="704193" y="1512012"/>
            <a:ext cx="10783614" cy="4351338"/>
          </a:xfrm>
        </p:spPr>
        <p:txBody>
          <a:bodyPr/>
          <a:lstStyle/>
          <a:p>
            <a:r>
              <a:rPr lang="en-US" dirty="0"/>
              <a:t>Overview of free and accessible statewide mental health resources </a:t>
            </a:r>
          </a:p>
          <a:p>
            <a:r>
              <a:rPr lang="en-US" dirty="0"/>
              <a:t>How to connect patients and their families to these services during delivery hospitalization, outpatient settings, and emergency departments</a:t>
            </a:r>
          </a:p>
          <a:p>
            <a:r>
              <a:rPr lang="en-US" dirty="0"/>
              <a:t>Ways to integrate these tools into your clinical team's perinatal mental health workflows</a:t>
            </a:r>
          </a:p>
        </p:txBody>
      </p:sp>
      <p:sp>
        <p:nvSpPr>
          <p:cNvPr id="4" name="Text Placeholder 3">
            <a:extLst>
              <a:ext uri="{FF2B5EF4-FFF2-40B4-BE49-F238E27FC236}">
                <a16:creationId xmlns:a16="http://schemas.microsoft.com/office/drawing/2014/main" id="{F5A3217F-5DD7-47F3-AF58-0FC2A2B4622D}"/>
              </a:ext>
            </a:extLst>
          </p:cNvPr>
          <p:cNvSpPr>
            <a:spLocks noGrp="1"/>
          </p:cNvSpPr>
          <p:nvPr>
            <p:ph type="body" idx="2"/>
          </p:nvPr>
        </p:nvSpPr>
        <p:spPr>
          <a:xfrm>
            <a:off x="914402" y="4213664"/>
            <a:ext cx="10573405" cy="1460500"/>
          </a:xfrm>
        </p:spPr>
        <p:style>
          <a:lnRef idx="2">
            <a:schemeClr val="accent1"/>
          </a:lnRef>
          <a:fillRef idx="1">
            <a:schemeClr val="lt1"/>
          </a:fillRef>
          <a:effectRef idx="0">
            <a:schemeClr val="accent1"/>
          </a:effectRef>
          <a:fontRef idx="minor">
            <a:schemeClr val="dk1"/>
          </a:fontRef>
        </p:style>
        <p:txBody>
          <a:bodyPr/>
          <a:lstStyle/>
          <a:p>
            <a:pPr marL="114300" indent="0" algn="ctr">
              <a:buNone/>
            </a:pPr>
            <a:r>
              <a:rPr lang="en-US" sz="2600" b="1" dirty="0"/>
              <a:t>Overall Goal of This Session:</a:t>
            </a:r>
            <a:br>
              <a:rPr lang="en-US" sz="2600" dirty="0"/>
            </a:br>
            <a:r>
              <a:rPr lang="en-US" sz="2600" dirty="0"/>
              <a:t>Awareness of statewide resources to strengthen your perinatal mental health support across the patient’s continuum of care.</a:t>
            </a:r>
          </a:p>
        </p:txBody>
      </p:sp>
      <p:sp>
        <p:nvSpPr>
          <p:cNvPr id="5" name="Slide Number Placeholder 4">
            <a:extLst>
              <a:ext uri="{FF2B5EF4-FFF2-40B4-BE49-F238E27FC236}">
                <a16:creationId xmlns:a16="http://schemas.microsoft.com/office/drawing/2014/main" id="{1C3F18AD-D4A5-4CC9-8BEE-2818414F29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11" name="Graphic 10" descr="Meeting with solid fill">
            <a:extLst>
              <a:ext uri="{FF2B5EF4-FFF2-40B4-BE49-F238E27FC236}">
                <a16:creationId xmlns:a16="http://schemas.microsoft.com/office/drawing/2014/main" id="{2038307A-F629-4338-ADEA-0240469FBA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1048" y="597612"/>
            <a:ext cx="914400" cy="914400"/>
          </a:xfrm>
          <a:prstGeom prst="rect">
            <a:avLst/>
          </a:prstGeom>
        </p:spPr>
      </p:pic>
    </p:spTree>
    <p:extLst>
      <p:ext uri="{BB962C8B-B14F-4D97-AF65-F5344CB8AC3E}">
        <p14:creationId xmlns:p14="http://schemas.microsoft.com/office/powerpoint/2010/main" val="81025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123BD4B-3801-2521-F3C2-578DE9B458BF}"/>
              </a:ext>
            </a:extLst>
          </p:cNvPr>
          <p:cNvSpPr txBox="1">
            <a:spLocks noGrp="1"/>
          </p:cNvSpPr>
          <p:nvPr>
            <p:ph type="title" idx="4294967295"/>
          </p:nvPr>
        </p:nvSpPr>
        <p:spPr>
          <a:xfrm>
            <a:off x="6792163" y="1002580"/>
            <a:ext cx="5555498" cy="1347787"/>
          </a:xfrm>
        </p:spPr>
        <p:txBody>
          <a:bodyPr anchorCtr="1">
            <a:normAutofit fontScale="90000"/>
          </a:bodyPr>
          <a:lstStyle/>
          <a:p>
            <a:pPr lvl="0" algn="ctr"/>
            <a:r>
              <a:rPr lang="en-US" sz="3200" dirty="0"/>
              <a:t>Thank You! </a:t>
            </a:r>
            <a:br>
              <a:rPr lang="en-US" sz="3200" dirty="0"/>
            </a:br>
            <a:br>
              <a:rPr lang="en-US" sz="3200" dirty="0"/>
            </a:br>
            <a:r>
              <a:rPr lang="en-US" sz="3200" dirty="0"/>
              <a:t>Stay in touch by </a:t>
            </a:r>
            <a:br>
              <a:rPr lang="en-US" sz="3200" dirty="0"/>
            </a:br>
            <a:r>
              <a:rPr lang="en-US" sz="3200" dirty="0"/>
              <a:t>signing up for our </a:t>
            </a:r>
            <a:br>
              <a:rPr lang="en-US" sz="3200" dirty="0"/>
            </a:br>
            <a:r>
              <a:rPr lang="en-US" sz="3200" dirty="0"/>
              <a:t>e-newsletter…</a:t>
            </a:r>
          </a:p>
        </p:txBody>
      </p:sp>
      <p:sp>
        <p:nvSpPr>
          <p:cNvPr id="3" name="Subtitle 12">
            <a:extLst>
              <a:ext uri="{FF2B5EF4-FFF2-40B4-BE49-F238E27FC236}">
                <a16:creationId xmlns:a16="http://schemas.microsoft.com/office/drawing/2014/main" id="{5E940AC8-58FA-4826-69B8-035E7E665128}"/>
              </a:ext>
            </a:extLst>
          </p:cNvPr>
          <p:cNvSpPr txBox="1">
            <a:spLocks noGrp="1"/>
          </p:cNvSpPr>
          <p:nvPr>
            <p:ph type="subTitle" idx="4294967295"/>
          </p:nvPr>
        </p:nvSpPr>
        <p:spPr>
          <a:xfrm>
            <a:off x="2080233" y="4521128"/>
            <a:ext cx="4495800" cy="1219200"/>
          </a:xfrm>
        </p:spPr>
        <p:txBody>
          <a:bodyPr>
            <a:normAutofit/>
          </a:bodyPr>
          <a:lstStyle/>
          <a:p>
            <a:pPr lvl="0"/>
            <a:r>
              <a:rPr lang="en-US" sz="2200"/>
              <a:t>Consultation Line: 866-986-2778 </a:t>
            </a:r>
          </a:p>
          <a:p>
            <a:pPr lvl="0"/>
            <a:r>
              <a:rPr lang="en-US" sz="2200"/>
              <a:t>Email:  docassistil@uic.edu</a:t>
            </a:r>
          </a:p>
          <a:p>
            <a:pPr lvl="0"/>
            <a:r>
              <a:rPr lang="en-US" sz="2200"/>
              <a:t>Website: </a:t>
            </a:r>
            <a:r>
              <a:rPr lang="en-US" sz="2200" err="1"/>
              <a:t>illinoisdocassist.uic.edu</a:t>
            </a:r>
            <a:endParaRPr lang="en-US" sz="2200"/>
          </a:p>
          <a:p>
            <a:pPr lvl="0"/>
            <a:endParaRPr lang="en-US"/>
          </a:p>
        </p:txBody>
      </p:sp>
      <p:pic>
        <p:nvPicPr>
          <p:cNvPr id="12" name="Picture 11" descr="A logo for a medical clinic&#10;&#10;Description automatically generated">
            <a:extLst>
              <a:ext uri="{FF2B5EF4-FFF2-40B4-BE49-F238E27FC236}">
                <a16:creationId xmlns:a16="http://schemas.microsoft.com/office/drawing/2014/main" id="{6C861716-F866-9538-B5A8-CBD8CBBEC4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0234" y="582874"/>
            <a:ext cx="3920325" cy="3685032"/>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A1A973EB-4CC4-291C-362C-A97EC7BD1C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1967" y="2784438"/>
            <a:ext cx="2955890" cy="29558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442955"/>
            <a:ext cx="9841203" cy="2014679"/>
          </a:xfrm>
        </p:spPr>
        <p:txBody>
          <a:bodyPr/>
          <a:lstStyle/>
          <a:p>
            <a:r>
              <a:rPr lang="en-US" dirty="0">
                <a:ea typeface="Lato Medium"/>
                <a:cs typeface="Lato Medium"/>
              </a:rPr>
              <a:t>Laura La Porte, LCSW, PMH-C </a:t>
            </a:r>
            <a:endParaRPr lang="en-US" dirty="0"/>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449035"/>
            <a:ext cx="9365380" cy="986569"/>
          </a:xfrm>
        </p:spPr>
        <p:txBody>
          <a:bodyPr vert="horz" lIns="91440" tIns="45720" rIns="91440" bIns="45720" rtlCol="0" anchor="t">
            <a:noAutofit/>
          </a:bodyPr>
          <a:lstStyle/>
          <a:p>
            <a:pPr>
              <a:spcAft>
                <a:spcPts val="0"/>
              </a:spcAft>
            </a:pPr>
            <a:r>
              <a:rPr lang="en-US" dirty="0">
                <a:ea typeface="Lato"/>
                <a:cs typeface="Lato"/>
              </a:rPr>
              <a:t>Clinical Research Manager</a:t>
            </a:r>
          </a:p>
          <a:p>
            <a:pPr>
              <a:spcAft>
                <a:spcPts val="0"/>
              </a:spcAft>
            </a:pPr>
            <a:r>
              <a:rPr lang="en-US" dirty="0">
                <a:ea typeface="Lato"/>
                <a:cs typeface="Lato"/>
              </a:rPr>
              <a:t>Endeavor Health Perinatal Depression Program</a:t>
            </a:r>
            <a:endParaRPr lang="en-US" dirty="0"/>
          </a:p>
        </p:txBody>
      </p:sp>
      <p:pic>
        <p:nvPicPr>
          <p:cNvPr id="7" name="Picture 6">
            <a:extLst>
              <a:ext uri="{FF2B5EF4-FFF2-40B4-BE49-F238E27FC236}">
                <a16:creationId xmlns:a16="http://schemas.microsoft.com/office/drawing/2014/main" id="{E8CF14E2-82DF-45E5-8D6E-5159303A24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3911" y="4270803"/>
            <a:ext cx="2571882" cy="673135"/>
          </a:xfrm>
          <a:prstGeom prst="rect">
            <a:avLst/>
          </a:prstGeom>
        </p:spPr>
      </p:pic>
      <p:pic>
        <p:nvPicPr>
          <p:cNvPr id="9" name="Picture 8">
            <a:extLst>
              <a:ext uri="{FF2B5EF4-FFF2-40B4-BE49-F238E27FC236}">
                <a16:creationId xmlns:a16="http://schemas.microsoft.com/office/drawing/2014/main" id="{34E2A133-3C75-43C5-8E4E-460222C2F2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3911" y="4943938"/>
            <a:ext cx="5416828" cy="958899"/>
          </a:xfrm>
          <a:prstGeom prst="rect">
            <a:avLst/>
          </a:prstGeom>
        </p:spPr>
      </p:pic>
    </p:spTree>
    <p:extLst>
      <p:ext uri="{BB962C8B-B14F-4D97-AF65-F5344CB8AC3E}">
        <p14:creationId xmlns:p14="http://schemas.microsoft.com/office/powerpoint/2010/main" val="140034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CFC75D-98E5-D9DD-3600-E3670D29DF87}"/>
              </a:ext>
            </a:extLst>
          </p:cNvPr>
          <p:cNvSpPr>
            <a:spLocks noGrp="1"/>
          </p:cNvSpPr>
          <p:nvPr>
            <p:ph type="ctrTitle"/>
          </p:nvPr>
        </p:nvSpPr>
        <p:spPr/>
        <p:txBody>
          <a:bodyPr>
            <a:noAutofit/>
          </a:bodyPr>
          <a:lstStyle/>
          <a:p>
            <a:br>
              <a:rPr lang="en-US" sz="4000" dirty="0"/>
            </a:br>
            <a:r>
              <a:rPr lang="en-US" sz="4000" dirty="0"/>
              <a:t> Bridging Gaps in Perinatal Mental Health:</a:t>
            </a:r>
            <a:br>
              <a:rPr lang="en-US" sz="4000" dirty="0"/>
            </a:br>
            <a:r>
              <a:rPr lang="en-US" sz="4000" dirty="0"/>
              <a:t>IL MOMS Hotline</a:t>
            </a:r>
          </a:p>
        </p:txBody>
      </p:sp>
      <p:sp>
        <p:nvSpPr>
          <p:cNvPr id="7" name="Subtitle 6">
            <a:extLst>
              <a:ext uri="{FF2B5EF4-FFF2-40B4-BE49-F238E27FC236}">
                <a16:creationId xmlns:a16="http://schemas.microsoft.com/office/drawing/2014/main" id="{0377A904-EC62-5103-37F2-552D5259691C}"/>
              </a:ext>
            </a:extLst>
          </p:cNvPr>
          <p:cNvSpPr>
            <a:spLocks noGrp="1"/>
          </p:cNvSpPr>
          <p:nvPr>
            <p:ph type="subTitle" idx="1"/>
          </p:nvPr>
        </p:nvSpPr>
        <p:spPr/>
        <p:txBody>
          <a:bodyPr/>
          <a:lstStyle/>
          <a:p>
            <a:r>
              <a:rPr lang="en-US" dirty="0"/>
              <a:t>24/7 Mental Health Referrals, Education and Support for Perinatal Families and their Providers</a:t>
            </a:r>
          </a:p>
        </p:txBody>
      </p:sp>
      <p:sp>
        <p:nvSpPr>
          <p:cNvPr id="2" name="Text Placeholder 1"/>
          <p:cNvSpPr>
            <a:spLocks noGrp="1"/>
          </p:cNvSpPr>
          <p:nvPr>
            <p:ph type="body" sz="quarter" idx="11"/>
          </p:nvPr>
        </p:nvSpPr>
        <p:spPr>
          <a:xfrm>
            <a:off x="7700682" y="5811117"/>
            <a:ext cx="4110318" cy="365125"/>
          </a:xfrm>
        </p:spPr>
        <p:txBody>
          <a:bodyPr/>
          <a:lstStyle/>
          <a:p>
            <a:r>
              <a:rPr lang="en-US" dirty="0"/>
              <a:t>Laura La Porte, LCSW, PMH-C</a:t>
            </a:r>
          </a:p>
          <a:p>
            <a:endParaRPr lang="en-US" dirty="0"/>
          </a:p>
        </p:txBody>
      </p:sp>
      <p:sp>
        <p:nvSpPr>
          <p:cNvPr id="4" name="Slide Number Placeholder 3">
            <a:extLst>
              <a:ext uri="{FF2B5EF4-FFF2-40B4-BE49-F238E27FC236}">
                <a16:creationId xmlns:a16="http://schemas.microsoft.com/office/drawing/2014/main" id="{416AB8EB-0236-79BF-4DDD-18E1B0533F7A}"/>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539ECA-5BAE-4EA9-A408-88BD88CDCDCD}" type="slidenum">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17816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3" name="Title 2"/>
          <p:cNvSpPr>
            <a:spLocks noGrp="1"/>
          </p:cNvSpPr>
          <p:nvPr>
            <p:ph type="title"/>
          </p:nvPr>
        </p:nvSpPr>
        <p:spPr/>
        <p:txBody>
          <a:bodyPr/>
          <a:lstStyle/>
          <a:p>
            <a:r>
              <a:rPr lang="en-US" dirty="0"/>
              <a:t>Overview of the Illinois 866-364-MOMS Hotline</a:t>
            </a:r>
          </a:p>
        </p:txBody>
      </p:sp>
      <p:sp>
        <p:nvSpPr>
          <p:cNvPr id="11" name="Text Placeholder 10">
            <a:extLst>
              <a:ext uri="{FF2B5EF4-FFF2-40B4-BE49-F238E27FC236}">
                <a16:creationId xmlns:a16="http://schemas.microsoft.com/office/drawing/2014/main" id="{DEECF8BA-326C-4D75-A5C2-440A7F6148A6}"/>
              </a:ext>
            </a:extLst>
          </p:cNvPr>
          <p:cNvSpPr>
            <a:spLocks noGrp="1"/>
          </p:cNvSpPr>
          <p:nvPr>
            <p:ph type="body" sz="quarter" idx="26"/>
          </p:nvPr>
        </p:nvSpPr>
        <p:spPr>
          <a:xfrm>
            <a:off x="821121" y="1645920"/>
            <a:ext cx="6441528" cy="3828981"/>
          </a:xfrm>
        </p:spPr>
        <p:txBody>
          <a:bodyPr>
            <a:normAutofit fontScale="92500" lnSpcReduction="20000"/>
          </a:bodyPr>
          <a:lstStyle/>
          <a:p>
            <a:r>
              <a:rPr lang="en-US" sz="2800" b="1" dirty="0"/>
              <a:t>Who Can Call? </a:t>
            </a:r>
            <a:r>
              <a:rPr lang="en-US" sz="2800" dirty="0"/>
              <a:t>Anyone—the hotline is for all pregnant/postpartum patients in IL</a:t>
            </a:r>
          </a:p>
          <a:p>
            <a:r>
              <a:rPr lang="en-US" sz="2800" b="1" dirty="0"/>
              <a:t>Who Answers? </a:t>
            </a:r>
            <a:r>
              <a:rPr lang="en-US" sz="2800" dirty="0"/>
              <a:t>Licensed mental health professionals, available 24/7.</a:t>
            </a:r>
          </a:p>
          <a:p>
            <a:r>
              <a:rPr lang="en-US" sz="2800" b="1" dirty="0"/>
              <a:t>What Issues Are Addressed? </a:t>
            </a:r>
            <a:r>
              <a:rPr lang="en-US" sz="2800" dirty="0"/>
              <a:t>Perinatal anxiety, depression, stress and more.</a:t>
            </a:r>
          </a:p>
          <a:p>
            <a:r>
              <a:rPr lang="en-US" sz="2800" b="1" dirty="0"/>
              <a:t>Languages Available? </a:t>
            </a:r>
            <a:r>
              <a:rPr lang="en-US" sz="2800" dirty="0"/>
              <a:t>Interpretive services are available.</a:t>
            </a:r>
          </a:p>
          <a:p>
            <a:r>
              <a:rPr lang="en-US" sz="2800" b="1" dirty="0"/>
              <a:t>Is it free?  </a:t>
            </a:r>
            <a:r>
              <a:rPr lang="en-US" sz="2800" dirty="0"/>
              <a:t>Yes</a:t>
            </a:r>
            <a:r>
              <a:rPr lang="en-US" dirty="0"/>
              <a:t>.</a:t>
            </a:r>
          </a:p>
        </p:txBody>
      </p:sp>
      <p:grpSp>
        <p:nvGrpSpPr>
          <p:cNvPr id="8" name="Group 7">
            <a:extLst>
              <a:ext uri="{FF2B5EF4-FFF2-40B4-BE49-F238E27FC236}">
                <a16:creationId xmlns:a16="http://schemas.microsoft.com/office/drawing/2014/main" id="{ED3062B6-72C4-4B37-840A-B475485BC1F5}"/>
              </a:ext>
            </a:extLst>
          </p:cNvPr>
          <p:cNvGrpSpPr/>
          <p:nvPr/>
        </p:nvGrpSpPr>
        <p:grpSpPr>
          <a:xfrm>
            <a:off x="7025832" y="1383099"/>
            <a:ext cx="4840133" cy="4434054"/>
            <a:chOff x="3189294" y="1260876"/>
            <a:chExt cx="5829300" cy="5418667"/>
          </a:xfrm>
        </p:grpSpPr>
        <p:sp>
          <p:nvSpPr>
            <p:cNvPr id="9" name="Rectangle 8">
              <a:extLst>
                <a:ext uri="{FF2B5EF4-FFF2-40B4-BE49-F238E27FC236}">
                  <a16:creationId xmlns:a16="http://schemas.microsoft.com/office/drawing/2014/main" id="{40097DB6-D80A-4802-8D9D-839CC3F31DA0}"/>
                </a:ext>
              </a:extLst>
            </p:cNvPr>
            <p:cNvSpPr/>
            <p:nvPr/>
          </p:nvSpPr>
          <p:spPr>
            <a:xfrm>
              <a:off x="3189294" y="1260876"/>
              <a:ext cx="5829300" cy="5418667"/>
            </a:xfrm>
            <a:prstGeom prst="rect">
              <a:avLst/>
            </a:prstGeom>
            <a:noFill/>
          </p:spPr>
          <p:txBody>
            <a:bodyPr/>
            <a:lstStyle/>
            <a:p>
              <a:endParaRPr lang="en-US"/>
            </a:p>
          </p:txBody>
        </p:sp>
        <p:sp>
          <p:nvSpPr>
            <p:cNvPr id="10" name="Diamond 9">
              <a:extLst>
                <a:ext uri="{FF2B5EF4-FFF2-40B4-BE49-F238E27FC236}">
                  <a16:creationId xmlns:a16="http://schemas.microsoft.com/office/drawing/2014/main" id="{C85E0DBA-E30E-4333-8564-ED38E5F09070}"/>
                </a:ext>
              </a:extLst>
            </p:cNvPr>
            <p:cNvSpPr/>
            <p:nvPr/>
          </p:nvSpPr>
          <p:spPr>
            <a:xfrm>
              <a:off x="3394610" y="1260876"/>
              <a:ext cx="5418667" cy="5418667"/>
            </a:xfrm>
            <a:prstGeom prst="diamond">
              <a:avLst/>
            </a:prstGeom>
            <a:solidFill>
              <a:srgbClr val="FFCF3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4D9B4C61-BFB6-4202-B4B4-2C5159AFD4E2}"/>
                </a:ext>
              </a:extLst>
            </p:cNvPr>
            <p:cNvSpPr/>
            <p:nvPr/>
          </p:nvSpPr>
          <p:spPr>
            <a:xfrm>
              <a:off x="3799979" y="1775649"/>
              <a:ext cx="2332089" cy="2113280"/>
            </a:xfrm>
            <a:custGeom>
              <a:avLst/>
              <a:gdLst>
                <a:gd name="connsiteX0" fmla="*/ 0 w 2332089"/>
                <a:gd name="connsiteY0" fmla="*/ 352220 h 2113280"/>
                <a:gd name="connsiteX1" fmla="*/ 352220 w 2332089"/>
                <a:gd name="connsiteY1" fmla="*/ 0 h 2113280"/>
                <a:gd name="connsiteX2" fmla="*/ 1979869 w 2332089"/>
                <a:gd name="connsiteY2" fmla="*/ 0 h 2113280"/>
                <a:gd name="connsiteX3" fmla="*/ 2332089 w 2332089"/>
                <a:gd name="connsiteY3" fmla="*/ 352220 h 2113280"/>
                <a:gd name="connsiteX4" fmla="*/ 2332089 w 2332089"/>
                <a:gd name="connsiteY4" fmla="*/ 1761060 h 2113280"/>
                <a:gd name="connsiteX5" fmla="*/ 1979869 w 2332089"/>
                <a:gd name="connsiteY5" fmla="*/ 2113280 h 2113280"/>
                <a:gd name="connsiteX6" fmla="*/ 352220 w 2332089"/>
                <a:gd name="connsiteY6" fmla="*/ 2113280 h 2113280"/>
                <a:gd name="connsiteX7" fmla="*/ 0 w 2332089"/>
                <a:gd name="connsiteY7" fmla="*/ 1761060 h 2113280"/>
                <a:gd name="connsiteX8" fmla="*/ 0 w 2332089"/>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2089" h="2113280">
                  <a:moveTo>
                    <a:pt x="0" y="352220"/>
                  </a:moveTo>
                  <a:cubicBezTo>
                    <a:pt x="0" y="157694"/>
                    <a:pt x="157694" y="0"/>
                    <a:pt x="352220" y="0"/>
                  </a:cubicBezTo>
                  <a:lnTo>
                    <a:pt x="1979869" y="0"/>
                  </a:lnTo>
                  <a:cubicBezTo>
                    <a:pt x="2174395" y="0"/>
                    <a:pt x="2332089" y="157694"/>
                    <a:pt x="2332089" y="352220"/>
                  </a:cubicBezTo>
                  <a:lnTo>
                    <a:pt x="2332089" y="1761060"/>
                  </a:lnTo>
                  <a:cubicBezTo>
                    <a:pt x="2332089" y="1955586"/>
                    <a:pt x="2174395" y="2113280"/>
                    <a:pt x="1979869" y="2113280"/>
                  </a:cubicBezTo>
                  <a:lnTo>
                    <a:pt x="352220" y="2113280"/>
                  </a:lnTo>
                  <a:cubicBezTo>
                    <a:pt x="157694" y="2113280"/>
                    <a:pt x="0" y="1955586"/>
                    <a:pt x="0" y="1761060"/>
                  </a:cubicBezTo>
                  <a:lnTo>
                    <a:pt x="0" y="352220"/>
                  </a:lnTo>
                  <a:close/>
                </a:path>
              </a:pathLst>
            </a:custGeom>
            <a:solidFill>
              <a:srgbClr val="235FF8"/>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09842" tIns="209842" rIns="209842" bIns="20984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Franklin Gothic Book"/>
                  <a:ea typeface="+mn-ea"/>
                  <a:cs typeface="+mn-cs"/>
                </a:rPr>
                <a:t>Live 24/7</a:t>
              </a:r>
            </a:p>
          </p:txBody>
        </p:sp>
        <p:sp>
          <p:nvSpPr>
            <p:cNvPr id="13" name="Freeform: Shape 12">
              <a:extLst>
                <a:ext uri="{FF2B5EF4-FFF2-40B4-BE49-F238E27FC236}">
                  <a16:creationId xmlns:a16="http://schemas.microsoft.com/office/drawing/2014/main" id="{6B796CEC-18D1-4CFE-85DD-9D3647799C26}"/>
                </a:ext>
              </a:extLst>
            </p:cNvPr>
            <p:cNvSpPr/>
            <p:nvPr/>
          </p:nvSpPr>
          <p:spPr>
            <a:xfrm>
              <a:off x="6162548" y="1775649"/>
              <a:ext cx="2158631" cy="2113280"/>
            </a:xfrm>
            <a:custGeom>
              <a:avLst/>
              <a:gdLst>
                <a:gd name="connsiteX0" fmla="*/ 0 w 2158631"/>
                <a:gd name="connsiteY0" fmla="*/ 352220 h 2113280"/>
                <a:gd name="connsiteX1" fmla="*/ 352220 w 2158631"/>
                <a:gd name="connsiteY1" fmla="*/ 0 h 2113280"/>
                <a:gd name="connsiteX2" fmla="*/ 1806411 w 2158631"/>
                <a:gd name="connsiteY2" fmla="*/ 0 h 2113280"/>
                <a:gd name="connsiteX3" fmla="*/ 2158631 w 2158631"/>
                <a:gd name="connsiteY3" fmla="*/ 352220 h 2113280"/>
                <a:gd name="connsiteX4" fmla="*/ 2158631 w 2158631"/>
                <a:gd name="connsiteY4" fmla="*/ 1761060 h 2113280"/>
                <a:gd name="connsiteX5" fmla="*/ 1806411 w 2158631"/>
                <a:gd name="connsiteY5" fmla="*/ 2113280 h 2113280"/>
                <a:gd name="connsiteX6" fmla="*/ 352220 w 2158631"/>
                <a:gd name="connsiteY6" fmla="*/ 2113280 h 2113280"/>
                <a:gd name="connsiteX7" fmla="*/ 0 w 2158631"/>
                <a:gd name="connsiteY7" fmla="*/ 1761060 h 2113280"/>
                <a:gd name="connsiteX8" fmla="*/ 0 w 2158631"/>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631" h="2113280">
                  <a:moveTo>
                    <a:pt x="0" y="352220"/>
                  </a:moveTo>
                  <a:cubicBezTo>
                    <a:pt x="0" y="157694"/>
                    <a:pt x="157694" y="0"/>
                    <a:pt x="352220" y="0"/>
                  </a:cubicBezTo>
                  <a:lnTo>
                    <a:pt x="1806411" y="0"/>
                  </a:lnTo>
                  <a:cubicBezTo>
                    <a:pt x="2000937" y="0"/>
                    <a:pt x="2158631" y="157694"/>
                    <a:pt x="2158631" y="352220"/>
                  </a:cubicBezTo>
                  <a:lnTo>
                    <a:pt x="2158631" y="1761060"/>
                  </a:lnTo>
                  <a:cubicBezTo>
                    <a:pt x="2158631" y="1955586"/>
                    <a:pt x="2000937" y="2113280"/>
                    <a:pt x="1806411" y="2113280"/>
                  </a:cubicBezTo>
                  <a:lnTo>
                    <a:pt x="352220" y="2113280"/>
                  </a:lnTo>
                  <a:cubicBezTo>
                    <a:pt x="157694" y="2113280"/>
                    <a:pt x="0" y="1955586"/>
                    <a:pt x="0" y="1761060"/>
                  </a:cubicBezTo>
                  <a:lnTo>
                    <a:pt x="0" y="352220"/>
                  </a:lnTo>
                  <a:close/>
                </a:path>
              </a:pathLst>
            </a:custGeom>
            <a:solidFill>
              <a:srgbClr val="235FF8"/>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09842" tIns="209842" rIns="209842" bIns="20984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Franklin Gothic Book"/>
                  <a:ea typeface="+mn-ea"/>
                  <a:cs typeface="+mn-cs"/>
                </a:rPr>
                <a:t>No cost to callers</a:t>
              </a:r>
            </a:p>
          </p:txBody>
        </p:sp>
        <p:sp>
          <p:nvSpPr>
            <p:cNvPr id="14" name="Freeform: Shape 13">
              <a:extLst>
                <a:ext uri="{FF2B5EF4-FFF2-40B4-BE49-F238E27FC236}">
                  <a16:creationId xmlns:a16="http://schemas.microsoft.com/office/drawing/2014/main" id="{51CCB93A-BE75-443B-B5DD-8DC627741898}"/>
                </a:ext>
              </a:extLst>
            </p:cNvPr>
            <p:cNvSpPr/>
            <p:nvPr/>
          </p:nvSpPr>
          <p:spPr>
            <a:xfrm>
              <a:off x="3778328" y="4051489"/>
              <a:ext cx="2375390" cy="2113280"/>
            </a:xfrm>
            <a:custGeom>
              <a:avLst/>
              <a:gdLst>
                <a:gd name="connsiteX0" fmla="*/ 0 w 2375390"/>
                <a:gd name="connsiteY0" fmla="*/ 352220 h 2113280"/>
                <a:gd name="connsiteX1" fmla="*/ 352220 w 2375390"/>
                <a:gd name="connsiteY1" fmla="*/ 0 h 2113280"/>
                <a:gd name="connsiteX2" fmla="*/ 2023170 w 2375390"/>
                <a:gd name="connsiteY2" fmla="*/ 0 h 2113280"/>
                <a:gd name="connsiteX3" fmla="*/ 2375390 w 2375390"/>
                <a:gd name="connsiteY3" fmla="*/ 352220 h 2113280"/>
                <a:gd name="connsiteX4" fmla="*/ 2375390 w 2375390"/>
                <a:gd name="connsiteY4" fmla="*/ 1761060 h 2113280"/>
                <a:gd name="connsiteX5" fmla="*/ 2023170 w 2375390"/>
                <a:gd name="connsiteY5" fmla="*/ 2113280 h 2113280"/>
                <a:gd name="connsiteX6" fmla="*/ 352220 w 2375390"/>
                <a:gd name="connsiteY6" fmla="*/ 2113280 h 2113280"/>
                <a:gd name="connsiteX7" fmla="*/ 0 w 2375390"/>
                <a:gd name="connsiteY7" fmla="*/ 1761060 h 2113280"/>
                <a:gd name="connsiteX8" fmla="*/ 0 w 237539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390" h="2113280">
                  <a:moveTo>
                    <a:pt x="0" y="352220"/>
                  </a:moveTo>
                  <a:cubicBezTo>
                    <a:pt x="0" y="157694"/>
                    <a:pt x="157694" y="0"/>
                    <a:pt x="352220" y="0"/>
                  </a:cubicBezTo>
                  <a:lnTo>
                    <a:pt x="2023170" y="0"/>
                  </a:lnTo>
                  <a:cubicBezTo>
                    <a:pt x="2217696" y="0"/>
                    <a:pt x="2375390" y="157694"/>
                    <a:pt x="2375390" y="352220"/>
                  </a:cubicBezTo>
                  <a:lnTo>
                    <a:pt x="2375390" y="1761060"/>
                  </a:lnTo>
                  <a:cubicBezTo>
                    <a:pt x="2375390" y="1955586"/>
                    <a:pt x="2217696" y="2113280"/>
                    <a:pt x="2023170" y="2113280"/>
                  </a:cubicBezTo>
                  <a:lnTo>
                    <a:pt x="352220" y="2113280"/>
                  </a:lnTo>
                  <a:cubicBezTo>
                    <a:pt x="157694" y="2113280"/>
                    <a:pt x="0" y="1955586"/>
                    <a:pt x="0" y="1761060"/>
                  </a:cubicBezTo>
                  <a:lnTo>
                    <a:pt x="0" y="352220"/>
                  </a:lnTo>
                  <a:close/>
                </a:path>
              </a:pathLst>
            </a:custGeom>
            <a:solidFill>
              <a:srgbClr val="235FF8"/>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09842" tIns="209842" rIns="209842" bIns="20984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Licensed mental health professionals</a:t>
              </a:r>
            </a:p>
          </p:txBody>
        </p:sp>
        <p:sp>
          <p:nvSpPr>
            <p:cNvPr id="15" name="Freeform: Shape 14">
              <a:extLst>
                <a:ext uri="{FF2B5EF4-FFF2-40B4-BE49-F238E27FC236}">
                  <a16:creationId xmlns:a16="http://schemas.microsoft.com/office/drawing/2014/main" id="{F4CF5BB5-BE17-414F-965E-E5EDEA9E1E9E}"/>
                </a:ext>
              </a:extLst>
            </p:cNvPr>
            <p:cNvSpPr/>
            <p:nvPr/>
          </p:nvSpPr>
          <p:spPr>
            <a:xfrm>
              <a:off x="6185224" y="405148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35FF8"/>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09842" tIns="209842" rIns="209842" bIns="20984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a:ea typeface="+mn-ea"/>
                  <a:cs typeface="+mn-cs"/>
                </a:rPr>
                <a:t>Available in any language</a:t>
              </a:r>
            </a:p>
          </p:txBody>
        </p:sp>
      </p:grpSp>
    </p:spTree>
    <p:extLst>
      <p:ext uri="{BB962C8B-B14F-4D97-AF65-F5344CB8AC3E}">
        <p14:creationId xmlns:p14="http://schemas.microsoft.com/office/powerpoint/2010/main" val="320656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3" name="Title 2"/>
          <p:cNvSpPr>
            <a:spLocks noGrp="1"/>
          </p:cNvSpPr>
          <p:nvPr>
            <p:ph type="title"/>
          </p:nvPr>
        </p:nvSpPr>
        <p:spPr/>
        <p:txBody>
          <a:bodyPr/>
          <a:lstStyle/>
          <a:p>
            <a:r>
              <a:rPr lang="en-US" dirty="0"/>
              <a:t>Reach and Impact</a:t>
            </a:r>
          </a:p>
        </p:txBody>
      </p:sp>
      <p:graphicFrame>
        <p:nvGraphicFramePr>
          <p:cNvPr id="10" name="Diagram 9">
            <a:extLst>
              <a:ext uri="{FF2B5EF4-FFF2-40B4-BE49-F238E27FC236}">
                <a16:creationId xmlns:a16="http://schemas.microsoft.com/office/drawing/2014/main" id="{15D8F506-EAD6-4F9C-84C4-707E9E84040C}"/>
              </a:ext>
            </a:extLst>
          </p:cNvPr>
          <p:cNvGraphicFramePr/>
          <p:nvPr/>
        </p:nvGraphicFramePr>
        <p:xfrm>
          <a:off x="2923032" y="14610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13">
            <a:extLst>
              <a:ext uri="{FF2B5EF4-FFF2-40B4-BE49-F238E27FC236}">
                <a16:creationId xmlns:a16="http://schemas.microsoft.com/office/drawing/2014/main" id="{1D859A2D-E40B-4383-8D35-6315D3104728}"/>
              </a:ext>
            </a:extLst>
          </p:cNvPr>
          <p:cNvSpPr/>
          <p:nvPr/>
        </p:nvSpPr>
        <p:spPr>
          <a:xfrm>
            <a:off x="893379" y="2378472"/>
            <a:ext cx="1750656" cy="2101056"/>
          </a:xfrm>
          <a:custGeom>
            <a:avLst/>
            <a:gdLst>
              <a:gd name="connsiteX0" fmla="*/ 0 w 777619"/>
              <a:gd name="connsiteY0" fmla="*/ 338264 h 676528"/>
              <a:gd name="connsiteX1" fmla="*/ 169132 w 777619"/>
              <a:gd name="connsiteY1" fmla="*/ 0 h 676528"/>
              <a:gd name="connsiteX2" fmla="*/ 608487 w 777619"/>
              <a:gd name="connsiteY2" fmla="*/ 0 h 676528"/>
              <a:gd name="connsiteX3" fmla="*/ 777619 w 777619"/>
              <a:gd name="connsiteY3" fmla="*/ 338264 h 676528"/>
              <a:gd name="connsiteX4" fmla="*/ 608487 w 777619"/>
              <a:gd name="connsiteY4" fmla="*/ 676528 h 676528"/>
              <a:gd name="connsiteX5" fmla="*/ 169132 w 777619"/>
              <a:gd name="connsiteY5" fmla="*/ 676528 h 676528"/>
              <a:gd name="connsiteX6" fmla="*/ 0 w 777619"/>
              <a:gd name="connsiteY6" fmla="*/ 338264 h 6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619" h="676528">
                <a:moveTo>
                  <a:pt x="388810" y="0"/>
                </a:moveTo>
                <a:lnTo>
                  <a:pt x="777618" y="147145"/>
                </a:lnTo>
                <a:lnTo>
                  <a:pt x="777618" y="529383"/>
                </a:lnTo>
                <a:lnTo>
                  <a:pt x="388810" y="676528"/>
                </a:lnTo>
                <a:lnTo>
                  <a:pt x="1" y="529383"/>
                </a:lnTo>
                <a:lnTo>
                  <a:pt x="1" y="147145"/>
                </a:lnTo>
                <a:lnTo>
                  <a:pt x="388810" y="0"/>
                </a:lnTo>
                <a:close/>
              </a:path>
            </a:pathLst>
          </a:custGeom>
          <a:blipFill rotWithShape="0">
            <a:blip r:embed="rId8" cstate="email">
              <a:extLst>
                <a:ext uri="{28A0092B-C50C-407E-A947-70E740481C1C}">
                  <a14:useLocalDpi xmlns:a14="http://schemas.microsoft.com/office/drawing/2010/main"/>
                </a:ext>
              </a:extLst>
            </a:blip>
            <a:stretch>
              <a:fillRect/>
            </a:stretch>
          </a:blipFill>
          <a:ln>
            <a:solidFill>
              <a:srgbClr val="FF99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426" tIns="121180" rIns="105427" bIns="121179"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294879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a:t>
            </a:r>
            <a:r>
              <a:rPr lang="en-US" dirty="0"/>
              <a:t>We Do</a:t>
            </a:r>
            <a:endParaRPr dirty="0"/>
          </a:p>
        </p:txBody>
      </p:sp>
      <p:sp>
        <p:nvSpPr>
          <p:cNvPr id="5" name="Text Placeholder 4">
            <a:extLst>
              <a:ext uri="{FF2B5EF4-FFF2-40B4-BE49-F238E27FC236}">
                <a16:creationId xmlns:a16="http://schemas.microsoft.com/office/drawing/2014/main" id="{7CEEE5FF-287F-4012-92AD-574BDE267CAD}"/>
              </a:ext>
            </a:extLst>
          </p:cNvPr>
          <p:cNvSpPr>
            <a:spLocks noGrp="1"/>
          </p:cNvSpPr>
          <p:nvPr>
            <p:ph type="body" sz="quarter" idx="13"/>
          </p:nvPr>
        </p:nvSpPr>
        <p:spPr/>
        <p:txBody>
          <a:bodyPr/>
          <a:lstStyle/>
          <a:p>
            <a:r>
              <a:rPr lang="en-US" sz="3200" dirty="0"/>
              <a:t>Assessment</a:t>
            </a:r>
          </a:p>
        </p:txBody>
      </p:sp>
      <p:sp>
        <p:nvSpPr>
          <p:cNvPr id="7" name="Text Placeholder 6">
            <a:extLst>
              <a:ext uri="{FF2B5EF4-FFF2-40B4-BE49-F238E27FC236}">
                <a16:creationId xmlns:a16="http://schemas.microsoft.com/office/drawing/2014/main" id="{48F25DC9-3384-4199-AE34-65C1824F11DF}"/>
              </a:ext>
            </a:extLst>
          </p:cNvPr>
          <p:cNvSpPr>
            <a:spLocks noGrp="1"/>
          </p:cNvSpPr>
          <p:nvPr>
            <p:ph type="body" sz="quarter" idx="14"/>
          </p:nvPr>
        </p:nvSpPr>
        <p:spPr/>
        <p:txBody>
          <a:bodyPr/>
          <a:lstStyle/>
          <a:p>
            <a:r>
              <a:rPr lang="en-US" sz="4000" dirty="0"/>
              <a:t>Emotional support</a:t>
            </a:r>
          </a:p>
        </p:txBody>
      </p:sp>
      <p:sp>
        <p:nvSpPr>
          <p:cNvPr id="8" name="Text Placeholder 7">
            <a:extLst>
              <a:ext uri="{FF2B5EF4-FFF2-40B4-BE49-F238E27FC236}">
                <a16:creationId xmlns:a16="http://schemas.microsoft.com/office/drawing/2014/main" id="{5A425268-0ED6-4A5A-A513-5E6A5B06A3F1}"/>
              </a:ext>
            </a:extLst>
          </p:cNvPr>
          <p:cNvSpPr>
            <a:spLocks noGrp="1"/>
          </p:cNvSpPr>
          <p:nvPr>
            <p:ph type="body" sz="quarter" idx="15"/>
          </p:nvPr>
        </p:nvSpPr>
        <p:spPr/>
        <p:txBody>
          <a:bodyPr/>
          <a:lstStyle/>
          <a:p>
            <a:r>
              <a:rPr lang="en-US" sz="4000" dirty="0"/>
              <a:t>Refer to local mental health resources</a:t>
            </a:r>
          </a:p>
        </p:txBody>
      </p:sp>
      <p:sp>
        <p:nvSpPr>
          <p:cNvPr id="9" name="Text Placeholder 8">
            <a:extLst>
              <a:ext uri="{FF2B5EF4-FFF2-40B4-BE49-F238E27FC236}">
                <a16:creationId xmlns:a16="http://schemas.microsoft.com/office/drawing/2014/main" id="{52B15A5B-5A29-4A43-877D-E2271B92E4F8}"/>
              </a:ext>
            </a:extLst>
          </p:cNvPr>
          <p:cNvSpPr>
            <a:spLocks noGrp="1"/>
          </p:cNvSpPr>
          <p:nvPr>
            <p:ph type="body" sz="quarter" idx="16"/>
          </p:nvPr>
        </p:nvSpPr>
        <p:spPr/>
        <p:txBody>
          <a:bodyPr/>
          <a:lstStyle/>
          <a:p>
            <a:r>
              <a:rPr lang="en-US" sz="4000" dirty="0"/>
              <a:t>Psychoeducation</a:t>
            </a:r>
          </a:p>
        </p:txBody>
      </p:sp>
      <p:sp>
        <p:nvSpPr>
          <p:cNvPr id="10" name="Text Placeholder 9">
            <a:extLst>
              <a:ext uri="{FF2B5EF4-FFF2-40B4-BE49-F238E27FC236}">
                <a16:creationId xmlns:a16="http://schemas.microsoft.com/office/drawing/2014/main" id="{2BACEDB2-0610-4205-8948-8F7AF9D0CC58}"/>
              </a:ext>
            </a:extLst>
          </p:cNvPr>
          <p:cNvSpPr>
            <a:spLocks noGrp="1"/>
          </p:cNvSpPr>
          <p:nvPr>
            <p:ph type="body" sz="quarter" idx="17"/>
          </p:nvPr>
        </p:nvSpPr>
        <p:spPr/>
        <p:txBody>
          <a:bodyPr/>
          <a:lstStyle/>
          <a:p>
            <a:r>
              <a:rPr lang="en-US" sz="4000" dirty="0"/>
              <a:t>Safety planning</a:t>
            </a:r>
          </a:p>
        </p:txBody>
      </p:sp>
    </p:spTree>
    <p:extLst>
      <p:ext uri="{BB962C8B-B14F-4D97-AF65-F5344CB8AC3E}">
        <p14:creationId xmlns:p14="http://schemas.microsoft.com/office/powerpoint/2010/main" val="239126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52E05C2-1DB3-4E78-82F1-2D146446D0B0}"/>
              </a:ext>
            </a:extLst>
          </p:cNvPr>
          <p:cNvSpPr>
            <a:spLocks noGrp="1"/>
          </p:cNvSpPr>
          <p:nvPr>
            <p:ph type="title"/>
          </p:nvPr>
        </p:nvSpPr>
        <p:spPr/>
        <p:txBody>
          <a:bodyPr/>
          <a:lstStyle/>
          <a:p>
            <a:r>
              <a:rPr lang="en-US" dirty="0"/>
              <a:t>Our Role</a:t>
            </a:r>
          </a:p>
        </p:txBody>
      </p:sp>
      <p:sp>
        <p:nvSpPr>
          <p:cNvPr id="18" name="Text Placeholder 17">
            <a:extLst>
              <a:ext uri="{FF2B5EF4-FFF2-40B4-BE49-F238E27FC236}">
                <a16:creationId xmlns:a16="http://schemas.microsoft.com/office/drawing/2014/main" id="{386F3B7A-EE71-4E52-882B-71903E361F0F}"/>
              </a:ext>
            </a:extLst>
          </p:cNvPr>
          <p:cNvSpPr>
            <a:spLocks noGrp="1"/>
          </p:cNvSpPr>
          <p:nvPr>
            <p:ph type="body" sz="quarter" idx="26"/>
          </p:nvPr>
        </p:nvSpPr>
        <p:spPr>
          <a:xfrm>
            <a:off x="648183" y="1608880"/>
            <a:ext cx="10741306" cy="4247909"/>
          </a:xfrm>
        </p:spPr>
        <p:txBody>
          <a:bodyPr>
            <a:normAutofit/>
          </a:bodyPr>
          <a:lstStyle/>
          <a:p>
            <a:r>
              <a:rPr lang="en-US" sz="3600" dirty="0"/>
              <a:t>Immediate support, assessment and referral for the perinatal population and providers.</a:t>
            </a:r>
          </a:p>
          <a:p>
            <a:r>
              <a:rPr lang="en-US" sz="3600" dirty="0"/>
              <a:t>Bridge to ongoing mental health care, not a replacement for treatment.</a:t>
            </a:r>
          </a:p>
          <a:p>
            <a:r>
              <a:rPr lang="en-US" sz="3600" dirty="0"/>
              <a:t>Patients and family can call directly. </a:t>
            </a:r>
          </a:p>
          <a:p>
            <a:r>
              <a:rPr lang="en-US" sz="3600" dirty="0"/>
              <a:t>Providers can call with the patient.</a:t>
            </a:r>
          </a:p>
        </p:txBody>
      </p:sp>
    </p:spTree>
    <p:extLst>
      <p:ext uri="{BB962C8B-B14F-4D97-AF65-F5344CB8AC3E}">
        <p14:creationId xmlns:p14="http://schemas.microsoft.com/office/powerpoint/2010/main" val="417331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3F50-2332-4E67-8B55-3F57CA8CE88D}"/>
              </a:ext>
            </a:extLst>
          </p:cNvPr>
          <p:cNvSpPr>
            <a:spLocks noGrp="1"/>
          </p:cNvSpPr>
          <p:nvPr>
            <p:ph type="title"/>
          </p:nvPr>
        </p:nvSpPr>
        <p:spPr/>
        <p:txBody>
          <a:bodyPr/>
          <a:lstStyle/>
          <a:p>
            <a:r>
              <a:rPr lang="en-US" dirty="0"/>
              <a:t>Who we Serve</a:t>
            </a:r>
          </a:p>
        </p:txBody>
      </p:sp>
      <p:graphicFrame>
        <p:nvGraphicFramePr>
          <p:cNvPr id="3" name="Diagram 2">
            <a:extLst>
              <a:ext uri="{FF2B5EF4-FFF2-40B4-BE49-F238E27FC236}">
                <a16:creationId xmlns:a16="http://schemas.microsoft.com/office/drawing/2014/main" id="{2CECCF7D-7B0C-458B-8FC7-E072DDA86E2E}"/>
              </a:ext>
            </a:extLst>
          </p:cNvPr>
          <p:cNvGraphicFramePr/>
          <p:nvPr/>
        </p:nvGraphicFramePr>
        <p:xfrm>
          <a:off x="1979271" y="1423687"/>
          <a:ext cx="8218977" cy="4804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130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sp>
        <p:nvSpPr>
          <p:cNvPr id="3" name="Title 2"/>
          <p:cNvSpPr>
            <a:spLocks noGrp="1"/>
          </p:cNvSpPr>
          <p:nvPr>
            <p:ph type="title"/>
          </p:nvPr>
        </p:nvSpPr>
        <p:spPr/>
        <p:txBody>
          <a:bodyPr/>
          <a:lstStyle/>
          <a:p>
            <a:r>
              <a:rPr lang="en-US" dirty="0"/>
              <a:t>Reason for Hotline Call</a:t>
            </a:r>
          </a:p>
        </p:txBody>
      </p:sp>
      <p:pic>
        <p:nvPicPr>
          <p:cNvPr id="24" name="Picture 23">
            <a:extLst>
              <a:ext uri="{FF2B5EF4-FFF2-40B4-BE49-F238E27FC236}">
                <a16:creationId xmlns:a16="http://schemas.microsoft.com/office/drawing/2014/main" id="{29E3D59A-A1C1-46CA-8E2A-608F7498A2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27" y="1274840"/>
            <a:ext cx="9418225" cy="5525012"/>
          </a:xfrm>
          <a:prstGeom prst="rect">
            <a:avLst/>
          </a:prstGeom>
        </p:spPr>
      </p:pic>
    </p:spTree>
    <p:extLst>
      <p:ext uri="{BB962C8B-B14F-4D97-AF65-F5344CB8AC3E}">
        <p14:creationId xmlns:p14="http://schemas.microsoft.com/office/powerpoint/2010/main" val="1484400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How You Can Use the </a:t>
            </a:r>
            <a:r>
              <a:rPr lang="en-US" dirty="0"/>
              <a:t>IL </a:t>
            </a:r>
            <a:r>
              <a:rPr dirty="0"/>
              <a:t>MOMS Hotline</a:t>
            </a:r>
          </a:p>
        </p:txBody>
      </p:sp>
      <p:sp>
        <p:nvSpPr>
          <p:cNvPr id="3" name="Text Placeholder 2">
            <a:extLst>
              <a:ext uri="{FF2B5EF4-FFF2-40B4-BE49-F238E27FC236}">
                <a16:creationId xmlns:a16="http://schemas.microsoft.com/office/drawing/2014/main" id="{C9914A30-6764-462B-B0E9-40D33B733950}"/>
              </a:ext>
            </a:extLst>
          </p:cNvPr>
          <p:cNvSpPr>
            <a:spLocks noGrp="1"/>
          </p:cNvSpPr>
          <p:nvPr>
            <p:ph type="body" sz="quarter" idx="26"/>
          </p:nvPr>
        </p:nvSpPr>
        <p:spPr>
          <a:xfrm>
            <a:off x="817581" y="1559859"/>
            <a:ext cx="11026588" cy="4286209"/>
          </a:xfrm>
        </p:spPr>
        <p:txBody>
          <a:bodyPr>
            <a:noAutofit/>
          </a:bodyPr>
          <a:lstStyle/>
          <a:p>
            <a:pPr marL="0" indent="0">
              <a:buNone/>
            </a:pPr>
            <a:r>
              <a:rPr lang="en-US" sz="2200" dirty="0">
                <a:solidFill>
                  <a:srgbClr val="0B1B42"/>
                </a:solidFill>
              </a:rPr>
              <a:t>👩‍⚕️ </a:t>
            </a:r>
            <a:r>
              <a:rPr lang="en-US" sz="2200" dirty="0"/>
              <a:t>During pregnancy</a:t>
            </a:r>
          </a:p>
          <a:p>
            <a:r>
              <a:rPr lang="en-US" sz="2200" dirty="0"/>
              <a:t>Introduce the hotline early – during prenatal visits or OB intakes </a:t>
            </a:r>
          </a:p>
          <a:p>
            <a:r>
              <a:rPr lang="en-US" sz="2200" dirty="0"/>
              <a:t>Include the hotline flyer in prenatal packets or Centering Pregnancy materials</a:t>
            </a:r>
          </a:p>
          <a:p>
            <a:r>
              <a:rPr lang="en-US" sz="2200" dirty="0"/>
              <a:t>Post flyers in OB waiting rooms and restrooms</a:t>
            </a:r>
          </a:p>
          <a:p>
            <a:r>
              <a:rPr lang="en-US" sz="2200" dirty="0"/>
              <a:t>Include the hotline number on mood-screening forms</a:t>
            </a:r>
          </a:p>
          <a:p>
            <a:r>
              <a:rPr lang="en-US" sz="2200" dirty="0"/>
              <a:t>Add the hotline number to after-visit summaries or discharge note templates</a:t>
            </a:r>
          </a:p>
          <a:p>
            <a:pPr marL="0" indent="0">
              <a:buNone/>
            </a:pPr>
            <a:r>
              <a:rPr lang="en-US" sz="2200" dirty="0">
                <a:solidFill>
                  <a:srgbClr val="0B1B42"/>
                </a:solidFill>
              </a:rPr>
              <a:t>🧭 </a:t>
            </a:r>
            <a:r>
              <a:rPr lang="en-US" sz="2200" dirty="0"/>
              <a:t>Example: a patient shares she is overwhelmed with her third pregnancy and has panic attacks. With the patient, the provider calls the hotline from an available room. The hotline worker talks with the patient and emails her therapists who take her insurance, Medicaid.</a:t>
            </a:r>
          </a:p>
        </p:txBody>
      </p:sp>
    </p:spTree>
    <p:extLst>
      <p:ext uri="{BB962C8B-B14F-4D97-AF65-F5344CB8AC3E}">
        <p14:creationId xmlns:p14="http://schemas.microsoft.com/office/powerpoint/2010/main" val="35331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5B223-85AB-480A-A706-5484AE722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Rectangle: Rounded Corners 3">
            <a:extLst>
              <a:ext uri="{FF2B5EF4-FFF2-40B4-BE49-F238E27FC236}">
                <a16:creationId xmlns:a16="http://schemas.microsoft.com/office/drawing/2014/main" id="{DBF05B4A-0CFD-44DF-A799-4A5BB7E965CF}"/>
              </a:ext>
            </a:extLst>
          </p:cNvPr>
          <p:cNvSpPr/>
          <p:nvPr/>
        </p:nvSpPr>
        <p:spPr>
          <a:xfrm>
            <a:off x="4376705" y="230831"/>
            <a:ext cx="2534194" cy="1384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Resources in the F2F Folder</a:t>
            </a:r>
          </a:p>
        </p:txBody>
      </p:sp>
      <p:sp>
        <p:nvSpPr>
          <p:cNvPr id="6" name="TextBox 5">
            <a:extLst>
              <a:ext uri="{FF2B5EF4-FFF2-40B4-BE49-F238E27FC236}">
                <a16:creationId xmlns:a16="http://schemas.microsoft.com/office/drawing/2014/main" id="{97DAA636-9D91-41E6-B874-14E8DC948BEE}"/>
              </a:ext>
            </a:extLst>
          </p:cNvPr>
          <p:cNvSpPr txBox="1"/>
          <p:nvPr/>
        </p:nvSpPr>
        <p:spPr>
          <a:xfrm>
            <a:off x="9475302" y="1703698"/>
            <a:ext cx="188180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DOPP FAQ</a:t>
            </a:r>
          </a:p>
        </p:txBody>
      </p:sp>
      <p:sp>
        <p:nvSpPr>
          <p:cNvPr id="8" name="TextBox 7">
            <a:extLst>
              <a:ext uri="{FF2B5EF4-FFF2-40B4-BE49-F238E27FC236}">
                <a16:creationId xmlns:a16="http://schemas.microsoft.com/office/drawing/2014/main" id="{7FE761ED-2C13-4968-A173-351680A1A81F}"/>
              </a:ext>
            </a:extLst>
          </p:cNvPr>
          <p:cNvSpPr txBox="1"/>
          <p:nvPr/>
        </p:nvSpPr>
        <p:spPr>
          <a:xfrm>
            <a:off x="644236" y="461498"/>
            <a:ext cx="199956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IL </a:t>
            </a:r>
            <a:r>
              <a:rPr lang="en-US" sz="2400" dirty="0" err="1"/>
              <a:t>DocAssist</a:t>
            </a:r>
            <a:endParaRPr lang="en-US" dirty="0"/>
          </a:p>
        </p:txBody>
      </p:sp>
      <p:pic>
        <p:nvPicPr>
          <p:cNvPr id="11" name="Picture 10" descr="A group of people wearing white lab coats&#10;&#10;AI-generated content may be incorrect.">
            <a:extLst>
              <a:ext uri="{FF2B5EF4-FFF2-40B4-BE49-F238E27FC236}">
                <a16:creationId xmlns:a16="http://schemas.microsoft.com/office/drawing/2014/main" id="{5B62FCE0-EB90-BC5A-DDDE-77622CB26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312" y="999089"/>
            <a:ext cx="3140012" cy="4063545"/>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36DDC67F-A8EF-B251-5EF7-5F8AB3A8EA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2507" y="2451648"/>
            <a:ext cx="3006978" cy="3904702"/>
          </a:xfrm>
          <a:prstGeom prst="rect">
            <a:avLst/>
          </a:prstGeom>
        </p:spPr>
      </p:pic>
      <p:pic>
        <p:nvPicPr>
          <p:cNvPr id="15" name="Picture 14" descr="A poster of a medical assistance&#10;&#10;AI-generated content may be incorrect.">
            <a:extLst>
              <a:ext uri="{FF2B5EF4-FFF2-40B4-BE49-F238E27FC236}">
                <a16:creationId xmlns:a16="http://schemas.microsoft.com/office/drawing/2014/main" id="{29342ACA-52FE-6332-CD8F-187F12D6A7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802" y="2396197"/>
            <a:ext cx="3006978" cy="4120306"/>
          </a:xfrm>
          <a:prstGeom prst="rect">
            <a:avLst/>
          </a:prstGeom>
        </p:spPr>
      </p:pic>
      <p:pic>
        <p:nvPicPr>
          <p:cNvPr id="17" name="Picture 16" descr="A screenshot of a medical information page&#10;&#10;AI-generated content may be incorrect.">
            <a:extLst>
              <a:ext uri="{FF2B5EF4-FFF2-40B4-BE49-F238E27FC236}">
                <a16:creationId xmlns:a16="http://schemas.microsoft.com/office/drawing/2014/main" id="{AEA1FB87-A622-1A0E-F338-35DE6A605B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1726" y="2198788"/>
            <a:ext cx="3128962" cy="4041747"/>
          </a:xfrm>
          <a:prstGeom prst="rect">
            <a:avLst/>
          </a:prstGeom>
        </p:spPr>
      </p:pic>
      <p:sp>
        <p:nvSpPr>
          <p:cNvPr id="5" name="TextBox 4">
            <a:extLst>
              <a:ext uri="{FF2B5EF4-FFF2-40B4-BE49-F238E27FC236}">
                <a16:creationId xmlns:a16="http://schemas.microsoft.com/office/drawing/2014/main" id="{1DF84D11-B74C-4722-B73E-CFA24AF59273}"/>
              </a:ext>
            </a:extLst>
          </p:cNvPr>
          <p:cNvSpPr txBox="1"/>
          <p:nvPr/>
        </p:nvSpPr>
        <p:spPr>
          <a:xfrm>
            <a:off x="2875541" y="1934532"/>
            <a:ext cx="2297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IL MOMS Line</a:t>
            </a:r>
          </a:p>
        </p:txBody>
      </p:sp>
      <p:sp>
        <p:nvSpPr>
          <p:cNvPr id="7" name="TextBox 6">
            <a:extLst>
              <a:ext uri="{FF2B5EF4-FFF2-40B4-BE49-F238E27FC236}">
                <a16:creationId xmlns:a16="http://schemas.microsoft.com/office/drawing/2014/main" id="{25AD1171-26E7-4EEE-ABFF-C45A67BD77E2}"/>
              </a:ext>
            </a:extLst>
          </p:cNvPr>
          <p:cNvSpPr txBox="1"/>
          <p:nvPr/>
        </p:nvSpPr>
        <p:spPr>
          <a:xfrm>
            <a:off x="5913165" y="1934531"/>
            <a:ext cx="24682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MAR Now Flyer</a:t>
            </a:r>
          </a:p>
        </p:txBody>
      </p:sp>
    </p:spTree>
    <p:extLst>
      <p:ext uri="{BB962C8B-B14F-4D97-AF65-F5344CB8AC3E}">
        <p14:creationId xmlns:p14="http://schemas.microsoft.com/office/powerpoint/2010/main" val="279720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How You Can Use the </a:t>
            </a:r>
            <a:r>
              <a:rPr lang="en-US" dirty="0"/>
              <a:t>IL </a:t>
            </a:r>
            <a:r>
              <a:rPr dirty="0"/>
              <a:t>MOMS Hotline</a:t>
            </a:r>
          </a:p>
        </p:txBody>
      </p:sp>
      <p:sp>
        <p:nvSpPr>
          <p:cNvPr id="3" name="Text Placeholder 2">
            <a:extLst>
              <a:ext uri="{FF2B5EF4-FFF2-40B4-BE49-F238E27FC236}">
                <a16:creationId xmlns:a16="http://schemas.microsoft.com/office/drawing/2014/main" id="{C9914A30-6764-462B-B0E9-40D33B733950}"/>
              </a:ext>
            </a:extLst>
          </p:cNvPr>
          <p:cNvSpPr>
            <a:spLocks noGrp="1"/>
          </p:cNvSpPr>
          <p:nvPr>
            <p:ph type="body" sz="quarter" idx="26"/>
          </p:nvPr>
        </p:nvSpPr>
        <p:spPr>
          <a:xfrm>
            <a:off x="817581" y="1559859"/>
            <a:ext cx="11026588" cy="4286209"/>
          </a:xfrm>
        </p:spPr>
        <p:txBody>
          <a:bodyPr>
            <a:noAutofit/>
          </a:bodyPr>
          <a:lstStyle/>
          <a:p>
            <a:pPr marL="0" indent="0">
              <a:buNone/>
            </a:pPr>
            <a:r>
              <a:rPr lang="en-US" sz="2200" dirty="0"/>
              <a:t>🏩 During Delivery or Hospital Stay</a:t>
            </a:r>
          </a:p>
          <a:p>
            <a:pPr marL="342900" indent="-342900">
              <a:buFont typeface="Arial" panose="020B0604020202020204" pitchFamily="34" charset="0"/>
              <a:buChar char="•"/>
            </a:pPr>
            <a:r>
              <a:rPr lang="en-US" sz="2200" dirty="0"/>
              <a:t>Post hotline flyers in L&amp;D triage, postpartum recovery rooms, and NICU.</a:t>
            </a:r>
          </a:p>
          <a:p>
            <a:pPr marL="342900" indent="-342900">
              <a:buFont typeface="Arial" panose="020B0604020202020204" pitchFamily="34" charset="0"/>
              <a:buChar char="•"/>
            </a:pPr>
            <a:r>
              <a:rPr lang="en-US" sz="2200" dirty="0"/>
              <a:t>Include the number on whiteboards or bedside education materials.</a:t>
            </a:r>
          </a:p>
          <a:p>
            <a:pPr marL="342900" indent="-342900">
              <a:buFont typeface="Arial" panose="020B0604020202020204" pitchFamily="34" charset="0"/>
              <a:buChar char="•"/>
            </a:pPr>
            <a:r>
              <a:rPr lang="en-US" sz="2200" dirty="0"/>
              <a:t>Train staff to use the hotline when mood concerns arise during hospital stay:</a:t>
            </a:r>
          </a:p>
          <a:p>
            <a:pPr marL="800100" lvl="1" indent="-342900">
              <a:buFont typeface="Arial" panose="020B0604020202020204" pitchFamily="34" charset="0"/>
              <a:buChar char="•"/>
            </a:pPr>
            <a:r>
              <a:rPr lang="en-US" sz="2200" dirty="0"/>
              <a:t>New mom crying constantly</a:t>
            </a:r>
          </a:p>
          <a:p>
            <a:pPr marL="800100" lvl="1" indent="-342900">
              <a:buFont typeface="Arial" panose="020B0604020202020204" pitchFamily="34" charset="0"/>
              <a:buChar char="•"/>
            </a:pPr>
            <a:r>
              <a:rPr lang="en-US" sz="2200" dirty="0"/>
              <a:t>Family worried about patient’s mood</a:t>
            </a:r>
          </a:p>
          <a:p>
            <a:pPr marL="800100" lvl="1" indent="-342900">
              <a:buFont typeface="Arial" panose="020B0604020202020204" pitchFamily="34" charset="0"/>
              <a:buChar char="•"/>
            </a:pPr>
            <a:r>
              <a:rPr lang="en-US" sz="2200" dirty="0"/>
              <a:t>Prior history of mental illness and no outpatient plan</a:t>
            </a:r>
          </a:p>
          <a:p>
            <a:pPr marL="0" indent="0">
              <a:buNone/>
            </a:pPr>
            <a:r>
              <a:rPr lang="en-US" sz="2200" dirty="0"/>
              <a:t>📞 Example:  Patient’s loved can call from the bedside or do a three-way call with the patient. We will offer psychoeducation and referrals for support. The hotline worker will encourage the loved one to have the patient speak with us.</a:t>
            </a:r>
          </a:p>
        </p:txBody>
      </p:sp>
    </p:spTree>
    <p:extLst>
      <p:ext uri="{BB962C8B-B14F-4D97-AF65-F5344CB8AC3E}">
        <p14:creationId xmlns:p14="http://schemas.microsoft.com/office/powerpoint/2010/main" val="212601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How You Can Use the </a:t>
            </a:r>
            <a:r>
              <a:rPr lang="en-US" dirty="0"/>
              <a:t>IL </a:t>
            </a:r>
            <a:r>
              <a:rPr dirty="0"/>
              <a:t>MOMS Hotline</a:t>
            </a:r>
          </a:p>
        </p:txBody>
      </p:sp>
      <p:sp>
        <p:nvSpPr>
          <p:cNvPr id="9" name="TextBox 8">
            <a:extLst>
              <a:ext uri="{FF2B5EF4-FFF2-40B4-BE49-F238E27FC236}">
                <a16:creationId xmlns:a16="http://schemas.microsoft.com/office/drawing/2014/main" id="{B82626F0-E855-46E3-B043-464F0B55638F}"/>
              </a:ext>
            </a:extLst>
          </p:cNvPr>
          <p:cNvSpPr txBox="1"/>
          <p:nvPr/>
        </p:nvSpPr>
        <p:spPr>
          <a:xfrm>
            <a:off x="1181548" y="1613834"/>
            <a:ext cx="9555726"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B1B42"/>
                </a:solidFill>
                <a:effectLst/>
                <a:uLnTx/>
                <a:uFillTx/>
                <a:latin typeface="Franklin Gothic Book"/>
                <a:ea typeface="+mn-ea"/>
                <a:cs typeface="+mn-cs"/>
              </a:rPr>
              <a:t>🏠 Postpartum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B1B42"/>
                </a:solidFill>
                <a:effectLst/>
                <a:uLnTx/>
                <a:uFillTx/>
                <a:latin typeface="Franklin Gothic Book"/>
                <a:ea typeface="+mn-ea"/>
                <a:cs typeface="+mn-cs"/>
              </a:rPr>
              <a:t>Include hotline flyer in every discharge folder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Scan the hotline flyer into discharge instructions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In postpartum phone follow-ups, staff can remind patients of the hotline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Share with Emergency Room, pediatric offices, lactation consultants or other locations that may provide PMH screens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B1B42"/>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B1B42"/>
                </a:solidFill>
                <a:effectLst/>
                <a:uLnTx/>
                <a:uFillTx/>
                <a:latin typeface="Franklin Gothic Book"/>
                <a:ea typeface="+mn-ea"/>
                <a:cs typeface="+mn-cs"/>
              </a:rPr>
              <a:t>🧭 Example:  A patient has a history of anxiety and is feeling overwhelmed. With the patient, the nurse phones the hotline for assistance with therapy referrals as a part of discharge planning.</a:t>
            </a:r>
          </a:p>
        </p:txBody>
      </p:sp>
    </p:spTree>
    <p:extLst>
      <p:ext uri="{BB962C8B-B14F-4D97-AF65-F5344CB8AC3E}">
        <p14:creationId xmlns:p14="http://schemas.microsoft.com/office/powerpoint/2010/main" val="441373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IL MOMS Hotline Evaluation Study</a:t>
            </a:r>
          </a:p>
        </p:txBody>
      </p:sp>
      <p:sp>
        <p:nvSpPr>
          <p:cNvPr id="3" name="Content Placeholder 2"/>
          <p:cNvSpPr>
            <a:spLocks noGrp="1"/>
          </p:cNvSpPr>
          <p:nvPr>
            <p:ph type="body" sz="quarter" idx="26"/>
          </p:nvPr>
        </p:nvSpPr>
        <p:spPr>
          <a:xfrm>
            <a:off x="1307940" y="1713054"/>
            <a:ext cx="9557936" cy="3840582"/>
          </a:xfrm>
        </p:spPr>
        <p:txBody>
          <a:bodyPr>
            <a:normAutofit fontScale="92500" lnSpcReduction="20000"/>
          </a:bodyPr>
          <a:lstStyle/>
          <a:p>
            <a:pPr>
              <a:defRPr/>
            </a:pPr>
            <a:r>
              <a:rPr lang="en-US" sz="3200" dirty="0"/>
              <a:t>Increased satisfaction with obstetric care</a:t>
            </a:r>
          </a:p>
          <a:p>
            <a:pPr>
              <a:defRPr/>
            </a:pPr>
            <a:r>
              <a:rPr lang="en-US" sz="3200" dirty="0"/>
              <a:t>High levels of overall satisfaction with hotline</a:t>
            </a:r>
          </a:p>
          <a:p>
            <a:pPr>
              <a:defRPr/>
            </a:pPr>
            <a:r>
              <a:rPr lang="en-US" sz="3200" dirty="0"/>
              <a:t>Improved mood, coping and knowledge </a:t>
            </a:r>
          </a:p>
          <a:p>
            <a:pPr>
              <a:defRPr/>
            </a:pPr>
            <a:endParaRPr lang="en-US" sz="3200" dirty="0"/>
          </a:p>
          <a:p>
            <a:pPr marL="0" indent="0">
              <a:buNone/>
              <a:defRPr/>
            </a:pPr>
            <a:r>
              <a:rPr lang="en-US" sz="3000" i="1" dirty="0"/>
              <a:t>"Given the fact that there is this service and that there are these counselors that they can refer you to…it’s incredibly helpful.  And I think it’s a basically a necessity for women and children, that there’s programs like this." </a:t>
            </a:r>
          </a:p>
          <a:p>
            <a:pPr>
              <a:defRPr/>
            </a:pPr>
            <a:endParaRPr lang="en-US" sz="3200" dirty="0"/>
          </a:p>
        </p:txBody>
      </p:sp>
      <p:sp>
        <p:nvSpPr>
          <p:cNvPr id="4" name="Rectangle 3"/>
          <p:cNvSpPr/>
          <p:nvPr/>
        </p:nvSpPr>
        <p:spPr>
          <a:xfrm>
            <a:off x="5167909" y="5804194"/>
            <a:ext cx="6096000" cy="553998"/>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10000"/>
                  </a:srgbClr>
                </a:solidFill>
                <a:effectLst/>
                <a:uLnTx/>
                <a:uFillTx/>
                <a:latin typeface="Franklin Gothic Book"/>
                <a:ea typeface="+mn-ea"/>
                <a:cs typeface="+mn-cs"/>
              </a:rPr>
              <a:t>Kim, J. J., La Porte, L. M., Corcoran, M., </a:t>
            </a:r>
            <a:r>
              <a:rPr kumimoji="0" lang="en-US" sz="1000" b="0" i="0" u="none" strike="noStrike" kern="1200" cap="none" spc="0" normalizeH="0" baseline="0" noProof="0" dirty="0" err="1">
                <a:ln>
                  <a:noFill/>
                </a:ln>
                <a:solidFill>
                  <a:srgbClr val="E7E6E6">
                    <a:lumMod val="10000"/>
                  </a:srgbClr>
                </a:solidFill>
                <a:effectLst/>
                <a:uLnTx/>
                <a:uFillTx/>
                <a:latin typeface="Franklin Gothic Book"/>
                <a:ea typeface="+mn-ea"/>
                <a:cs typeface="+mn-cs"/>
              </a:rPr>
              <a:t>Magasi</a:t>
            </a:r>
            <a:r>
              <a:rPr kumimoji="0" lang="en-US" sz="1000" b="0" i="0" u="none" strike="noStrike" kern="1200" cap="none" spc="0" normalizeH="0" baseline="0" noProof="0" dirty="0">
                <a:ln>
                  <a:noFill/>
                </a:ln>
                <a:solidFill>
                  <a:srgbClr val="E7E6E6">
                    <a:lumMod val="10000"/>
                  </a:srgbClr>
                </a:solidFill>
                <a:effectLst/>
                <a:uLnTx/>
                <a:uFillTx/>
                <a:latin typeface="Franklin Gothic Book"/>
                <a:ea typeface="+mn-ea"/>
                <a:cs typeface="+mn-cs"/>
              </a:rPr>
              <a:t>, S., Batza, J., &amp; Silver, R. K. (2010). Barriers to mental health treatment among obstetric patients at risk for depression. American journal of Obstetrics and Gynecology, 202(3), 312-e1.</a:t>
            </a:r>
          </a:p>
        </p:txBody>
      </p:sp>
    </p:spTree>
    <p:extLst>
      <p:ext uri="{BB962C8B-B14F-4D97-AF65-F5344CB8AC3E}">
        <p14:creationId xmlns:p14="http://schemas.microsoft.com/office/powerpoint/2010/main" val="397614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ADB5A-039A-482D-A689-E8CDAAFCB782}"/>
              </a:ext>
            </a:extLst>
          </p:cNvPr>
          <p:cNvSpPr>
            <a:spLocks noGrp="1"/>
          </p:cNvSpPr>
          <p:nvPr>
            <p:ph type="sldNum" sz="quarter" idx="4294967295"/>
          </p:nvPr>
        </p:nvSpPr>
        <p:spPr>
          <a:xfrm>
            <a:off x="11506200" y="6356350"/>
            <a:ext cx="685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539ECA-5BAE-4EA9-A408-88BD88CDCDCD}" type="slidenum">
              <a:rPr kumimoji="0" lang="en-US" sz="1200" b="0" i="0" u="none" strike="noStrike" kern="1200" cap="none" spc="0" normalizeH="0" baseline="0" noProof="0" smtClean="0">
                <a:ln>
                  <a:noFill/>
                </a:ln>
                <a:solidFill>
                  <a:srgbClr val="000000">
                    <a:tint val="75000"/>
                  </a:srgb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tint val="75000"/>
                </a:srgbClr>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65701359-F68D-4226-9D63-AC3EE00C1D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86" t="1255" r="1"/>
          <a:stretch/>
        </p:blipFill>
        <p:spPr>
          <a:xfrm>
            <a:off x="379982" y="86060"/>
            <a:ext cx="5220596" cy="6771939"/>
          </a:xfrm>
          <a:prstGeom prst="rect">
            <a:avLst/>
          </a:prstGeom>
        </p:spPr>
      </p:pic>
      <p:pic>
        <p:nvPicPr>
          <p:cNvPr id="7" name="Picture 6">
            <a:extLst>
              <a:ext uri="{FF2B5EF4-FFF2-40B4-BE49-F238E27FC236}">
                <a16:creationId xmlns:a16="http://schemas.microsoft.com/office/drawing/2014/main" id="{47D2FD1F-A8EF-4057-B088-ED0CD7E4C5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25" t="3137" r="1"/>
          <a:stretch/>
        </p:blipFill>
        <p:spPr>
          <a:xfrm>
            <a:off x="6476104" y="215152"/>
            <a:ext cx="5220596" cy="6642847"/>
          </a:xfrm>
          <a:prstGeom prst="rect">
            <a:avLst/>
          </a:prstGeom>
        </p:spPr>
      </p:pic>
    </p:spTree>
    <p:extLst>
      <p:ext uri="{BB962C8B-B14F-4D97-AF65-F5344CB8AC3E}">
        <p14:creationId xmlns:p14="http://schemas.microsoft.com/office/powerpoint/2010/main" val="4177856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442955"/>
            <a:ext cx="9841203" cy="2014679"/>
          </a:xfrm>
        </p:spPr>
        <p:txBody>
          <a:bodyPr/>
          <a:lstStyle/>
          <a:p>
            <a:r>
              <a:rPr lang="en-US" dirty="0">
                <a:ea typeface="Lato Medium"/>
                <a:cs typeface="Lato Medium"/>
              </a:rPr>
              <a:t>Nicole Gastala, MD</a:t>
            </a:r>
            <a:endParaRPr lang="en-US" dirty="0"/>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449035"/>
            <a:ext cx="9365380" cy="986569"/>
          </a:xfrm>
        </p:spPr>
        <p:txBody>
          <a:bodyPr vert="horz" lIns="91440" tIns="45720" rIns="91440" bIns="45720" rtlCol="0" anchor="t">
            <a:noAutofit/>
          </a:bodyPr>
          <a:lstStyle/>
          <a:p>
            <a:pPr>
              <a:spcAft>
                <a:spcPts val="0"/>
              </a:spcAft>
            </a:pPr>
            <a:r>
              <a:rPr lang="en-US" dirty="0">
                <a:ea typeface="Lato"/>
                <a:cs typeface="Lato"/>
              </a:rPr>
              <a:t>Medical Director</a:t>
            </a:r>
          </a:p>
          <a:p>
            <a:pPr>
              <a:spcAft>
                <a:spcPts val="0"/>
              </a:spcAft>
            </a:pPr>
            <a:r>
              <a:rPr lang="en-US" dirty="0">
                <a:ea typeface="Lato"/>
                <a:cs typeface="Lato"/>
              </a:rPr>
              <a:t>Substance Use Prevention and Recovery Division, IDHS</a:t>
            </a:r>
            <a:endParaRPr lang="en-US" dirty="0"/>
          </a:p>
        </p:txBody>
      </p:sp>
      <p:pic>
        <p:nvPicPr>
          <p:cNvPr id="4100" name="Picture 4" descr="Hospitals &amp; Clinics Access Narcan (click here)">
            <a:extLst>
              <a:ext uri="{FF2B5EF4-FFF2-40B4-BE49-F238E27FC236}">
                <a16:creationId xmlns:a16="http://schemas.microsoft.com/office/drawing/2014/main" id="{5E8A6179-3D7C-4447-ACAC-B0D5B9B50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0527" y="3672199"/>
            <a:ext cx="3990647" cy="1330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Illinois - The Illinois Helpline now offers medication on demand to IL  residents seeking treatment for opioid use disorder (OUD) and alcohol use  disorder (AUD). Medication-assisted recovery (MAR) involves the use of">
            <a:extLst>
              <a:ext uri="{FF2B5EF4-FFF2-40B4-BE49-F238E27FC236}">
                <a16:creationId xmlns:a16="http://schemas.microsoft.com/office/drawing/2014/main" id="{6DDBC010-707F-420C-8193-21A7841D01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2221" y="4713230"/>
            <a:ext cx="4168336" cy="1058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6339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099732-A928-2442-BCEE-6B7777FD7425}"/>
              </a:ext>
            </a:extLst>
          </p:cNvPr>
          <p:cNvSpPr>
            <a:spLocks noGrp="1"/>
          </p:cNvSpPr>
          <p:nvPr>
            <p:ph type="body" sz="quarter" idx="13"/>
          </p:nvPr>
        </p:nvSpPr>
        <p:spPr>
          <a:xfrm>
            <a:off x="824947" y="1361348"/>
            <a:ext cx="6894189" cy="3927158"/>
          </a:xfrm>
        </p:spPr>
        <p:txBody>
          <a:bodyPr>
            <a:normAutofit/>
          </a:bodyPr>
          <a:lstStyle/>
          <a:p>
            <a:pPr marL="114300" indent="0">
              <a:buNone/>
            </a:pPr>
            <a:endParaRPr lang="en-US" sz="4000" dirty="0">
              <a:cs typeface="Calibri Light"/>
            </a:endParaRPr>
          </a:p>
          <a:p>
            <a:pPr marL="114300" indent="0">
              <a:buNone/>
            </a:pPr>
            <a:endParaRPr lang="en-US" sz="4000" dirty="0">
              <a:cs typeface="Calibri Light"/>
            </a:endParaRPr>
          </a:p>
          <a:p>
            <a:pPr marL="114300" indent="0">
              <a:buNone/>
            </a:pPr>
            <a:r>
              <a:rPr lang="en-US" sz="4400" dirty="0">
                <a:solidFill>
                  <a:srgbClr val="020A78"/>
                </a:solidFill>
                <a:cs typeface="Calibri Light"/>
              </a:rPr>
              <a:t>MAR NOW and DOPP Program Overview</a:t>
            </a:r>
            <a:endParaRPr lang="en-US" sz="4400" dirty="0">
              <a:solidFill>
                <a:srgbClr val="020A78"/>
              </a:solidFill>
            </a:endParaRPr>
          </a:p>
        </p:txBody>
      </p:sp>
    </p:spTree>
    <p:extLst>
      <p:ext uri="{BB962C8B-B14F-4D97-AF65-F5344CB8AC3E}">
        <p14:creationId xmlns:p14="http://schemas.microsoft.com/office/powerpoint/2010/main" val="1172490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C8CD0B-90BD-6F41-B228-99211E5A3B24}"/>
              </a:ext>
            </a:extLst>
          </p:cNvPr>
          <p:cNvSpPr>
            <a:spLocks noGrp="1"/>
          </p:cNvSpPr>
          <p:nvPr>
            <p:ph type="body" sz="quarter" idx="13"/>
          </p:nvPr>
        </p:nvSpPr>
        <p:spPr>
          <a:xfrm>
            <a:off x="828614" y="1828799"/>
            <a:ext cx="10501312" cy="3927158"/>
          </a:xfrm>
        </p:spPr>
        <p:txBody>
          <a:bodyPr>
            <a:noAutofit/>
          </a:bodyPr>
          <a:lstStyle/>
          <a:p>
            <a:pPr marL="457200" indent="-457200"/>
            <a:r>
              <a:rPr lang="en-US" sz="2400" dirty="0">
                <a:cs typeface="Calibri" panose="020F0502020204030204"/>
              </a:rPr>
              <a:t>Funded by Chicago Department of Public Health (CDPH) and Illinois Department of Human Services Division of Substance Use Prevention and Recovery (IDHS/SUPR)</a:t>
            </a:r>
          </a:p>
          <a:p>
            <a:pPr marL="457200" indent="-457200"/>
            <a:r>
              <a:rPr lang="en-US" sz="2400" dirty="0">
                <a:cs typeface="Calibri" panose="020F0502020204030204"/>
              </a:rPr>
              <a:t>Operated by Family Guidance Centers, Inc. (FGC). FGC provides methadone, buprenorphine, and naltrexone at their Chicago and statewide clinics.</a:t>
            </a:r>
          </a:p>
          <a:p>
            <a:pPr marL="457200" indent="-457200"/>
            <a:r>
              <a:rPr lang="en-US" sz="2400" dirty="0">
                <a:cs typeface="Calibri" panose="020F0502020204030204"/>
              </a:rPr>
              <a:t>Operates through the existing 24/7 IL Helpline for Opioids and Other Substances: </a:t>
            </a:r>
            <a:r>
              <a:rPr lang="en-US" sz="2400" b="1" dirty="0">
                <a:solidFill>
                  <a:srgbClr val="E4002B"/>
                </a:solidFill>
                <a:cs typeface="Calibri" panose="020F0502020204030204"/>
              </a:rPr>
              <a:t>833-234-6343</a:t>
            </a:r>
          </a:p>
          <a:p>
            <a:pPr marL="457200" indent="-457200"/>
            <a:r>
              <a:rPr lang="en-US" sz="2400" dirty="0">
                <a:cs typeface="Calibri" panose="020F0502020204030204"/>
              </a:rPr>
              <a:t>Provides low-barrier, rapid access to buprenorphine, methadone, and naltrexone to all callers regardless of insurance status, income, ability to pay, or documentation status</a:t>
            </a:r>
            <a:r>
              <a:rPr lang="en-US" sz="2200" dirty="0">
                <a:cs typeface="Calibri" panose="020F0502020204030204"/>
              </a:rPr>
              <a:t>.</a:t>
            </a:r>
          </a:p>
        </p:txBody>
      </p:sp>
      <p:sp>
        <p:nvSpPr>
          <p:cNvPr id="4" name="Text Placeholder 3">
            <a:extLst>
              <a:ext uri="{FF2B5EF4-FFF2-40B4-BE49-F238E27FC236}">
                <a16:creationId xmlns:a16="http://schemas.microsoft.com/office/drawing/2014/main" id="{BB3F8319-9D95-474F-8FF5-47215F716BFF}"/>
              </a:ext>
            </a:extLst>
          </p:cNvPr>
          <p:cNvSpPr>
            <a:spLocks noGrp="1"/>
          </p:cNvSpPr>
          <p:nvPr>
            <p:ph type="body" sz="quarter" idx="14"/>
          </p:nvPr>
        </p:nvSpPr>
        <p:spPr>
          <a:xfrm>
            <a:off x="0" y="736282"/>
            <a:ext cx="12158540" cy="1092517"/>
          </a:xfrm>
        </p:spPr>
        <p:txBody>
          <a:bodyPr>
            <a:noAutofit/>
          </a:bodyPr>
          <a:lstStyle/>
          <a:p>
            <a:pPr algn="ctr"/>
            <a:r>
              <a:rPr lang="en-US" dirty="0">
                <a:cs typeface="Calibri Light"/>
              </a:rPr>
              <a:t>MAR NOW launched May 9, 2022 as a Chicago Pilot </a:t>
            </a:r>
          </a:p>
          <a:p>
            <a:pPr algn="ctr"/>
            <a:r>
              <a:rPr lang="en-US" dirty="0">
                <a:cs typeface="Calibri Light"/>
              </a:rPr>
              <a:t>Expanded Sept. 1, 2022 Statewide</a:t>
            </a:r>
            <a:endParaRPr lang="en-US" dirty="0"/>
          </a:p>
        </p:txBody>
      </p:sp>
    </p:spTree>
    <p:extLst>
      <p:ext uri="{BB962C8B-B14F-4D97-AF65-F5344CB8AC3E}">
        <p14:creationId xmlns:p14="http://schemas.microsoft.com/office/powerpoint/2010/main" val="871348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D10EA0-8E2C-FA45-AAEF-1D35F0DC66F6}"/>
              </a:ext>
            </a:extLst>
          </p:cNvPr>
          <p:cNvSpPr txBox="1">
            <a:spLocks/>
          </p:cNvSpPr>
          <p:nvPr/>
        </p:nvSpPr>
        <p:spPr>
          <a:xfrm>
            <a:off x="551544" y="737500"/>
            <a:ext cx="11088912" cy="132556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0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en-US" sz="2800" b="0" i="0" u="none" strike="noStrike" kern="0" cap="none" spc="0" normalizeH="0" baseline="0" noProof="0" dirty="0">
                <a:ln>
                  <a:noFill/>
                </a:ln>
                <a:solidFill>
                  <a:srgbClr val="020A78"/>
                </a:solidFill>
                <a:effectLst/>
                <a:uLnTx/>
                <a:uFillTx/>
                <a:latin typeface="Arial"/>
                <a:cs typeface="Calibri Light"/>
                <a:sym typeface="Arial"/>
              </a:rPr>
              <a:t>Program provides access to medication within 48 hours of first call </a:t>
            </a:r>
          </a:p>
        </p:txBody>
      </p:sp>
      <p:sp>
        <p:nvSpPr>
          <p:cNvPr id="4" name="TextBox 3">
            <a:extLst>
              <a:ext uri="{FF2B5EF4-FFF2-40B4-BE49-F238E27FC236}">
                <a16:creationId xmlns:a16="http://schemas.microsoft.com/office/drawing/2014/main" id="{35AFA5B1-0484-1D4B-89B4-D02DDEC0CC35}"/>
              </a:ext>
            </a:extLst>
          </p:cNvPr>
          <p:cNvSpPr txBox="1"/>
          <p:nvPr/>
        </p:nvSpPr>
        <p:spPr>
          <a:xfrm>
            <a:off x="119836" y="2325671"/>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Individual calls 24/7 IL Helpline for OUD treatment, withdrawal support</a:t>
            </a:r>
          </a:p>
        </p:txBody>
      </p:sp>
      <p:sp>
        <p:nvSpPr>
          <p:cNvPr id="7" name="TextBox 6">
            <a:extLst>
              <a:ext uri="{FF2B5EF4-FFF2-40B4-BE49-F238E27FC236}">
                <a16:creationId xmlns:a16="http://schemas.microsoft.com/office/drawing/2014/main" id="{80764075-44D6-E544-8C87-7CA3894A21C5}"/>
              </a:ext>
            </a:extLst>
          </p:cNvPr>
          <p:cNvSpPr txBox="1"/>
          <p:nvPr/>
        </p:nvSpPr>
        <p:spPr>
          <a:xfrm>
            <a:off x="3069736" y="2449007"/>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IL Helpline directly transfers caller to MAR NOW Care Manager</a:t>
            </a:r>
          </a:p>
        </p:txBody>
      </p:sp>
      <p:sp>
        <p:nvSpPr>
          <p:cNvPr id="8" name="TextBox 7">
            <a:extLst>
              <a:ext uri="{FF2B5EF4-FFF2-40B4-BE49-F238E27FC236}">
                <a16:creationId xmlns:a16="http://schemas.microsoft.com/office/drawing/2014/main" id="{A6D36625-A085-BD42-97A4-3DCE12715CA6}"/>
              </a:ext>
            </a:extLst>
          </p:cNvPr>
          <p:cNvSpPr txBox="1"/>
          <p:nvPr/>
        </p:nvSpPr>
        <p:spPr>
          <a:xfrm>
            <a:off x="6111223" y="2231021"/>
            <a:ext cx="2252809" cy="1323439"/>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4002B"/>
                </a:solidFill>
                <a:effectLst/>
                <a:uLnTx/>
                <a:uFillTx/>
                <a:latin typeface="Aptos" panose="02110004020202020204"/>
                <a:ea typeface="+mn-lt"/>
                <a:cs typeface="+mn-lt"/>
              </a:rPr>
              <a:t>24/7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Connected to Care Manager &amp; Provider </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endParaRPr>
          </a:p>
        </p:txBody>
      </p:sp>
      <p:sp>
        <p:nvSpPr>
          <p:cNvPr id="9" name="Arrow: Pentagon 204">
            <a:extLst>
              <a:ext uri="{FF2B5EF4-FFF2-40B4-BE49-F238E27FC236}">
                <a16:creationId xmlns:a16="http://schemas.microsoft.com/office/drawing/2014/main" id="{B7A1228F-6AA8-CC4E-81AA-8CC8B9075DE8}"/>
              </a:ext>
            </a:extLst>
          </p:cNvPr>
          <p:cNvSpPr/>
          <p:nvPr/>
        </p:nvSpPr>
        <p:spPr>
          <a:xfrm>
            <a:off x="160856" y="2284682"/>
            <a:ext cx="2826565" cy="1250462"/>
          </a:xfrm>
          <a:prstGeom prst="homePlat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Arrow: Pentagon 204">
            <a:extLst>
              <a:ext uri="{FF2B5EF4-FFF2-40B4-BE49-F238E27FC236}">
                <a16:creationId xmlns:a16="http://schemas.microsoft.com/office/drawing/2014/main" id="{C7E233EF-8F8F-1D41-A6E5-19B15AAD3E74}"/>
              </a:ext>
            </a:extLst>
          </p:cNvPr>
          <p:cNvSpPr/>
          <p:nvPr/>
        </p:nvSpPr>
        <p:spPr>
          <a:xfrm>
            <a:off x="3069736" y="2284682"/>
            <a:ext cx="2826565" cy="1250462"/>
          </a:xfrm>
          <a:prstGeom prst="homePlat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70E9D8E7-3A95-AA47-B481-0990A36A47CF}"/>
              </a:ext>
            </a:extLst>
          </p:cNvPr>
          <p:cNvSpPr txBox="1"/>
          <p:nvPr/>
        </p:nvSpPr>
        <p:spPr>
          <a:xfrm>
            <a:off x="8578954" y="1400281"/>
            <a:ext cx="3412207"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Calibri"/>
              </a:rPr>
              <a:t>Patient Options: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rPr>
              <a:t>Buprenorphine home induction</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rPr>
              <a:t>Same or next-day MAR appointment at FGC (methadone, buprenorphine, naltrexone)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rPr>
              <a:t>Connection to other SUD care in the community (withdrawal management, residential treatment)</a:t>
            </a:r>
          </a:p>
        </p:txBody>
      </p:sp>
      <p:sp>
        <p:nvSpPr>
          <p:cNvPr id="12" name="TextBox 11">
            <a:extLst>
              <a:ext uri="{FF2B5EF4-FFF2-40B4-BE49-F238E27FC236}">
                <a16:creationId xmlns:a16="http://schemas.microsoft.com/office/drawing/2014/main" id="{FAF00B27-1C71-5B46-B45F-748CF66265E7}"/>
              </a:ext>
            </a:extLst>
          </p:cNvPr>
          <p:cNvSpPr txBox="1"/>
          <p:nvPr/>
        </p:nvSpPr>
        <p:spPr>
          <a:xfrm>
            <a:off x="6111223" y="5125776"/>
            <a:ext cx="607776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Care Managers provide </a:t>
            </a:r>
            <a:r>
              <a:rPr kumimoji="0" lang="en-US" sz="2000" b="0" i="0" u="none" strike="noStrike" kern="1200" cap="none" spc="0" normalizeH="0" baseline="0" noProof="0" dirty="0">
                <a:ln>
                  <a:noFill/>
                </a:ln>
                <a:solidFill>
                  <a:srgbClr val="E4002B"/>
                </a:solidFill>
                <a:effectLst/>
                <a:uLnTx/>
                <a:uFillTx/>
                <a:latin typeface="Aptos" panose="02110004020202020204"/>
                <a:ea typeface="+mn-ea"/>
                <a:cs typeface="+mn-cs"/>
              </a:rPr>
              <a:t>free transportation</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insurance enrollment, assistance with pharmacy access, and follow up to ensure patient is connected to long-term care</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a:endParaRPr>
          </a:p>
        </p:txBody>
      </p:sp>
      <p:sp>
        <p:nvSpPr>
          <p:cNvPr id="13" name="Left Bracket 12">
            <a:extLst>
              <a:ext uri="{FF2B5EF4-FFF2-40B4-BE49-F238E27FC236}">
                <a16:creationId xmlns:a16="http://schemas.microsoft.com/office/drawing/2014/main" id="{F7400F8A-7C0F-8640-9808-3AA4F4F4DA70}"/>
              </a:ext>
            </a:extLst>
          </p:cNvPr>
          <p:cNvSpPr/>
          <p:nvPr/>
        </p:nvSpPr>
        <p:spPr>
          <a:xfrm rot="16200000">
            <a:off x="8924250" y="2161384"/>
            <a:ext cx="136768" cy="573779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5411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490127-8CCF-9042-83DD-77E5DC72957B}"/>
              </a:ext>
            </a:extLst>
          </p:cNvPr>
          <p:cNvSpPr txBox="1">
            <a:spLocks/>
          </p:cNvSpPr>
          <p:nvPr/>
        </p:nvSpPr>
        <p:spPr>
          <a:xfrm>
            <a:off x="264888" y="698581"/>
            <a:ext cx="11680275" cy="132556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0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en-US" sz="2800" b="0" i="0" u="none" strike="noStrike" kern="0" cap="none" spc="0" normalizeH="0" baseline="0" noProof="0" dirty="0">
                <a:ln>
                  <a:noFill/>
                </a:ln>
                <a:solidFill>
                  <a:srgbClr val="020A78"/>
                </a:solidFill>
                <a:effectLst/>
                <a:uLnTx/>
                <a:uFillTx/>
                <a:latin typeface="Arial"/>
                <a:ea typeface="+mj-lt"/>
                <a:cs typeface="+mj-lt"/>
                <a:sym typeface="Arial"/>
              </a:rPr>
              <a:t>Hub and spoke model to ensures connection to ongoing community care</a:t>
            </a:r>
          </a:p>
        </p:txBody>
      </p:sp>
      <p:sp>
        <p:nvSpPr>
          <p:cNvPr id="4" name="TextBox 3">
            <a:extLst>
              <a:ext uri="{FF2B5EF4-FFF2-40B4-BE49-F238E27FC236}">
                <a16:creationId xmlns:a16="http://schemas.microsoft.com/office/drawing/2014/main" id="{4E0418BB-FB3E-6E4C-A682-4E55F2CDD655}"/>
              </a:ext>
            </a:extLst>
          </p:cNvPr>
          <p:cNvSpPr txBox="1"/>
          <p:nvPr/>
        </p:nvSpPr>
        <p:spPr>
          <a:xfrm>
            <a:off x="4441171" y="2971339"/>
            <a:ext cx="1753251" cy="461665"/>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MAR NOW</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Calibri"/>
            </a:endParaRPr>
          </a:p>
        </p:txBody>
      </p:sp>
      <p:sp>
        <p:nvSpPr>
          <p:cNvPr id="5" name="TextBox 4">
            <a:extLst>
              <a:ext uri="{FF2B5EF4-FFF2-40B4-BE49-F238E27FC236}">
                <a16:creationId xmlns:a16="http://schemas.microsoft.com/office/drawing/2014/main" id="{BA83082D-CA83-274B-9F46-9FA0DB6EE746}"/>
              </a:ext>
            </a:extLst>
          </p:cNvPr>
          <p:cNvSpPr txBox="1"/>
          <p:nvPr/>
        </p:nvSpPr>
        <p:spPr>
          <a:xfrm>
            <a:off x="2277008" y="4312345"/>
            <a:ext cx="2013764" cy="646331"/>
          </a:xfrm>
          <a:prstGeom prst="rect">
            <a:avLst/>
          </a:prstGeom>
          <a:noFill/>
          <a:ln w="28575">
            <a:solidFill>
              <a:srgbClr val="FDB8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Community MAR providers</a:t>
            </a:r>
          </a:p>
        </p:txBody>
      </p:sp>
      <p:sp>
        <p:nvSpPr>
          <p:cNvPr id="6" name="TextBox 5">
            <a:extLst>
              <a:ext uri="{FF2B5EF4-FFF2-40B4-BE49-F238E27FC236}">
                <a16:creationId xmlns:a16="http://schemas.microsoft.com/office/drawing/2014/main" id="{CA7312DD-0DFA-4946-B08F-BD96C3263B27}"/>
              </a:ext>
            </a:extLst>
          </p:cNvPr>
          <p:cNvSpPr txBox="1"/>
          <p:nvPr/>
        </p:nvSpPr>
        <p:spPr>
          <a:xfrm>
            <a:off x="6825931" y="2939836"/>
            <a:ext cx="2601546" cy="369332"/>
          </a:xfrm>
          <a:prstGeom prst="rect">
            <a:avLst/>
          </a:prstGeom>
          <a:noFill/>
          <a:ln w="28575">
            <a:solidFill>
              <a:srgbClr val="E400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Primary care providers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Calibri"/>
            </a:endParaRPr>
          </a:p>
        </p:txBody>
      </p:sp>
      <p:sp>
        <p:nvSpPr>
          <p:cNvPr id="7" name="TextBox 6">
            <a:extLst>
              <a:ext uri="{FF2B5EF4-FFF2-40B4-BE49-F238E27FC236}">
                <a16:creationId xmlns:a16="http://schemas.microsoft.com/office/drawing/2014/main" id="{F7E90FF2-AB8D-2942-81F3-625BE615F9DB}"/>
              </a:ext>
            </a:extLst>
          </p:cNvPr>
          <p:cNvSpPr txBox="1"/>
          <p:nvPr/>
        </p:nvSpPr>
        <p:spPr>
          <a:xfrm>
            <a:off x="5937295" y="1603492"/>
            <a:ext cx="2623958" cy="369332"/>
          </a:xfrm>
          <a:prstGeom prst="rect">
            <a:avLst/>
          </a:prstGeom>
          <a:noFill/>
          <a:ln w="28575">
            <a:solidFill>
              <a:srgbClr val="E400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Mental health providers</a:t>
            </a: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Calibri"/>
            </a:endParaRPr>
          </a:p>
        </p:txBody>
      </p:sp>
      <p:sp>
        <p:nvSpPr>
          <p:cNvPr id="8" name="TextBox 7">
            <a:extLst>
              <a:ext uri="{FF2B5EF4-FFF2-40B4-BE49-F238E27FC236}">
                <a16:creationId xmlns:a16="http://schemas.microsoft.com/office/drawing/2014/main" id="{F00112ED-25BA-9049-BF51-0FF0C396F209}"/>
              </a:ext>
            </a:extLst>
          </p:cNvPr>
          <p:cNvSpPr txBox="1"/>
          <p:nvPr/>
        </p:nvSpPr>
        <p:spPr>
          <a:xfrm>
            <a:off x="3196586" y="1801256"/>
            <a:ext cx="1649047" cy="369332"/>
          </a:xfrm>
          <a:prstGeom prst="rect">
            <a:avLst/>
          </a:prstGeom>
          <a:noFill/>
          <a:ln w="28575">
            <a:solidFill>
              <a:srgbClr val="41B6E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Pharmacies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Calibri"/>
            </a:endParaRPr>
          </a:p>
        </p:txBody>
      </p:sp>
      <p:sp>
        <p:nvSpPr>
          <p:cNvPr id="9" name="TextBox 8">
            <a:extLst>
              <a:ext uri="{FF2B5EF4-FFF2-40B4-BE49-F238E27FC236}">
                <a16:creationId xmlns:a16="http://schemas.microsoft.com/office/drawing/2014/main" id="{7FE01CF5-9FFC-014D-A678-A315712552FF}"/>
              </a:ext>
            </a:extLst>
          </p:cNvPr>
          <p:cNvSpPr txBox="1"/>
          <p:nvPr/>
        </p:nvSpPr>
        <p:spPr>
          <a:xfrm>
            <a:off x="6488600" y="2290422"/>
            <a:ext cx="2816899" cy="369332"/>
          </a:xfrm>
          <a:prstGeom prst="rect">
            <a:avLst/>
          </a:prstGeom>
          <a:noFill/>
          <a:ln w="28575">
            <a:solidFill>
              <a:srgbClr val="E400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Harm reduction providers</a:t>
            </a: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Calibri"/>
            </a:endParaRPr>
          </a:p>
        </p:txBody>
      </p:sp>
      <p:cxnSp>
        <p:nvCxnSpPr>
          <p:cNvPr id="10" name="Straight Arrow Connector 9">
            <a:extLst>
              <a:ext uri="{FF2B5EF4-FFF2-40B4-BE49-F238E27FC236}">
                <a16:creationId xmlns:a16="http://schemas.microsoft.com/office/drawing/2014/main" id="{A8FD5919-3783-6A48-BC1D-C10B4C9B0195}"/>
              </a:ext>
            </a:extLst>
          </p:cNvPr>
          <p:cNvCxnSpPr/>
          <p:nvPr/>
        </p:nvCxnSpPr>
        <p:spPr>
          <a:xfrm flipV="1">
            <a:off x="5955977" y="2684021"/>
            <a:ext cx="442829" cy="29168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B8C082-14E8-794C-94C4-FCB8010E56E0}"/>
              </a:ext>
            </a:extLst>
          </p:cNvPr>
          <p:cNvCxnSpPr>
            <a:cxnSpLocks/>
          </p:cNvCxnSpPr>
          <p:nvPr/>
        </p:nvCxnSpPr>
        <p:spPr>
          <a:xfrm flipV="1">
            <a:off x="6091985" y="3124337"/>
            <a:ext cx="680236" cy="6974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16218A-B828-D543-B284-6D75564169C4}"/>
              </a:ext>
            </a:extLst>
          </p:cNvPr>
          <p:cNvCxnSpPr>
            <a:cxnSpLocks/>
          </p:cNvCxnSpPr>
          <p:nvPr/>
        </p:nvCxnSpPr>
        <p:spPr>
          <a:xfrm flipV="1">
            <a:off x="5755234" y="2000909"/>
            <a:ext cx="476781" cy="85614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95D6DB-4D24-7143-B61B-5036ADFC2812}"/>
              </a:ext>
            </a:extLst>
          </p:cNvPr>
          <p:cNvCxnSpPr>
            <a:cxnSpLocks/>
          </p:cNvCxnSpPr>
          <p:nvPr/>
        </p:nvCxnSpPr>
        <p:spPr>
          <a:xfrm flipH="1">
            <a:off x="3833167" y="3401660"/>
            <a:ext cx="957440" cy="84201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0A04C1-A49E-8B4D-9D8F-BCE0479C9645}"/>
              </a:ext>
            </a:extLst>
          </p:cNvPr>
          <p:cNvCxnSpPr>
            <a:cxnSpLocks/>
          </p:cNvCxnSpPr>
          <p:nvPr/>
        </p:nvCxnSpPr>
        <p:spPr>
          <a:xfrm flipH="1" flipV="1">
            <a:off x="3999821" y="2233682"/>
            <a:ext cx="682723" cy="686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01526A6-206B-D140-A12B-B8CF04453AF2}"/>
              </a:ext>
            </a:extLst>
          </p:cNvPr>
          <p:cNvSpPr txBox="1"/>
          <p:nvPr/>
        </p:nvSpPr>
        <p:spPr>
          <a:xfrm>
            <a:off x="9521627" y="1569420"/>
            <a:ext cx="242943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002B"/>
                </a:solidFill>
                <a:effectLst/>
                <a:uLnTx/>
                <a:uFillTx/>
                <a:latin typeface="Aptos" panose="02110004020202020204"/>
                <a:ea typeface="+mn-ea"/>
                <a:cs typeface="+mn-cs"/>
              </a:rPr>
              <a:t>Mental health, primary care, and harm reduction services are key referral points </a:t>
            </a:r>
            <a:r>
              <a:rPr kumimoji="0" lang="en-US" sz="2000" b="0" i="1" u="none" strike="noStrike" kern="1200" cap="none" spc="0" normalizeH="0" baseline="0" noProof="0" dirty="0">
                <a:ln>
                  <a:noFill/>
                </a:ln>
                <a:solidFill>
                  <a:srgbClr val="E4002B"/>
                </a:solidFill>
                <a:effectLst/>
                <a:uLnTx/>
                <a:uFillTx/>
                <a:latin typeface="Aptos" panose="02110004020202020204"/>
                <a:ea typeface="+mn-ea"/>
                <a:cs typeface="+mn-cs"/>
              </a:rPr>
              <a:t>to and from</a:t>
            </a:r>
            <a:r>
              <a:rPr kumimoji="0" lang="en-US" sz="2000" b="0" i="0" u="none" strike="noStrike" kern="1200" cap="none" spc="0" normalizeH="0" baseline="0" noProof="0" dirty="0">
                <a:ln>
                  <a:noFill/>
                </a:ln>
                <a:solidFill>
                  <a:srgbClr val="E4002B"/>
                </a:solidFill>
                <a:effectLst/>
                <a:uLnTx/>
                <a:uFillTx/>
                <a:latin typeface="Aptos" panose="02110004020202020204"/>
                <a:ea typeface="+mn-ea"/>
                <a:cs typeface="+mn-cs"/>
              </a:rPr>
              <a:t> MAR NOW</a:t>
            </a:r>
          </a:p>
        </p:txBody>
      </p:sp>
      <p:sp>
        <p:nvSpPr>
          <p:cNvPr id="16" name="TextBox 15">
            <a:extLst>
              <a:ext uri="{FF2B5EF4-FFF2-40B4-BE49-F238E27FC236}">
                <a16:creationId xmlns:a16="http://schemas.microsoft.com/office/drawing/2014/main" id="{A33830F5-586F-9D43-B8FF-225F537787DC}"/>
              </a:ext>
            </a:extLst>
          </p:cNvPr>
          <p:cNvSpPr txBox="1"/>
          <p:nvPr/>
        </p:nvSpPr>
        <p:spPr>
          <a:xfrm>
            <a:off x="450539" y="3512125"/>
            <a:ext cx="1814669" cy="224676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B81E"/>
                </a:solidFill>
                <a:effectLst/>
                <a:uLnTx/>
                <a:uFillTx/>
                <a:latin typeface="Aptos" panose="02110004020202020204"/>
                <a:ea typeface="+mn-ea"/>
                <a:cs typeface="Calibri"/>
              </a:rPr>
              <a:t>All patients connected to outpatient MAR for long-term treatment in the community</a:t>
            </a:r>
          </a:p>
        </p:txBody>
      </p:sp>
      <p:sp>
        <p:nvSpPr>
          <p:cNvPr id="17" name="TextBox 16">
            <a:extLst>
              <a:ext uri="{FF2B5EF4-FFF2-40B4-BE49-F238E27FC236}">
                <a16:creationId xmlns:a16="http://schemas.microsoft.com/office/drawing/2014/main" id="{23D35359-2138-9149-B7B5-48DD78CADB8E}"/>
              </a:ext>
            </a:extLst>
          </p:cNvPr>
          <p:cNvSpPr txBox="1"/>
          <p:nvPr/>
        </p:nvSpPr>
        <p:spPr>
          <a:xfrm>
            <a:off x="6770766" y="3743790"/>
            <a:ext cx="2130900" cy="369332"/>
          </a:xfrm>
          <a:prstGeom prst="rect">
            <a:avLst/>
          </a:prstGeom>
          <a:noFill/>
          <a:ln w="28575">
            <a:solidFill>
              <a:srgbClr val="00589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Cook County Jail</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Calibri"/>
            </a:endParaRPr>
          </a:p>
        </p:txBody>
      </p:sp>
      <p:sp>
        <p:nvSpPr>
          <p:cNvPr id="18" name="TextBox 17">
            <a:extLst>
              <a:ext uri="{FF2B5EF4-FFF2-40B4-BE49-F238E27FC236}">
                <a16:creationId xmlns:a16="http://schemas.microsoft.com/office/drawing/2014/main" id="{29096CC5-D12E-8640-B2D3-568B320E1E84}"/>
              </a:ext>
            </a:extLst>
          </p:cNvPr>
          <p:cNvSpPr txBox="1"/>
          <p:nvPr/>
        </p:nvSpPr>
        <p:spPr>
          <a:xfrm>
            <a:off x="5993688" y="4374599"/>
            <a:ext cx="2752826" cy="646331"/>
          </a:xfrm>
          <a:prstGeom prst="rect">
            <a:avLst/>
          </a:prstGeom>
          <a:noFill/>
          <a:ln w="28575">
            <a:solidFill>
              <a:srgbClr val="00589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Homeless shelters and encampment outreach</a:t>
            </a:r>
          </a:p>
        </p:txBody>
      </p:sp>
      <p:cxnSp>
        <p:nvCxnSpPr>
          <p:cNvPr id="19" name="Straight Arrow Connector 18">
            <a:extLst>
              <a:ext uri="{FF2B5EF4-FFF2-40B4-BE49-F238E27FC236}">
                <a16:creationId xmlns:a16="http://schemas.microsoft.com/office/drawing/2014/main" id="{6CB8FD47-7E15-BA4F-BAC7-C29CACE9F1BC}"/>
              </a:ext>
            </a:extLst>
          </p:cNvPr>
          <p:cNvCxnSpPr>
            <a:cxnSpLocks/>
          </p:cNvCxnSpPr>
          <p:nvPr/>
        </p:nvCxnSpPr>
        <p:spPr>
          <a:xfrm>
            <a:off x="5516657" y="3463337"/>
            <a:ext cx="1149654" cy="44518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195508-E1CD-5F4B-9141-FC9709F88618}"/>
              </a:ext>
            </a:extLst>
          </p:cNvPr>
          <p:cNvCxnSpPr>
            <a:cxnSpLocks/>
          </p:cNvCxnSpPr>
          <p:nvPr/>
        </p:nvCxnSpPr>
        <p:spPr>
          <a:xfrm>
            <a:off x="5209906" y="3437372"/>
            <a:ext cx="661926" cy="125059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659C967-8080-B743-B11B-D7E13D39F725}"/>
              </a:ext>
            </a:extLst>
          </p:cNvPr>
          <p:cNvSpPr txBox="1"/>
          <p:nvPr/>
        </p:nvSpPr>
        <p:spPr>
          <a:xfrm>
            <a:off x="9006121" y="3657364"/>
            <a:ext cx="261993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899"/>
                </a:solidFill>
                <a:effectLst/>
                <a:uLnTx/>
                <a:uFillTx/>
                <a:latin typeface="Aptos" panose="02110004020202020204"/>
                <a:ea typeface="+mn-ea"/>
                <a:cs typeface="Calibri"/>
              </a:rPr>
              <a:t>Program is working closely with jail and homeless shelter providers to offer linkage to MAR NOW</a:t>
            </a:r>
          </a:p>
        </p:txBody>
      </p:sp>
      <p:sp>
        <p:nvSpPr>
          <p:cNvPr id="22" name="TextBox 21">
            <a:extLst>
              <a:ext uri="{FF2B5EF4-FFF2-40B4-BE49-F238E27FC236}">
                <a16:creationId xmlns:a16="http://schemas.microsoft.com/office/drawing/2014/main" id="{6C7E9973-BD88-DE42-81B1-015CC3384E7B}"/>
              </a:ext>
            </a:extLst>
          </p:cNvPr>
          <p:cNvSpPr txBox="1"/>
          <p:nvPr/>
        </p:nvSpPr>
        <p:spPr>
          <a:xfrm>
            <a:off x="408249" y="1277897"/>
            <a:ext cx="272366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B6E6"/>
                </a:solidFill>
                <a:effectLst/>
                <a:uLnTx/>
                <a:uFillTx/>
                <a:latin typeface="Aptos" panose="02110004020202020204"/>
                <a:ea typeface="+mn-ea"/>
                <a:cs typeface="Calibri"/>
              </a:rPr>
              <a:t>MAR NOW works closely with pharmacies to ensure that they have medications available and are able to assist patients</a:t>
            </a:r>
          </a:p>
        </p:txBody>
      </p:sp>
      <p:sp>
        <p:nvSpPr>
          <p:cNvPr id="23" name="TextBox 22">
            <a:extLst>
              <a:ext uri="{FF2B5EF4-FFF2-40B4-BE49-F238E27FC236}">
                <a16:creationId xmlns:a16="http://schemas.microsoft.com/office/drawing/2014/main" id="{F8F358D3-AB29-AB40-B418-640EB10D83A5}"/>
              </a:ext>
            </a:extLst>
          </p:cNvPr>
          <p:cNvSpPr txBox="1"/>
          <p:nvPr/>
        </p:nvSpPr>
        <p:spPr>
          <a:xfrm>
            <a:off x="2847489" y="5481025"/>
            <a:ext cx="92676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Patients that leave treatment can come back to MAR NOW and be connected again to treatment in the community. MAR NOW can also serve as a bridge clinic for patients waiting for care.</a:t>
            </a:r>
          </a:p>
        </p:txBody>
      </p:sp>
    </p:spTree>
    <p:extLst>
      <p:ext uri="{BB962C8B-B14F-4D97-AF65-F5344CB8AC3E}">
        <p14:creationId xmlns:p14="http://schemas.microsoft.com/office/powerpoint/2010/main" val="124424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440C0-D90E-6449-8AA0-0628AB9256EB}"/>
              </a:ext>
            </a:extLst>
          </p:cNvPr>
          <p:cNvSpPr>
            <a:spLocks noGrp="1"/>
          </p:cNvSpPr>
          <p:nvPr>
            <p:ph type="body" sz="quarter" idx="13"/>
          </p:nvPr>
        </p:nvSpPr>
        <p:spPr>
          <a:xfrm>
            <a:off x="498565" y="1218920"/>
            <a:ext cx="11194869" cy="5064314"/>
          </a:xfrm>
        </p:spPr>
        <p:txBody>
          <a:bodyPr>
            <a:normAutofit fontScale="77500" lnSpcReduction="20000"/>
          </a:bodyPr>
          <a:lstStyle/>
          <a:p>
            <a:r>
              <a:rPr lang="en-US" sz="2600" dirty="0"/>
              <a:t>In the </a:t>
            </a:r>
            <a:r>
              <a:rPr lang="en-US" sz="2600" u="sng" dirty="0"/>
              <a:t>Emergency Department</a:t>
            </a:r>
          </a:p>
          <a:p>
            <a:pPr lvl="1"/>
            <a:r>
              <a:rPr lang="en-US" sz="2600" dirty="0"/>
              <a:t>Ask patient if they are interested in starting medication, re-started on medication or being connected to services for opioid use disorder</a:t>
            </a:r>
          </a:p>
          <a:p>
            <a:pPr lvl="2"/>
            <a:r>
              <a:rPr lang="en-US" sz="2600" dirty="0"/>
              <a:t>If yes, have a team member give the patient access to a phone and they can call </a:t>
            </a:r>
            <a:r>
              <a:rPr lang="en-US" sz="2600" b="1" dirty="0">
                <a:solidFill>
                  <a:srgbClr val="E4002B"/>
                </a:solidFill>
                <a:cs typeface="Calibri" panose="020F0502020204030204"/>
              </a:rPr>
              <a:t>833-234-6343</a:t>
            </a:r>
          </a:p>
          <a:p>
            <a:pPr lvl="2"/>
            <a:r>
              <a:rPr lang="en-US" sz="2600" dirty="0">
                <a:cs typeface="Calibri" panose="020F0502020204030204"/>
              </a:rPr>
              <a:t>The MAR team will take it from there including case management</a:t>
            </a:r>
          </a:p>
          <a:p>
            <a:r>
              <a:rPr lang="en-US" sz="2600" dirty="0"/>
              <a:t>Following </a:t>
            </a:r>
            <a:r>
              <a:rPr lang="en-US" sz="2600" u="sng" dirty="0"/>
              <a:t>Hospital Admission</a:t>
            </a:r>
          </a:p>
          <a:p>
            <a:pPr lvl="1"/>
            <a:r>
              <a:rPr lang="en-US" sz="2600" dirty="0"/>
              <a:t>Ask patient if they are interested in starting medication, re-started on medication or being connected to services for opioid use disorder</a:t>
            </a:r>
          </a:p>
          <a:p>
            <a:pPr lvl="2"/>
            <a:r>
              <a:rPr lang="en-US" sz="2600" dirty="0"/>
              <a:t>If yes, have a team member give the patient access to a phone and they can call </a:t>
            </a:r>
            <a:r>
              <a:rPr lang="en-US" sz="2600" b="1" dirty="0">
                <a:solidFill>
                  <a:srgbClr val="E4002B"/>
                </a:solidFill>
                <a:cs typeface="Calibri" panose="020F0502020204030204"/>
              </a:rPr>
              <a:t>833-234-6343</a:t>
            </a:r>
          </a:p>
          <a:p>
            <a:pPr lvl="2"/>
            <a:r>
              <a:rPr lang="en-US" sz="2600" dirty="0">
                <a:cs typeface="Calibri" panose="020F0502020204030204"/>
              </a:rPr>
              <a:t>The MAR team will take it from there including case management</a:t>
            </a:r>
          </a:p>
          <a:p>
            <a:pPr lvl="2"/>
            <a:r>
              <a:rPr lang="en-US" sz="2600" dirty="0">
                <a:cs typeface="Calibri" panose="020F0502020204030204"/>
              </a:rPr>
              <a:t>Inpatient Team can start MAR if medically appropriate and MAR NOW case management team will coordinate follow-up and continuation</a:t>
            </a:r>
          </a:p>
          <a:p>
            <a:r>
              <a:rPr lang="en-US" sz="2600" dirty="0"/>
              <a:t>In the </a:t>
            </a:r>
            <a:r>
              <a:rPr lang="en-US" sz="2600" u="sng" dirty="0"/>
              <a:t>Urgent Care</a:t>
            </a:r>
            <a:r>
              <a:rPr lang="en-US" sz="2600" dirty="0"/>
              <a:t> or </a:t>
            </a:r>
            <a:r>
              <a:rPr lang="en-US" sz="2600" u="sng" dirty="0"/>
              <a:t>Outpatient Setting</a:t>
            </a:r>
            <a:r>
              <a:rPr lang="en-US" sz="2600" dirty="0"/>
              <a:t> or </a:t>
            </a:r>
            <a:r>
              <a:rPr lang="en-US" sz="2600" u="sng" dirty="0"/>
              <a:t>Case Management</a:t>
            </a:r>
          </a:p>
          <a:p>
            <a:pPr lvl="1"/>
            <a:r>
              <a:rPr lang="en-US" sz="2600" dirty="0"/>
              <a:t>Ask patient if they are interested in starting medication, re-started on medication or being connected to services for opioid use disorder</a:t>
            </a:r>
          </a:p>
          <a:p>
            <a:pPr lvl="2"/>
            <a:r>
              <a:rPr lang="en-US" sz="2600" dirty="0"/>
              <a:t>If yes, have a team member give the patient access to a phone and they can call </a:t>
            </a:r>
            <a:r>
              <a:rPr lang="en-US" sz="2600" b="1" dirty="0">
                <a:solidFill>
                  <a:srgbClr val="E4002B"/>
                </a:solidFill>
                <a:cs typeface="Calibri" panose="020F0502020204030204"/>
              </a:rPr>
              <a:t>833-234-6343</a:t>
            </a:r>
          </a:p>
          <a:p>
            <a:pPr lvl="2"/>
            <a:r>
              <a:rPr lang="en-US" sz="2600" dirty="0">
                <a:cs typeface="Calibri" panose="020F0502020204030204"/>
              </a:rPr>
              <a:t>The MAR team will take it from there including case management</a:t>
            </a:r>
          </a:p>
          <a:p>
            <a:endParaRPr lang="en-US" sz="2300" dirty="0">
              <a:cs typeface="Calibri" panose="020F0502020204030204"/>
            </a:endParaRPr>
          </a:p>
          <a:p>
            <a:endParaRPr lang="en-US" dirty="0"/>
          </a:p>
        </p:txBody>
      </p:sp>
      <p:sp>
        <p:nvSpPr>
          <p:cNvPr id="4" name="Text Placeholder 3">
            <a:extLst>
              <a:ext uri="{FF2B5EF4-FFF2-40B4-BE49-F238E27FC236}">
                <a16:creationId xmlns:a16="http://schemas.microsoft.com/office/drawing/2014/main" id="{D751B244-6B77-0648-9284-7ED81B06393A}"/>
              </a:ext>
            </a:extLst>
          </p:cNvPr>
          <p:cNvSpPr>
            <a:spLocks noGrp="1"/>
          </p:cNvSpPr>
          <p:nvPr>
            <p:ph type="body" sz="quarter" idx="14"/>
          </p:nvPr>
        </p:nvSpPr>
        <p:spPr>
          <a:xfrm>
            <a:off x="845343" y="756907"/>
            <a:ext cx="10501312" cy="462013"/>
          </a:xfrm>
        </p:spPr>
        <p:txBody>
          <a:bodyPr>
            <a:noAutofit/>
          </a:bodyPr>
          <a:lstStyle/>
          <a:p>
            <a:r>
              <a:rPr lang="en" dirty="0"/>
              <a:t>Where to initiate MAR treatment via MAR NOW? Everywhere!</a:t>
            </a:r>
            <a:endParaRPr lang="en-US" dirty="0"/>
          </a:p>
        </p:txBody>
      </p:sp>
    </p:spTree>
    <p:extLst>
      <p:ext uri="{BB962C8B-B14F-4D97-AF65-F5344CB8AC3E}">
        <p14:creationId xmlns:p14="http://schemas.microsoft.com/office/powerpoint/2010/main" val="399859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78"/>
          <p:cNvSpPr txBox="1">
            <a:spLocks noGrp="1"/>
          </p:cNvSpPr>
          <p:nvPr>
            <p:ph type="title"/>
          </p:nvPr>
        </p:nvSpPr>
        <p:spPr>
          <a:xfrm>
            <a:off x="365125" y="19492"/>
            <a:ext cx="10972800" cy="1325563"/>
          </a:xfrm>
          <a:prstGeom prst="rect">
            <a:avLst/>
          </a:prstGeom>
          <a:noFill/>
          <a:ln>
            <a:noFill/>
          </a:ln>
        </p:spPr>
        <p:txBody>
          <a:bodyPr spcFirstLastPara="1" wrap="square" lIns="91425" tIns="45700" rIns="91425" bIns="45700" anchor="ctr" anchorCtr="0">
            <a:noAutofit/>
          </a:bodyPr>
          <a:lstStyle/>
          <a:p>
            <a:pPr>
              <a:buSzPts val="3600"/>
            </a:pPr>
            <a:r>
              <a:rPr lang="en-US" dirty="0">
                <a:solidFill>
                  <a:srgbClr val="1C498B"/>
                </a:solidFill>
              </a:rPr>
              <a:t>Statewide Resources Panelists</a:t>
            </a:r>
          </a:p>
        </p:txBody>
      </p:sp>
      <p:sp>
        <p:nvSpPr>
          <p:cNvPr id="1561" name="Google Shape;1561;p1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srgbClr val="AEB3B7"/>
              </a:solidFill>
              <a:effectLst/>
              <a:uLnTx/>
              <a:uFillTx/>
              <a:latin typeface="Calibri"/>
              <a:ea typeface="Calibri"/>
              <a:cs typeface="Calibri"/>
              <a:sym typeface="Calibri"/>
            </a:endParaRPr>
          </a:p>
        </p:txBody>
      </p:sp>
      <p:sp>
        <p:nvSpPr>
          <p:cNvPr id="1562" name="Google Shape;1562;p17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1200" cap="none" spc="0" normalizeH="0" baseline="0" noProof="0">
              <a:ln>
                <a:noFill/>
              </a:ln>
              <a:solidFill>
                <a:srgbClr val="919497"/>
              </a:solidFill>
              <a:effectLst/>
              <a:uLnTx/>
              <a:uFillTx/>
              <a:latin typeface="Calibri"/>
              <a:ea typeface="Calibri"/>
              <a:cs typeface="Calibri"/>
              <a:sym typeface="Calibri"/>
            </a:endParaRPr>
          </a:p>
        </p:txBody>
      </p:sp>
      <p:sp>
        <p:nvSpPr>
          <p:cNvPr id="1563" name="Google Shape;1563;p178" descr="data:image/jpg;base64,%20/9j/4AAQSkZJRgABAQEAYABgAAD/2wBDAAUDBAQEAwUEBAQFBQUGBwwIBwcHBw8LCwkMEQ8SEhEPERETFhwXExQaFRERGCEYGh0dHx8fExciJCIeJBweHx7/2wBDAQUFBQcGBw4ICA4eFBEUHh4eHh4eHh4eHh4eHh4eHh4eHh4eHh4eHh4eHh4eHh4eHh4eHh4eHh4eHh4eHh4eHh7/wAARCAFqAM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rkfjH42t/h38N9Y8XTwfaDYw5hhJIEsrEKikjoCSMn0rrqqazpthrGl3Ol6paRXdldRmOaGVdyupHIIoA+J1/ba8XTSBLfwJo7Nj7ouJWJ/KpP+Gz/Hf/RPdL/77nrM/aT/AGfbn4Sxv8SfAOsyQ6Xa3CFreRv31mzsFUo3R1yQMHkZ719Ofs0eKI/iL8HtI8R6pptl/aB3290ywKBJJG20vjHGeDQB87j9tTxkBh/h7pm7vieUf0pp/bT8as37r4faX9DLMa+0TpGkk5Ol2JP/AF7p/hSrpOlKcrplkD7QL/hQB8Xf8Nn+O/8Aonul/wDfc9H/AA2f47/6J7pf/fc9faf9mab/ANA+0/78r/hR/Zmm/wDQPtP+/K/4UAfFn/DZ/jv/AKJ7pf8A33PSN+2j46UZb4faWB7vNX2p/Zmm/wDQPtP+/K/4UjaXpjDDabZke8C/4UAfFy/tq+MNo3fD7TCfUTyj+lL/AMNreLv+ie6b/wCBEv8AhX2d/Y+k/wDQLsf/AAHT/Cj+x9J/6Bdj/wCA6f4UAfF5/bS8bMf3Xw+0zHvLMaT/AIbQ8df9E+0v/vuavtJdK0tfu6bZL9IF/wAKd/Zum/8AQPtP+/K/4UAfFf8Aw2h46/6J9pf/AH3NSj9tHxwpy/w90vb3/eTCvtP+zdN/6B9p/wB+V/wpDpemsMNp1mR6GBf8KAPi7/htXxh2+Hum5/6+Jf8ACuo+D37WuueKviPpXhPxF4PsrOPU7hbeOa2ldWiZuhZXzkflX1P/AGPpP/QLsf8AwHT/AAr4h+I6R3n/AAUE0y2tY0hWLUrFMIuB8sKE8CgD7tooooAKKKKACiiigAooooAKKKKAOL+N/gZfiR8MNY8Hm7FnJexqYZiuQkiOHQkdxlRn2r4x+H3xG+Jf7MniB/B/jDQ3u9AeYuICcA5PMtvL0OeuD+hr9AqxfGfhTw74x0WTR/E2k22pWUg+5MmSp9VPVT7igDF+FfxO8G/EzRzqHhXVFuGjANxayDZPAT2dD/MZB9a7Ovgj4T6fH8L/ANuL/hFNEmmi0uS7lshHK5O+F4iyqT3w23B9q+96ACiiigAooooAKKKKACiiigAooooAK+EvjQ48Kft56VrF1mO2nvbC4DHoVZFjJ/MGvu2vlT/goL8PbrVPDmmfEPSYma60U+Te7B8wgY5V/wDgLf8AoXtQB9WA5GR0oryL9lb4qWfxN+GtrJJOg13TI0ttSgJ+bcBhZQP7rAZz65Feu0AFFFFABRRRQAUUUUAFFFFABRRXGfGL4j+H/hh4Nn8R69KTg+Xa2yH95cy44RR/M9AKAPkXxfnXP+ChNjBF/oxg1W3UsOC3lRBifxxivuyvhn9lbRfEnxW/aLvPjBq1gbfTLWeW4MgBEZmZCqRIT12g5J9vevuagAooooAKKKKACiiigAooooAKKKKACq+o2drqNhPYX1vHcWtxG0U0UgyrqRggj6VYooA+BPD8MvwB/bHTR7aV49Dv7hYQrHhrW4PyZ9djY/75r78r4x/4KNeH5bXVfCPji1Qqyh7KWQDoyt5kf83/ACr6q+F/iGHxX8PNB8RQOHW+sYpSQejbfmH5g0AdJRRRQAUUUUAFFFFABRRTZpY4YmlmkSONBlnc4AHqSaAHV8N/t6663i74teGfh7o7fabizwkiJz+/nZQF47hQv516x8f/ANqPwr4NsbnR/BtzBr3iEqUDxHdbWrf3mYcMR/dH4muH/Y4+D+uar4qf4yfEFJnupnafTY7kfvJZW63DA9AAfl/PsKAPqnwN4d0/wn4R0zw9pltFb29jbJEFjUAFgBuY+pJySfetqiigAooooAKKKKACiiigAooooAKKKKACiiigDyj9rXw3Y+JPgJ4jivXSNrGD7dbyOcBJI+Rz7jI/GvN/+CdXiW41P4Yax4euHdxo98DDnJxHMC2B/wACVuPevT/2rbOa+/Z78XwwMVZbHzTz1CsGI/IV5r/wTpu7eb4P6raxwKk1vq7+a4HL7o0Iz9KAPpuiiigAooooAK+af2hv2o7XwP4hl8I+DNLi1vW4W8u5lkYmGB/7gC8u3qOAK9p+Mfir/hCvhh4g8ThWeSxs3eIKM/vD8q/+PEV8qf8ABPzwVZeIte8Q/EfXliv761nEFr52HKyv88kpB/iwQAfdqAM4ftLftCWo8288DwmOQfu92jTqMnpg55qgvg/9pL4+Xgn8RXF3o+jMeFu82lso/wBmEfM/1IP1r72IB6gH8KWgD57+DP7KvgfwTcwatr7HxNq8RDIbhNttE3qsf8R92z9K+gwAoCqAAOAB2paKACiiigAooooAKKKKACiiigAooooAKKKKACiiigDgf2iv+SFeM/8AsETf+g14p/wTb/5Jv4m/7C6/+iVr2f8AaTJHwG8ZkHH/ABKpf5V45/wTeA/4Vj4iOOTq4z/36WgD6mooooAKKKKAKHiHSNP1/Q73RdWtkubG9haGeJujKwwa+CdXsvGf7J/xjivbGSW+8L6k/Gf9XdwA8xt6SoDwfx6E1+gtfOX/AAUJuNLi+BkMF4IzezarCLHP3gwDFyPbbkH6igD3nwtrmn+JfDmn6/pMwmsb+BZ4X9VYZ59x0rTrx39jO3vLf9nTwyt7uDOsskQb/nmZWK/pXsVABRRRQAUUUUAFFFFABRRRQAUUUUAFFFFABRRRQAUUUUAeeftKf8kF8Z/9gqX+VeO/8E3/APkmHiH/ALC4/wDRS17F+0p/yQXxn/2Cpf5V47/wTf8A+SYeIf8AsLj/ANFLQB9TUUUUAFFFFACMyqpZiAoGST2FfAHxm8Ran+0d+0DpnhDw1DcDRdOma2jYjICB/wB9cNjoMDj2A9a+tf2mvHEPgL4N65q3nLHe3EJtLFc8tNINox9Blvwrxz/gnX4New8Ha142vIiJ9WnFtbMw5MMfLH6Fz/47QB9P+H9Ks9C0Ox0bT4xHaWVukEKjsqjA/lV6iigAooooAKKKKACiiigAooooAKKKKACiiigAooooAKKKKAPPP2lP+SC+M/8AsFS/yrx3/gm//wAkw8Q/9hcf+ilr2L9pT/kgvjP/ALBUv8q8d/4Jv/8AJMPEP/YXH/opaAPqaiiigAr58+Mn7VXgvwFrd74e0/T73XdYs5DFOseIoInHUFzySD1wPxr6Dr4B8V6Lpvhv9vBLLUbC11Kw1HVo5mguIxImLhc8g8ZDNn8KAIEt/ip+1Z48tJr61fTPDFm/31RltbVD97aT/rJSB/8AqFfd/hHw/pvhbwzp/h7R4RDY2ECwwr7AdT7nqfrWhaW9vZ26W1pBFbwIMJHEgVVHoAOBUtABRRRQAUUUUAFFFFABRRRQAUUUUAFFFFABRRRQAUUUUAFFFFAHnn7Sn/JBfGf/AGCpf5V47/wTf/5Jh4h/7C4/9FLXsX7Sn/JBfGf/AGCpf5V47/wTf/5Jh4h/7C4/9FLQB9TUUUUAeV/tS/EXUfhl8J7rxBoy251OSeO1tfOG5VZ85bHfABOK+fP2Vfhh4u+IXxDg+Nvj25Mtt5xubQyEb7uVflVgo4WNSOPpxVr/AIKQavdzan4N8Ko5W2kEt247M5YRqT9Bu/Ovqr4Z6Ha+Gfh5oOg2YAhsrCKMe52gk/iSTQB0VFFFABRRRQAUUUUAFFFFABRRRQAUUUUAFFFFABRRRQAUUUUAFFFFAHnn7Sn/ACQXxn/2Cpf5V47/AME3/wDkmHiH/sLj/wBFLXsX7Sn/ACQXxn/2Cpf5V47/AME3/wDkmHiH/sLj/wBFLQB9TUUUUAfKP/BRrwul14L0DxjG4S4027No47skoyMfRk/U17X+zh4kuvFnwR8L61fY+0yWQilI/iaMlM/jtzWT+1z4Vj8WfAbxDbkuJrCL+0INvd4ucH2IzXn/APwTw8Rz6p8JNS0O4maQ6PqJWEE/dilUMB9NwegD6YooooAKKKKACiiigAooooAKKKKACiiigAooooAKKKKACiiigAooooA88/aU/wCSC+M/+wVL/KvHf+Cb/wDyTDxD/wBhcf8Aopa9i/aU/wCSC+M/+wVL/KvHf+Cb/wDyTDxD/wBhcf8AopaAPqaiiigCnrmnw6tot9pdwMxXlvJA/wBGUqf518DfBPXPEf7Pn7Q03gnW0jbT9TuI7a7jjYPlWJ8mZSOhG7kehIr9Ba+Qf2uvgx46vvijY/Ev4d6e9/cFYjPFDtMsM8X3ZAp4YEBfxFAH17RXxd8K/wBp7xr4Q8W/8Ij8a9OmVDIEa8ktvJuLUnoXUAB09wMj3r7KsLu1v7KG+sriO4tp0EkUsbbldSMgg9xQBPRRRQAUUUUAFFFFABRRRQAUUUUAFFFFABRRRQAUUUUAFFFFAHnP7TTmP4BeM2Az/wASyQfnivI/+CcKbfhXrz5+9q/8okr1n9qAgfs/+M8nH/Etf+Yryn/gnIpHwm1tiODq5x/37SgD6gooooAKKKKAPJv2l/g7pXxV8FzolvFD4is42fTbwLhtw58tj3Runt1rxf8AYQ+Jt9a6hffCHxRI8dzaF30wTH5kKHEkHPp94D2avsGvkD9rP4G+IrXxZ/wtr4ZJP9vjkFxfWtr/AK5JV58+MD73T5l69+eaAPr6ivlj9n79qyz8Qaha+E/iNappOrsRDHqA+WGaTptkU/6tj69M+lfUw6Z7UALRRRQAUUUUAFFFFABRRRQAUUUUAFFFFABRRRQAUUUUAeY/tUsF/Z68Zk8f8S8/+hCvNP8AgnSpHwd1VscHWHx/37Suo/bY8XaP4c+Buq6Vfyn7bri/ZLKFfvM2QzMfRQByfcVif8E+LG7s/gjcTXVvLCl1qkssJdCu9NqDcM9RkHn2oA+jaKKKACiiigAooooA+Yf22vgtpmu+D7v4geHbCO213S1868ECbftcA+8SB1deoPcA11H7FXxIm8e/ClLHU7gzavoTi0nZjlpI8Zjc/hx9Vr3C/tobyxns7iNZIZ42jkRhwykYI/Kvh/8AYOb+y/2g/GGiW7tFaiyuEWHPB8u5QL+IBP5mgD7looooAKKKKACiiigAooooAKKKKACiiigAooooAKKKKAPhv/goBLJqHxu8H6JOxNn9gi+TPGZLhlY/ko/KvtrRrK103SbTT7KFIba3hSOKNBgKoGAAK+Gvj75njf8Abd0jw5fSrbW1rc2dnGx/uD96fxJY194AYAA6UAFFFFABRRRQAUUUUAFfAPh7WLL4Nftr6xca/L9j0mW5uVllKnCwzrvRsDkjO2vv6vA/2kv2c7P4s+JtL8QWmsLpF7Eot75jDv8AOhBJBH+2M4GeMfSgDhPEX7bOgW+rPDofg69vrJGIFxPcCJnHqFwcfia6rwz+2F8LdQ0159Xi1fR7pAM27W/nb/8AdZeD+OK9G+H3wS+G/gzw2mi2nhnTr/K4uLq+tkmmnPcsWB49hwK5/wAR/sw/BvWtU/tB/DTWLE5eKyuGhib/AICOB+GKAO3+GvxK8F/EXT3vPCeuQX3lgedAfkmi/wB5DyPr0rr6/PP42+ELr9mr4xaJr3gjWpjbXINxBBI+ZFRWAeKTH3kI4z/UV9/6Dfrquh2GqLG0S3ltHOEbqodQ2D+dAF2iiigAooooAKKKKACiiigAooooAKKKKAPi/wDb78G32h+LtB+K+gpLG+5IbuWNTiKaM7onJHTI4/4CK+m/gf4+s/iV8NtM8VWkbxNMpiuI36pMnDj6Z5Hsa5L9swgfs5+J8qD8kXXt+9Wuc/4J+gj4AIck51W549Pu0AfQ1FFFABRRRQAUUUUAFFFFABQaK5j4reKLXwX8ONe8UXiGSLT7N5BGDgux+VVz7sQPxoA+K/2ndYb42ftIaP4H8KCK4ismGnrdRjIZi26Zy391AD+Rr7w0mzXTtKtNPR2dLWBIVZurBVAyfyr42/4J2eFZrrxB4k8e3dinkhPslpMwyRIzbpNp+mAT719p0AFFFFABRRRQAUUUUAFFFFABRRRQAUUUhIAJJAA6k0AeRftiXem2v7PHiddSmWPz4UitwTy8xcFQPXp+QNcZ/wAE8V1Bfgldm5QLaNq0ptT3YbV3f+PA1418b9f1r9ob9oOy+H3hq4b+wtOnaCNl5T5T++uW9emB7AetfbPw/wDCekeB/CGn+F9DhMVjYxbEycs56szHuSSSfrQBvUUUUAFFFFABRRRQAUUUUAFfKH/BQD4maPbeEW+GdpJPJrN3LBc3IThIoQSwDHuSQOPxr6j1y+XS9FvtSaN5VtLeScogyzBVJwPfivgn4E2up/H79puTxp4iaxS306RL+e0OPmjTiKJUP3gCF3E/1FAH1N+yJ4XufCnwE0GzvbU213dK97MjDDAyNlc++3bXrdIOBgcD0paACiiigAooooAKKKKACiiigAooooAK8P8A2w/irB8O/hrcadY3KjxBrUbW9min5ooyMPKfQAHA9zXX/Gz4teFfhRoKX+vzPLd3Ab7FYw8y3DD+S9Msa+RvhD4R8SftJ/Gi58e+MraRPDdtKGmAyI2VfuW0Z7j+8fr3NAHr/wCwR8Mm8N+Crjx1q9uV1TXQBbbx80dqDkH6u3P0C19OVHbQQ21tHb28axQxIEjRRgKoGAAKkoAKKKKACiiigAooooAKKKKAEdVdCjKGVhggjgivgn4/+DNa/Z7+M2n/ABI8Eo8WiXdwZI0XPlxueZLZ/wDYYZx/9avvesXxv4W0Txn4YvPDniGyS70+7TbIh6qezKezA8g0AZvwq8eaD8RvB1p4k0G4V4plAmhLDfbyY+aNh2IP59a6uvz11vTfiD+yj8Uo9S0+Q3vh2/lYRZYmG9hB/wBXJx8soGDkfUcV9j/D/wCNHw28bS2lnovimwbUrmJXFjJJslDEZKAMBuI6cUAeh0UUUAFFFFABRRRQAUUUUAFFFNlkWKJ5HOFRSzH0AoA+E/2y4l1D9qzw5p2vF30d4LKMITgeU0pDgfU5r7h0LSdL0LSYNK0axt7Cxt12xQQIFRR7AV8HeALC9/aE/avvtY1a5lGk6ZOboKD9y3hfEMS+mTgn/gRr7/FABRRRQAUUUUAFFFFABRRRQAUUUUAFFFFAHF/GP4b+H/ij4Ol8Oa+siLvEttcxYElvKAQGXP1wR3FfE37T/wADdP8AgzovhjWPDmrard3sszrc3DLtVJECsrqV+5yemT0r9DahvbS1vrZra9tobmBxho5UDq31B4oA+avg7+1t4I1q303RPFy3mi6n5McMl7OA9tLIFALFhymTzyMDPWvpeGSOaFJoZEkjdQyOhyGB6EEdRXzr+09+zv4W8QeBdR1rwZ4ettO8SWMZuI0s02LdKvLRlBxuIzjHORjvWB+w58ZtPv8AwvF8OvFGpx22rae3l6Ybl9puIe0YJ/iU8AdcY9KAPqyiiigAooooAKKKKACuM+N/ii18HfCjxFr125UQ2MiRAdWkcbUA/EiuzrxP9tlNJl/Z91mLVNTjsGMkTWm7JM0ytkRgD1Gfp1oA8r/4Ju6BcLYeLPFc8LLHcyxWcEhH3yuXfH03LX2DXy5/wTr8S6jqXw41fw7c2qLZaPdqbadVIL+buZlJ6EgjP/Aq+o6ACiiigAooooAKKKKACiiigAooooAKKKKACiiigAr48/bO+Avh7TfDuqfFLwuzaZeW8yTX1qhxFJvcKZEH8LbmB4469K+w684/ab8P3/if4EeK9H0xN93JZiWNP7/lushUe5CEUAYf7HnjPU/G/wAD9Mv9Zma4v7KWSxlmc5aUR42sT67SAfpXsVfKX/BOfxVa3XgfWvB7KEu7C7+2L83MkcgAPHsV/Wvq2gAooooAKKKKACvij/gofqt3qXjvwd4MjlKWxh+0EdjJLJ5YP4BT+Zr6j+JfxR8D/DmOA+LNaSykuAWihWNpJGUHBbaoJAzxk8V8Y/tn/EX4d/Ea48P674N1mefVtPL28yNavHmIncrAkdQwP50AfcHw28JaN4I8G6f4e0Ozitba3iXdsGDJJgbnY9yTzmujrjfghrt94m+EXhfXtSjKXl5psUkwIxlsYLfjjP412VABRRRQAUUUUAFFFFABRRRQAUUUUAFFFFABRRRQAUjAMpVgCCMEHvS1ynxf1bXNB+GHiLWPDVobvV7SxkktIgm4lwOu3vgZOO+KAPjf4N2kPgn9uu+8O+Hg4003l1aGNWyFiKF9p9lYD8q+8q+DP2B20LVPjFq2ueI9YeXxS8MjWUU45nZzmWTcer47ehNfeZ60AFFeafFX45fDn4b3BsvEGs+ZqIGTY2iebMvpuA4X8SK80tf2zPhlLdrFNpXiCCItgytAhCj1wGzQB9LV81ftO/tH6p8OfGkXgvwpodvqGqeQktxLcBmClxlERV5Y4wfxr6A8LeItD8UaNBrHh/U7bUbKdQySwSBsZ7Edj7HmvjL9vKxm8M/HDwn46t42VZIImaRR1kt5c9fXaV/KgCn8Hvg/8RvjL47ufG/xOk1ax0e9VhcO58mS6XjEKIeVj98duPWvftK/ZU+DNhfQ3X9g3d0YmDCO4vXdGI/vDv8ASvZNB1K21jRLHVrORZba8t0nicdGVlBB/WrtAEdrbw2ttFa20KQwRIEjjRcKigYAA7CpKKKACiiigAooooAKKKKACiiigAooooAKKKKACiiigAooooA+D/2tPDMnwl+Pmg/Enw3pgtdOuZ47srANkZuI2zKnH3d69vc16l8Vv2tPBlv8OGufA95Jd+Ir6LZDC8RU2TEcu+RglewGcn2r6E8a+FfD/jPw/PoPibTIdR0+cfNFJ2PZlI5Uj1HNePaN+yV8IdM16DVVtdXuRBKJUtbi8DwEg5AI2gkexP1oA8Z/ZV/Z7sviJpknxG+JUt5fwXs7tbWrTMrXJDENLK4O4gtkAAjOCa+gPE/7NXwf1nQJ9Lt/CdtpMsi4jvLMss0TDoQSTn6HOa9ehijhiWKGNI41GFVFAAHsBT6APgzxR8DvjN8D9TfxL8N9bu9U0+I7nayGJNo7SwHIcfTP4Vx/xu+PV38V/h3pnhrX/DSW/iGwvhJ9rtzhHG0qRsPzKxJHGSOK/SOudn8C+C5teXXpvCujPqincLs2aeZn1zjr70AYX7Oml6po3wO8IaZrMbxX0GmoJI3+8gOSqn3CkD8K7+iigAooooAKKKKACiiigAooooAKKKKACiiigAooooAKKKKACiiigAooooAKKKKACiiigAooooAKKKKACiiigAooooA//9k="/>
          <p:cNvSpPr/>
          <p:nvPr/>
        </p:nvSpPr>
        <p:spPr>
          <a:xfrm>
            <a:off x="212725" y="-144463"/>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4C55"/>
              </a:solidFill>
              <a:effectLst/>
              <a:uLnTx/>
              <a:uFillTx/>
              <a:latin typeface="Calibri"/>
              <a:ea typeface="Calibri"/>
              <a:cs typeface="Calibri"/>
              <a:sym typeface="Calibri"/>
            </a:endParaRPr>
          </a:p>
        </p:txBody>
      </p:sp>
      <p:sp>
        <p:nvSpPr>
          <p:cNvPr id="1564" name="Google Shape;1564;p178" descr="data:image/jpg;base64,%20/9j/4AAQSkZJRgABAQEAYABgAAD/2wBDAAUDBAQEAwUEBAQFBQUGBwwIBwcHBw8LCwkMEQ8SEhEPERETFhwXExQaFRERGCEYGh0dHx8fExciJCIeJBweHx7/2wBDAQUFBQcGBw4ICA4eFBEUHh4eHh4eHh4eHh4eHh4eHh4eHh4eHh4eHh4eHh4eHh4eHh4eHh4eHh4eHh4eHh4eHh7/wAARCAFqAM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rkfjH42t/h38N9Y8XTwfaDYw5hhJIEsrEKikjoCSMn0rrqqazpthrGl3Ol6paRXdldRmOaGVdyupHIIoA+J1/ba8XTSBLfwJo7Nj7ouJWJ/KpP+Gz/Hf/RPdL/77nrM/aT/AGfbn4Sxv8SfAOsyQ6Xa3CFreRv31mzsFUo3R1yQMHkZ719Ofs0eKI/iL8HtI8R6pptl/aB3290ywKBJJG20vjHGeDQB87j9tTxkBh/h7pm7vieUf0pp/bT8as37r4faX9DLMa+0TpGkk5Ol2JP/AF7p/hSrpOlKcrplkD7QL/hQB8Xf8Nn+O/8Aonul/wDfc9H/AA2f47/6J7pf/fc9faf9mab/ANA+0/78r/hR/Zmm/wDQPtP+/K/4UAfFn/DZ/jv/AKJ7pf8A33PSN+2j46UZb4faWB7vNX2p/Zmm/wDQPtP+/K/4UjaXpjDDabZke8C/4UAfFy/tq+MNo3fD7TCfUTyj+lL/AMNreLv+ie6b/wCBEv8AhX2d/Y+k/wDQLsf/AAHT/Cj+x9J/6Bdj/wCA6f4UAfF5/bS8bMf3Xw+0zHvLMaT/AIbQ8df9E+0v/vuavtJdK0tfu6bZL9IF/wAKd/Zum/8AQPtP+/K/4UAfFf8Aw2h46/6J9pf/AH3NSj9tHxwpy/w90vb3/eTCvtP+zdN/6B9p/wB+V/wpDpemsMNp1mR6GBf8KAPi7/htXxh2+Hum5/6+Jf8ACuo+D37WuueKviPpXhPxF4PsrOPU7hbeOa2ldWiZuhZXzkflX1P/AGPpP/QLsf8AwHT/AAr4h+I6R3n/AAUE0y2tY0hWLUrFMIuB8sKE8CgD7tooooAKKKKACiiigAooooAKKKKAOL+N/gZfiR8MNY8Hm7FnJexqYZiuQkiOHQkdxlRn2r4x+H3xG+Jf7MniB/B/jDQ3u9AeYuICcA5PMtvL0OeuD+hr9AqxfGfhTw74x0WTR/E2k22pWUg+5MmSp9VPVT7igDF+FfxO8G/EzRzqHhXVFuGjANxayDZPAT2dD/MZB9a7Ovgj4T6fH8L/ANuL/hFNEmmi0uS7lshHK5O+F4iyqT3w23B9q+96ACiiigAooooAKKKKACiiigAooooAK+EvjQ48Kft56VrF1mO2nvbC4DHoVZFjJ/MGvu2vlT/goL8PbrVPDmmfEPSYma60U+Te7B8wgY5V/wDgLf8AoXtQB9WA5GR0oryL9lb4qWfxN+GtrJJOg13TI0ttSgJ+bcBhZQP7rAZz65Feu0AFFFFABRRRQAUUUUAFFFFABRRXGfGL4j+H/hh4Nn8R69KTg+Xa2yH95cy44RR/M9AKAPkXxfnXP+ChNjBF/oxg1W3UsOC3lRBifxxivuyvhn9lbRfEnxW/aLvPjBq1gbfTLWeW4MgBEZmZCqRIT12g5J9vevuagAooooAKKKKACiiigAooooAKKKKACq+o2drqNhPYX1vHcWtxG0U0UgyrqRggj6VYooA+BPD8MvwB/bHTR7aV49Dv7hYQrHhrW4PyZ9djY/75r78r4x/4KNeH5bXVfCPji1Qqyh7KWQDoyt5kf83/ACr6q+F/iGHxX8PNB8RQOHW+sYpSQejbfmH5g0AdJRRRQAUUUUAFFFFABRRTZpY4YmlmkSONBlnc4AHqSaAHV8N/t6663i74teGfh7o7fabizwkiJz+/nZQF47hQv516x8f/ANqPwr4NsbnR/BtzBr3iEqUDxHdbWrf3mYcMR/dH4muH/Y4+D+uar4qf4yfEFJnupnafTY7kfvJZW63DA9AAfl/PsKAPqnwN4d0/wn4R0zw9pltFb29jbJEFjUAFgBuY+pJySfetqiigAooooAKKKKACiiigAooooAKKKKACiiigDyj9rXw3Y+JPgJ4jivXSNrGD7dbyOcBJI+Rz7jI/GvN/+CdXiW41P4Yax4euHdxo98DDnJxHMC2B/wACVuPevT/2rbOa+/Z78XwwMVZbHzTz1CsGI/IV5r/wTpu7eb4P6raxwKk1vq7+a4HL7o0Iz9KAPpuiiigAooooAK+af2hv2o7XwP4hl8I+DNLi1vW4W8u5lkYmGB/7gC8u3qOAK9p+Mfir/hCvhh4g8ThWeSxs3eIKM/vD8q/+PEV8qf8ABPzwVZeIte8Q/EfXliv761nEFr52HKyv88kpB/iwQAfdqAM4ftLftCWo8288DwmOQfu92jTqMnpg55qgvg/9pL4+Xgn8RXF3o+jMeFu82lso/wBmEfM/1IP1r72IB6gH8KWgD57+DP7KvgfwTcwatr7HxNq8RDIbhNttE3qsf8R92z9K+gwAoCqAAOAB2paKACiiigAooooAKKKKACiiigAooooAKKKKACiiigDgf2iv+SFeM/8AsETf+g14p/wTb/5Jv4m/7C6/+iVr2f8AaTJHwG8ZkHH/ABKpf5V45/wTeA/4Vj4iOOTq4z/36WgD6mooooAKKKKAKHiHSNP1/Q73RdWtkubG9haGeJujKwwa+CdXsvGf7J/xjivbGSW+8L6k/Gf9XdwA8xt6SoDwfx6E1+gtfOX/AAUJuNLi+BkMF4IzezarCLHP3gwDFyPbbkH6igD3nwtrmn+JfDmn6/pMwmsb+BZ4X9VYZ59x0rTrx39jO3vLf9nTwyt7uDOsskQb/nmZWK/pXsVABRRRQAUUUUAFFFFABRRRQAUUUUAFFFFABRRRQAUUUUAeeftKf8kF8Z/9gqX+VeO/8E3/APkmHiH/ALC4/wDRS17F+0p/yQXxn/2Cpf5V47/wTf8A+SYeIf8AsLj/ANFLQB9TUUUUAFFFFACMyqpZiAoGST2FfAHxm8Ran+0d+0DpnhDw1DcDRdOma2jYjICB/wB9cNjoMDj2A9a+tf2mvHEPgL4N65q3nLHe3EJtLFc8tNINox9Blvwrxz/gnX4New8Ha142vIiJ9WnFtbMw5MMfLH6Fz/47QB9P+H9Ks9C0Ox0bT4xHaWVukEKjsqjA/lV6iigAooooAKKKKACiiigAooooAKKKKACiiigAooooAKKKKAPPP2lP+SC+M/8AsFS/yrx3/gm//wAkw8Q/9hcf+ilr2L9pT/kgvjP/ALBUv8q8d/4Jv/8AJMPEP/YXH/opaAPqaiiigAr58+Mn7VXgvwFrd74e0/T73XdYs5DFOseIoInHUFzySD1wPxr6Dr4B8V6Lpvhv9vBLLUbC11Kw1HVo5mguIxImLhc8g8ZDNn8KAIEt/ip+1Z48tJr61fTPDFm/31RltbVD97aT/rJSB/8AqFfd/hHw/pvhbwzp/h7R4RDY2ECwwr7AdT7nqfrWhaW9vZ26W1pBFbwIMJHEgVVHoAOBUtABRRRQAUUUUAFFFFABRRRQAUUUUAFFFFABRRRQAUUUUAFFFFAHnn7Sn/JBfGf/AGCpf5V47/wTf/5Jh4h/7C4/9FLXsX7Sn/JBfGf/AGCpf5V47/wTf/5Jh4h/7C4/9FLQB9TUUUUAeV/tS/EXUfhl8J7rxBoy251OSeO1tfOG5VZ85bHfABOK+fP2Vfhh4u+IXxDg+Nvj25Mtt5xubQyEb7uVflVgo4WNSOPpxVr/AIKQavdzan4N8Ko5W2kEt247M5YRqT9Bu/Ovqr4Z6Ha+Gfh5oOg2YAhsrCKMe52gk/iSTQB0VFFFABRRRQAUUUUAFFFFABRRRQAUUUUAFFFFABRRRQAUUUUAFFFFAHnn7Sn/ACQXxn/2Cpf5V47/AME3/wDkmHiH/sLj/wBFLXsX7Sn/ACQXxn/2Cpf5V47/AME3/wDkmHiH/sLj/wBFLQB9TUUUUAfKP/BRrwul14L0DxjG4S4027No47skoyMfRk/U17X+zh4kuvFnwR8L61fY+0yWQilI/iaMlM/jtzWT+1z4Vj8WfAbxDbkuJrCL+0INvd4ucH2IzXn/APwTw8Rz6p8JNS0O4maQ6PqJWEE/dilUMB9NwegD6YooooAKKKKACiiigAooooAKKKKACiiigAooooAKKKKACiiigAooooA88/aU/wCSC+M/+wVL/KvHf+Cb/wDyTDxD/wBhcf8Aopa9i/aU/wCSC+M/+wVL/KvHf+Cb/wDyTDxD/wBhcf8AopaAPqaiiigCnrmnw6tot9pdwMxXlvJA/wBGUqf518DfBPXPEf7Pn7Q03gnW0jbT9TuI7a7jjYPlWJ8mZSOhG7kehIr9Ba+Qf2uvgx46vvijY/Ev4d6e9/cFYjPFDtMsM8X3ZAp4YEBfxFAH17RXxd8K/wBp7xr4Q8W/8Ij8a9OmVDIEa8ktvJuLUnoXUAB09wMj3r7KsLu1v7KG+sriO4tp0EkUsbbldSMgg9xQBPRRRQAUUUUAFFFFABRRRQAUUUUAFFFFABRRRQAUUUUAFFFFAHnP7TTmP4BeM2Az/wASyQfnivI/+CcKbfhXrz5+9q/8okr1n9qAgfs/+M8nH/Etf+Yryn/gnIpHwm1tiODq5x/37SgD6gooooAKKKKAPJv2l/g7pXxV8FzolvFD4is42fTbwLhtw58tj3Runt1rxf8AYQ+Jt9a6hffCHxRI8dzaF30wTH5kKHEkHPp94D2avsGvkD9rP4G+IrXxZ/wtr4ZJP9vjkFxfWtr/AK5JV58+MD73T5l69+eaAPr6ivlj9n79qyz8Qaha+E/iNappOrsRDHqA+WGaTptkU/6tj69M+lfUw6Z7UALRRRQAUUUUAFFFFABRRRQAUUUUAFFFFABRRRQAUUUUAeY/tUsF/Z68Zk8f8S8/+hCvNP8AgnSpHwd1VscHWHx/37Suo/bY8XaP4c+Buq6Vfyn7bri/ZLKFfvM2QzMfRQByfcVif8E+LG7s/gjcTXVvLCl1qkssJdCu9NqDcM9RkHn2oA+jaKKKACiiigAooooA+Yf22vgtpmu+D7v4geHbCO213S1868ECbftcA+8SB1deoPcA11H7FXxIm8e/ClLHU7gzavoTi0nZjlpI8Zjc/hx9Vr3C/tobyxns7iNZIZ42jkRhwykYI/Kvh/8AYOb+y/2g/GGiW7tFaiyuEWHPB8u5QL+IBP5mgD7looooAKKKKACiiigAooooAKKKKACiiigAooooAKKKKAPhv/goBLJqHxu8H6JOxNn9gi+TPGZLhlY/ko/KvtrRrK103SbTT7KFIba3hSOKNBgKoGAAK+Gvj75njf8Abd0jw5fSrbW1rc2dnGx/uD96fxJY194AYAA6UAFFFFABRRRQAUUUUAFfAPh7WLL4Nftr6xca/L9j0mW5uVllKnCwzrvRsDkjO2vv6vA/2kv2c7P4s+JtL8QWmsLpF7Eot75jDv8AOhBJBH+2M4GeMfSgDhPEX7bOgW+rPDofg69vrJGIFxPcCJnHqFwcfia6rwz+2F8LdQ0159Xi1fR7pAM27W/nb/8AdZeD+OK9G+H3wS+G/gzw2mi2nhnTr/K4uLq+tkmmnPcsWB49hwK5/wAR/sw/BvWtU/tB/DTWLE5eKyuGhib/AICOB+GKAO3+GvxK8F/EXT3vPCeuQX3lgedAfkmi/wB5DyPr0rr6/PP42+ELr9mr4xaJr3gjWpjbXINxBBI+ZFRWAeKTH3kI4z/UV9/6Dfrquh2GqLG0S3ltHOEbqodQ2D+dAF2iiigAooooAKKKKACiiigAooooAKKKKAPi/wDb78G32h+LtB+K+gpLG+5IbuWNTiKaM7onJHTI4/4CK+m/gf4+s/iV8NtM8VWkbxNMpiuI36pMnDj6Z5Hsa5L9swgfs5+J8qD8kXXt+9Wuc/4J+gj4AIck51W549Pu0AfQ1FFFABRRRQAUUUUAFFFFABQaK5j4reKLXwX8ONe8UXiGSLT7N5BGDgux+VVz7sQPxoA+K/2ndYb42ftIaP4H8KCK4ismGnrdRjIZi26Zy391AD+Rr7w0mzXTtKtNPR2dLWBIVZurBVAyfyr42/4J2eFZrrxB4k8e3dinkhPslpMwyRIzbpNp+mAT719p0AFFFFABRRRQAUUUUAFFFFABRRRQAUUUhIAJJAA6k0AeRftiXem2v7PHiddSmWPz4UitwTy8xcFQPXp+QNcZ/wAE8V1Bfgldm5QLaNq0ptT3YbV3f+PA1418b9f1r9ob9oOy+H3hq4b+wtOnaCNl5T5T++uW9emB7AetfbPw/wDCekeB/CGn+F9DhMVjYxbEycs56szHuSSSfrQBvUUUUAFFFFABRRRQAUUUUAFfKH/BQD4maPbeEW+GdpJPJrN3LBc3IThIoQSwDHuSQOPxr6j1y+XS9FvtSaN5VtLeScogyzBVJwPfivgn4E2up/H79puTxp4iaxS306RL+e0OPmjTiKJUP3gCF3E/1FAH1N+yJ4XufCnwE0GzvbU213dK97MjDDAyNlc++3bXrdIOBgcD0paACiiigAooooAKKKKACiiigAooooAK8P8A2w/irB8O/hrcadY3KjxBrUbW9min5ooyMPKfQAHA9zXX/Gz4teFfhRoKX+vzPLd3Ab7FYw8y3DD+S9Msa+RvhD4R8SftJ/Gi58e+MraRPDdtKGmAyI2VfuW0Z7j+8fr3NAHr/wCwR8Mm8N+Crjx1q9uV1TXQBbbx80dqDkH6u3P0C19OVHbQQ21tHb28axQxIEjRRgKoGAAKkoAKKKKACiiigAooooAKKKKAEdVdCjKGVhggjgivgn4/+DNa/Z7+M2n/ABI8Eo8WiXdwZI0XPlxueZLZ/wDYYZx/9avvesXxv4W0Txn4YvPDniGyS70+7TbIh6qezKezA8g0AZvwq8eaD8RvB1p4k0G4V4plAmhLDfbyY+aNh2IP59a6uvz11vTfiD+yj8Uo9S0+Q3vh2/lYRZYmG9hB/wBXJx8soGDkfUcV9j/D/wCNHw28bS2lnovimwbUrmJXFjJJslDEZKAMBuI6cUAeh0UUUAFFFFABRRRQAUUUUAFFFNlkWKJ5HOFRSzH0AoA+E/2y4l1D9qzw5p2vF30d4LKMITgeU0pDgfU5r7h0LSdL0LSYNK0axt7Cxt12xQQIFRR7AV8HeALC9/aE/avvtY1a5lGk6ZOboKD9y3hfEMS+mTgn/gRr7/FABRRRQAUUUUAFFFFABRRRQAUUUUAFFFFAHF/GP4b+H/ij4Ol8Oa+siLvEttcxYElvKAQGXP1wR3FfE37T/wADdP8AgzovhjWPDmrard3sszrc3DLtVJECsrqV+5yemT0r9DahvbS1vrZra9tobmBxho5UDq31B4oA+avg7+1t4I1q303RPFy3mi6n5McMl7OA9tLIFALFhymTzyMDPWvpeGSOaFJoZEkjdQyOhyGB6EEdRXzr+09+zv4W8QeBdR1rwZ4ettO8SWMZuI0s02LdKvLRlBxuIzjHORjvWB+w58ZtPv8AwvF8OvFGpx22rae3l6Ybl9puIe0YJ/iU8AdcY9KAPqyiiigAooooAKKKKACuM+N/ii18HfCjxFr125UQ2MiRAdWkcbUA/EiuzrxP9tlNJl/Z91mLVNTjsGMkTWm7JM0ytkRgD1Gfp1oA8r/4Ju6BcLYeLPFc8LLHcyxWcEhH3yuXfH03LX2DXy5/wTr8S6jqXw41fw7c2qLZaPdqbadVIL+buZlJ6EgjP/Aq+o6ACiiigAooooAKKKKACiiigAooooAKKKKACiiigAr48/bO+Avh7TfDuqfFLwuzaZeW8yTX1qhxFJvcKZEH8LbmB4469K+w684/ab8P3/if4EeK9H0xN93JZiWNP7/lushUe5CEUAYf7HnjPU/G/wAD9Mv9Zma4v7KWSxlmc5aUR42sT67SAfpXsVfKX/BOfxVa3XgfWvB7KEu7C7+2L83MkcgAPHsV/Wvq2gAooooAKKKKACvij/gofqt3qXjvwd4MjlKWxh+0EdjJLJ5YP4BT+Zr6j+JfxR8D/DmOA+LNaSykuAWihWNpJGUHBbaoJAzxk8V8Y/tn/EX4d/Ea48P674N1mefVtPL28yNavHmIncrAkdQwP50AfcHw28JaN4I8G6f4e0Ozitba3iXdsGDJJgbnY9yTzmujrjfghrt94m+EXhfXtSjKXl5psUkwIxlsYLfjjP412VABRRRQAUUUUAFFFFABRRRQAUUUUAFFFFABRRRQAUjAMpVgCCMEHvS1ynxf1bXNB+GHiLWPDVobvV7SxkktIgm4lwOu3vgZOO+KAPjf4N2kPgn9uu+8O+Hg4003l1aGNWyFiKF9p9lYD8q+8q+DP2B20LVPjFq2ueI9YeXxS8MjWUU45nZzmWTcer47ehNfeZ60AFFeafFX45fDn4b3BsvEGs+ZqIGTY2iebMvpuA4X8SK80tf2zPhlLdrFNpXiCCItgytAhCj1wGzQB9LV81ftO/tH6p8OfGkXgvwpodvqGqeQktxLcBmClxlERV5Y4wfxr6A8LeItD8UaNBrHh/U7bUbKdQySwSBsZ7Edj7HmvjL9vKxm8M/HDwn46t42VZIImaRR1kt5c9fXaV/KgCn8Hvg/8RvjL47ufG/xOk1ax0e9VhcO58mS6XjEKIeVj98duPWvftK/ZU+DNhfQ3X9g3d0YmDCO4vXdGI/vDv8ASvZNB1K21jRLHVrORZba8t0nicdGVlBB/WrtAEdrbw2ttFa20KQwRIEjjRcKigYAA7CpKKKACiiigAooooAKKKKACiiigAooooAKKKKACiiigAooooA+D/2tPDMnwl+Pmg/Enw3pgtdOuZ47srANkZuI2zKnH3d69vc16l8Vv2tPBlv8OGufA95Jd+Ir6LZDC8RU2TEcu+RglewGcn2r6E8a+FfD/jPw/PoPibTIdR0+cfNFJ2PZlI5Uj1HNePaN+yV8IdM16DVVtdXuRBKJUtbi8DwEg5AI2gkexP1oA8Z/ZV/Z7sviJpknxG+JUt5fwXs7tbWrTMrXJDENLK4O4gtkAAjOCa+gPE/7NXwf1nQJ9Lt/CdtpMsi4jvLMss0TDoQSTn6HOa9ehijhiWKGNI41GFVFAAHsBT6APgzxR8DvjN8D9TfxL8N9bu9U0+I7nayGJNo7SwHIcfTP4Vx/xu+PV38V/h3pnhrX/DSW/iGwvhJ9rtzhHG0qRsPzKxJHGSOK/SOudn8C+C5teXXpvCujPqincLs2aeZn1zjr70AYX7Oml6po3wO8IaZrMbxX0GmoJI3+8gOSqn3CkD8K7+iigAooooAKKKKACiiigAooooAKKKKACiiigAooooAKKKKACiiigAooooAKKKKACiiigAooooAKKKKACiiigAooooA//9k="/>
          <p:cNvSpPr/>
          <p:nvPr/>
        </p:nvSpPr>
        <p:spPr>
          <a:xfrm>
            <a:off x="365125" y="7937"/>
            <a:ext cx="244474"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4C55"/>
              </a:solidFill>
              <a:effectLst/>
              <a:uLnTx/>
              <a:uFillTx/>
              <a:latin typeface="Calibri"/>
              <a:ea typeface="Calibri"/>
              <a:cs typeface="Calibri"/>
              <a:sym typeface="Calibri"/>
            </a:endParaRPr>
          </a:p>
        </p:txBody>
      </p:sp>
      <p:sp>
        <p:nvSpPr>
          <p:cNvPr id="1565" name="Google Shape;1565;p178" descr="data:image/jpg;base64,%20/9j/4AAQSkZJRgABAQEAYABgAAD/2wBDAAUDBAQEAwUEBAQFBQUGBwwIBwcHBw8LCwkMEQ8SEhEPERETFhwXExQaFRERGCEYGh0dHx8fExciJCIeJBweHx7/2wBDAQUFBQcGBw4ICA4eFBEUHh4eHh4eHh4eHh4eHh4eHh4eHh4eHh4eHh4eHh4eHh4eHh4eHh4eHh4eHh4eHh4eHh7/wAARCAFqAM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rkfjH42t/h38N9Y8XTwfaDYw5hhJIEsrEKikjoCSMn0rrqqazpthrGl3Ol6paRXdldRmOaGVdyupHIIoA+J1/ba8XTSBLfwJo7Nj7ouJWJ/KpP+Gz/Hf/RPdL/77nrM/aT/AGfbn4Sxv8SfAOsyQ6Xa3CFreRv31mzsFUo3R1yQMHkZ719Ofs0eKI/iL8HtI8R6pptl/aB3290ywKBJJG20vjHGeDQB87j9tTxkBh/h7pm7vieUf0pp/bT8as37r4faX9DLMa+0TpGkk5Ol2JP/AF7p/hSrpOlKcrplkD7QL/hQB8Xf8Nn+O/8Aonul/wDfc9H/AA2f47/6J7pf/fc9faf9mab/ANA+0/78r/hR/Zmm/wDQPtP+/K/4UAfFn/DZ/jv/AKJ7pf8A33PSN+2j46UZb4faWB7vNX2p/Zmm/wDQPtP+/K/4UjaXpjDDabZke8C/4UAfFy/tq+MNo3fD7TCfUTyj+lL/AMNreLv+ie6b/wCBEv8AhX2d/Y+k/wDQLsf/AAHT/Cj+x9J/6Bdj/wCA6f4UAfF5/bS8bMf3Xw+0zHvLMaT/AIbQ8df9E+0v/vuavtJdK0tfu6bZL9IF/wAKd/Zum/8AQPtP+/K/4UAfFf8Aw2h46/6J9pf/AH3NSj9tHxwpy/w90vb3/eTCvtP+zdN/6B9p/wB+V/wpDpemsMNp1mR6GBf8KAPi7/htXxh2+Hum5/6+Jf8ACuo+D37WuueKviPpXhPxF4PsrOPU7hbeOa2ldWiZuhZXzkflX1P/AGPpP/QLsf8AwHT/AAr4h+I6R3n/AAUE0y2tY0hWLUrFMIuB8sKE8CgD7tooooAKKKKACiiigAooooAKKKKAOL+N/gZfiR8MNY8Hm7FnJexqYZiuQkiOHQkdxlRn2r4x+H3xG+Jf7MniB/B/jDQ3u9AeYuICcA5PMtvL0OeuD+hr9AqxfGfhTw74x0WTR/E2k22pWUg+5MmSp9VPVT7igDF+FfxO8G/EzRzqHhXVFuGjANxayDZPAT2dD/MZB9a7Ovgj4T6fH8L/ANuL/hFNEmmi0uS7lshHK5O+F4iyqT3w23B9q+96ACiiigAooooAKKKKACiiigAooooAK+EvjQ48Kft56VrF1mO2nvbC4DHoVZFjJ/MGvu2vlT/goL8PbrVPDmmfEPSYma60U+Te7B8wgY5V/wDgLf8AoXtQB9WA5GR0oryL9lb4qWfxN+GtrJJOg13TI0ttSgJ+bcBhZQP7rAZz65Feu0AFFFFABRRRQAUUUUAFFFFABRRXGfGL4j+H/hh4Nn8R69KTg+Xa2yH95cy44RR/M9AKAPkXxfnXP+ChNjBF/oxg1W3UsOC3lRBifxxivuyvhn9lbRfEnxW/aLvPjBq1gbfTLWeW4MgBEZmZCqRIT12g5J9vevuagAooooAKKKKACiiigAooooAKKKKACq+o2drqNhPYX1vHcWtxG0U0UgyrqRggj6VYooA+BPD8MvwB/bHTR7aV49Dv7hYQrHhrW4PyZ9djY/75r78r4x/4KNeH5bXVfCPji1Qqyh7KWQDoyt5kf83/ACr6q+F/iGHxX8PNB8RQOHW+sYpSQejbfmH5g0AdJRRRQAUUUUAFFFFABRRTZpY4YmlmkSONBlnc4AHqSaAHV8N/t6663i74teGfh7o7fabizwkiJz+/nZQF47hQv516x8f/ANqPwr4NsbnR/BtzBr3iEqUDxHdbWrf3mYcMR/dH4muH/Y4+D+uar4qf4yfEFJnupnafTY7kfvJZW63DA9AAfl/PsKAPqnwN4d0/wn4R0zw9pltFb29jbJEFjUAFgBuY+pJySfetqiigAooooAKKKKACiiigAooooAKKKKACiiigDyj9rXw3Y+JPgJ4jivXSNrGD7dbyOcBJI+Rz7jI/GvN/+CdXiW41P4Yax4euHdxo98DDnJxHMC2B/wACVuPevT/2rbOa+/Z78XwwMVZbHzTz1CsGI/IV5r/wTpu7eb4P6raxwKk1vq7+a4HL7o0Iz9KAPpuiiigAooooAK+af2hv2o7XwP4hl8I+DNLi1vW4W8u5lkYmGB/7gC8u3qOAK9p+Mfir/hCvhh4g8ThWeSxs3eIKM/vD8q/+PEV8qf8ABPzwVZeIte8Q/EfXliv761nEFr52HKyv88kpB/iwQAfdqAM4ftLftCWo8288DwmOQfu92jTqMnpg55qgvg/9pL4+Xgn8RXF3o+jMeFu82lso/wBmEfM/1IP1r72IB6gH8KWgD57+DP7KvgfwTcwatr7HxNq8RDIbhNttE3qsf8R92z9K+gwAoCqAAOAB2paKACiiigAooooAKKKKACiiigAooooAKKKKACiiigDgf2iv+SFeM/8AsETf+g14p/wTb/5Jv4m/7C6/+iVr2f8AaTJHwG8ZkHH/ABKpf5V45/wTeA/4Vj4iOOTq4z/36WgD6mooooAKKKKAKHiHSNP1/Q73RdWtkubG9haGeJujKwwa+CdXsvGf7J/xjivbGSW+8L6k/Gf9XdwA8xt6SoDwfx6E1+gtfOX/AAUJuNLi+BkMF4IzezarCLHP3gwDFyPbbkH6igD3nwtrmn+JfDmn6/pMwmsb+BZ4X9VYZ59x0rTrx39jO3vLf9nTwyt7uDOsskQb/nmZWK/pXsVABRRRQAUUUUAFFFFABRRRQAUUUUAFFFFABRRRQAUUUUAeeftKf8kF8Z/9gqX+VeO/8E3/APkmHiH/ALC4/wDRS17F+0p/yQXxn/2Cpf5V47/wTf8A+SYeIf8AsLj/ANFLQB9TUUUUAFFFFACMyqpZiAoGST2FfAHxm8Ran+0d+0DpnhDw1DcDRdOma2jYjICB/wB9cNjoMDj2A9a+tf2mvHEPgL4N65q3nLHe3EJtLFc8tNINox9Blvwrxz/gnX4New8Ha142vIiJ9WnFtbMw5MMfLH6Fz/47QB9P+H9Ks9C0Ox0bT4xHaWVukEKjsqjA/lV6iigAooooAKKKKACiiigAooooAKKKKACiiigAooooAKKKKAPPP2lP+SC+M/8AsFS/yrx3/gm//wAkw8Q/9hcf+ilr2L9pT/kgvjP/ALBUv8q8d/4Jv/8AJMPEP/YXH/opaAPqaiiigAr58+Mn7VXgvwFrd74e0/T73XdYs5DFOseIoInHUFzySD1wPxr6Dr4B8V6Lpvhv9vBLLUbC11Kw1HVo5mguIxImLhc8g8ZDNn8KAIEt/ip+1Z48tJr61fTPDFm/31RltbVD97aT/rJSB/8AqFfd/hHw/pvhbwzp/h7R4RDY2ECwwr7AdT7nqfrWhaW9vZ26W1pBFbwIMJHEgVVHoAOBUtABRRRQAUUUUAFFFFABRRRQAUUUUAFFFFABRRRQAUUUUAFFFFAHnn7Sn/JBfGf/AGCpf5V47/wTf/5Jh4h/7C4/9FLXsX7Sn/JBfGf/AGCpf5V47/wTf/5Jh4h/7C4/9FLQB9TUUUUAeV/tS/EXUfhl8J7rxBoy251OSeO1tfOG5VZ85bHfABOK+fP2Vfhh4u+IXxDg+Nvj25Mtt5xubQyEb7uVflVgo4WNSOPpxVr/AIKQavdzan4N8Ko5W2kEt247M5YRqT9Bu/Ovqr4Z6Ha+Gfh5oOg2YAhsrCKMe52gk/iSTQB0VFFFABRRRQAUUUUAFFFFABRRRQAUUUUAFFFFABRRRQAUUUUAFFFFAHnn7Sn/ACQXxn/2Cpf5V47/AME3/wDkmHiH/sLj/wBFLXsX7Sn/ACQXxn/2Cpf5V47/AME3/wDkmHiH/sLj/wBFLQB9TUUUUAfKP/BRrwul14L0DxjG4S4027No47skoyMfRk/U17X+zh4kuvFnwR8L61fY+0yWQilI/iaMlM/jtzWT+1z4Vj8WfAbxDbkuJrCL+0INvd4ucH2IzXn/APwTw8Rz6p8JNS0O4maQ6PqJWEE/dilUMB9NwegD6YooooAKKKKACiiigAooooAKKKKACiiigAooooAKKKKACiiigAooooA88/aU/wCSC+M/+wVL/KvHf+Cb/wDyTDxD/wBhcf8Aopa9i/aU/wCSC+M/+wVL/KvHf+Cb/wDyTDxD/wBhcf8AopaAPqaiiigCnrmnw6tot9pdwMxXlvJA/wBGUqf518DfBPXPEf7Pn7Q03gnW0jbT9TuI7a7jjYPlWJ8mZSOhG7kehIr9Ba+Qf2uvgx46vvijY/Ev4d6e9/cFYjPFDtMsM8X3ZAp4YEBfxFAH17RXxd8K/wBp7xr4Q8W/8Ij8a9OmVDIEa8ktvJuLUnoXUAB09wMj3r7KsLu1v7KG+sriO4tp0EkUsbbldSMgg9xQBPRRRQAUUUUAFFFFABRRRQAUUUUAFFFFABRRRQAUUUUAFFFFAHnP7TTmP4BeM2Az/wASyQfnivI/+CcKbfhXrz5+9q/8okr1n9qAgfs/+M8nH/Etf+Yryn/gnIpHwm1tiODq5x/37SgD6gooooAKKKKAPJv2l/g7pXxV8FzolvFD4is42fTbwLhtw58tj3Runt1rxf8AYQ+Jt9a6hffCHxRI8dzaF30wTH5kKHEkHPp94D2avsGvkD9rP4G+IrXxZ/wtr4ZJP9vjkFxfWtr/AK5JV58+MD73T5l69+eaAPr6ivlj9n79qyz8Qaha+E/iNappOrsRDHqA+WGaTptkU/6tj69M+lfUw6Z7UALRRRQAUUUUAFFFFABRRRQAUUUUAFFFFABRRRQAUUUUAeY/tUsF/Z68Zk8f8S8/+hCvNP8AgnSpHwd1VscHWHx/37Suo/bY8XaP4c+Buq6Vfyn7bri/ZLKFfvM2QzMfRQByfcVif8E+LG7s/gjcTXVvLCl1qkssJdCu9NqDcM9RkHn2oA+jaKKKACiiigAooooA+Yf22vgtpmu+D7v4geHbCO213S1868ECbftcA+8SB1deoPcA11H7FXxIm8e/ClLHU7gzavoTi0nZjlpI8Zjc/hx9Vr3C/tobyxns7iNZIZ42jkRhwykYI/Kvh/8AYOb+y/2g/GGiW7tFaiyuEWHPB8u5QL+IBP5mgD7looooAKKKKACiiigAooooAKKKKACiiigAooooAKKKKAPhv/goBLJqHxu8H6JOxNn9gi+TPGZLhlY/ko/KvtrRrK103SbTT7KFIba3hSOKNBgKoGAAK+Gvj75njf8Abd0jw5fSrbW1rc2dnGx/uD96fxJY194AYAA6UAFFFFABRRRQAUUUUAFfAPh7WLL4Nftr6xca/L9j0mW5uVllKnCwzrvRsDkjO2vv6vA/2kv2c7P4s+JtL8QWmsLpF7Eot75jDv8AOhBJBH+2M4GeMfSgDhPEX7bOgW+rPDofg69vrJGIFxPcCJnHqFwcfia6rwz+2F8LdQ0159Xi1fR7pAM27W/nb/8AdZeD+OK9G+H3wS+G/gzw2mi2nhnTr/K4uLq+tkmmnPcsWB49hwK5/wAR/sw/BvWtU/tB/DTWLE5eKyuGhib/AICOB+GKAO3+GvxK8F/EXT3vPCeuQX3lgedAfkmi/wB5DyPr0rr6/PP42+ELr9mr4xaJr3gjWpjbXINxBBI+ZFRWAeKTH3kI4z/UV9/6Dfrquh2GqLG0S3ltHOEbqodQ2D+dAF2iiigAooooAKKKKACiiigAooooAKKKKAPi/wDb78G32h+LtB+K+gpLG+5IbuWNTiKaM7onJHTI4/4CK+m/gf4+s/iV8NtM8VWkbxNMpiuI36pMnDj6Z5Hsa5L9swgfs5+J8qD8kXXt+9Wuc/4J+gj4AIck51W549Pu0AfQ1FFFABRRRQAUUUUAFFFFABQaK5j4reKLXwX8ONe8UXiGSLT7N5BGDgux+VVz7sQPxoA+K/2ndYb42ftIaP4H8KCK4ismGnrdRjIZi26Zy391AD+Rr7w0mzXTtKtNPR2dLWBIVZurBVAyfyr42/4J2eFZrrxB4k8e3dinkhPslpMwyRIzbpNp+mAT719p0AFFFFABRRRQAUUUUAFFFFABRRRQAUUUhIAJJAA6k0AeRftiXem2v7PHiddSmWPz4UitwTy8xcFQPXp+QNcZ/wAE8V1Bfgldm5QLaNq0ptT3YbV3f+PA1418b9f1r9ob9oOy+H3hq4b+wtOnaCNl5T5T++uW9emB7AetfbPw/wDCekeB/CGn+F9DhMVjYxbEycs56szHuSSSfrQBvUUUUAFFFFABRRRQAUUUUAFfKH/BQD4maPbeEW+GdpJPJrN3LBc3IThIoQSwDHuSQOPxr6j1y+XS9FvtSaN5VtLeScogyzBVJwPfivgn4E2up/H79puTxp4iaxS306RL+e0OPmjTiKJUP3gCF3E/1FAH1N+yJ4XufCnwE0GzvbU213dK97MjDDAyNlc++3bXrdIOBgcD0paACiiigAooooAKKKKACiiigAooooAK8P8A2w/irB8O/hrcadY3KjxBrUbW9min5ooyMPKfQAHA9zXX/Gz4teFfhRoKX+vzPLd3Ab7FYw8y3DD+S9Msa+RvhD4R8SftJ/Gi58e+MraRPDdtKGmAyI2VfuW0Z7j+8fr3NAHr/wCwR8Mm8N+Crjx1q9uV1TXQBbbx80dqDkH6u3P0C19OVHbQQ21tHb28axQxIEjRRgKoGAAKkoAKKKKACiiigAooooAKKKKAEdVdCjKGVhggjgivgn4/+DNa/Z7+M2n/ABI8Eo8WiXdwZI0XPlxueZLZ/wDYYZx/9avvesXxv4W0Txn4YvPDniGyS70+7TbIh6qezKezA8g0AZvwq8eaD8RvB1p4k0G4V4plAmhLDfbyY+aNh2IP59a6uvz11vTfiD+yj8Uo9S0+Q3vh2/lYRZYmG9hB/wBXJx8soGDkfUcV9j/D/wCNHw28bS2lnovimwbUrmJXFjJJslDEZKAMBuI6cUAeh0UUUAFFFFABRRRQAUUUUAFFFNlkWKJ5HOFRSzH0AoA+E/2y4l1D9qzw5p2vF30d4LKMITgeU0pDgfU5r7h0LSdL0LSYNK0axt7Cxt12xQQIFRR7AV8HeALC9/aE/avvtY1a5lGk6ZOboKD9y3hfEMS+mTgn/gRr7/FABRRRQAUUUUAFFFFABRRRQAUUUUAFFFFAHF/GP4b+H/ij4Ol8Oa+siLvEttcxYElvKAQGXP1wR3FfE37T/wADdP8AgzovhjWPDmrard3sszrc3DLtVJECsrqV+5yemT0r9DahvbS1vrZra9tobmBxho5UDq31B4oA+avg7+1t4I1q303RPFy3mi6n5McMl7OA9tLIFALFhymTzyMDPWvpeGSOaFJoZEkjdQyOhyGB6EEdRXzr+09+zv4W8QeBdR1rwZ4ettO8SWMZuI0s02LdKvLRlBxuIzjHORjvWB+w58ZtPv8AwvF8OvFGpx22rae3l6Ybl9puIe0YJ/iU8AdcY9KAPqyiiigAooooAKKKKACuM+N/ii18HfCjxFr125UQ2MiRAdWkcbUA/EiuzrxP9tlNJl/Z91mLVNTjsGMkTWm7JM0ytkRgD1Gfp1oA8r/4Ju6BcLYeLPFc8LLHcyxWcEhH3yuXfH03LX2DXy5/wTr8S6jqXw41fw7c2qLZaPdqbadVIL+buZlJ6EgjP/Aq+o6ACiiigAooooAKKKKACiiigAooooAKKKKACiiigAr48/bO+Avh7TfDuqfFLwuzaZeW8yTX1qhxFJvcKZEH8LbmB4469K+w684/ab8P3/if4EeK9H0xN93JZiWNP7/lushUe5CEUAYf7HnjPU/G/wAD9Mv9Zma4v7KWSxlmc5aUR42sT67SAfpXsVfKX/BOfxVa3XgfWvB7KEu7C7+2L83MkcgAPHsV/Wvq2gAooooAKKKKACvij/gofqt3qXjvwd4MjlKWxh+0EdjJLJ5YP4BT+Zr6j+JfxR8D/DmOA+LNaSykuAWihWNpJGUHBbaoJAzxk8V8Y/tn/EX4d/Ea48P674N1mefVtPL28yNavHmIncrAkdQwP50AfcHw28JaN4I8G6f4e0Ozitba3iXdsGDJJgbnY9yTzmujrjfghrt94m+EXhfXtSjKXl5psUkwIxlsYLfjjP412VABRRRQAUUUUAFFFFABRRRQAUUUUAFFFFABRRRQAUjAMpVgCCMEHvS1ynxf1bXNB+GHiLWPDVobvV7SxkktIgm4lwOu3vgZOO+KAPjf4N2kPgn9uu+8O+Hg4003l1aGNWyFiKF9p9lYD8q+8q+DP2B20LVPjFq2ueI9YeXxS8MjWUU45nZzmWTcer47ehNfeZ60AFFeafFX45fDn4b3BsvEGs+ZqIGTY2iebMvpuA4X8SK80tf2zPhlLdrFNpXiCCItgytAhCj1wGzQB9LV81ftO/tH6p8OfGkXgvwpodvqGqeQktxLcBmClxlERV5Y4wfxr6A8LeItD8UaNBrHh/U7bUbKdQySwSBsZ7Edj7HmvjL9vKxm8M/HDwn46t42VZIImaRR1kt5c9fXaV/KgCn8Hvg/8RvjL47ufG/xOk1ax0e9VhcO58mS6XjEKIeVj98duPWvftK/ZU+DNhfQ3X9g3d0YmDCO4vXdGI/vDv8ASvZNB1K21jRLHVrORZba8t0nicdGVlBB/WrtAEdrbw2ttFa20KQwRIEjjRcKigYAA7CpKKKACiiigAooooAKKKKACiiigAooooAKKKKACiiigAooooA+D/2tPDMnwl+Pmg/Enw3pgtdOuZ47srANkZuI2zKnH3d69vc16l8Vv2tPBlv8OGufA95Jd+Ir6LZDC8RU2TEcu+RglewGcn2r6E8a+FfD/jPw/PoPibTIdR0+cfNFJ2PZlI5Uj1HNePaN+yV8IdM16DVVtdXuRBKJUtbi8DwEg5AI2gkexP1oA8Z/ZV/Z7sviJpknxG+JUt5fwXs7tbWrTMrXJDENLK4O4gtkAAjOCa+gPE/7NXwf1nQJ9Lt/CdtpMsi4jvLMss0TDoQSTn6HOa9ehijhiWKGNI41GFVFAAHsBT6APgzxR8DvjN8D9TfxL8N9bu9U0+I7nayGJNo7SwHIcfTP4Vx/xu+PV38V/h3pnhrX/DSW/iGwvhJ9rtzhHG0qRsPzKxJHGSOK/SOudn8C+C5teXXpvCujPqincLs2aeZn1zjr70AYX7Oml6po3wO8IaZrMbxX0GmoJI3+8gOSqn3CkD8K7+iigAooooAKKKKACiiigAooooAKKKKACiiigAooooAKKKKACiiigAooooAKKKKACiiigAooooAKKKKACiiigAooooA//9k="/>
          <p:cNvSpPr/>
          <p:nvPr/>
        </p:nvSpPr>
        <p:spPr>
          <a:xfrm>
            <a:off x="365125" y="7937"/>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4C55"/>
              </a:solidFill>
              <a:effectLst/>
              <a:uLnTx/>
              <a:uFillTx/>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05D73BBB-9734-463C-A9D2-59EB7F1E74ED}"/>
              </a:ext>
            </a:extLst>
          </p:cNvPr>
          <p:cNvGraphicFramePr/>
          <p:nvPr>
            <p:extLst>
              <p:ext uri="{D42A27DB-BD31-4B8C-83A1-F6EECF244321}">
                <p14:modId xmlns:p14="http://schemas.microsoft.com/office/powerpoint/2010/main" val="3966556688"/>
              </p:ext>
            </p:extLst>
          </p:nvPr>
        </p:nvGraphicFramePr>
        <p:xfrm>
          <a:off x="383410" y="1127760"/>
          <a:ext cx="11443466" cy="5673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0190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FBAD00-53FD-C04D-85A2-C2ECFB93E769}"/>
              </a:ext>
            </a:extLst>
          </p:cNvPr>
          <p:cNvSpPr>
            <a:spLocks noGrp="1"/>
          </p:cNvSpPr>
          <p:nvPr>
            <p:ph type="body" sz="quarter" idx="13"/>
          </p:nvPr>
        </p:nvSpPr>
        <p:spPr>
          <a:xfrm>
            <a:off x="0" y="2011680"/>
            <a:ext cx="8206154" cy="3927158"/>
          </a:xfrm>
        </p:spPr>
        <p:txBody>
          <a:bodyPr>
            <a:normAutofit/>
          </a:bodyPr>
          <a:lstStyle/>
          <a:p>
            <a:pPr marL="114300" indent="0">
              <a:buNone/>
            </a:pPr>
            <a:endParaRPr lang="en-US" sz="4000" dirty="0">
              <a:solidFill>
                <a:srgbClr val="020A78"/>
              </a:solidFill>
              <a:cs typeface="Calibri Light"/>
            </a:endParaRPr>
          </a:p>
          <a:p>
            <a:pPr marL="114300" indent="0">
              <a:buNone/>
            </a:pPr>
            <a:endParaRPr lang="en-US" sz="4000" dirty="0">
              <a:solidFill>
                <a:srgbClr val="020A78"/>
              </a:solidFill>
              <a:cs typeface="Calibri Light"/>
            </a:endParaRPr>
          </a:p>
          <a:p>
            <a:pPr marL="114300" indent="0">
              <a:buNone/>
            </a:pPr>
            <a:r>
              <a:rPr lang="en-US" sz="4000" dirty="0">
                <a:solidFill>
                  <a:srgbClr val="020A78"/>
                </a:solidFill>
                <a:cs typeface="Calibri Light"/>
              </a:rPr>
              <a:t>Initial Program Data &amp; Learnings</a:t>
            </a:r>
            <a:endParaRPr lang="en-US" sz="4000" dirty="0">
              <a:solidFill>
                <a:srgbClr val="020A78"/>
              </a:solidFill>
            </a:endParaRPr>
          </a:p>
        </p:txBody>
      </p:sp>
    </p:spTree>
    <p:extLst>
      <p:ext uri="{BB962C8B-B14F-4D97-AF65-F5344CB8AC3E}">
        <p14:creationId xmlns:p14="http://schemas.microsoft.com/office/powerpoint/2010/main" val="172639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2E67-ABA6-86C2-E424-D77DC3FD3131}"/>
              </a:ext>
            </a:extLst>
          </p:cNvPr>
          <p:cNvSpPr>
            <a:spLocks noGrp="1"/>
          </p:cNvSpPr>
          <p:nvPr>
            <p:ph type="title"/>
          </p:nvPr>
        </p:nvSpPr>
        <p:spPr>
          <a:xfrm>
            <a:off x="1073870" y="145166"/>
            <a:ext cx="10515600" cy="1325563"/>
          </a:xfrm>
        </p:spPr>
        <p:txBody>
          <a:bodyPr>
            <a:normAutofit/>
          </a:bodyPr>
          <a:lstStyle/>
          <a:p>
            <a:r>
              <a:rPr lang="en-US" sz="2400" b="1" dirty="0">
                <a:cs typeface="Calibri Light"/>
              </a:rPr>
              <a:t>Initial data indicates program model successfully connects patients to care</a:t>
            </a:r>
          </a:p>
        </p:txBody>
      </p:sp>
      <p:sp>
        <p:nvSpPr>
          <p:cNvPr id="10" name="TextBox 9">
            <a:extLst>
              <a:ext uri="{FF2B5EF4-FFF2-40B4-BE49-F238E27FC236}">
                <a16:creationId xmlns:a16="http://schemas.microsoft.com/office/drawing/2014/main" id="{3A1D1519-A97B-AA3F-FAFA-89273D01F0E2}"/>
              </a:ext>
            </a:extLst>
          </p:cNvPr>
          <p:cNvSpPr txBox="1"/>
          <p:nvPr/>
        </p:nvSpPr>
        <p:spPr>
          <a:xfrm>
            <a:off x="9390017" y="3211091"/>
            <a:ext cx="2681249"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Calibri"/>
              </a:rPr>
              <a:t>Connection to care is high across all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a:ea typeface="+mn-ea"/>
                <a:cs typeface="Calibri"/>
              </a:rPr>
              <a:t>Patients connected to withdrawal management and medical stabilization are also connected to FGC's mobile van and MAR.</a:t>
            </a:r>
          </a:p>
        </p:txBody>
      </p:sp>
      <p:sp>
        <p:nvSpPr>
          <p:cNvPr id="3" name="Rectangle 2">
            <a:extLst>
              <a:ext uri="{FF2B5EF4-FFF2-40B4-BE49-F238E27FC236}">
                <a16:creationId xmlns:a16="http://schemas.microsoft.com/office/drawing/2014/main" id="{F1001238-5401-EDA5-213F-13E56735ED9F}"/>
              </a:ext>
            </a:extLst>
          </p:cNvPr>
          <p:cNvSpPr/>
          <p:nvPr/>
        </p:nvSpPr>
        <p:spPr>
          <a:xfrm>
            <a:off x="1118148" y="4112273"/>
            <a:ext cx="8173014" cy="576146"/>
          </a:xfrm>
          <a:prstGeom prst="rect">
            <a:avLst/>
          </a:prstGeom>
          <a:noFill/>
          <a:ln w="28575">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7C9060F5-688B-1660-B252-4862113B55CC}"/>
              </a:ext>
            </a:extLst>
          </p:cNvPr>
          <p:cNvGraphicFramePr>
            <a:graphicFrameLocks noGrp="1"/>
          </p:cNvGraphicFramePr>
          <p:nvPr/>
        </p:nvGraphicFramePr>
        <p:xfrm>
          <a:off x="1172725" y="1058992"/>
          <a:ext cx="8084455" cy="2704372"/>
        </p:xfrm>
        <a:graphic>
          <a:graphicData uri="http://schemas.openxmlformats.org/drawingml/2006/table">
            <a:tbl>
              <a:tblPr firstRow="1" bandRow="1">
                <a:tableStyleId>{C083E6E3-FA7D-4D7B-A595-EF9225AFEA82}</a:tableStyleId>
              </a:tblPr>
              <a:tblGrid>
                <a:gridCol w="4920341">
                  <a:extLst>
                    <a:ext uri="{9D8B030D-6E8A-4147-A177-3AD203B41FA5}">
                      <a16:colId xmlns:a16="http://schemas.microsoft.com/office/drawing/2014/main" val="1272379414"/>
                    </a:ext>
                  </a:extLst>
                </a:gridCol>
                <a:gridCol w="1132114">
                  <a:extLst>
                    <a:ext uri="{9D8B030D-6E8A-4147-A177-3AD203B41FA5}">
                      <a16:colId xmlns:a16="http://schemas.microsoft.com/office/drawing/2014/main" val="407676594"/>
                    </a:ext>
                  </a:extLst>
                </a:gridCol>
                <a:gridCol w="2032000">
                  <a:extLst>
                    <a:ext uri="{9D8B030D-6E8A-4147-A177-3AD203B41FA5}">
                      <a16:colId xmlns:a16="http://schemas.microsoft.com/office/drawing/2014/main" val="3720970765"/>
                    </a:ext>
                  </a:extLst>
                </a:gridCol>
              </a:tblGrid>
              <a:tr h="268244">
                <a:tc>
                  <a:txBody>
                    <a:bodyPr/>
                    <a:lstStyle/>
                    <a:p>
                      <a:pPr fontAlgn="b"/>
                      <a:r>
                        <a:rPr lang="en-US" sz="1600" dirty="0">
                          <a:effectLst/>
                        </a:rPr>
                        <a:t>May 9,</a:t>
                      </a:r>
                      <a:r>
                        <a:rPr lang="en-US" sz="1600" baseline="0" dirty="0">
                          <a:effectLst/>
                        </a:rPr>
                        <a:t> 2022 – February 2, 2025:</a:t>
                      </a:r>
                      <a:r>
                        <a:rPr lang="en-US" sz="1600" dirty="0">
                          <a:effectLst/>
                        </a:rPr>
                        <a:t> MAR NOW Call Data</a:t>
                      </a:r>
                    </a:p>
                  </a:txBody>
                  <a:tcPr marL="9525" marR="9525" marT="9525" marB="0" anchor="b"/>
                </a:tc>
                <a:tc>
                  <a:txBody>
                    <a:bodyPr/>
                    <a:lstStyle/>
                    <a:p>
                      <a:pPr algn="ctr" fontAlgn="b"/>
                      <a:r>
                        <a:rPr lang="en-US" sz="1800" dirty="0">
                          <a:effectLst/>
                        </a:rPr>
                        <a:t>    Number</a:t>
                      </a:r>
                    </a:p>
                  </a:txBody>
                  <a:tcPr marL="9525" marR="9525" marT="9525" marB="0" anchor="b"/>
                </a:tc>
                <a:tc>
                  <a:txBody>
                    <a:bodyPr/>
                    <a:lstStyle/>
                    <a:p>
                      <a:pPr algn="ctr" fontAlgn="b"/>
                      <a:r>
                        <a:rPr lang="en-US" sz="1800" dirty="0">
                          <a:effectLst/>
                        </a:rPr>
                        <a:t>Percent of Total</a:t>
                      </a:r>
                    </a:p>
                  </a:txBody>
                  <a:tcPr marL="9525" marR="9525" marT="9525" marB="0" anchor="b"/>
                </a:tc>
                <a:extLst>
                  <a:ext uri="{0D108BD9-81ED-4DB2-BD59-A6C34878D82A}">
                    <a16:rowId xmlns:a16="http://schemas.microsoft.com/office/drawing/2014/main" val="3249311026"/>
                  </a:ext>
                </a:extLst>
              </a:tr>
              <a:tr h="452662">
                <a:tc>
                  <a:txBody>
                    <a:bodyPr/>
                    <a:lstStyle/>
                    <a:p>
                      <a:pPr fontAlgn="b"/>
                      <a:r>
                        <a:rPr lang="en-US" sz="1800" dirty="0">
                          <a:effectLst/>
                        </a:rPr>
                        <a:t>Calls from patients</a:t>
                      </a:r>
                      <a:r>
                        <a:rPr lang="en-US" sz="1800" baseline="0" dirty="0">
                          <a:effectLst/>
                        </a:rPr>
                        <a:t> seeking OUD care</a:t>
                      </a:r>
                      <a:endParaRPr lang="en-US" sz="1800" dirty="0">
                        <a:effectLst/>
                      </a:endParaRPr>
                    </a:p>
                  </a:txBody>
                  <a:tcPr marL="9525" marR="9525" marT="9525" marB="0" anchor="b"/>
                </a:tc>
                <a:tc>
                  <a:txBody>
                    <a:bodyPr/>
                    <a:lstStyle/>
                    <a:p>
                      <a:pPr algn="r" fontAlgn="b"/>
                      <a:r>
                        <a:rPr lang="en-US" sz="1800" i="0" dirty="0">
                          <a:effectLst/>
                        </a:rPr>
                        <a:t>3804</a:t>
                      </a:r>
                    </a:p>
                  </a:txBody>
                  <a:tcPr marL="9525" marR="9525" marT="9525" marB="0" anchor="b"/>
                </a:tc>
                <a:tc>
                  <a:txBody>
                    <a:bodyPr/>
                    <a:lstStyle/>
                    <a:p>
                      <a:pPr fontAlgn="b"/>
                      <a:endParaRPr lang="en-US" sz="1800" i="1" dirty="0">
                        <a:effectLst/>
                      </a:endParaRPr>
                    </a:p>
                  </a:txBody>
                  <a:tcPr marL="9525" marR="9525" marT="9525" marB="0" anchor="b"/>
                </a:tc>
                <a:extLst>
                  <a:ext uri="{0D108BD9-81ED-4DB2-BD59-A6C34878D82A}">
                    <a16:rowId xmlns:a16="http://schemas.microsoft.com/office/drawing/2014/main" val="607821759"/>
                  </a:ext>
                </a:extLst>
              </a:tr>
              <a:tr h="268244">
                <a:tc>
                  <a:txBody>
                    <a:bodyPr/>
                    <a:lstStyle/>
                    <a:p>
                      <a:pPr fontAlgn="b"/>
                      <a:r>
                        <a:rPr lang="en-US" sz="1800" dirty="0">
                          <a:effectLst/>
                        </a:rPr>
                        <a:t>Patients</a:t>
                      </a:r>
                      <a:r>
                        <a:rPr lang="en-US" sz="1800" baseline="0" dirty="0">
                          <a:effectLst/>
                        </a:rPr>
                        <a:t> seeking methadone</a:t>
                      </a:r>
                      <a:endParaRPr lang="en-US" sz="1800" dirty="0">
                        <a:effectLst/>
                      </a:endParaRPr>
                    </a:p>
                  </a:txBody>
                  <a:tcPr marL="9525" marR="9525" marT="9525" marB="0" anchor="b"/>
                </a:tc>
                <a:tc>
                  <a:txBody>
                    <a:bodyPr/>
                    <a:lstStyle/>
                    <a:p>
                      <a:pPr algn="r" fontAlgn="b"/>
                      <a:r>
                        <a:rPr lang="en-US" sz="1800" dirty="0">
                          <a:effectLst/>
                        </a:rPr>
                        <a:t>442</a:t>
                      </a:r>
                    </a:p>
                  </a:txBody>
                  <a:tcPr marL="9525" marR="9525" marT="9525" marB="0" anchor="b"/>
                </a:tc>
                <a:tc>
                  <a:txBody>
                    <a:bodyPr/>
                    <a:lstStyle/>
                    <a:p>
                      <a:pPr algn="r" fontAlgn="b"/>
                      <a:r>
                        <a:rPr lang="en-US" sz="1800" dirty="0">
                          <a:effectLst/>
                        </a:rPr>
                        <a:t>11.6%</a:t>
                      </a:r>
                    </a:p>
                  </a:txBody>
                  <a:tcPr marL="9525" marR="9525" marT="9525" marB="0" anchor="b"/>
                </a:tc>
                <a:extLst>
                  <a:ext uri="{0D108BD9-81ED-4DB2-BD59-A6C34878D82A}">
                    <a16:rowId xmlns:a16="http://schemas.microsoft.com/office/drawing/2014/main" val="3843331649"/>
                  </a:ext>
                </a:extLst>
              </a:tr>
              <a:tr h="251478">
                <a:tc>
                  <a:txBody>
                    <a:bodyPr/>
                    <a:lstStyle/>
                    <a:p>
                      <a:pPr fontAlgn="b"/>
                      <a:r>
                        <a:rPr lang="en-US" sz="1800" dirty="0">
                          <a:effectLst/>
                        </a:rPr>
                        <a:t>Patients seeking buprenorphine</a:t>
                      </a:r>
                    </a:p>
                  </a:txBody>
                  <a:tcPr marL="9525" marR="9525" marT="9525" marB="0" anchor="b"/>
                </a:tc>
                <a:tc>
                  <a:txBody>
                    <a:bodyPr/>
                    <a:lstStyle/>
                    <a:p>
                      <a:pPr algn="r" fontAlgn="b"/>
                      <a:r>
                        <a:rPr lang="en-US" sz="1800" dirty="0">
                          <a:effectLst/>
                        </a:rPr>
                        <a:t>3237</a:t>
                      </a:r>
                    </a:p>
                  </a:txBody>
                  <a:tcPr marL="9525" marR="9525" marT="9525" marB="0" anchor="b"/>
                </a:tc>
                <a:tc>
                  <a:txBody>
                    <a:bodyPr/>
                    <a:lstStyle/>
                    <a:p>
                      <a:pPr algn="r" fontAlgn="b"/>
                      <a:r>
                        <a:rPr lang="en-US" sz="1800" dirty="0">
                          <a:effectLst/>
                        </a:rPr>
                        <a:t>85%</a:t>
                      </a:r>
                    </a:p>
                  </a:txBody>
                  <a:tcPr marL="9525" marR="9525" marT="9525" marB="0" anchor="b"/>
                </a:tc>
                <a:extLst>
                  <a:ext uri="{0D108BD9-81ED-4DB2-BD59-A6C34878D82A}">
                    <a16:rowId xmlns:a16="http://schemas.microsoft.com/office/drawing/2014/main" val="4263221625"/>
                  </a:ext>
                </a:extLst>
              </a:tr>
              <a:tr h="251478">
                <a:tc>
                  <a:txBody>
                    <a:bodyPr/>
                    <a:lstStyle/>
                    <a:p>
                      <a:pPr fontAlgn="b"/>
                      <a:r>
                        <a:rPr lang="en-US" sz="1800" dirty="0">
                          <a:effectLst/>
                        </a:rPr>
                        <a:t>Patients seeking injectable naltrexone</a:t>
                      </a:r>
                    </a:p>
                  </a:txBody>
                  <a:tcPr marL="9525" marR="9525" marT="9525" marB="0" anchor="b"/>
                </a:tc>
                <a:tc>
                  <a:txBody>
                    <a:bodyPr/>
                    <a:lstStyle/>
                    <a:p>
                      <a:pPr algn="r" fontAlgn="b"/>
                      <a:r>
                        <a:rPr lang="en-US" sz="1800" dirty="0">
                          <a:effectLst/>
                        </a:rPr>
                        <a:t>11</a:t>
                      </a:r>
                    </a:p>
                  </a:txBody>
                  <a:tcPr marL="9525" marR="9525" marT="9525" marB="0" anchor="b"/>
                </a:tc>
                <a:tc>
                  <a:txBody>
                    <a:bodyPr/>
                    <a:lstStyle/>
                    <a:p>
                      <a:pPr algn="r" fontAlgn="b"/>
                      <a:r>
                        <a:rPr lang="en-US" sz="1800" dirty="0">
                          <a:effectLst/>
                        </a:rPr>
                        <a:t>.2%</a:t>
                      </a:r>
                    </a:p>
                  </a:txBody>
                  <a:tcPr marL="9525" marR="9525" marT="9525" marB="0" anchor="b"/>
                </a:tc>
                <a:extLst>
                  <a:ext uri="{0D108BD9-81ED-4DB2-BD59-A6C34878D82A}">
                    <a16:rowId xmlns:a16="http://schemas.microsoft.com/office/drawing/2014/main" val="911115599"/>
                  </a:ext>
                </a:extLst>
              </a:tr>
              <a:tr h="251478">
                <a:tc>
                  <a:txBody>
                    <a:bodyPr/>
                    <a:lstStyle/>
                    <a:p>
                      <a:pPr fontAlgn="b"/>
                      <a:r>
                        <a:rPr lang="en-US" sz="1800" dirty="0">
                          <a:effectLst/>
                        </a:rPr>
                        <a:t>Patients seeking withdrawal management w/ medical stabilization on MAR</a:t>
                      </a:r>
                    </a:p>
                  </a:txBody>
                  <a:tcPr marL="9525" marR="9525" marT="9525" marB="0" anchor="b"/>
                </a:tc>
                <a:tc>
                  <a:txBody>
                    <a:bodyPr/>
                    <a:lstStyle/>
                    <a:p>
                      <a:pPr algn="r" fontAlgn="b"/>
                      <a:r>
                        <a:rPr lang="en-US" sz="1800" dirty="0">
                          <a:effectLst/>
                        </a:rPr>
                        <a:t>67</a:t>
                      </a:r>
                    </a:p>
                  </a:txBody>
                  <a:tcPr marL="9525" marR="9525" marT="9525" marB="0" anchor="b"/>
                </a:tc>
                <a:tc>
                  <a:txBody>
                    <a:bodyPr/>
                    <a:lstStyle/>
                    <a:p>
                      <a:pPr algn="r" fontAlgn="b"/>
                      <a:r>
                        <a:rPr lang="en-US" sz="1800" dirty="0">
                          <a:effectLst/>
                        </a:rPr>
                        <a:t>2%</a:t>
                      </a:r>
                    </a:p>
                  </a:txBody>
                  <a:tcPr marL="9525" marR="9525" marT="9525" marB="0" anchor="b"/>
                </a:tc>
                <a:extLst>
                  <a:ext uri="{0D108BD9-81ED-4DB2-BD59-A6C34878D82A}">
                    <a16:rowId xmlns:a16="http://schemas.microsoft.com/office/drawing/2014/main" val="885154575"/>
                  </a:ext>
                </a:extLst>
              </a:tr>
              <a:tr h="251478">
                <a:tc>
                  <a:txBody>
                    <a:bodyPr/>
                    <a:lstStyle/>
                    <a:p>
                      <a:pPr fontAlgn="b"/>
                      <a:r>
                        <a:rPr lang="en-US" sz="1800" dirty="0">
                          <a:effectLst/>
                        </a:rPr>
                        <a:t>Patients seeking residential treatment</a:t>
                      </a:r>
                    </a:p>
                  </a:txBody>
                  <a:tcPr marL="9525" marR="9525" marT="9525" marB="0" anchor="b"/>
                </a:tc>
                <a:tc>
                  <a:txBody>
                    <a:bodyPr/>
                    <a:lstStyle/>
                    <a:p>
                      <a:pPr algn="r" fontAlgn="b"/>
                      <a:r>
                        <a:rPr lang="en-US" sz="1800" dirty="0">
                          <a:effectLst/>
                        </a:rPr>
                        <a:t>47</a:t>
                      </a:r>
                    </a:p>
                  </a:txBody>
                  <a:tcPr marL="9525" marR="9525" marT="9525" marB="0" anchor="b"/>
                </a:tc>
                <a:tc>
                  <a:txBody>
                    <a:bodyPr/>
                    <a:lstStyle/>
                    <a:p>
                      <a:pPr algn="r" fontAlgn="b"/>
                      <a:r>
                        <a:rPr lang="en-US" sz="1800" dirty="0">
                          <a:effectLst/>
                        </a:rPr>
                        <a:t>1.2%</a:t>
                      </a:r>
                    </a:p>
                  </a:txBody>
                  <a:tcPr marL="9525" marR="9525" marT="9525" marB="0" anchor="b"/>
                </a:tc>
                <a:extLst>
                  <a:ext uri="{0D108BD9-81ED-4DB2-BD59-A6C34878D82A}">
                    <a16:rowId xmlns:a16="http://schemas.microsoft.com/office/drawing/2014/main" val="2768658153"/>
                  </a:ext>
                </a:extLst>
              </a:tr>
            </a:tbl>
          </a:graphicData>
        </a:graphic>
      </p:graphicFrame>
      <p:graphicFrame>
        <p:nvGraphicFramePr>
          <p:cNvPr id="5" name="Table 4">
            <a:extLst>
              <a:ext uri="{FF2B5EF4-FFF2-40B4-BE49-F238E27FC236}">
                <a16:creationId xmlns:a16="http://schemas.microsoft.com/office/drawing/2014/main" id="{A3AFD1A3-8EFD-4B16-1DA9-31B0399ECDAC}"/>
              </a:ext>
            </a:extLst>
          </p:cNvPr>
          <p:cNvGraphicFramePr>
            <a:graphicFrameLocks noGrp="1"/>
          </p:cNvGraphicFramePr>
          <p:nvPr/>
        </p:nvGraphicFramePr>
        <p:xfrm>
          <a:off x="1172725" y="3857469"/>
          <a:ext cx="8074158" cy="2711847"/>
        </p:xfrm>
        <a:graphic>
          <a:graphicData uri="http://schemas.openxmlformats.org/drawingml/2006/table">
            <a:tbl>
              <a:tblPr firstRow="1" bandRow="1">
                <a:tableStyleId>{C083E6E3-FA7D-4D7B-A595-EF9225AFEA82}</a:tableStyleId>
              </a:tblPr>
              <a:tblGrid>
                <a:gridCol w="5174285">
                  <a:extLst>
                    <a:ext uri="{9D8B030D-6E8A-4147-A177-3AD203B41FA5}">
                      <a16:colId xmlns:a16="http://schemas.microsoft.com/office/drawing/2014/main" val="1844673906"/>
                    </a:ext>
                  </a:extLst>
                </a:gridCol>
                <a:gridCol w="1231972">
                  <a:extLst>
                    <a:ext uri="{9D8B030D-6E8A-4147-A177-3AD203B41FA5}">
                      <a16:colId xmlns:a16="http://schemas.microsoft.com/office/drawing/2014/main" val="3119120486"/>
                    </a:ext>
                  </a:extLst>
                </a:gridCol>
                <a:gridCol w="1667901">
                  <a:extLst>
                    <a:ext uri="{9D8B030D-6E8A-4147-A177-3AD203B41FA5}">
                      <a16:colId xmlns:a16="http://schemas.microsoft.com/office/drawing/2014/main" val="2290976154"/>
                    </a:ext>
                  </a:extLst>
                </a:gridCol>
              </a:tblGrid>
              <a:tr h="280147">
                <a:tc>
                  <a:txBody>
                    <a:bodyPr/>
                    <a:lstStyle/>
                    <a:p>
                      <a:pPr fontAlgn="b"/>
                      <a:r>
                        <a:rPr lang="en-US" sz="1800" dirty="0">
                          <a:effectLst/>
                        </a:rPr>
                        <a:t>Patient Connection</a:t>
                      </a:r>
                      <a:r>
                        <a:rPr lang="en-US" sz="1800" baseline="0" dirty="0">
                          <a:effectLst/>
                        </a:rPr>
                        <a:t> </a:t>
                      </a:r>
                      <a:r>
                        <a:rPr lang="en-US" sz="1800" dirty="0">
                          <a:effectLst/>
                        </a:rPr>
                        <a:t>Data</a:t>
                      </a:r>
                    </a:p>
                  </a:txBody>
                  <a:tcPr marL="9525" marR="9525" marT="9525" marB="0" anchor="b"/>
                </a:tc>
                <a:tc>
                  <a:txBody>
                    <a:bodyPr/>
                    <a:lstStyle/>
                    <a:p>
                      <a:pPr fontAlgn="b"/>
                      <a:endParaRPr lang="en-US" sz="1800" dirty="0">
                        <a:effectLst/>
                      </a:endParaRP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2858160062"/>
                  </a:ext>
                </a:extLst>
              </a:tr>
              <a:tr h="229816">
                <a:tc>
                  <a:txBody>
                    <a:bodyPr/>
                    <a:lstStyle/>
                    <a:p>
                      <a:pPr fontAlgn="b"/>
                      <a:r>
                        <a:rPr lang="en-US" sz="1800" dirty="0">
                          <a:effectLst/>
                        </a:rPr>
                        <a:t>Methadone patients</a:t>
                      </a:r>
                      <a:r>
                        <a:rPr lang="en-US" sz="1800" baseline="0" dirty="0">
                          <a:effectLst/>
                        </a:rPr>
                        <a:t> attended first appointment</a:t>
                      </a:r>
                      <a:endParaRPr lang="en-US" sz="1800" dirty="0">
                        <a:effectLst/>
                      </a:endParaRPr>
                    </a:p>
                  </a:txBody>
                  <a:tcPr marL="9525" marR="9525" marT="9525" marB="0" anchor="b"/>
                </a:tc>
                <a:tc>
                  <a:txBody>
                    <a:bodyPr/>
                    <a:lstStyle/>
                    <a:p>
                      <a:pPr algn="r" fontAlgn="b"/>
                      <a:r>
                        <a:rPr lang="en-US" sz="1800" i="0" dirty="0">
                          <a:effectLst/>
                        </a:rPr>
                        <a:t>364</a:t>
                      </a:r>
                    </a:p>
                  </a:txBody>
                  <a:tcPr marL="9525" marR="9525" marT="9525" marB="0" anchor="b"/>
                </a:tc>
                <a:tc>
                  <a:txBody>
                    <a:bodyPr/>
                    <a:lstStyle/>
                    <a:p>
                      <a:pPr algn="r" fontAlgn="b"/>
                      <a:r>
                        <a:rPr lang="en-US" sz="1800" i="0" dirty="0">
                          <a:effectLst/>
                        </a:rPr>
                        <a:t>82</a:t>
                      </a:r>
                      <a:r>
                        <a:rPr lang="en-US" sz="1800" i="1" dirty="0">
                          <a:effectLst/>
                        </a:rPr>
                        <a:t>%</a:t>
                      </a:r>
                    </a:p>
                  </a:txBody>
                  <a:tcPr marL="9525" marR="9525" marT="9525" marB="0" anchor="b"/>
                </a:tc>
                <a:extLst>
                  <a:ext uri="{0D108BD9-81ED-4DB2-BD59-A6C34878D82A}">
                    <a16:rowId xmlns:a16="http://schemas.microsoft.com/office/drawing/2014/main" val="3914437593"/>
                  </a:ext>
                </a:extLst>
              </a:tr>
              <a:tr h="216297">
                <a:tc>
                  <a:txBody>
                    <a:bodyPr/>
                    <a:lstStyle/>
                    <a:p>
                      <a:pPr fontAlgn="b"/>
                      <a:r>
                        <a:rPr lang="en-US" sz="1800" dirty="0">
                          <a:effectLst/>
                        </a:rPr>
                        <a:t>Buprenorphine patients connected to medication</a:t>
                      </a:r>
                    </a:p>
                  </a:txBody>
                  <a:tcPr marL="9525" marR="9525" marT="9525" marB="0" anchor="b"/>
                </a:tc>
                <a:tc>
                  <a:txBody>
                    <a:bodyPr/>
                    <a:lstStyle/>
                    <a:p>
                      <a:pPr algn="r" fontAlgn="b"/>
                      <a:r>
                        <a:rPr lang="en-US" sz="1800" dirty="0">
                          <a:effectLst/>
                        </a:rPr>
                        <a:t>2990</a:t>
                      </a:r>
                    </a:p>
                  </a:txBody>
                  <a:tcPr marL="9525" marR="9525" marT="9525" marB="0" anchor="b"/>
                </a:tc>
                <a:tc>
                  <a:txBody>
                    <a:bodyPr/>
                    <a:lstStyle/>
                    <a:p>
                      <a:pPr algn="r" fontAlgn="b"/>
                      <a:r>
                        <a:rPr lang="en-US" sz="1800" dirty="0">
                          <a:effectLst/>
                        </a:rPr>
                        <a:t>92%</a:t>
                      </a:r>
                    </a:p>
                  </a:txBody>
                  <a:tcPr marL="9525" marR="9525" marT="9525" marB="0" anchor="b"/>
                </a:tc>
                <a:extLst>
                  <a:ext uri="{0D108BD9-81ED-4DB2-BD59-A6C34878D82A}">
                    <a16:rowId xmlns:a16="http://schemas.microsoft.com/office/drawing/2014/main" val="655927533"/>
                  </a:ext>
                </a:extLst>
              </a:tr>
              <a:tr h="216297">
                <a:tc>
                  <a:txBody>
                    <a:bodyPr/>
                    <a:lstStyle/>
                    <a:p>
                      <a:pPr fontAlgn="b"/>
                      <a:r>
                        <a:rPr lang="en-US" sz="1700" dirty="0">
                          <a:effectLst/>
                        </a:rPr>
                        <a:t>Injectable Naltrexone patients attended first appointment</a:t>
                      </a:r>
                    </a:p>
                  </a:txBody>
                  <a:tcPr marL="9525" marR="9525" marT="9525" marB="0" anchor="b"/>
                </a:tc>
                <a:tc>
                  <a:txBody>
                    <a:bodyPr/>
                    <a:lstStyle/>
                    <a:p>
                      <a:pPr algn="r" fontAlgn="b"/>
                      <a:r>
                        <a:rPr lang="en-US" sz="1800" dirty="0">
                          <a:effectLst/>
                        </a:rPr>
                        <a:t>7</a:t>
                      </a:r>
                    </a:p>
                  </a:txBody>
                  <a:tcPr marL="9525" marR="9525" marT="9525" marB="0" anchor="b"/>
                </a:tc>
                <a:tc>
                  <a:txBody>
                    <a:bodyPr/>
                    <a:lstStyle/>
                    <a:p>
                      <a:pPr algn="r" fontAlgn="b"/>
                      <a:r>
                        <a:rPr lang="en-US" sz="1800" dirty="0">
                          <a:effectLst/>
                        </a:rPr>
                        <a:t>64%</a:t>
                      </a:r>
                    </a:p>
                  </a:txBody>
                  <a:tcPr marL="9525" marR="9525" marT="9525" marB="0" anchor="b"/>
                </a:tc>
                <a:extLst>
                  <a:ext uri="{0D108BD9-81ED-4DB2-BD59-A6C34878D82A}">
                    <a16:rowId xmlns:a16="http://schemas.microsoft.com/office/drawing/2014/main" val="1522412607"/>
                  </a:ext>
                </a:extLst>
              </a:tr>
              <a:tr h="473152">
                <a:tc>
                  <a:txBody>
                    <a:bodyPr/>
                    <a:lstStyle/>
                    <a:p>
                      <a:pPr fontAlgn="b"/>
                      <a:r>
                        <a:rPr lang="en-US" sz="1800" baseline="0" dirty="0">
                          <a:effectLst/>
                        </a:rPr>
                        <a:t>Withdrawal management</a:t>
                      </a:r>
                      <a:r>
                        <a:rPr lang="en-US" sz="1800" dirty="0">
                          <a:effectLst/>
                        </a:rPr>
                        <a:t> &amp; medical stabilization patients who showed at appointment</a:t>
                      </a:r>
                    </a:p>
                  </a:txBody>
                  <a:tcPr marL="9525" marR="9525" marT="9525" marB="0" anchor="b"/>
                </a:tc>
                <a:tc>
                  <a:txBody>
                    <a:bodyPr/>
                    <a:lstStyle/>
                    <a:p>
                      <a:pPr algn="r" fontAlgn="b"/>
                      <a:r>
                        <a:rPr lang="en-US" sz="1800" dirty="0">
                          <a:effectLst/>
                        </a:rPr>
                        <a:t>65</a:t>
                      </a:r>
                    </a:p>
                  </a:txBody>
                  <a:tcPr marL="9525" marR="9525" marT="9525" marB="0" anchor="b"/>
                </a:tc>
                <a:tc>
                  <a:txBody>
                    <a:bodyPr/>
                    <a:lstStyle/>
                    <a:p>
                      <a:pPr algn="r" fontAlgn="b"/>
                      <a:r>
                        <a:rPr lang="en-US" sz="1800" dirty="0">
                          <a:effectLst/>
                        </a:rPr>
                        <a:t>97%</a:t>
                      </a:r>
                    </a:p>
                  </a:txBody>
                  <a:tcPr marL="9525" marR="9525" marT="9525" marB="0" anchor="b"/>
                </a:tc>
                <a:extLst>
                  <a:ext uri="{0D108BD9-81ED-4DB2-BD59-A6C34878D82A}">
                    <a16:rowId xmlns:a16="http://schemas.microsoft.com/office/drawing/2014/main" val="649569535"/>
                  </a:ext>
                </a:extLst>
              </a:tr>
              <a:tr h="473152">
                <a:tc>
                  <a:txBody>
                    <a:bodyPr/>
                    <a:lstStyle/>
                    <a:p>
                      <a:pPr fontAlgn="b"/>
                      <a:r>
                        <a:rPr lang="en-US" sz="1800" dirty="0">
                          <a:effectLst/>
                        </a:rPr>
                        <a:t>Residential treatment patients who showed at appointment</a:t>
                      </a:r>
                    </a:p>
                  </a:txBody>
                  <a:tcPr marL="9525" marR="9525" marT="9525" marB="0" anchor="b"/>
                </a:tc>
                <a:tc>
                  <a:txBody>
                    <a:bodyPr/>
                    <a:lstStyle/>
                    <a:p>
                      <a:pPr algn="r" fontAlgn="b"/>
                      <a:r>
                        <a:rPr lang="en-US" sz="1800" dirty="0">
                          <a:effectLst/>
                        </a:rPr>
                        <a:t>43</a:t>
                      </a:r>
                    </a:p>
                  </a:txBody>
                  <a:tcPr marL="9525" marR="9525" marT="9525" marB="0" anchor="b"/>
                </a:tc>
                <a:tc>
                  <a:txBody>
                    <a:bodyPr/>
                    <a:lstStyle/>
                    <a:p>
                      <a:pPr algn="r" fontAlgn="b"/>
                      <a:r>
                        <a:rPr lang="en-US" sz="1800" dirty="0">
                          <a:effectLst/>
                        </a:rPr>
                        <a:t>91%</a:t>
                      </a:r>
                    </a:p>
                  </a:txBody>
                  <a:tcPr marL="9525" marR="9525" marT="9525" marB="0" anchor="b"/>
                </a:tc>
                <a:extLst>
                  <a:ext uri="{0D108BD9-81ED-4DB2-BD59-A6C34878D82A}">
                    <a16:rowId xmlns:a16="http://schemas.microsoft.com/office/drawing/2014/main" val="1867027809"/>
                  </a:ext>
                </a:extLst>
              </a:tr>
              <a:tr h="216297">
                <a:tc gridSpan="3">
                  <a:txBody>
                    <a:bodyPr/>
                    <a:lstStyle/>
                    <a:p>
                      <a:pPr fontAlgn="b"/>
                      <a:endParaRPr lang="en-US" sz="1200" i="1" dirty="0">
                        <a:effectLst/>
                      </a:endParaRPr>
                    </a:p>
                  </a:txBody>
                  <a:tcPr marL="9525" marR="9525" marT="9525" marB="0" anchor="b"/>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383516711"/>
                  </a:ext>
                </a:extLst>
              </a:tr>
            </a:tbl>
          </a:graphicData>
        </a:graphic>
      </p:graphicFrame>
    </p:spTree>
    <p:extLst>
      <p:ext uri="{BB962C8B-B14F-4D97-AF65-F5344CB8AC3E}">
        <p14:creationId xmlns:p14="http://schemas.microsoft.com/office/powerpoint/2010/main" val="3808543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2E67-ABA6-86C2-E424-D77DC3FD3131}"/>
              </a:ext>
            </a:extLst>
          </p:cNvPr>
          <p:cNvSpPr>
            <a:spLocks noGrp="1"/>
          </p:cNvSpPr>
          <p:nvPr>
            <p:ph type="title"/>
          </p:nvPr>
        </p:nvSpPr>
        <p:spPr>
          <a:xfrm>
            <a:off x="1073870" y="145166"/>
            <a:ext cx="10515600" cy="1325563"/>
          </a:xfrm>
        </p:spPr>
        <p:txBody>
          <a:bodyPr>
            <a:normAutofit/>
          </a:bodyPr>
          <a:lstStyle/>
          <a:p>
            <a:r>
              <a:rPr lang="en-US" sz="2800" b="1" dirty="0">
                <a:cs typeface="Calibri Light"/>
              </a:rPr>
              <a:t>Initial data demonstrates home induction is safe and effective</a:t>
            </a:r>
          </a:p>
        </p:txBody>
      </p:sp>
      <p:sp>
        <p:nvSpPr>
          <p:cNvPr id="3" name="Content Placeholder 2">
            <a:extLst>
              <a:ext uri="{FF2B5EF4-FFF2-40B4-BE49-F238E27FC236}">
                <a16:creationId xmlns:a16="http://schemas.microsoft.com/office/drawing/2014/main" id="{B51A9A90-08E7-335A-B3B8-A5FE36131624}"/>
              </a:ext>
            </a:extLst>
          </p:cNvPr>
          <p:cNvSpPr>
            <a:spLocks noGrp="1"/>
          </p:cNvSpPr>
          <p:nvPr>
            <p:ph idx="1"/>
          </p:nvPr>
        </p:nvSpPr>
        <p:spPr>
          <a:xfrm>
            <a:off x="1073871" y="5920423"/>
            <a:ext cx="9447802" cy="1875154"/>
          </a:xfrm>
        </p:spPr>
        <p:txBody>
          <a:bodyPr vert="horz" lIns="91440" tIns="45720" rIns="91440" bIns="45720" rtlCol="0" anchor="t">
            <a:normAutofit/>
          </a:bodyPr>
          <a:lstStyle/>
          <a:p>
            <a:pPr marL="0" indent="0">
              <a:buNone/>
            </a:pPr>
            <a:r>
              <a:rPr lang="en-US" sz="2400" dirty="0">
                <a:cs typeface="Calibri" panose="020F0502020204030204"/>
              </a:rPr>
              <a:t>FGC physicians provide a 14-day prescription for home induction, after which patients are connected to a community provider.</a:t>
            </a:r>
            <a:endParaRPr lang="en-US" sz="2000" dirty="0">
              <a:cs typeface="Calibri" panose="020F0502020204030204"/>
            </a:endParaRPr>
          </a:p>
          <a:p>
            <a:pPr marL="457200" indent="-457200"/>
            <a:endParaRPr lang="en-US"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a:p>
            <a:pPr marL="457200" indent="-457200"/>
            <a:endParaRPr lang="en-US" dirty="0">
              <a:cs typeface="Calibri" panose="020F0502020204030204"/>
            </a:endParaRPr>
          </a:p>
        </p:txBody>
      </p:sp>
      <p:sp>
        <p:nvSpPr>
          <p:cNvPr id="8" name="Rectangle 7">
            <a:extLst>
              <a:ext uri="{FF2B5EF4-FFF2-40B4-BE49-F238E27FC236}">
                <a16:creationId xmlns:a16="http://schemas.microsoft.com/office/drawing/2014/main" id="{F4FE85D5-5ABF-CD9E-FE87-D3BD75814664}"/>
              </a:ext>
            </a:extLst>
          </p:cNvPr>
          <p:cNvSpPr/>
          <p:nvPr/>
        </p:nvSpPr>
        <p:spPr>
          <a:xfrm>
            <a:off x="1123486" y="4016020"/>
            <a:ext cx="8603397" cy="576146"/>
          </a:xfrm>
          <a:prstGeom prst="rect">
            <a:avLst/>
          </a:prstGeom>
          <a:noFill/>
          <a:ln w="28575">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AD9D26A7-6495-5DF7-D5CE-A6521E39003E}"/>
              </a:ext>
            </a:extLst>
          </p:cNvPr>
          <p:cNvGraphicFramePr>
            <a:graphicFrameLocks noGrp="1"/>
          </p:cNvGraphicFramePr>
          <p:nvPr/>
        </p:nvGraphicFramePr>
        <p:xfrm>
          <a:off x="1123486" y="1487449"/>
          <a:ext cx="8603397" cy="4403725"/>
        </p:xfrm>
        <a:graphic>
          <a:graphicData uri="http://schemas.openxmlformats.org/drawingml/2006/table">
            <a:tbl>
              <a:tblPr firstRow="1" bandRow="1">
                <a:tableStyleId>{C083E6E3-FA7D-4D7B-A595-EF9225AFEA82}</a:tableStyleId>
              </a:tblPr>
              <a:tblGrid>
                <a:gridCol w="5897755">
                  <a:extLst>
                    <a:ext uri="{9D8B030D-6E8A-4147-A177-3AD203B41FA5}">
                      <a16:colId xmlns:a16="http://schemas.microsoft.com/office/drawing/2014/main" val="3004440636"/>
                    </a:ext>
                  </a:extLst>
                </a:gridCol>
                <a:gridCol w="822325">
                  <a:extLst>
                    <a:ext uri="{9D8B030D-6E8A-4147-A177-3AD203B41FA5}">
                      <a16:colId xmlns:a16="http://schemas.microsoft.com/office/drawing/2014/main" val="715405446"/>
                    </a:ext>
                  </a:extLst>
                </a:gridCol>
                <a:gridCol w="1883317">
                  <a:extLst>
                    <a:ext uri="{9D8B030D-6E8A-4147-A177-3AD203B41FA5}">
                      <a16:colId xmlns:a16="http://schemas.microsoft.com/office/drawing/2014/main" val="3748692329"/>
                    </a:ext>
                  </a:extLst>
                </a:gridCol>
              </a:tblGrid>
              <a:tr h="215900">
                <a:tc>
                  <a:txBody>
                    <a:bodyPr/>
                    <a:lstStyle/>
                    <a:p>
                      <a:pPr fontAlgn="b"/>
                      <a:r>
                        <a:rPr lang="en-US" sz="1600" dirty="0">
                          <a:effectLst/>
                        </a:rPr>
                        <a:t>May 9, 2022 – February</a:t>
                      </a:r>
                      <a:r>
                        <a:rPr lang="en-US" sz="1600" baseline="0" dirty="0">
                          <a:effectLst/>
                        </a:rPr>
                        <a:t> 2</a:t>
                      </a:r>
                      <a:r>
                        <a:rPr lang="en-US" sz="1600" dirty="0">
                          <a:effectLst/>
                        </a:rPr>
                        <a:t>, 2025: Buprenorphine Patient Data</a:t>
                      </a:r>
                    </a:p>
                  </a:txBody>
                  <a:tcPr marL="9525" marR="9525" marT="9525" marB="0" anchor="b"/>
                </a:tc>
                <a:tc>
                  <a:txBody>
                    <a:bodyPr/>
                    <a:lstStyle/>
                    <a:p>
                      <a:pPr fontAlgn="b"/>
                      <a:endParaRPr lang="en-US" sz="1800" dirty="0">
                        <a:effectLst/>
                      </a:endParaRP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3151079363"/>
                  </a:ext>
                </a:extLst>
              </a:tr>
              <a:tr h="215900">
                <a:tc>
                  <a:txBody>
                    <a:bodyPr/>
                    <a:lstStyle/>
                    <a:p>
                      <a:pPr fontAlgn="b"/>
                      <a:endParaRPr lang="en-US" sz="1800" dirty="0">
                        <a:effectLst/>
                      </a:endParaRPr>
                    </a:p>
                  </a:txBody>
                  <a:tcPr marL="9525" marR="9525" marT="9525" marB="0" anchor="b"/>
                </a:tc>
                <a:tc>
                  <a:txBody>
                    <a:bodyPr/>
                    <a:lstStyle/>
                    <a:p>
                      <a:pPr fontAlgn="b"/>
                      <a:r>
                        <a:rPr lang="en-US" sz="1800" i="1" dirty="0">
                          <a:effectLst/>
                        </a:rPr>
                        <a:t>Number</a:t>
                      </a:r>
                    </a:p>
                  </a:txBody>
                  <a:tcPr marL="9525" marR="9525" marT="9525" marB="0" anchor="b"/>
                </a:tc>
                <a:tc>
                  <a:txBody>
                    <a:bodyPr/>
                    <a:lstStyle/>
                    <a:p>
                      <a:pPr fontAlgn="b"/>
                      <a:r>
                        <a:rPr lang="en-US" sz="1800" i="1" dirty="0">
                          <a:effectLst/>
                        </a:rPr>
                        <a:t>Percent of Total</a:t>
                      </a:r>
                    </a:p>
                  </a:txBody>
                  <a:tcPr marL="9525" marR="9525" marT="9525" marB="0" anchor="b"/>
                </a:tc>
                <a:extLst>
                  <a:ext uri="{0D108BD9-81ED-4DB2-BD59-A6C34878D82A}">
                    <a16:rowId xmlns:a16="http://schemas.microsoft.com/office/drawing/2014/main" val="603259751"/>
                  </a:ext>
                </a:extLst>
              </a:tr>
              <a:tr h="203200">
                <a:tc>
                  <a:txBody>
                    <a:bodyPr/>
                    <a:lstStyle/>
                    <a:p>
                      <a:pPr fontAlgn="b"/>
                      <a:r>
                        <a:rPr lang="en-US" sz="1800" dirty="0">
                          <a:effectLst/>
                        </a:rPr>
                        <a:t>Calls from patients seeking buprenorphine</a:t>
                      </a:r>
                    </a:p>
                  </a:txBody>
                  <a:tcPr marL="9525" marR="9525" marT="9525" marB="0" anchor="b"/>
                </a:tc>
                <a:tc>
                  <a:txBody>
                    <a:bodyPr/>
                    <a:lstStyle/>
                    <a:p>
                      <a:pPr algn="r" fontAlgn="b"/>
                      <a:r>
                        <a:rPr lang="en-US" sz="1800" dirty="0">
                          <a:effectLst/>
                        </a:rPr>
                        <a:t>3237</a:t>
                      </a: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2724104560"/>
                  </a:ext>
                </a:extLst>
              </a:tr>
              <a:tr h="203200">
                <a:tc>
                  <a:txBody>
                    <a:bodyPr/>
                    <a:lstStyle/>
                    <a:p>
                      <a:pPr fontAlgn="b"/>
                      <a:r>
                        <a:rPr lang="en-US" sz="1800" dirty="0">
                          <a:effectLst/>
                        </a:rPr>
                        <a:t>Buprenorphine patients connected to medication</a:t>
                      </a:r>
                    </a:p>
                  </a:txBody>
                  <a:tcPr marL="9525" marR="9525" marT="9525" marB="0" anchor="b"/>
                </a:tc>
                <a:tc>
                  <a:txBody>
                    <a:bodyPr/>
                    <a:lstStyle/>
                    <a:p>
                      <a:pPr algn="r" fontAlgn="b"/>
                      <a:r>
                        <a:rPr lang="en-US" sz="1800" dirty="0">
                          <a:effectLst/>
                        </a:rPr>
                        <a:t>2990</a:t>
                      </a:r>
                    </a:p>
                  </a:txBody>
                  <a:tcPr marL="9525" marR="9525" marT="9525" marB="0" anchor="b"/>
                </a:tc>
                <a:tc>
                  <a:txBody>
                    <a:bodyPr/>
                    <a:lstStyle/>
                    <a:p>
                      <a:pPr algn="r" fontAlgn="b"/>
                      <a:r>
                        <a:rPr lang="en-US" sz="1800" dirty="0">
                          <a:effectLst/>
                        </a:rPr>
                        <a:t>92%</a:t>
                      </a:r>
                    </a:p>
                  </a:txBody>
                  <a:tcPr marL="9525" marR="9525" marT="9525" marB="0" anchor="b"/>
                </a:tc>
                <a:extLst>
                  <a:ext uri="{0D108BD9-81ED-4DB2-BD59-A6C34878D82A}">
                    <a16:rowId xmlns:a16="http://schemas.microsoft.com/office/drawing/2014/main" val="4091356337"/>
                  </a:ext>
                </a:extLst>
              </a:tr>
              <a:tr h="203200">
                <a:tc>
                  <a:txBody>
                    <a:bodyPr/>
                    <a:lstStyle/>
                    <a:p>
                      <a:pPr fontAlgn="b"/>
                      <a:r>
                        <a:rPr lang="en-US" sz="1800" dirty="0">
                          <a:effectLst/>
                        </a:rPr>
                        <a:t>Patients connected to medication that received home induction</a:t>
                      </a:r>
                    </a:p>
                  </a:txBody>
                  <a:tcPr marL="9525" marR="9525" marT="9525" marB="0" anchor="b"/>
                </a:tc>
                <a:tc>
                  <a:txBody>
                    <a:bodyPr/>
                    <a:lstStyle/>
                    <a:p>
                      <a:pPr algn="r" fontAlgn="b"/>
                      <a:r>
                        <a:rPr lang="en-US" sz="1800" dirty="0">
                          <a:effectLst/>
                        </a:rPr>
                        <a:t>2862</a:t>
                      </a:r>
                    </a:p>
                  </a:txBody>
                  <a:tcPr marL="9525" marR="9525" marT="9525" marB="0" anchor="b"/>
                </a:tc>
                <a:tc>
                  <a:txBody>
                    <a:bodyPr/>
                    <a:lstStyle/>
                    <a:p>
                      <a:pPr algn="r" fontAlgn="b"/>
                      <a:r>
                        <a:rPr lang="en-US" sz="1800" dirty="0">
                          <a:effectLst/>
                        </a:rPr>
                        <a:t>96%</a:t>
                      </a:r>
                    </a:p>
                  </a:txBody>
                  <a:tcPr marL="9525" marR="9525" marT="9525" marB="0" anchor="b"/>
                </a:tc>
                <a:extLst>
                  <a:ext uri="{0D108BD9-81ED-4DB2-BD59-A6C34878D82A}">
                    <a16:rowId xmlns:a16="http://schemas.microsoft.com/office/drawing/2014/main" val="1866716896"/>
                  </a:ext>
                </a:extLst>
              </a:tr>
              <a:tr h="203200">
                <a:tc>
                  <a:txBody>
                    <a:bodyPr/>
                    <a:lstStyle/>
                    <a:p>
                      <a:pPr fontAlgn="b"/>
                      <a:r>
                        <a:rPr lang="en-US" sz="1800" dirty="0">
                          <a:effectLst/>
                        </a:rPr>
                        <a:t>Patients connected to medication that received in-person induction</a:t>
                      </a:r>
                    </a:p>
                  </a:txBody>
                  <a:tcPr marL="9525" marR="9525" marT="9525" marB="0" anchor="b"/>
                </a:tc>
                <a:tc>
                  <a:txBody>
                    <a:bodyPr/>
                    <a:lstStyle/>
                    <a:p>
                      <a:pPr algn="r" fontAlgn="b"/>
                      <a:r>
                        <a:rPr lang="en-US" sz="1800" dirty="0">
                          <a:effectLst/>
                        </a:rPr>
                        <a:t>128</a:t>
                      </a:r>
                    </a:p>
                  </a:txBody>
                  <a:tcPr marL="9525" marR="9525" marT="9525" marB="0" anchor="b"/>
                </a:tc>
                <a:tc>
                  <a:txBody>
                    <a:bodyPr/>
                    <a:lstStyle/>
                    <a:p>
                      <a:pPr algn="r" fontAlgn="b"/>
                      <a:r>
                        <a:rPr lang="en-US" sz="1800" dirty="0">
                          <a:effectLst/>
                        </a:rPr>
                        <a:t>94%</a:t>
                      </a:r>
                    </a:p>
                  </a:txBody>
                  <a:tcPr marL="9525" marR="9525" marT="9525" marB="0" anchor="b"/>
                </a:tc>
                <a:extLst>
                  <a:ext uri="{0D108BD9-81ED-4DB2-BD59-A6C34878D82A}">
                    <a16:rowId xmlns:a16="http://schemas.microsoft.com/office/drawing/2014/main" val="3541619305"/>
                  </a:ext>
                </a:extLst>
              </a:tr>
              <a:tr h="431800">
                <a:tc>
                  <a:txBody>
                    <a:bodyPr/>
                    <a:lstStyle/>
                    <a:p>
                      <a:pPr fontAlgn="b"/>
                      <a:r>
                        <a:rPr lang="en-US" sz="1800" dirty="0">
                          <a:effectLst/>
                        </a:rPr>
                        <a:t>Home induction patients connected to a community provider for ongoing care</a:t>
                      </a:r>
                    </a:p>
                  </a:txBody>
                  <a:tcPr marL="9525" marR="9525" marT="9525" marB="0" anchor="b"/>
                </a:tc>
                <a:tc>
                  <a:txBody>
                    <a:bodyPr/>
                    <a:lstStyle/>
                    <a:p>
                      <a:pPr algn="r" fontAlgn="b"/>
                      <a:r>
                        <a:rPr lang="en-US" sz="1800" dirty="0">
                          <a:effectLst/>
                        </a:rPr>
                        <a:t>2838</a:t>
                      </a:r>
                    </a:p>
                  </a:txBody>
                  <a:tcPr marL="9525" marR="9525" marT="9525" marB="0" anchor="b"/>
                </a:tc>
                <a:tc>
                  <a:txBody>
                    <a:bodyPr/>
                    <a:lstStyle/>
                    <a:p>
                      <a:pPr algn="r" fontAlgn="b"/>
                      <a:r>
                        <a:rPr lang="en-US" sz="1800" dirty="0">
                          <a:effectLst/>
                        </a:rPr>
                        <a:t>99%</a:t>
                      </a:r>
                    </a:p>
                  </a:txBody>
                  <a:tcPr marL="9525" marR="9525" marT="9525" marB="0" anchor="b"/>
                </a:tc>
                <a:extLst>
                  <a:ext uri="{0D108BD9-81ED-4DB2-BD59-A6C34878D82A}">
                    <a16:rowId xmlns:a16="http://schemas.microsoft.com/office/drawing/2014/main" val="2595298586"/>
                  </a:ext>
                </a:extLst>
              </a:tr>
              <a:tr h="431800">
                <a:tc>
                  <a:txBody>
                    <a:bodyPr/>
                    <a:lstStyle/>
                    <a:p>
                      <a:pPr fontAlgn="b"/>
                      <a:r>
                        <a:rPr lang="en-US" sz="1800" dirty="0">
                          <a:effectLst/>
                        </a:rPr>
                        <a:t>Home induction patients that experienced adverse events during induction</a:t>
                      </a:r>
                    </a:p>
                  </a:txBody>
                  <a:tcPr marL="9525" marR="9525" marT="9525" marB="0" anchor="b"/>
                </a:tc>
                <a:tc>
                  <a:txBody>
                    <a:bodyPr/>
                    <a:lstStyle/>
                    <a:p>
                      <a:pPr algn="r" fontAlgn="b"/>
                      <a:r>
                        <a:rPr lang="en-US" sz="1800" dirty="0">
                          <a:effectLst/>
                        </a:rPr>
                        <a:t>2</a:t>
                      </a:r>
                    </a:p>
                  </a:txBody>
                  <a:tcPr marL="9525" marR="9525" marT="9525" marB="0" anchor="b"/>
                </a:tc>
                <a:tc>
                  <a:txBody>
                    <a:bodyPr/>
                    <a:lstStyle/>
                    <a:p>
                      <a:pPr algn="r" fontAlgn="b"/>
                      <a:r>
                        <a:rPr lang="en-US" sz="1800" dirty="0">
                          <a:effectLst/>
                        </a:rPr>
                        <a:t>0.06%</a:t>
                      </a:r>
                    </a:p>
                  </a:txBody>
                  <a:tcPr marL="9525" marR="9525" marT="9525" marB="0" anchor="b"/>
                </a:tc>
                <a:extLst>
                  <a:ext uri="{0D108BD9-81ED-4DB2-BD59-A6C34878D82A}">
                    <a16:rowId xmlns:a16="http://schemas.microsoft.com/office/drawing/2014/main" val="4080124795"/>
                  </a:ext>
                </a:extLst>
              </a:tr>
              <a:tr h="507999">
                <a:tc>
                  <a:txBody>
                    <a:bodyPr/>
                    <a:lstStyle/>
                    <a:p>
                      <a:pPr fontAlgn="b"/>
                      <a:r>
                        <a:rPr lang="en-US" sz="1800" dirty="0">
                          <a:effectLst/>
                        </a:rPr>
                        <a:t>Home induction patients terminated from care due to suspicions of misuse or diversion</a:t>
                      </a:r>
                    </a:p>
                  </a:txBody>
                  <a:tcPr marL="9525" marR="9525" marT="9525" marB="0" anchor="b"/>
                </a:tc>
                <a:tc>
                  <a:txBody>
                    <a:bodyPr/>
                    <a:lstStyle/>
                    <a:p>
                      <a:pPr algn="r" fontAlgn="b"/>
                      <a:r>
                        <a:rPr lang="en-US" sz="1800" dirty="0">
                          <a:effectLst/>
                        </a:rPr>
                        <a:t>0</a:t>
                      </a:r>
                    </a:p>
                  </a:txBody>
                  <a:tcPr marL="9525" marR="9525" marT="9525" marB="0" anchor="b"/>
                </a:tc>
                <a:tc>
                  <a:txBody>
                    <a:bodyPr/>
                    <a:lstStyle/>
                    <a:p>
                      <a:pPr algn="r" fontAlgn="b"/>
                      <a:r>
                        <a:rPr lang="en-US" sz="1800" dirty="0">
                          <a:effectLst/>
                        </a:rPr>
                        <a:t>0%</a:t>
                      </a:r>
                    </a:p>
                  </a:txBody>
                  <a:tcPr marL="9525" marR="9525" marT="9525" marB="0" anchor="b"/>
                </a:tc>
                <a:extLst>
                  <a:ext uri="{0D108BD9-81ED-4DB2-BD59-A6C34878D82A}">
                    <a16:rowId xmlns:a16="http://schemas.microsoft.com/office/drawing/2014/main" val="1741571593"/>
                  </a:ext>
                </a:extLst>
              </a:tr>
              <a:tr h="203200">
                <a:tc gridSpan="3">
                  <a:txBody>
                    <a:bodyPr/>
                    <a:lstStyle/>
                    <a:p>
                      <a:pPr fontAlgn="b"/>
                      <a:r>
                        <a:rPr lang="en-US" sz="1200" i="1" dirty="0">
                          <a:effectLst/>
                        </a:rPr>
                        <a:t>*Note: connection to care pending for recent callers, data current as of February</a:t>
                      </a:r>
                      <a:r>
                        <a:rPr lang="en-US" sz="1200" i="1" baseline="0" dirty="0">
                          <a:effectLst/>
                        </a:rPr>
                        <a:t> 2, 2025</a:t>
                      </a:r>
                      <a:endParaRPr lang="en-US" sz="1200" i="1" dirty="0">
                        <a:effectLst/>
                      </a:endParaRPr>
                    </a:p>
                  </a:txBody>
                  <a:tcPr marL="9525" marR="9525" marT="9525" marB="0" anchor="b"/>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41285889"/>
                  </a:ext>
                </a:extLst>
              </a:tr>
            </a:tbl>
          </a:graphicData>
        </a:graphic>
      </p:graphicFrame>
    </p:spTree>
    <p:extLst>
      <p:ext uri="{BB962C8B-B14F-4D97-AF65-F5344CB8AC3E}">
        <p14:creationId xmlns:p14="http://schemas.microsoft.com/office/powerpoint/2010/main" val="4017516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D39729-06F5-7156-AF9C-BABCD30389ED}"/>
              </a:ext>
            </a:extLst>
          </p:cNvPr>
          <p:cNvSpPr txBox="1"/>
          <p:nvPr/>
        </p:nvSpPr>
        <p:spPr>
          <a:xfrm>
            <a:off x="3554362" y="0"/>
            <a:ext cx="85118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Helpline Calls Transferred to MAR Now</a:t>
            </a:r>
          </a:p>
        </p:txBody>
      </p:sp>
      <p:graphicFrame>
        <p:nvGraphicFramePr>
          <p:cNvPr id="7" name="Table 6">
            <a:extLst>
              <a:ext uri="{FF2B5EF4-FFF2-40B4-BE49-F238E27FC236}">
                <a16:creationId xmlns:a16="http://schemas.microsoft.com/office/drawing/2014/main" id="{31B4E468-FDD3-B1DB-F4C0-3D7666E7E1C7}"/>
              </a:ext>
            </a:extLst>
          </p:cNvPr>
          <p:cNvGraphicFramePr>
            <a:graphicFrameLocks noGrp="1"/>
          </p:cNvGraphicFramePr>
          <p:nvPr/>
        </p:nvGraphicFramePr>
        <p:xfrm>
          <a:off x="3717768" y="1120260"/>
          <a:ext cx="1934410" cy="5637455"/>
        </p:xfrm>
        <a:graphic>
          <a:graphicData uri="http://schemas.openxmlformats.org/drawingml/2006/table">
            <a:tbl>
              <a:tblPr>
                <a:tableStyleId>{5C22544A-7EE6-4342-B048-85BDC9FD1C3A}</a:tableStyleId>
              </a:tblPr>
              <a:tblGrid>
                <a:gridCol w="646440">
                  <a:extLst>
                    <a:ext uri="{9D8B030D-6E8A-4147-A177-3AD203B41FA5}">
                      <a16:colId xmlns:a16="http://schemas.microsoft.com/office/drawing/2014/main" val="2239058598"/>
                    </a:ext>
                  </a:extLst>
                </a:gridCol>
                <a:gridCol w="1287970">
                  <a:extLst>
                    <a:ext uri="{9D8B030D-6E8A-4147-A177-3AD203B41FA5}">
                      <a16:colId xmlns:a16="http://schemas.microsoft.com/office/drawing/2014/main" val="2018799228"/>
                    </a:ext>
                  </a:extLst>
                </a:gridCol>
              </a:tblGrid>
              <a:tr h="194395">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3515168665"/>
                  </a:ext>
                </a:extLst>
              </a:tr>
              <a:tr h="194395">
                <a:tc>
                  <a:txBody>
                    <a:bodyPr/>
                    <a:lstStyle/>
                    <a:p>
                      <a:pPr algn="l" fontAlgn="t"/>
                      <a:r>
                        <a:rPr lang="en-US" sz="900" b="0" i="0" u="none" strike="noStrike">
                          <a:solidFill>
                            <a:srgbClr val="000000"/>
                          </a:solidFill>
                          <a:effectLst/>
                          <a:latin typeface="Arial" panose="020B0604020202020204" pitchFamily="34" charset="0"/>
                        </a:rPr>
                        <a:t>Adams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3354969609"/>
                  </a:ext>
                </a:extLst>
              </a:tr>
              <a:tr h="194395">
                <a:tc>
                  <a:txBody>
                    <a:bodyPr/>
                    <a:lstStyle/>
                    <a:p>
                      <a:pPr algn="l" fontAlgn="t"/>
                      <a:r>
                        <a:rPr lang="en-US" sz="900" b="0" i="0" u="none" strike="noStrike" dirty="0">
                          <a:solidFill>
                            <a:srgbClr val="000000"/>
                          </a:solidFill>
                          <a:effectLst/>
                          <a:latin typeface="Arial" panose="020B0604020202020204" pitchFamily="34" charset="0"/>
                        </a:rPr>
                        <a:t>Alexander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626555011"/>
                  </a:ext>
                </a:extLst>
              </a:tr>
              <a:tr h="194395">
                <a:tc>
                  <a:txBody>
                    <a:bodyPr/>
                    <a:lstStyle/>
                    <a:p>
                      <a:pPr algn="l" fontAlgn="t"/>
                      <a:r>
                        <a:rPr lang="en-US" sz="900" b="0" i="0" u="none" strike="noStrike" dirty="0">
                          <a:solidFill>
                            <a:srgbClr val="000000"/>
                          </a:solidFill>
                          <a:effectLst/>
                          <a:latin typeface="Arial" panose="020B0604020202020204" pitchFamily="34" charset="0"/>
                        </a:rPr>
                        <a:t>Bond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905659963"/>
                  </a:ext>
                </a:extLst>
              </a:tr>
              <a:tr h="194395">
                <a:tc>
                  <a:txBody>
                    <a:bodyPr/>
                    <a:lstStyle/>
                    <a:p>
                      <a:pPr algn="l" fontAlgn="t"/>
                      <a:r>
                        <a:rPr lang="en-US" sz="900" b="0" i="0" u="none" strike="noStrike" dirty="0">
                          <a:solidFill>
                            <a:srgbClr val="000000"/>
                          </a:solidFill>
                          <a:effectLst/>
                          <a:latin typeface="Arial" panose="020B0604020202020204" pitchFamily="34" charset="0"/>
                        </a:rPr>
                        <a:t>Boone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1318139873"/>
                  </a:ext>
                </a:extLst>
              </a:tr>
              <a:tr h="194395">
                <a:tc>
                  <a:txBody>
                    <a:bodyPr/>
                    <a:lstStyle/>
                    <a:p>
                      <a:pPr algn="l" fontAlgn="t"/>
                      <a:r>
                        <a:rPr lang="en-US" sz="900" b="0" i="0" u="none" strike="noStrike">
                          <a:solidFill>
                            <a:srgbClr val="000000"/>
                          </a:solidFill>
                          <a:effectLst/>
                          <a:latin typeface="Arial" panose="020B0604020202020204" pitchFamily="34" charset="0"/>
                        </a:rPr>
                        <a:t>Bureau</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13</a:t>
                      </a:r>
                    </a:p>
                  </a:txBody>
                  <a:tcPr marL="6350" marR="6350" marT="6350" marB="0"/>
                </a:tc>
                <a:extLst>
                  <a:ext uri="{0D108BD9-81ED-4DB2-BD59-A6C34878D82A}">
                    <a16:rowId xmlns:a16="http://schemas.microsoft.com/office/drawing/2014/main" val="3154876996"/>
                  </a:ext>
                </a:extLst>
              </a:tr>
              <a:tr h="194395">
                <a:tc>
                  <a:txBody>
                    <a:bodyPr/>
                    <a:lstStyle/>
                    <a:p>
                      <a:pPr algn="l" fontAlgn="t"/>
                      <a:r>
                        <a:rPr lang="en-US" sz="900" b="0" i="0" u="none" strike="noStrike" dirty="0">
                          <a:solidFill>
                            <a:srgbClr val="000000"/>
                          </a:solidFill>
                          <a:effectLst/>
                          <a:latin typeface="Arial" panose="020B0604020202020204" pitchFamily="34" charset="0"/>
                        </a:rPr>
                        <a:t>Carroll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964450504"/>
                  </a:ext>
                </a:extLst>
              </a:tr>
              <a:tr h="194395">
                <a:tc>
                  <a:txBody>
                    <a:bodyPr/>
                    <a:lstStyle/>
                    <a:p>
                      <a:pPr algn="l" fontAlgn="t"/>
                      <a:r>
                        <a:rPr lang="en-US" sz="900" b="0" i="0" u="none" strike="noStrike" dirty="0">
                          <a:solidFill>
                            <a:srgbClr val="000000"/>
                          </a:solidFill>
                          <a:effectLst/>
                          <a:latin typeface="Arial" panose="020B0604020202020204" pitchFamily="34" charset="0"/>
                        </a:rPr>
                        <a:t>Cass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411684012"/>
                  </a:ext>
                </a:extLst>
              </a:tr>
              <a:tr h="194395">
                <a:tc>
                  <a:txBody>
                    <a:bodyPr/>
                    <a:lstStyle/>
                    <a:p>
                      <a:pPr algn="l" fontAlgn="t"/>
                      <a:r>
                        <a:rPr lang="en-US" sz="900" b="0" i="0" u="none" strike="noStrike" dirty="0">
                          <a:solidFill>
                            <a:srgbClr val="000000"/>
                          </a:solidFill>
                          <a:effectLst/>
                          <a:latin typeface="Arial" panose="020B0604020202020204" pitchFamily="34" charset="0"/>
                        </a:rPr>
                        <a:t>Champaign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54</a:t>
                      </a:r>
                    </a:p>
                  </a:txBody>
                  <a:tcPr marL="6350" marR="6350" marT="6350" marB="0"/>
                </a:tc>
                <a:extLst>
                  <a:ext uri="{0D108BD9-81ED-4DB2-BD59-A6C34878D82A}">
                    <a16:rowId xmlns:a16="http://schemas.microsoft.com/office/drawing/2014/main" val="2813610049"/>
                  </a:ext>
                </a:extLst>
              </a:tr>
              <a:tr h="194395">
                <a:tc>
                  <a:txBody>
                    <a:bodyPr/>
                    <a:lstStyle/>
                    <a:p>
                      <a:pPr algn="l" fontAlgn="t"/>
                      <a:r>
                        <a:rPr lang="en-US" sz="900" b="0" i="0" u="none" strike="noStrike" dirty="0">
                          <a:solidFill>
                            <a:srgbClr val="000000"/>
                          </a:solidFill>
                          <a:effectLst/>
                          <a:latin typeface="Arial" panose="020B0604020202020204" pitchFamily="34" charset="0"/>
                        </a:rPr>
                        <a:t>Christian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3482144518"/>
                  </a:ext>
                </a:extLst>
              </a:tr>
              <a:tr h="194395">
                <a:tc>
                  <a:txBody>
                    <a:bodyPr/>
                    <a:lstStyle/>
                    <a:p>
                      <a:pPr algn="l" fontAlgn="t"/>
                      <a:r>
                        <a:rPr lang="en-US" sz="900" b="0" i="0" u="none" strike="noStrike" dirty="0">
                          <a:solidFill>
                            <a:srgbClr val="000000"/>
                          </a:solidFill>
                          <a:effectLst/>
                          <a:latin typeface="Arial" panose="020B0604020202020204" pitchFamily="34" charset="0"/>
                        </a:rPr>
                        <a:t>Clark</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364295018"/>
                  </a:ext>
                </a:extLst>
              </a:tr>
              <a:tr h="194395">
                <a:tc>
                  <a:txBody>
                    <a:bodyPr/>
                    <a:lstStyle/>
                    <a:p>
                      <a:pPr algn="l" fontAlgn="t"/>
                      <a:r>
                        <a:rPr lang="en-US" sz="900" b="0" i="0" u="none" strike="noStrike" dirty="0">
                          <a:solidFill>
                            <a:srgbClr val="000000"/>
                          </a:solidFill>
                          <a:effectLst/>
                          <a:latin typeface="Arial" panose="020B0604020202020204" pitchFamily="34" charset="0"/>
                        </a:rPr>
                        <a:t>Clay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2220405024"/>
                  </a:ext>
                </a:extLst>
              </a:tr>
              <a:tr h="194395">
                <a:tc>
                  <a:txBody>
                    <a:bodyPr/>
                    <a:lstStyle/>
                    <a:p>
                      <a:pPr algn="l" fontAlgn="t"/>
                      <a:r>
                        <a:rPr lang="en-US" sz="900" b="0" i="0" u="none" strike="noStrike" dirty="0">
                          <a:solidFill>
                            <a:srgbClr val="000000"/>
                          </a:solidFill>
                          <a:effectLst/>
                          <a:latin typeface="Arial" panose="020B0604020202020204" pitchFamily="34" charset="0"/>
                        </a:rPr>
                        <a:t>Clinton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684588306"/>
                  </a:ext>
                </a:extLst>
              </a:tr>
              <a:tr h="194395">
                <a:tc>
                  <a:txBody>
                    <a:bodyPr/>
                    <a:lstStyle/>
                    <a:p>
                      <a:pPr algn="l" fontAlgn="t"/>
                      <a:r>
                        <a:rPr lang="en-US" sz="900" b="0" i="0" u="none" strike="noStrike" dirty="0">
                          <a:solidFill>
                            <a:srgbClr val="000000"/>
                          </a:solidFill>
                          <a:effectLst/>
                          <a:latin typeface="Arial" panose="020B0604020202020204" pitchFamily="34" charset="0"/>
                        </a:rPr>
                        <a:t>Coles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36</a:t>
                      </a:r>
                    </a:p>
                  </a:txBody>
                  <a:tcPr marL="6350" marR="6350" marT="6350" marB="0"/>
                </a:tc>
                <a:extLst>
                  <a:ext uri="{0D108BD9-81ED-4DB2-BD59-A6C34878D82A}">
                    <a16:rowId xmlns:a16="http://schemas.microsoft.com/office/drawing/2014/main" val="3026000912"/>
                  </a:ext>
                </a:extLst>
              </a:tr>
              <a:tr h="194395">
                <a:tc>
                  <a:txBody>
                    <a:bodyPr/>
                    <a:lstStyle/>
                    <a:p>
                      <a:pPr algn="l" fontAlgn="t"/>
                      <a:r>
                        <a:rPr lang="en-US" sz="900" b="0" i="0" u="none" strike="noStrike" dirty="0">
                          <a:solidFill>
                            <a:srgbClr val="000000"/>
                          </a:solidFill>
                          <a:effectLst/>
                          <a:latin typeface="Arial" panose="020B0604020202020204" pitchFamily="34" charset="0"/>
                        </a:rPr>
                        <a:t>Cook</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961</a:t>
                      </a:r>
                    </a:p>
                  </a:txBody>
                  <a:tcPr marL="6350" marR="6350" marT="6350" marB="0"/>
                </a:tc>
                <a:extLst>
                  <a:ext uri="{0D108BD9-81ED-4DB2-BD59-A6C34878D82A}">
                    <a16:rowId xmlns:a16="http://schemas.microsoft.com/office/drawing/2014/main" val="3362685976"/>
                  </a:ext>
                </a:extLst>
              </a:tr>
              <a:tr h="194395">
                <a:tc>
                  <a:txBody>
                    <a:bodyPr/>
                    <a:lstStyle/>
                    <a:p>
                      <a:pPr algn="l" fontAlgn="t"/>
                      <a:r>
                        <a:rPr lang="en-US" sz="900" b="0" i="0" u="none" strike="noStrike" dirty="0">
                          <a:solidFill>
                            <a:srgbClr val="000000"/>
                          </a:solidFill>
                          <a:effectLst/>
                          <a:latin typeface="Arial" panose="020B0604020202020204" pitchFamily="34" charset="0"/>
                        </a:rPr>
                        <a:t>Crawford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879782847"/>
                  </a:ext>
                </a:extLst>
              </a:tr>
              <a:tr h="194395">
                <a:tc>
                  <a:txBody>
                    <a:bodyPr/>
                    <a:lstStyle/>
                    <a:p>
                      <a:pPr algn="l" fontAlgn="t"/>
                      <a:r>
                        <a:rPr lang="en-US" sz="900" b="0" i="0" u="none" strike="noStrike" dirty="0">
                          <a:solidFill>
                            <a:srgbClr val="000000"/>
                          </a:solidFill>
                          <a:effectLst/>
                          <a:latin typeface="Arial" panose="020B0604020202020204" pitchFamily="34" charset="0"/>
                        </a:rPr>
                        <a:t>Cumberland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947632376"/>
                  </a:ext>
                </a:extLst>
              </a:tr>
              <a:tr h="194395">
                <a:tc>
                  <a:txBody>
                    <a:bodyPr/>
                    <a:lstStyle/>
                    <a:p>
                      <a:pPr algn="l" fontAlgn="t"/>
                      <a:r>
                        <a:rPr lang="en-US" sz="900" b="0" i="0" u="none" strike="noStrike" dirty="0">
                          <a:solidFill>
                            <a:srgbClr val="000000"/>
                          </a:solidFill>
                          <a:effectLst/>
                          <a:latin typeface="Arial" panose="020B0604020202020204" pitchFamily="34" charset="0"/>
                        </a:rPr>
                        <a:t>DeKalb</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3602724483"/>
                  </a:ext>
                </a:extLst>
              </a:tr>
              <a:tr h="194395">
                <a:tc>
                  <a:txBody>
                    <a:bodyPr/>
                    <a:lstStyle/>
                    <a:p>
                      <a:pPr algn="l" fontAlgn="t"/>
                      <a:r>
                        <a:rPr lang="en-US" sz="900" b="0" i="0" u="none" strike="noStrike" dirty="0">
                          <a:solidFill>
                            <a:srgbClr val="000000"/>
                          </a:solidFill>
                          <a:effectLst/>
                          <a:latin typeface="Arial" panose="020B0604020202020204" pitchFamily="34" charset="0"/>
                        </a:rPr>
                        <a:t>DeWitt</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a:t>
                      </a:r>
                    </a:p>
                  </a:txBody>
                  <a:tcPr marL="6350" marR="6350" marT="6350" marB="0"/>
                </a:tc>
                <a:extLst>
                  <a:ext uri="{0D108BD9-81ED-4DB2-BD59-A6C34878D82A}">
                    <a16:rowId xmlns:a16="http://schemas.microsoft.com/office/drawing/2014/main" val="548939173"/>
                  </a:ext>
                </a:extLst>
              </a:tr>
              <a:tr h="194395">
                <a:tc>
                  <a:txBody>
                    <a:bodyPr/>
                    <a:lstStyle/>
                    <a:p>
                      <a:pPr algn="l" fontAlgn="t"/>
                      <a:r>
                        <a:rPr lang="en-US" sz="900" b="0" i="0" u="none" strike="noStrike" dirty="0">
                          <a:solidFill>
                            <a:srgbClr val="000000"/>
                          </a:solidFill>
                          <a:effectLst/>
                          <a:latin typeface="Arial" panose="020B0604020202020204" pitchFamily="34" charset="0"/>
                        </a:rPr>
                        <a:t>Douglas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798632943"/>
                  </a:ext>
                </a:extLst>
              </a:tr>
              <a:tr h="194395">
                <a:tc>
                  <a:txBody>
                    <a:bodyPr/>
                    <a:lstStyle/>
                    <a:p>
                      <a:pPr algn="l" fontAlgn="t"/>
                      <a:r>
                        <a:rPr lang="en-US" sz="900" b="0" i="0" u="none" strike="noStrike" dirty="0">
                          <a:solidFill>
                            <a:srgbClr val="000000"/>
                          </a:solidFill>
                          <a:effectLst/>
                          <a:latin typeface="Arial" panose="020B0604020202020204" pitchFamily="34" charset="0"/>
                        </a:rPr>
                        <a:t>DuPage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89</a:t>
                      </a:r>
                    </a:p>
                  </a:txBody>
                  <a:tcPr marL="6350" marR="6350" marT="6350" marB="0"/>
                </a:tc>
                <a:extLst>
                  <a:ext uri="{0D108BD9-81ED-4DB2-BD59-A6C34878D82A}">
                    <a16:rowId xmlns:a16="http://schemas.microsoft.com/office/drawing/2014/main" val="1845664942"/>
                  </a:ext>
                </a:extLst>
              </a:tr>
              <a:tr h="194395">
                <a:tc>
                  <a:txBody>
                    <a:bodyPr/>
                    <a:lstStyle/>
                    <a:p>
                      <a:pPr algn="l" fontAlgn="t"/>
                      <a:r>
                        <a:rPr lang="en-US" sz="900" b="0" i="0" u="none" strike="noStrike" dirty="0">
                          <a:solidFill>
                            <a:srgbClr val="000000"/>
                          </a:solidFill>
                          <a:effectLst/>
                          <a:latin typeface="Arial" panose="020B0604020202020204" pitchFamily="34" charset="0"/>
                        </a:rPr>
                        <a:t>Edgar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12</a:t>
                      </a:r>
                    </a:p>
                  </a:txBody>
                  <a:tcPr marL="6350" marR="6350" marT="6350" marB="0"/>
                </a:tc>
                <a:extLst>
                  <a:ext uri="{0D108BD9-81ED-4DB2-BD59-A6C34878D82A}">
                    <a16:rowId xmlns:a16="http://schemas.microsoft.com/office/drawing/2014/main" val="3222402867"/>
                  </a:ext>
                </a:extLst>
              </a:tr>
              <a:tr h="194395">
                <a:tc>
                  <a:txBody>
                    <a:bodyPr/>
                    <a:lstStyle/>
                    <a:p>
                      <a:pPr algn="l" fontAlgn="t"/>
                      <a:r>
                        <a:rPr lang="en-US" sz="900" b="0" i="0" u="none" strike="noStrike" dirty="0">
                          <a:solidFill>
                            <a:srgbClr val="000000"/>
                          </a:solidFill>
                          <a:effectLst/>
                          <a:latin typeface="Arial" panose="020B0604020202020204" pitchFamily="34" charset="0"/>
                        </a:rPr>
                        <a:t>Edwards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3657053503"/>
                  </a:ext>
                </a:extLst>
              </a:tr>
              <a:tr h="194395">
                <a:tc>
                  <a:txBody>
                    <a:bodyPr/>
                    <a:lstStyle/>
                    <a:p>
                      <a:pPr algn="l" fontAlgn="t"/>
                      <a:r>
                        <a:rPr lang="en-US" sz="900" b="0" i="0" u="none" strike="noStrike" dirty="0">
                          <a:solidFill>
                            <a:srgbClr val="000000"/>
                          </a:solidFill>
                          <a:effectLst/>
                          <a:latin typeface="Arial" panose="020B0604020202020204" pitchFamily="34" charset="0"/>
                        </a:rPr>
                        <a:t>Effingham</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426794661"/>
                  </a:ext>
                </a:extLst>
              </a:tr>
              <a:tr h="194395">
                <a:tc>
                  <a:txBody>
                    <a:bodyPr/>
                    <a:lstStyle/>
                    <a:p>
                      <a:pPr algn="l" fontAlgn="t"/>
                      <a:r>
                        <a:rPr lang="en-US" sz="900" b="0" i="0" u="none" strike="noStrike" dirty="0">
                          <a:solidFill>
                            <a:srgbClr val="000000"/>
                          </a:solidFill>
                          <a:effectLst/>
                          <a:latin typeface="Arial" panose="020B0604020202020204" pitchFamily="34" charset="0"/>
                        </a:rPr>
                        <a:t>Fayette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2166011677"/>
                  </a:ext>
                </a:extLst>
              </a:tr>
              <a:tr h="194395">
                <a:tc>
                  <a:txBody>
                    <a:bodyPr/>
                    <a:lstStyle/>
                    <a:p>
                      <a:pPr algn="l" fontAlgn="t"/>
                      <a:r>
                        <a:rPr lang="en-US" sz="900" b="0" i="0" u="none" strike="noStrike" dirty="0">
                          <a:solidFill>
                            <a:srgbClr val="000000"/>
                          </a:solidFill>
                          <a:effectLst/>
                          <a:latin typeface="Arial" panose="020B0604020202020204" pitchFamily="34" charset="0"/>
                        </a:rPr>
                        <a:t>Ford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2180542626"/>
                  </a:ext>
                </a:extLst>
              </a:tr>
              <a:tr h="194395">
                <a:tc>
                  <a:txBody>
                    <a:bodyPr/>
                    <a:lstStyle/>
                    <a:p>
                      <a:pPr algn="l" fontAlgn="t"/>
                      <a:r>
                        <a:rPr lang="en-US" sz="900" b="0" i="0" u="none" strike="noStrike" dirty="0">
                          <a:solidFill>
                            <a:srgbClr val="000000"/>
                          </a:solidFill>
                          <a:effectLst/>
                          <a:latin typeface="Arial" panose="020B0604020202020204" pitchFamily="34" charset="0"/>
                        </a:rPr>
                        <a:t>Franklin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34</a:t>
                      </a:r>
                    </a:p>
                  </a:txBody>
                  <a:tcPr marL="6350" marR="6350" marT="6350" marB="0"/>
                </a:tc>
                <a:extLst>
                  <a:ext uri="{0D108BD9-81ED-4DB2-BD59-A6C34878D82A}">
                    <a16:rowId xmlns:a16="http://schemas.microsoft.com/office/drawing/2014/main" val="4273509725"/>
                  </a:ext>
                </a:extLst>
              </a:tr>
              <a:tr h="194395">
                <a:tc>
                  <a:txBody>
                    <a:bodyPr/>
                    <a:lstStyle/>
                    <a:p>
                      <a:pPr algn="l" fontAlgn="t"/>
                      <a:r>
                        <a:rPr lang="en-US" sz="900" b="0" i="0" u="none" strike="noStrike">
                          <a:solidFill>
                            <a:srgbClr val="000000"/>
                          </a:solidFill>
                          <a:effectLst/>
                          <a:latin typeface="Arial" panose="020B0604020202020204" pitchFamily="34" charset="0"/>
                        </a:rPr>
                        <a:t>Greene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3784498777"/>
                  </a:ext>
                </a:extLst>
              </a:tr>
              <a:tr h="194395">
                <a:tc>
                  <a:txBody>
                    <a:bodyPr/>
                    <a:lstStyle/>
                    <a:p>
                      <a:pPr algn="l" fontAlgn="t"/>
                      <a:r>
                        <a:rPr lang="en-US" sz="900" b="0" i="0" u="none" strike="noStrike" dirty="0">
                          <a:solidFill>
                            <a:srgbClr val="000000"/>
                          </a:solidFill>
                          <a:effectLst/>
                          <a:latin typeface="Arial" panose="020B0604020202020204" pitchFamily="34" charset="0"/>
                        </a:rPr>
                        <a:t>Grundy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27</a:t>
                      </a:r>
                    </a:p>
                  </a:txBody>
                  <a:tcPr marL="6350" marR="6350" marT="6350" marB="0"/>
                </a:tc>
                <a:extLst>
                  <a:ext uri="{0D108BD9-81ED-4DB2-BD59-A6C34878D82A}">
                    <a16:rowId xmlns:a16="http://schemas.microsoft.com/office/drawing/2014/main" val="3296874131"/>
                  </a:ext>
                </a:extLst>
              </a:tr>
            </a:tbl>
          </a:graphicData>
        </a:graphic>
      </p:graphicFrame>
      <p:graphicFrame>
        <p:nvGraphicFramePr>
          <p:cNvPr id="8" name="Table 7">
            <a:extLst>
              <a:ext uri="{FF2B5EF4-FFF2-40B4-BE49-F238E27FC236}">
                <a16:creationId xmlns:a16="http://schemas.microsoft.com/office/drawing/2014/main" id="{2F573820-76C0-6DF1-5954-A3574C50D2A0}"/>
              </a:ext>
            </a:extLst>
          </p:cNvPr>
          <p:cNvGraphicFramePr>
            <a:graphicFrameLocks noGrp="1"/>
          </p:cNvGraphicFramePr>
          <p:nvPr/>
        </p:nvGraphicFramePr>
        <p:xfrm>
          <a:off x="5800157" y="1120260"/>
          <a:ext cx="2035958" cy="5639970"/>
        </p:xfrm>
        <a:graphic>
          <a:graphicData uri="http://schemas.openxmlformats.org/drawingml/2006/table">
            <a:tbl>
              <a:tblPr>
                <a:tableStyleId>{5C22544A-7EE6-4342-B048-85BDC9FD1C3A}</a:tableStyleId>
              </a:tblPr>
              <a:tblGrid>
                <a:gridCol w="733647">
                  <a:extLst>
                    <a:ext uri="{9D8B030D-6E8A-4147-A177-3AD203B41FA5}">
                      <a16:colId xmlns:a16="http://schemas.microsoft.com/office/drawing/2014/main" val="2239058598"/>
                    </a:ext>
                  </a:extLst>
                </a:gridCol>
                <a:gridCol w="1302311">
                  <a:extLst>
                    <a:ext uri="{9D8B030D-6E8A-4147-A177-3AD203B41FA5}">
                      <a16:colId xmlns:a16="http://schemas.microsoft.com/office/drawing/2014/main" val="2018799228"/>
                    </a:ext>
                  </a:extLst>
                </a:gridCol>
              </a:tblGrid>
              <a:tr h="187999">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3515168665"/>
                  </a:ext>
                </a:extLst>
              </a:tr>
              <a:tr h="187999">
                <a:tc>
                  <a:txBody>
                    <a:bodyPr/>
                    <a:lstStyle/>
                    <a:p>
                      <a:pPr algn="l" fontAlgn="t"/>
                      <a:r>
                        <a:rPr lang="en-US" sz="900" b="0" i="0" u="none" strike="noStrike" dirty="0">
                          <a:solidFill>
                            <a:srgbClr val="000000"/>
                          </a:solidFill>
                          <a:effectLst/>
                          <a:latin typeface="Arial" panose="020B0604020202020204" pitchFamily="34" charset="0"/>
                        </a:rPr>
                        <a:t>Hardin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3187144482"/>
                  </a:ext>
                </a:extLst>
              </a:tr>
              <a:tr h="187999">
                <a:tc>
                  <a:txBody>
                    <a:bodyPr/>
                    <a:lstStyle/>
                    <a:p>
                      <a:pPr algn="l" fontAlgn="t"/>
                      <a:r>
                        <a:rPr lang="en-US" sz="900" b="0" i="0" u="none" strike="noStrike">
                          <a:solidFill>
                            <a:srgbClr val="000000"/>
                          </a:solidFill>
                          <a:effectLst/>
                          <a:latin typeface="Arial" panose="020B0604020202020204" pitchFamily="34" charset="0"/>
                        </a:rPr>
                        <a:t>Henderson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1843919261"/>
                  </a:ext>
                </a:extLst>
              </a:tr>
              <a:tr h="187999">
                <a:tc>
                  <a:txBody>
                    <a:bodyPr/>
                    <a:lstStyle/>
                    <a:p>
                      <a:pPr algn="l" fontAlgn="t"/>
                      <a:r>
                        <a:rPr lang="en-US" sz="900" b="0" i="0" u="none" strike="noStrike">
                          <a:solidFill>
                            <a:srgbClr val="000000"/>
                          </a:solidFill>
                          <a:effectLst/>
                          <a:latin typeface="Arial" panose="020B0604020202020204" pitchFamily="34" charset="0"/>
                        </a:rPr>
                        <a:t>Henry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a:t>
                      </a:r>
                    </a:p>
                  </a:txBody>
                  <a:tcPr marL="6350" marR="6350" marT="6350" marB="0"/>
                </a:tc>
                <a:extLst>
                  <a:ext uri="{0D108BD9-81ED-4DB2-BD59-A6C34878D82A}">
                    <a16:rowId xmlns:a16="http://schemas.microsoft.com/office/drawing/2014/main" val="4101054113"/>
                  </a:ext>
                </a:extLst>
              </a:tr>
              <a:tr h="187999">
                <a:tc>
                  <a:txBody>
                    <a:bodyPr/>
                    <a:lstStyle/>
                    <a:p>
                      <a:pPr algn="l" fontAlgn="t"/>
                      <a:r>
                        <a:rPr lang="en-US" sz="900" b="0" i="0" u="none" strike="noStrike">
                          <a:solidFill>
                            <a:srgbClr val="000000"/>
                          </a:solidFill>
                          <a:effectLst/>
                          <a:latin typeface="Arial" panose="020B0604020202020204" pitchFamily="34" charset="0"/>
                        </a:rPr>
                        <a:t>Iroquois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2010490732"/>
                  </a:ext>
                </a:extLst>
              </a:tr>
              <a:tr h="187999">
                <a:tc>
                  <a:txBody>
                    <a:bodyPr/>
                    <a:lstStyle/>
                    <a:p>
                      <a:pPr algn="l" fontAlgn="t"/>
                      <a:r>
                        <a:rPr lang="en-US" sz="900" b="0" i="0" u="none" strike="noStrike" dirty="0">
                          <a:solidFill>
                            <a:srgbClr val="000000"/>
                          </a:solidFill>
                          <a:effectLst/>
                          <a:latin typeface="Arial" panose="020B0604020202020204" pitchFamily="34" charset="0"/>
                        </a:rPr>
                        <a:t>Jackson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21</a:t>
                      </a:r>
                    </a:p>
                  </a:txBody>
                  <a:tcPr marL="6350" marR="6350" marT="6350" marB="0"/>
                </a:tc>
                <a:extLst>
                  <a:ext uri="{0D108BD9-81ED-4DB2-BD59-A6C34878D82A}">
                    <a16:rowId xmlns:a16="http://schemas.microsoft.com/office/drawing/2014/main" val="1499604074"/>
                  </a:ext>
                </a:extLst>
              </a:tr>
              <a:tr h="187999">
                <a:tc>
                  <a:txBody>
                    <a:bodyPr/>
                    <a:lstStyle/>
                    <a:p>
                      <a:pPr algn="l" fontAlgn="t"/>
                      <a:r>
                        <a:rPr lang="en-US" sz="900" b="0" i="0" u="none" strike="noStrike" dirty="0">
                          <a:solidFill>
                            <a:srgbClr val="000000"/>
                          </a:solidFill>
                          <a:effectLst/>
                          <a:latin typeface="Arial" panose="020B0604020202020204" pitchFamily="34" charset="0"/>
                        </a:rPr>
                        <a:t>Jasper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146912994"/>
                  </a:ext>
                </a:extLst>
              </a:tr>
              <a:tr h="187999">
                <a:tc>
                  <a:txBody>
                    <a:bodyPr/>
                    <a:lstStyle/>
                    <a:p>
                      <a:pPr algn="l" fontAlgn="t"/>
                      <a:r>
                        <a:rPr lang="en-US" sz="900" b="0" i="0" u="none" strike="noStrike" dirty="0">
                          <a:solidFill>
                            <a:srgbClr val="000000"/>
                          </a:solidFill>
                          <a:effectLst/>
                          <a:latin typeface="Arial" panose="020B0604020202020204" pitchFamily="34" charset="0"/>
                        </a:rPr>
                        <a:t>Jefferson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27</a:t>
                      </a:r>
                    </a:p>
                  </a:txBody>
                  <a:tcPr marL="6350" marR="6350" marT="6350" marB="0"/>
                </a:tc>
                <a:extLst>
                  <a:ext uri="{0D108BD9-81ED-4DB2-BD59-A6C34878D82A}">
                    <a16:rowId xmlns:a16="http://schemas.microsoft.com/office/drawing/2014/main" val="77303641"/>
                  </a:ext>
                </a:extLst>
              </a:tr>
              <a:tr h="187999">
                <a:tc>
                  <a:txBody>
                    <a:bodyPr/>
                    <a:lstStyle/>
                    <a:p>
                      <a:pPr algn="l" fontAlgn="t"/>
                      <a:r>
                        <a:rPr lang="en-US" sz="900" b="0" i="0" u="none" strike="noStrike" dirty="0">
                          <a:solidFill>
                            <a:srgbClr val="000000"/>
                          </a:solidFill>
                          <a:effectLst/>
                          <a:latin typeface="Arial" panose="020B0604020202020204" pitchFamily="34" charset="0"/>
                        </a:rPr>
                        <a:t>Jersey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3922429842"/>
                  </a:ext>
                </a:extLst>
              </a:tr>
              <a:tr h="187999">
                <a:tc>
                  <a:txBody>
                    <a:bodyPr/>
                    <a:lstStyle/>
                    <a:p>
                      <a:pPr algn="l" fontAlgn="t"/>
                      <a:r>
                        <a:rPr lang="en-US" sz="900" b="0" i="0" u="none" strike="noStrike">
                          <a:solidFill>
                            <a:srgbClr val="000000"/>
                          </a:solidFill>
                          <a:effectLst/>
                          <a:latin typeface="Arial" panose="020B0604020202020204" pitchFamily="34" charset="0"/>
                        </a:rPr>
                        <a:t>Jo Daviess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3696787957"/>
                  </a:ext>
                </a:extLst>
              </a:tr>
              <a:tr h="187999">
                <a:tc>
                  <a:txBody>
                    <a:bodyPr/>
                    <a:lstStyle/>
                    <a:p>
                      <a:pPr algn="l" fontAlgn="t"/>
                      <a:r>
                        <a:rPr lang="en-US" sz="900" b="0" i="0" u="none" strike="noStrike">
                          <a:solidFill>
                            <a:srgbClr val="000000"/>
                          </a:solidFill>
                          <a:effectLst/>
                          <a:latin typeface="Arial" panose="020B0604020202020204" pitchFamily="34" charset="0"/>
                        </a:rPr>
                        <a:t>Johnson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3178882093"/>
                  </a:ext>
                </a:extLst>
              </a:tr>
              <a:tr h="187999">
                <a:tc>
                  <a:txBody>
                    <a:bodyPr/>
                    <a:lstStyle/>
                    <a:p>
                      <a:pPr algn="l" fontAlgn="t"/>
                      <a:r>
                        <a:rPr lang="en-US" sz="900" b="0" i="0" u="none" strike="noStrike">
                          <a:solidFill>
                            <a:srgbClr val="000000"/>
                          </a:solidFill>
                          <a:effectLst/>
                          <a:latin typeface="Arial" panose="020B0604020202020204" pitchFamily="34" charset="0"/>
                        </a:rPr>
                        <a:t>Kane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70</a:t>
                      </a:r>
                    </a:p>
                  </a:txBody>
                  <a:tcPr marL="6350" marR="6350" marT="6350" marB="0"/>
                </a:tc>
                <a:extLst>
                  <a:ext uri="{0D108BD9-81ED-4DB2-BD59-A6C34878D82A}">
                    <a16:rowId xmlns:a16="http://schemas.microsoft.com/office/drawing/2014/main" val="3346688829"/>
                  </a:ext>
                </a:extLst>
              </a:tr>
              <a:tr h="187999">
                <a:tc>
                  <a:txBody>
                    <a:bodyPr/>
                    <a:lstStyle/>
                    <a:p>
                      <a:pPr algn="l" fontAlgn="t"/>
                      <a:r>
                        <a:rPr lang="en-US" sz="900" b="0" i="0" u="none" strike="noStrike" dirty="0">
                          <a:solidFill>
                            <a:srgbClr val="000000"/>
                          </a:solidFill>
                          <a:effectLst/>
                          <a:latin typeface="Arial" panose="020B0604020202020204" pitchFamily="34" charset="0"/>
                        </a:rPr>
                        <a:t>Kankakee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30</a:t>
                      </a:r>
                    </a:p>
                  </a:txBody>
                  <a:tcPr marL="6350" marR="6350" marT="6350" marB="0"/>
                </a:tc>
                <a:extLst>
                  <a:ext uri="{0D108BD9-81ED-4DB2-BD59-A6C34878D82A}">
                    <a16:rowId xmlns:a16="http://schemas.microsoft.com/office/drawing/2014/main" val="1948569087"/>
                  </a:ext>
                </a:extLst>
              </a:tr>
              <a:tr h="187999">
                <a:tc>
                  <a:txBody>
                    <a:bodyPr/>
                    <a:lstStyle/>
                    <a:p>
                      <a:pPr algn="l" fontAlgn="t"/>
                      <a:r>
                        <a:rPr lang="en-US" sz="900" b="0" i="0" u="none" strike="noStrike" dirty="0">
                          <a:solidFill>
                            <a:srgbClr val="000000"/>
                          </a:solidFill>
                          <a:effectLst/>
                          <a:latin typeface="Arial" panose="020B0604020202020204" pitchFamily="34" charset="0"/>
                        </a:rPr>
                        <a:t>Kendall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41</a:t>
                      </a:r>
                    </a:p>
                  </a:txBody>
                  <a:tcPr marL="6350" marR="6350" marT="6350" marB="0"/>
                </a:tc>
                <a:extLst>
                  <a:ext uri="{0D108BD9-81ED-4DB2-BD59-A6C34878D82A}">
                    <a16:rowId xmlns:a16="http://schemas.microsoft.com/office/drawing/2014/main" val="2355245080"/>
                  </a:ext>
                </a:extLst>
              </a:tr>
              <a:tr h="187999">
                <a:tc>
                  <a:txBody>
                    <a:bodyPr/>
                    <a:lstStyle/>
                    <a:p>
                      <a:pPr algn="l" fontAlgn="t"/>
                      <a:r>
                        <a:rPr lang="en-US" sz="900" b="0" i="0" u="none" strike="noStrike" dirty="0">
                          <a:solidFill>
                            <a:srgbClr val="000000"/>
                          </a:solidFill>
                          <a:effectLst/>
                          <a:latin typeface="Arial" panose="020B0604020202020204" pitchFamily="34" charset="0"/>
                        </a:rPr>
                        <a:t>Knox</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27</a:t>
                      </a:r>
                    </a:p>
                  </a:txBody>
                  <a:tcPr marL="6350" marR="6350" marT="6350" marB="0"/>
                </a:tc>
                <a:extLst>
                  <a:ext uri="{0D108BD9-81ED-4DB2-BD59-A6C34878D82A}">
                    <a16:rowId xmlns:a16="http://schemas.microsoft.com/office/drawing/2014/main" val="1864195856"/>
                  </a:ext>
                </a:extLst>
              </a:tr>
              <a:tr h="187999">
                <a:tc>
                  <a:txBody>
                    <a:bodyPr/>
                    <a:lstStyle/>
                    <a:p>
                      <a:pPr algn="l" fontAlgn="t"/>
                      <a:r>
                        <a:rPr lang="en-US" sz="900" b="0" i="0" u="none" strike="noStrike">
                          <a:solidFill>
                            <a:srgbClr val="000000"/>
                          </a:solidFill>
                          <a:effectLst/>
                          <a:latin typeface="Arial" panose="020B0604020202020204" pitchFamily="34" charset="0"/>
                        </a:rPr>
                        <a:t>Lake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64</a:t>
                      </a:r>
                    </a:p>
                  </a:txBody>
                  <a:tcPr marL="6350" marR="6350" marT="6350" marB="0"/>
                </a:tc>
                <a:extLst>
                  <a:ext uri="{0D108BD9-81ED-4DB2-BD59-A6C34878D82A}">
                    <a16:rowId xmlns:a16="http://schemas.microsoft.com/office/drawing/2014/main" val="3712127034"/>
                  </a:ext>
                </a:extLst>
              </a:tr>
              <a:tr h="187999">
                <a:tc>
                  <a:txBody>
                    <a:bodyPr/>
                    <a:lstStyle/>
                    <a:p>
                      <a:pPr algn="l" fontAlgn="t"/>
                      <a:r>
                        <a:rPr lang="en-US" sz="900" b="0" i="0" u="none" strike="noStrike" dirty="0">
                          <a:solidFill>
                            <a:srgbClr val="000000"/>
                          </a:solidFill>
                          <a:effectLst/>
                          <a:latin typeface="Arial" panose="020B0604020202020204" pitchFamily="34" charset="0"/>
                        </a:rPr>
                        <a:t>LaSalle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97</a:t>
                      </a:r>
                    </a:p>
                  </a:txBody>
                  <a:tcPr marL="6350" marR="6350" marT="6350" marB="0"/>
                </a:tc>
                <a:extLst>
                  <a:ext uri="{0D108BD9-81ED-4DB2-BD59-A6C34878D82A}">
                    <a16:rowId xmlns:a16="http://schemas.microsoft.com/office/drawing/2014/main" val="2663430903"/>
                  </a:ext>
                </a:extLst>
              </a:tr>
              <a:tr h="187999">
                <a:tc>
                  <a:txBody>
                    <a:bodyPr/>
                    <a:lstStyle/>
                    <a:p>
                      <a:pPr algn="l" fontAlgn="t"/>
                      <a:r>
                        <a:rPr lang="en-US" sz="900" b="0" i="0" u="none" strike="noStrike" dirty="0">
                          <a:solidFill>
                            <a:srgbClr val="000000"/>
                          </a:solidFill>
                          <a:effectLst/>
                          <a:latin typeface="Arial" panose="020B0604020202020204" pitchFamily="34" charset="0"/>
                        </a:rPr>
                        <a:t>Lawrence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3910078958"/>
                  </a:ext>
                </a:extLst>
              </a:tr>
              <a:tr h="187999">
                <a:tc>
                  <a:txBody>
                    <a:bodyPr/>
                    <a:lstStyle/>
                    <a:p>
                      <a:pPr algn="l" fontAlgn="t"/>
                      <a:r>
                        <a:rPr lang="en-US" sz="900" b="0" i="0" u="none" strike="noStrike" dirty="0">
                          <a:solidFill>
                            <a:srgbClr val="000000"/>
                          </a:solidFill>
                          <a:effectLst/>
                          <a:latin typeface="Arial" panose="020B0604020202020204" pitchFamily="34" charset="0"/>
                        </a:rPr>
                        <a:t>Lee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2115506937"/>
                  </a:ext>
                </a:extLst>
              </a:tr>
              <a:tr h="187999">
                <a:tc>
                  <a:txBody>
                    <a:bodyPr/>
                    <a:lstStyle/>
                    <a:p>
                      <a:pPr algn="l" fontAlgn="t"/>
                      <a:r>
                        <a:rPr lang="en-US" sz="900" b="0" i="0" u="none" strike="noStrike" dirty="0">
                          <a:solidFill>
                            <a:srgbClr val="000000"/>
                          </a:solidFill>
                          <a:effectLst/>
                          <a:latin typeface="Arial" panose="020B0604020202020204" pitchFamily="34" charset="0"/>
                        </a:rPr>
                        <a:t>Livingston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18</a:t>
                      </a:r>
                    </a:p>
                  </a:txBody>
                  <a:tcPr marL="6350" marR="6350" marT="6350" marB="0"/>
                </a:tc>
                <a:extLst>
                  <a:ext uri="{0D108BD9-81ED-4DB2-BD59-A6C34878D82A}">
                    <a16:rowId xmlns:a16="http://schemas.microsoft.com/office/drawing/2014/main" val="2761968727"/>
                  </a:ext>
                </a:extLst>
              </a:tr>
              <a:tr h="187999">
                <a:tc>
                  <a:txBody>
                    <a:bodyPr/>
                    <a:lstStyle/>
                    <a:p>
                      <a:pPr algn="l" fontAlgn="t"/>
                      <a:r>
                        <a:rPr lang="en-US" sz="900" b="0" i="0" u="none" strike="noStrike" dirty="0">
                          <a:solidFill>
                            <a:srgbClr val="000000"/>
                          </a:solidFill>
                          <a:effectLst/>
                          <a:latin typeface="Arial" panose="020B0604020202020204" pitchFamily="34" charset="0"/>
                        </a:rPr>
                        <a:t>Logan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13</a:t>
                      </a:r>
                    </a:p>
                  </a:txBody>
                  <a:tcPr marL="6350" marR="6350" marT="6350" marB="0"/>
                </a:tc>
                <a:extLst>
                  <a:ext uri="{0D108BD9-81ED-4DB2-BD59-A6C34878D82A}">
                    <a16:rowId xmlns:a16="http://schemas.microsoft.com/office/drawing/2014/main" val="888059795"/>
                  </a:ext>
                </a:extLst>
              </a:tr>
              <a:tr h="187999">
                <a:tc>
                  <a:txBody>
                    <a:bodyPr/>
                    <a:lstStyle/>
                    <a:p>
                      <a:pPr algn="l" fontAlgn="t"/>
                      <a:r>
                        <a:rPr lang="en-US" sz="900" b="0" i="0" u="none" strike="noStrike" dirty="0">
                          <a:solidFill>
                            <a:srgbClr val="000000"/>
                          </a:solidFill>
                          <a:effectLst/>
                          <a:latin typeface="Arial" panose="020B0604020202020204" pitchFamily="34" charset="0"/>
                        </a:rPr>
                        <a:t>Macon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16</a:t>
                      </a:r>
                    </a:p>
                  </a:txBody>
                  <a:tcPr marL="6350" marR="6350" marT="6350" marB="0"/>
                </a:tc>
                <a:extLst>
                  <a:ext uri="{0D108BD9-81ED-4DB2-BD59-A6C34878D82A}">
                    <a16:rowId xmlns:a16="http://schemas.microsoft.com/office/drawing/2014/main" val="1243747293"/>
                  </a:ext>
                </a:extLst>
              </a:tr>
              <a:tr h="187999">
                <a:tc>
                  <a:txBody>
                    <a:bodyPr/>
                    <a:lstStyle/>
                    <a:p>
                      <a:pPr algn="l" fontAlgn="t"/>
                      <a:r>
                        <a:rPr lang="en-US" sz="900" b="0" i="0" u="none" strike="noStrike" dirty="0">
                          <a:solidFill>
                            <a:srgbClr val="000000"/>
                          </a:solidFill>
                          <a:effectLst/>
                          <a:latin typeface="Arial" panose="020B0604020202020204" pitchFamily="34" charset="0"/>
                        </a:rPr>
                        <a:t>Macoupin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7</a:t>
                      </a:r>
                    </a:p>
                  </a:txBody>
                  <a:tcPr marL="6350" marR="6350" marT="6350" marB="0"/>
                </a:tc>
                <a:extLst>
                  <a:ext uri="{0D108BD9-81ED-4DB2-BD59-A6C34878D82A}">
                    <a16:rowId xmlns:a16="http://schemas.microsoft.com/office/drawing/2014/main" val="1395811409"/>
                  </a:ext>
                </a:extLst>
              </a:tr>
              <a:tr h="187999">
                <a:tc>
                  <a:txBody>
                    <a:bodyPr/>
                    <a:lstStyle/>
                    <a:p>
                      <a:pPr algn="l" fontAlgn="t"/>
                      <a:r>
                        <a:rPr lang="en-US" sz="900" b="0" i="0" u="none" strike="noStrike" dirty="0">
                          <a:solidFill>
                            <a:srgbClr val="000000"/>
                          </a:solidFill>
                          <a:effectLst/>
                          <a:latin typeface="Arial" panose="020B0604020202020204" pitchFamily="34" charset="0"/>
                        </a:rPr>
                        <a:t>Madison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51</a:t>
                      </a:r>
                    </a:p>
                  </a:txBody>
                  <a:tcPr marL="6350" marR="6350" marT="6350" marB="0"/>
                </a:tc>
                <a:extLst>
                  <a:ext uri="{0D108BD9-81ED-4DB2-BD59-A6C34878D82A}">
                    <a16:rowId xmlns:a16="http://schemas.microsoft.com/office/drawing/2014/main" val="2613831845"/>
                  </a:ext>
                </a:extLst>
              </a:tr>
              <a:tr h="187999">
                <a:tc>
                  <a:txBody>
                    <a:bodyPr/>
                    <a:lstStyle/>
                    <a:p>
                      <a:pPr algn="l" fontAlgn="t"/>
                      <a:r>
                        <a:rPr lang="en-US" sz="900" b="0" i="0" u="none" strike="noStrike" dirty="0">
                          <a:solidFill>
                            <a:srgbClr val="000000"/>
                          </a:solidFill>
                          <a:effectLst/>
                          <a:latin typeface="Arial" panose="020B0604020202020204" pitchFamily="34" charset="0"/>
                        </a:rPr>
                        <a:t>Marion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33</a:t>
                      </a:r>
                    </a:p>
                  </a:txBody>
                  <a:tcPr marL="6350" marR="6350" marT="6350" marB="0"/>
                </a:tc>
                <a:extLst>
                  <a:ext uri="{0D108BD9-81ED-4DB2-BD59-A6C34878D82A}">
                    <a16:rowId xmlns:a16="http://schemas.microsoft.com/office/drawing/2014/main" val="3913467005"/>
                  </a:ext>
                </a:extLst>
              </a:tr>
              <a:tr h="187999">
                <a:tc>
                  <a:txBody>
                    <a:bodyPr/>
                    <a:lstStyle/>
                    <a:p>
                      <a:pPr algn="l" fontAlgn="t"/>
                      <a:r>
                        <a:rPr lang="en-US" sz="900" b="0" i="0" u="none" strike="noStrike">
                          <a:solidFill>
                            <a:srgbClr val="000000"/>
                          </a:solidFill>
                          <a:effectLst/>
                          <a:latin typeface="Arial" panose="020B0604020202020204" pitchFamily="34" charset="0"/>
                        </a:rPr>
                        <a:t>Marshall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4233922487"/>
                  </a:ext>
                </a:extLst>
              </a:tr>
              <a:tr h="187999">
                <a:tc>
                  <a:txBody>
                    <a:bodyPr/>
                    <a:lstStyle/>
                    <a:p>
                      <a:pPr algn="l" fontAlgn="t"/>
                      <a:r>
                        <a:rPr lang="en-US" sz="900" b="0" i="0" u="none" strike="noStrike" dirty="0">
                          <a:solidFill>
                            <a:srgbClr val="000000"/>
                          </a:solidFill>
                          <a:effectLst/>
                          <a:latin typeface="Arial" panose="020B0604020202020204" pitchFamily="34" charset="0"/>
                        </a:rPr>
                        <a:t>Mason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10</a:t>
                      </a:r>
                    </a:p>
                  </a:txBody>
                  <a:tcPr marL="6350" marR="6350" marT="6350" marB="0"/>
                </a:tc>
                <a:extLst>
                  <a:ext uri="{0D108BD9-81ED-4DB2-BD59-A6C34878D82A}">
                    <a16:rowId xmlns:a16="http://schemas.microsoft.com/office/drawing/2014/main" val="2288654639"/>
                  </a:ext>
                </a:extLst>
              </a:tr>
              <a:tr h="187999">
                <a:tc>
                  <a:txBody>
                    <a:bodyPr/>
                    <a:lstStyle/>
                    <a:p>
                      <a:pPr algn="l" fontAlgn="t"/>
                      <a:r>
                        <a:rPr lang="en-US" sz="900" b="0" i="0" u="none" strike="noStrike" dirty="0">
                          <a:solidFill>
                            <a:srgbClr val="000000"/>
                          </a:solidFill>
                          <a:effectLst/>
                          <a:latin typeface="Arial" panose="020B0604020202020204" pitchFamily="34" charset="0"/>
                        </a:rPr>
                        <a:t>Massac</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12</a:t>
                      </a:r>
                    </a:p>
                  </a:txBody>
                  <a:tcPr marL="6350" marR="6350" marT="6350" marB="0"/>
                </a:tc>
                <a:extLst>
                  <a:ext uri="{0D108BD9-81ED-4DB2-BD59-A6C34878D82A}">
                    <a16:rowId xmlns:a16="http://schemas.microsoft.com/office/drawing/2014/main" val="2238921190"/>
                  </a:ext>
                </a:extLst>
              </a:tr>
              <a:tr h="187999">
                <a:tc>
                  <a:txBody>
                    <a:bodyPr/>
                    <a:lstStyle/>
                    <a:p>
                      <a:pPr algn="l" fontAlgn="t"/>
                      <a:r>
                        <a:rPr lang="en-US" sz="900" b="0" i="0" u="none" strike="noStrike" dirty="0">
                          <a:solidFill>
                            <a:srgbClr val="000000"/>
                          </a:solidFill>
                          <a:effectLst/>
                          <a:latin typeface="Arial" panose="020B0604020202020204" pitchFamily="34" charset="0"/>
                        </a:rPr>
                        <a:t>McDonough</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68319037"/>
                  </a:ext>
                </a:extLst>
              </a:tr>
              <a:tr h="187999">
                <a:tc>
                  <a:txBody>
                    <a:bodyPr/>
                    <a:lstStyle/>
                    <a:p>
                      <a:pPr algn="l" fontAlgn="t"/>
                      <a:r>
                        <a:rPr lang="en-US" sz="900" b="0" i="0" u="none" strike="noStrike" dirty="0">
                          <a:solidFill>
                            <a:srgbClr val="000000"/>
                          </a:solidFill>
                          <a:effectLst/>
                          <a:latin typeface="Arial" panose="020B0604020202020204" pitchFamily="34" charset="0"/>
                        </a:rPr>
                        <a:t>McHenry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54</a:t>
                      </a:r>
                    </a:p>
                  </a:txBody>
                  <a:tcPr marL="6350" marR="6350" marT="6350" marB="0"/>
                </a:tc>
                <a:extLst>
                  <a:ext uri="{0D108BD9-81ED-4DB2-BD59-A6C34878D82A}">
                    <a16:rowId xmlns:a16="http://schemas.microsoft.com/office/drawing/2014/main" val="1731728528"/>
                  </a:ext>
                </a:extLst>
              </a:tr>
            </a:tbl>
          </a:graphicData>
        </a:graphic>
      </p:graphicFrame>
      <p:graphicFrame>
        <p:nvGraphicFramePr>
          <p:cNvPr id="2" name="Table 1">
            <a:extLst>
              <a:ext uri="{FF2B5EF4-FFF2-40B4-BE49-F238E27FC236}">
                <a16:creationId xmlns:a16="http://schemas.microsoft.com/office/drawing/2014/main" id="{9A4C5667-5C10-D471-5DD3-D90CC3F6D5D3}"/>
              </a:ext>
            </a:extLst>
          </p:cNvPr>
          <p:cNvGraphicFramePr>
            <a:graphicFrameLocks noGrp="1"/>
          </p:cNvGraphicFramePr>
          <p:nvPr/>
        </p:nvGraphicFramePr>
        <p:xfrm>
          <a:off x="7984094" y="1131342"/>
          <a:ext cx="2035957" cy="5647383"/>
        </p:xfrm>
        <a:graphic>
          <a:graphicData uri="http://schemas.openxmlformats.org/drawingml/2006/table">
            <a:tbl>
              <a:tblPr>
                <a:tableStyleId>{5C22544A-7EE6-4342-B048-85BDC9FD1C3A}</a:tableStyleId>
              </a:tblPr>
              <a:tblGrid>
                <a:gridCol w="756242">
                  <a:extLst>
                    <a:ext uri="{9D8B030D-6E8A-4147-A177-3AD203B41FA5}">
                      <a16:colId xmlns:a16="http://schemas.microsoft.com/office/drawing/2014/main" val="2239058598"/>
                    </a:ext>
                  </a:extLst>
                </a:gridCol>
                <a:gridCol w="1279715">
                  <a:extLst>
                    <a:ext uri="{9D8B030D-6E8A-4147-A177-3AD203B41FA5}">
                      <a16:colId xmlns:a16="http://schemas.microsoft.com/office/drawing/2014/main" val="2018799228"/>
                    </a:ext>
                  </a:extLst>
                </a:gridCol>
              </a:tblGrid>
              <a:tr h="171638">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3515168665"/>
                  </a:ext>
                </a:extLst>
              </a:tr>
              <a:tr h="187999">
                <a:tc>
                  <a:txBody>
                    <a:bodyPr/>
                    <a:lstStyle/>
                    <a:p>
                      <a:pPr algn="l" fontAlgn="t"/>
                      <a:r>
                        <a:rPr lang="en-US" sz="900" b="0" i="0" u="none" strike="noStrike" dirty="0">
                          <a:solidFill>
                            <a:srgbClr val="000000"/>
                          </a:solidFill>
                          <a:effectLst/>
                          <a:latin typeface="Arial" panose="020B0604020202020204" pitchFamily="34" charset="0"/>
                        </a:rPr>
                        <a:t>McLean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15</a:t>
                      </a:r>
                    </a:p>
                  </a:txBody>
                  <a:tcPr marL="6350" marR="6350" marT="6350" marB="0"/>
                </a:tc>
                <a:extLst>
                  <a:ext uri="{0D108BD9-81ED-4DB2-BD59-A6C34878D82A}">
                    <a16:rowId xmlns:a16="http://schemas.microsoft.com/office/drawing/2014/main" val="1994667135"/>
                  </a:ext>
                </a:extLst>
              </a:tr>
              <a:tr h="187999">
                <a:tc>
                  <a:txBody>
                    <a:bodyPr/>
                    <a:lstStyle/>
                    <a:p>
                      <a:pPr algn="l" fontAlgn="t"/>
                      <a:r>
                        <a:rPr lang="en-US" sz="900" b="0" i="0" u="none" strike="noStrike" dirty="0">
                          <a:solidFill>
                            <a:srgbClr val="000000"/>
                          </a:solidFill>
                          <a:effectLst/>
                          <a:latin typeface="Arial" panose="020B0604020202020204" pitchFamily="34" charset="0"/>
                        </a:rPr>
                        <a:t>Menard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3469470743"/>
                  </a:ext>
                </a:extLst>
              </a:tr>
              <a:tr h="187999">
                <a:tc>
                  <a:txBody>
                    <a:bodyPr/>
                    <a:lstStyle/>
                    <a:p>
                      <a:pPr algn="l" fontAlgn="t"/>
                      <a:r>
                        <a:rPr lang="en-US" sz="900" b="0" i="0" u="none" strike="noStrike" dirty="0">
                          <a:solidFill>
                            <a:srgbClr val="000000"/>
                          </a:solidFill>
                          <a:effectLst/>
                          <a:latin typeface="Arial" panose="020B0604020202020204" pitchFamily="34" charset="0"/>
                        </a:rPr>
                        <a:t>Mercer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612177596"/>
                  </a:ext>
                </a:extLst>
              </a:tr>
              <a:tr h="187999">
                <a:tc>
                  <a:txBody>
                    <a:bodyPr/>
                    <a:lstStyle/>
                    <a:p>
                      <a:pPr algn="l" fontAlgn="t"/>
                      <a:r>
                        <a:rPr lang="en-US" sz="900" b="0" i="0" u="none" strike="noStrike" dirty="0">
                          <a:solidFill>
                            <a:srgbClr val="000000"/>
                          </a:solidFill>
                          <a:effectLst/>
                          <a:latin typeface="Arial" panose="020B0604020202020204" pitchFamily="34" charset="0"/>
                        </a:rPr>
                        <a:t>Monroe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540998221"/>
                  </a:ext>
                </a:extLst>
              </a:tr>
              <a:tr h="187999">
                <a:tc>
                  <a:txBody>
                    <a:bodyPr/>
                    <a:lstStyle/>
                    <a:p>
                      <a:pPr algn="l" fontAlgn="t"/>
                      <a:r>
                        <a:rPr lang="en-US" sz="900" b="0" i="0" u="none" strike="noStrike" dirty="0">
                          <a:solidFill>
                            <a:srgbClr val="000000"/>
                          </a:solidFill>
                          <a:effectLst/>
                          <a:latin typeface="Arial" panose="020B0604020202020204" pitchFamily="34" charset="0"/>
                        </a:rPr>
                        <a:t>Montgomery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2879888401"/>
                  </a:ext>
                </a:extLst>
              </a:tr>
              <a:tr h="187999">
                <a:tc>
                  <a:txBody>
                    <a:bodyPr/>
                    <a:lstStyle/>
                    <a:p>
                      <a:pPr algn="l" fontAlgn="t"/>
                      <a:r>
                        <a:rPr lang="en-US" sz="900" b="0" i="0" u="none" strike="noStrike" dirty="0">
                          <a:solidFill>
                            <a:srgbClr val="000000"/>
                          </a:solidFill>
                          <a:effectLst/>
                          <a:latin typeface="Arial" panose="020B0604020202020204" pitchFamily="34" charset="0"/>
                        </a:rPr>
                        <a:t>Morgan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21</a:t>
                      </a:r>
                    </a:p>
                  </a:txBody>
                  <a:tcPr marL="6350" marR="6350" marT="6350" marB="0"/>
                </a:tc>
                <a:extLst>
                  <a:ext uri="{0D108BD9-81ED-4DB2-BD59-A6C34878D82A}">
                    <a16:rowId xmlns:a16="http://schemas.microsoft.com/office/drawing/2014/main" val="3506451517"/>
                  </a:ext>
                </a:extLst>
              </a:tr>
              <a:tr h="187999">
                <a:tc>
                  <a:txBody>
                    <a:bodyPr/>
                    <a:lstStyle/>
                    <a:p>
                      <a:pPr algn="l" fontAlgn="t"/>
                      <a:r>
                        <a:rPr lang="en-US" sz="900" b="0" i="0" u="none" strike="noStrike">
                          <a:solidFill>
                            <a:srgbClr val="000000"/>
                          </a:solidFill>
                          <a:effectLst/>
                          <a:latin typeface="Arial" panose="020B0604020202020204" pitchFamily="34" charset="0"/>
                        </a:rPr>
                        <a:t>Moultrie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1554526112"/>
                  </a:ext>
                </a:extLst>
              </a:tr>
              <a:tr h="187999">
                <a:tc>
                  <a:txBody>
                    <a:bodyPr/>
                    <a:lstStyle/>
                    <a:p>
                      <a:pPr algn="l" fontAlgn="t"/>
                      <a:r>
                        <a:rPr lang="en-US" sz="900" b="0" i="0" u="none" strike="noStrike" dirty="0">
                          <a:solidFill>
                            <a:srgbClr val="000000"/>
                          </a:solidFill>
                          <a:effectLst/>
                          <a:latin typeface="Arial" panose="020B0604020202020204" pitchFamily="34" charset="0"/>
                        </a:rPr>
                        <a:t>Ogle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2423455899"/>
                  </a:ext>
                </a:extLst>
              </a:tr>
              <a:tr h="187999">
                <a:tc>
                  <a:txBody>
                    <a:bodyPr/>
                    <a:lstStyle/>
                    <a:p>
                      <a:pPr algn="l" fontAlgn="t"/>
                      <a:r>
                        <a:rPr lang="en-US" sz="900" b="0" i="0" u="none" strike="noStrike" dirty="0">
                          <a:solidFill>
                            <a:srgbClr val="000000"/>
                          </a:solidFill>
                          <a:effectLst/>
                          <a:latin typeface="Arial" panose="020B0604020202020204" pitchFamily="34" charset="0"/>
                        </a:rPr>
                        <a:t>Peoria</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58</a:t>
                      </a:r>
                    </a:p>
                  </a:txBody>
                  <a:tcPr marL="6350" marR="6350" marT="6350" marB="0"/>
                </a:tc>
                <a:extLst>
                  <a:ext uri="{0D108BD9-81ED-4DB2-BD59-A6C34878D82A}">
                    <a16:rowId xmlns:a16="http://schemas.microsoft.com/office/drawing/2014/main" val="1219153441"/>
                  </a:ext>
                </a:extLst>
              </a:tr>
              <a:tr h="187999">
                <a:tc>
                  <a:txBody>
                    <a:bodyPr/>
                    <a:lstStyle/>
                    <a:p>
                      <a:pPr algn="l" fontAlgn="t"/>
                      <a:r>
                        <a:rPr lang="en-US" sz="900" b="0" i="0" u="none" strike="noStrike" dirty="0">
                          <a:solidFill>
                            <a:srgbClr val="000000"/>
                          </a:solidFill>
                          <a:effectLst/>
                          <a:latin typeface="Arial" panose="020B0604020202020204" pitchFamily="34" charset="0"/>
                        </a:rPr>
                        <a:t>Perry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3886640355"/>
                  </a:ext>
                </a:extLst>
              </a:tr>
              <a:tr h="187999">
                <a:tc>
                  <a:txBody>
                    <a:bodyPr/>
                    <a:lstStyle/>
                    <a:p>
                      <a:pPr algn="l" fontAlgn="t"/>
                      <a:r>
                        <a:rPr lang="en-US" sz="900" b="0" i="0" u="none" strike="noStrike" dirty="0">
                          <a:solidFill>
                            <a:srgbClr val="000000"/>
                          </a:solidFill>
                          <a:effectLst/>
                          <a:latin typeface="Arial" panose="020B0604020202020204" pitchFamily="34" charset="0"/>
                        </a:rPr>
                        <a:t>Piatt</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1778549031"/>
                  </a:ext>
                </a:extLst>
              </a:tr>
              <a:tr h="187999">
                <a:tc>
                  <a:txBody>
                    <a:bodyPr/>
                    <a:lstStyle/>
                    <a:p>
                      <a:pPr algn="l" fontAlgn="t"/>
                      <a:r>
                        <a:rPr lang="en-US" sz="900" b="0" i="0" u="none" strike="noStrike" dirty="0">
                          <a:solidFill>
                            <a:srgbClr val="000000"/>
                          </a:solidFill>
                          <a:effectLst/>
                          <a:latin typeface="Arial" panose="020B0604020202020204" pitchFamily="34" charset="0"/>
                        </a:rPr>
                        <a:t>Pike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1549710714"/>
                  </a:ext>
                </a:extLst>
              </a:tr>
              <a:tr h="187999">
                <a:tc>
                  <a:txBody>
                    <a:bodyPr/>
                    <a:lstStyle/>
                    <a:p>
                      <a:pPr algn="l" fontAlgn="t"/>
                      <a:r>
                        <a:rPr lang="en-US" sz="900" b="0" i="0" u="none" strike="noStrike" dirty="0">
                          <a:solidFill>
                            <a:srgbClr val="000000"/>
                          </a:solidFill>
                          <a:effectLst/>
                          <a:latin typeface="Arial" panose="020B0604020202020204" pitchFamily="34" charset="0"/>
                        </a:rPr>
                        <a:t>Pope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3425427341"/>
                  </a:ext>
                </a:extLst>
              </a:tr>
              <a:tr h="187999">
                <a:tc>
                  <a:txBody>
                    <a:bodyPr/>
                    <a:lstStyle/>
                    <a:p>
                      <a:pPr algn="l" fontAlgn="t"/>
                      <a:r>
                        <a:rPr lang="en-US" sz="900" b="0" i="0" u="none" strike="noStrike" dirty="0">
                          <a:solidFill>
                            <a:srgbClr val="000000"/>
                          </a:solidFill>
                          <a:effectLst/>
                          <a:latin typeface="Arial" panose="020B0604020202020204" pitchFamily="34" charset="0"/>
                        </a:rPr>
                        <a:t>Pulaski</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2245388591"/>
                  </a:ext>
                </a:extLst>
              </a:tr>
              <a:tr h="187999">
                <a:tc>
                  <a:txBody>
                    <a:bodyPr/>
                    <a:lstStyle/>
                    <a:p>
                      <a:pPr algn="l" fontAlgn="t"/>
                      <a:r>
                        <a:rPr lang="en-US" sz="900" b="0" i="0" u="none" strike="noStrike" dirty="0">
                          <a:solidFill>
                            <a:srgbClr val="000000"/>
                          </a:solidFill>
                          <a:effectLst/>
                          <a:latin typeface="Arial" panose="020B0604020202020204" pitchFamily="34" charset="0"/>
                        </a:rPr>
                        <a:t>Randolph</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19</a:t>
                      </a:r>
                    </a:p>
                  </a:txBody>
                  <a:tcPr marL="6350" marR="6350" marT="6350" marB="0"/>
                </a:tc>
                <a:extLst>
                  <a:ext uri="{0D108BD9-81ED-4DB2-BD59-A6C34878D82A}">
                    <a16:rowId xmlns:a16="http://schemas.microsoft.com/office/drawing/2014/main" val="1758366251"/>
                  </a:ext>
                </a:extLst>
              </a:tr>
              <a:tr h="187999">
                <a:tc>
                  <a:txBody>
                    <a:bodyPr/>
                    <a:lstStyle/>
                    <a:p>
                      <a:pPr algn="l" fontAlgn="t"/>
                      <a:r>
                        <a:rPr lang="en-US" sz="900" b="0" i="0" u="none" strike="noStrike" dirty="0">
                          <a:solidFill>
                            <a:srgbClr val="000000"/>
                          </a:solidFill>
                          <a:effectLst/>
                          <a:latin typeface="Arial" panose="020B0604020202020204" pitchFamily="34" charset="0"/>
                        </a:rPr>
                        <a:t>Richland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7</a:t>
                      </a:r>
                    </a:p>
                  </a:txBody>
                  <a:tcPr marL="6350" marR="6350" marT="6350" marB="0"/>
                </a:tc>
                <a:extLst>
                  <a:ext uri="{0D108BD9-81ED-4DB2-BD59-A6C34878D82A}">
                    <a16:rowId xmlns:a16="http://schemas.microsoft.com/office/drawing/2014/main" val="2617943966"/>
                  </a:ext>
                </a:extLst>
              </a:tr>
              <a:tr h="187999">
                <a:tc>
                  <a:txBody>
                    <a:bodyPr/>
                    <a:lstStyle/>
                    <a:p>
                      <a:pPr algn="l" fontAlgn="t"/>
                      <a:r>
                        <a:rPr lang="en-US" sz="900" b="0" i="0" u="none" strike="noStrike">
                          <a:solidFill>
                            <a:srgbClr val="000000"/>
                          </a:solidFill>
                          <a:effectLst/>
                          <a:latin typeface="Arial" panose="020B0604020202020204" pitchFamily="34" charset="0"/>
                        </a:rPr>
                        <a:t>Rock Island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20</a:t>
                      </a:r>
                    </a:p>
                  </a:txBody>
                  <a:tcPr marL="6350" marR="6350" marT="6350" marB="0"/>
                </a:tc>
                <a:extLst>
                  <a:ext uri="{0D108BD9-81ED-4DB2-BD59-A6C34878D82A}">
                    <a16:rowId xmlns:a16="http://schemas.microsoft.com/office/drawing/2014/main" val="634383022"/>
                  </a:ext>
                </a:extLst>
              </a:tr>
              <a:tr h="187999">
                <a:tc>
                  <a:txBody>
                    <a:bodyPr/>
                    <a:lstStyle/>
                    <a:p>
                      <a:pPr algn="l" fontAlgn="t"/>
                      <a:r>
                        <a:rPr lang="en-US" sz="900" b="0" i="0" u="none" strike="noStrike">
                          <a:solidFill>
                            <a:srgbClr val="000000"/>
                          </a:solidFill>
                          <a:effectLst/>
                          <a:latin typeface="Arial" panose="020B0604020202020204" pitchFamily="34" charset="0"/>
                        </a:rPr>
                        <a:t>Saline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1765721888"/>
                  </a:ext>
                </a:extLst>
              </a:tr>
              <a:tr h="187999">
                <a:tc>
                  <a:txBody>
                    <a:bodyPr/>
                    <a:lstStyle/>
                    <a:p>
                      <a:pPr algn="l" fontAlgn="t"/>
                      <a:r>
                        <a:rPr lang="en-US" sz="900" b="0" i="0" u="none" strike="noStrike" dirty="0">
                          <a:solidFill>
                            <a:srgbClr val="000000"/>
                          </a:solidFill>
                          <a:effectLst/>
                          <a:latin typeface="Arial" panose="020B0604020202020204" pitchFamily="34" charset="0"/>
                        </a:rPr>
                        <a:t>Sangamon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149</a:t>
                      </a:r>
                    </a:p>
                  </a:txBody>
                  <a:tcPr marL="6350" marR="6350" marT="6350" marB="0"/>
                </a:tc>
                <a:extLst>
                  <a:ext uri="{0D108BD9-81ED-4DB2-BD59-A6C34878D82A}">
                    <a16:rowId xmlns:a16="http://schemas.microsoft.com/office/drawing/2014/main" val="3431590606"/>
                  </a:ext>
                </a:extLst>
              </a:tr>
              <a:tr h="187999">
                <a:tc>
                  <a:txBody>
                    <a:bodyPr/>
                    <a:lstStyle/>
                    <a:p>
                      <a:pPr algn="l" fontAlgn="t"/>
                      <a:r>
                        <a:rPr lang="en-US" sz="900" b="0" i="0" u="none" strike="noStrike" dirty="0">
                          <a:solidFill>
                            <a:srgbClr val="000000"/>
                          </a:solidFill>
                          <a:effectLst/>
                          <a:latin typeface="Arial" panose="020B0604020202020204" pitchFamily="34" charset="0"/>
                        </a:rPr>
                        <a:t>Scott</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856940698"/>
                  </a:ext>
                </a:extLst>
              </a:tr>
              <a:tr h="197938">
                <a:tc>
                  <a:txBody>
                    <a:bodyPr/>
                    <a:lstStyle/>
                    <a:p>
                      <a:pPr algn="l" fontAlgn="t"/>
                      <a:r>
                        <a:rPr lang="en-US" sz="900" b="0" i="0" u="none" strike="noStrike" dirty="0">
                          <a:solidFill>
                            <a:srgbClr val="000000"/>
                          </a:solidFill>
                          <a:effectLst/>
                          <a:latin typeface="Arial" panose="020B0604020202020204" pitchFamily="34" charset="0"/>
                        </a:rPr>
                        <a:t>Shelby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977519590"/>
                  </a:ext>
                </a:extLst>
              </a:tr>
              <a:tr h="187999">
                <a:tc>
                  <a:txBody>
                    <a:bodyPr/>
                    <a:lstStyle/>
                    <a:p>
                      <a:pPr algn="l" fontAlgn="t"/>
                      <a:r>
                        <a:rPr lang="en-US" sz="900" b="0" i="0" u="none" strike="noStrike" dirty="0">
                          <a:solidFill>
                            <a:srgbClr val="000000"/>
                          </a:solidFill>
                          <a:effectLst/>
                          <a:latin typeface="Arial" panose="020B0604020202020204" pitchFamily="34" charset="0"/>
                        </a:rPr>
                        <a:t>St. Clair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82</a:t>
                      </a:r>
                    </a:p>
                  </a:txBody>
                  <a:tcPr marL="6350" marR="6350" marT="6350" marB="0"/>
                </a:tc>
                <a:extLst>
                  <a:ext uri="{0D108BD9-81ED-4DB2-BD59-A6C34878D82A}">
                    <a16:rowId xmlns:a16="http://schemas.microsoft.com/office/drawing/2014/main" val="3346688829"/>
                  </a:ext>
                </a:extLst>
              </a:tr>
              <a:tr h="187999">
                <a:tc>
                  <a:txBody>
                    <a:bodyPr/>
                    <a:lstStyle/>
                    <a:p>
                      <a:pPr algn="l" fontAlgn="t"/>
                      <a:r>
                        <a:rPr lang="en-US" sz="900" b="0" i="0" u="none" strike="noStrike">
                          <a:solidFill>
                            <a:srgbClr val="000000"/>
                          </a:solidFill>
                          <a:effectLst/>
                          <a:latin typeface="Arial" panose="020B0604020202020204" pitchFamily="34" charset="0"/>
                        </a:rPr>
                        <a:t>Stephenson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16</a:t>
                      </a:r>
                    </a:p>
                  </a:txBody>
                  <a:tcPr marL="6350" marR="6350" marT="6350" marB="0"/>
                </a:tc>
                <a:extLst>
                  <a:ext uri="{0D108BD9-81ED-4DB2-BD59-A6C34878D82A}">
                    <a16:rowId xmlns:a16="http://schemas.microsoft.com/office/drawing/2014/main" val="1948569087"/>
                  </a:ext>
                </a:extLst>
              </a:tr>
              <a:tr h="187999">
                <a:tc>
                  <a:txBody>
                    <a:bodyPr/>
                    <a:lstStyle/>
                    <a:p>
                      <a:pPr algn="l" fontAlgn="t"/>
                      <a:r>
                        <a:rPr lang="en-US" sz="900" b="0" i="0" u="none" strike="noStrike" dirty="0">
                          <a:solidFill>
                            <a:srgbClr val="000000"/>
                          </a:solidFill>
                          <a:effectLst/>
                          <a:latin typeface="Arial" panose="020B0604020202020204" pitchFamily="34" charset="0"/>
                        </a:rPr>
                        <a:t>Tazewell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46</a:t>
                      </a:r>
                    </a:p>
                  </a:txBody>
                  <a:tcPr marL="6350" marR="6350" marT="6350" marB="0"/>
                </a:tc>
                <a:extLst>
                  <a:ext uri="{0D108BD9-81ED-4DB2-BD59-A6C34878D82A}">
                    <a16:rowId xmlns:a16="http://schemas.microsoft.com/office/drawing/2014/main" val="2355245080"/>
                  </a:ext>
                </a:extLst>
              </a:tr>
              <a:tr h="187999">
                <a:tc>
                  <a:txBody>
                    <a:bodyPr/>
                    <a:lstStyle/>
                    <a:p>
                      <a:pPr algn="l" fontAlgn="t"/>
                      <a:r>
                        <a:rPr lang="en-US" sz="900" b="0" i="0" u="none" strike="noStrike" dirty="0">
                          <a:solidFill>
                            <a:srgbClr val="000000"/>
                          </a:solidFill>
                          <a:effectLst/>
                          <a:latin typeface="Arial" panose="020B0604020202020204" pitchFamily="34" charset="0"/>
                        </a:rPr>
                        <a:t>Union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20</a:t>
                      </a:r>
                    </a:p>
                  </a:txBody>
                  <a:tcPr marL="6350" marR="6350" marT="6350" marB="0"/>
                </a:tc>
                <a:extLst>
                  <a:ext uri="{0D108BD9-81ED-4DB2-BD59-A6C34878D82A}">
                    <a16:rowId xmlns:a16="http://schemas.microsoft.com/office/drawing/2014/main" val="1864195856"/>
                  </a:ext>
                </a:extLst>
              </a:tr>
              <a:tr h="187999">
                <a:tc>
                  <a:txBody>
                    <a:bodyPr/>
                    <a:lstStyle/>
                    <a:p>
                      <a:pPr algn="l" fontAlgn="t"/>
                      <a:r>
                        <a:rPr lang="en-US" sz="900" b="0" i="0" u="none" strike="noStrike" dirty="0">
                          <a:solidFill>
                            <a:srgbClr val="000000"/>
                          </a:solidFill>
                          <a:effectLst/>
                          <a:latin typeface="Arial" panose="020B0604020202020204" pitchFamily="34" charset="0"/>
                        </a:rPr>
                        <a:t>Vermilion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36</a:t>
                      </a:r>
                    </a:p>
                  </a:txBody>
                  <a:tcPr marL="6350" marR="6350" marT="6350" marB="0"/>
                </a:tc>
                <a:extLst>
                  <a:ext uri="{0D108BD9-81ED-4DB2-BD59-A6C34878D82A}">
                    <a16:rowId xmlns:a16="http://schemas.microsoft.com/office/drawing/2014/main" val="3712127034"/>
                  </a:ext>
                </a:extLst>
              </a:tr>
              <a:tr h="187999">
                <a:tc>
                  <a:txBody>
                    <a:bodyPr/>
                    <a:lstStyle/>
                    <a:p>
                      <a:pPr algn="l" fontAlgn="t"/>
                      <a:r>
                        <a:rPr lang="en-US" sz="900" b="0" i="0" u="none" strike="noStrike">
                          <a:solidFill>
                            <a:srgbClr val="000000"/>
                          </a:solidFill>
                          <a:effectLst/>
                          <a:latin typeface="Arial" panose="020B0604020202020204" pitchFamily="34" charset="0"/>
                        </a:rPr>
                        <a:t>Wabash</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2663430903"/>
                  </a:ext>
                </a:extLst>
              </a:tr>
              <a:tr h="187999">
                <a:tc>
                  <a:txBody>
                    <a:bodyPr/>
                    <a:lstStyle/>
                    <a:p>
                      <a:pPr algn="l" fontAlgn="t"/>
                      <a:r>
                        <a:rPr lang="en-US" sz="900" b="0" i="0" u="none" strike="noStrike" dirty="0">
                          <a:solidFill>
                            <a:srgbClr val="000000"/>
                          </a:solidFill>
                          <a:effectLst/>
                          <a:latin typeface="Arial" panose="020B0604020202020204" pitchFamily="34" charset="0"/>
                        </a:rPr>
                        <a:t>Warren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3910078958"/>
                  </a:ext>
                </a:extLst>
              </a:tr>
              <a:tr h="187999">
                <a:tc>
                  <a:txBody>
                    <a:bodyPr/>
                    <a:lstStyle/>
                    <a:p>
                      <a:pPr algn="l" fontAlgn="t"/>
                      <a:r>
                        <a:rPr lang="en-US" sz="900" b="0" i="0" u="none" strike="noStrike" dirty="0">
                          <a:solidFill>
                            <a:srgbClr val="000000"/>
                          </a:solidFill>
                          <a:effectLst/>
                          <a:latin typeface="Arial" panose="020B0604020202020204" pitchFamily="34" charset="0"/>
                        </a:rPr>
                        <a:t>Wayne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2115506937"/>
                  </a:ext>
                </a:extLst>
              </a:tr>
            </a:tbl>
          </a:graphicData>
        </a:graphic>
      </p:graphicFrame>
      <p:sp>
        <p:nvSpPr>
          <p:cNvPr id="13" name="TextBox 12">
            <a:extLst>
              <a:ext uri="{FF2B5EF4-FFF2-40B4-BE49-F238E27FC236}">
                <a16:creationId xmlns:a16="http://schemas.microsoft.com/office/drawing/2014/main" id="{B7D22D63-4B1D-7D0F-5297-1B3C02EC6DDB}"/>
              </a:ext>
            </a:extLst>
          </p:cNvPr>
          <p:cNvSpPr txBox="1"/>
          <p:nvPr/>
        </p:nvSpPr>
        <p:spPr>
          <a:xfrm>
            <a:off x="4050559" y="529356"/>
            <a:ext cx="42434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Data is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May 2022 – September 20th,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9E16A64C-3603-C842-98CA-0F695657FBA8}"/>
              </a:ext>
            </a:extLst>
          </p:cNvPr>
          <p:cNvGraphicFramePr>
            <a:graphicFrameLocks noGrp="1"/>
          </p:cNvGraphicFramePr>
          <p:nvPr/>
        </p:nvGraphicFramePr>
        <p:xfrm>
          <a:off x="10156044" y="1131342"/>
          <a:ext cx="2035956" cy="1315993"/>
        </p:xfrm>
        <a:graphic>
          <a:graphicData uri="http://schemas.openxmlformats.org/drawingml/2006/table">
            <a:tbl>
              <a:tblPr>
                <a:tableStyleId>{5C22544A-7EE6-4342-B048-85BDC9FD1C3A}</a:tableStyleId>
              </a:tblPr>
              <a:tblGrid>
                <a:gridCol w="756242">
                  <a:extLst>
                    <a:ext uri="{9D8B030D-6E8A-4147-A177-3AD203B41FA5}">
                      <a16:colId xmlns:a16="http://schemas.microsoft.com/office/drawing/2014/main" val="208301752"/>
                    </a:ext>
                  </a:extLst>
                </a:gridCol>
                <a:gridCol w="1279714">
                  <a:extLst>
                    <a:ext uri="{9D8B030D-6E8A-4147-A177-3AD203B41FA5}">
                      <a16:colId xmlns:a16="http://schemas.microsoft.com/office/drawing/2014/main" val="3968881641"/>
                    </a:ext>
                  </a:extLst>
                </a:gridCol>
              </a:tblGrid>
              <a:tr h="187999">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1157543639"/>
                  </a:ext>
                </a:extLst>
              </a:tr>
              <a:tr h="187999">
                <a:tc>
                  <a:txBody>
                    <a:bodyPr/>
                    <a:lstStyle/>
                    <a:p>
                      <a:pPr algn="l" fontAlgn="t"/>
                      <a:r>
                        <a:rPr lang="en-US" sz="900" b="0" i="0" u="none" strike="noStrike" dirty="0">
                          <a:solidFill>
                            <a:srgbClr val="000000"/>
                          </a:solidFill>
                          <a:effectLst/>
                          <a:latin typeface="Arial" panose="020B0604020202020204" pitchFamily="34" charset="0"/>
                        </a:rPr>
                        <a:t>White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903381285"/>
                  </a:ext>
                </a:extLst>
              </a:tr>
              <a:tr h="187999">
                <a:tc>
                  <a:txBody>
                    <a:bodyPr/>
                    <a:lstStyle/>
                    <a:p>
                      <a:pPr algn="l" fontAlgn="t"/>
                      <a:r>
                        <a:rPr lang="en-US" sz="900" b="0" i="0" u="none" strike="noStrike" dirty="0">
                          <a:solidFill>
                            <a:srgbClr val="000000"/>
                          </a:solidFill>
                          <a:effectLst/>
                          <a:latin typeface="Arial" panose="020B0604020202020204" pitchFamily="34" charset="0"/>
                        </a:rPr>
                        <a:t>Whiteside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2881037971"/>
                  </a:ext>
                </a:extLst>
              </a:tr>
              <a:tr h="187999">
                <a:tc>
                  <a:txBody>
                    <a:bodyPr/>
                    <a:lstStyle/>
                    <a:p>
                      <a:pPr algn="l" fontAlgn="t"/>
                      <a:r>
                        <a:rPr lang="en-US" sz="900" b="0" i="0" u="none" strike="noStrike">
                          <a:solidFill>
                            <a:srgbClr val="000000"/>
                          </a:solidFill>
                          <a:effectLst/>
                          <a:latin typeface="Arial" panose="020B0604020202020204" pitchFamily="34" charset="0"/>
                        </a:rPr>
                        <a:t>Will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126</a:t>
                      </a:r>
                    </a:p>
                  </a:txBody>
                  <a:tcPr marL="6350" marR="6350" marT="6350" marB="0"/>
                </a:tc>
                <a:extLst>
                  <a:ext uri="{0D108BD9-81ED-4DB2-BD59-A6C34878D82A}">
                    <a16:rowId xmlns:a16="http://schemas.microsoft.com/office/drawing/2014/main" val="1517773345"/>
                  </a:ext>
                </a:extLst>
              </a:tr>
              <a:tr h="187999">
                <a:tc>
                  <a:txBody>
                    <a:bodyPr/>
                    <a:lstStyle/>
                    <a:p>
                      <a:pPr algn="l" fontAlgn="t"/>
                      <a:r>
                        <a:rPr lang="en-US" sz="900" b="0" i="0" u="none" strike="noStrike" dirty="0">
                          <a:solidFill>
                            <a:srgbClr val="000000"/>
                          </a:solidFill>
                          <a:effectLst/>
                          <a:latin typeface="Arial" panose="020B0604020202020204" pitchFamily="34" charset="0"/>
                        </a:rPr>
                        <a:t>Williamson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29</a:t>
                      </a:r>
                    </a:p>
                  </a:txBody>
                  <a:tcPr marL="6350" marR="6350" marT="6350" marB="0"/>
                </a:tc>
                <a:extLst>
                  <a:ext uri="{0D108BD9-81ED-4DB2-BD59-A6C34878D82A}">
                    <a16:rowId xmlns:a16="http://schemas.microsoft.com/office/drawing/2014/main" val="1863898979"/>
                  </a:ext>
                </a:extLst>
              </a:tr>
              <a:tr h="187999">
                <a:tc>
                  <a:txBody>
                    <a:bodyPr/>
                    <a:lstStyle/>
                    <a:p>
                      <a:pPr algn="l" fontAlgn="t"/>
                      <a:r>
                        <a:rPr lang="en-US" sz="900" b="0" i="0" u="none" strike="noStrike" dirty="0">
                          <a:solidFill>
                            <a:srgbClr val="000000"/>
                          </a:solidFill>
                          <a:effectLst/>
                          <a:latin typeface="Arial" panose="020B0604020202020204" pitchFamily="34" charset="0"/>
                        </a:rPr>
                        <a:t>Winnebago</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45</a:t>
                      </a:r>
                    </a:p>
                  </a:txBody>
                  <a:tcPr marL="6350" marR="6350" marT="6350" marB="0"/>
                </a:tc>
                <a:extLst>
                  <a:ext uri="{0D108BD9-81ED-4DB2-BD59-A6C34878D82A}">
                    <a16:rowId xmlns:a16="http://schemas.microsoft.com/office/drawing/2014/main" val="1973718069"/>
                  </a:ext>
                </a:extLst>
              </a:tr>
              <a:tr h="187999">
                <a:tc>
                  <a:txBody>
                    <a:bodyPr/>
                    <a:lstStyle/>
                    <a:p>
                      <a:pPr algn="l" fontAlgn="t"/>
                      <a:r>
                        <a:rPr lang="en-US" sz="900" b="0" i="0" u="none" strike="noStrike" dirty="0">
                          <a:solidFill>
                            <a:srgbClr val="000000"/>
                          </a:solidFill>
                          <a:effectLst/>
                          <a:latin typeface="Arial" panose="020B0604020202020204" pitchFamily="34" charset="0"/>
                        </a:rPr>
                        <a:t>Unknown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1,987</a:t>
                      </a:r>
                    </a:p>
                  </a:txBody>
                  <a:tcPr marL="6350" marR="6350" marT="6350" marB="0"/>
                </a:tc>
                <a:extLst>
                  <a:ext uri="{0D108BD9-81ED-4DB2-BD59-A6C34878D82A}">
                    <a16:rowId xmlns:a16="http://schemas.microsoft.com/office/drawing/2014/main" val="3104485408"/>
                  </a:ext>
                </a:extLst>
              </a:tr>
            </a:tbl>
          </a:graphicData>
        </a:graphic>
      </p:graphicFrame>
      <p:pic>
        <p:nvPicPr>
          <p:cNvPr id="5" name="Picture 4">
            <a:extLst>
              <a:ext uri="{FF2B5EF4-FFF2-40B4-BE49-F238E27FC236}">
                <a16:creationId xmlns:a16="http://schemas.microsoft.com/office/drawing/2014/main" id="{06914455-BC2F-D822-6476-0107A28B5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762000"/>
            <a:ext cx="3717768" cy="5995715"/>
          </a:xfrm>
          <a:prstGeom prst="rect">
            <a:avLst/>
          </a:prstGeom>
        </p:spPr>
      </p:pic>
    </p:spTree>
    <p:extLst>
      <p:ext uri="{BB962C8B-B14F-4D97-AF65-F5344CB8AC3E}">
        <p14:creationId xmlns:p14="http://schemas.microsoft.com/office/powerpoint/2010/main" val="2250589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9D7B17-9930-D18C-4138-B58A06E4A918}"/>
              </a:ext>
            </a:extLst>
          </p:cNvPr>
          <p:cNvSpPr txBox="1"/>
          <p:nvPr/>
        </p:nvSpPr>
        <p:spPr>
          <a:xfrm>
            <a:off x="3584247" y="0"/>
            <a:ext cx="86940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Helpline Calls Transferred to MAR Now for Callers Seeking Buprenorphine Services</a:t>
            </a:r>
          </a:p>
        </p:txBody>
      </p:sp>
      <p:graphicFrame>
        <p:nvGraphicFramePr>
          <p:cNvPr id="8" name="Table 7">
            <a:extLst>
              <a:ext uri="{FF2B5EF4-FFF2-40B4-BE49-F238E27FC236}">
                <a16:creationId xmlns:a16="http://schemas.microsoft.com/office/drawing/2014/main" id="{61148AE6-FFD1-3778-E5E6-DD3DE8B9F70D}"/>
              </a:ext>
            </a:extLst>
          </p:cNvPr>
          <p:cNvGraphicFramePr>
            <a:graphicFrameLocks noGrp="1"/>
          </p:cNvGraphicFramePr>
          <p:nvPr/>
        </p:nvGraphicFramePr>
        <p:xfrm>
          <a:off x="3726258" y="1591588"/>
          <a:ext cx="1940682" cy="5206784"/>
        </p:xfrm>
        <a:graphic>
          <a:graphicData uri="http://schemas.openxmlformats.org/drawingml/2006/table">
            <a:tbl>
              <a:tblPr>
                <a:tableStyleId>{5C22544A-7EE6-4342-B048-85BDC9FD1C3A}</a:tableStyleId>
              </a:tblPr>
              <a:tblGrid>
                <a:gridCol w="668141">
                  <a:extLst>
                    <a:ext uri="{9D8B030D-6E8A-4147-A177-3AD203B41FA5}">
                      <a16:colId xmlns:a16="http://schemas.microsoft.com/office/drawing/2014/main" val="4097624728"/>
                    </a:ext>
                  </a:extLst>
                </a:gridCol>
                <a:gridCol w="1272541">
                  <a:extLst>
                    <a:ext uri="{9D8B030D-6E8A-4147-A177-3AD203B41FA5}">
                      <a16:colId xmlns:a16="http://schemas.microsoft.com/office/drawing/2014/main" val="2176675493"/>
                    </a:ext>
                  </a:extLst>
                </a:gridCol>
              </a:tblGrid>
              <a:tr h="236672">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2598051669"/>
                  </a:ext>
                </a:extLst>
              </a:tr>
              <a:tr h="236672">
                <a:tc>
                  <a:txBody>
                    <a:bodyPr/>
                    <a:lstStyle/>
                    <a:p>
                      <a:pPr algn="l" fontAlgn="t"/>
                      <a:r>
                        <a:rPr lang="en-US" sz="900" b="0" i="0" u="none" strike="noStrike" dirty="0">
                          <a:solidFill>
                            <a:srgbClr val="000000"/>
                          </a:solidFill>
                          <a:effectLst/>
                          <a:latin typeface="Arial" panose="020B0604020202020204" pitchFamily="34" charset="0"/>
                        </a:rPr>
                        <a:t>Adams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15382472"/>
                  </a:ext>
                </a:extLst>
              </a:tr>
              <a:tr h="236672">
                <a:tc>
                  <a:txBody>
                    <a:bodyPr/>
                    <a:lstStyle/>
                    <a:p>
                      <a:pPr algn="l" fontAlgn="t"/>
                      <a:r>
                        <a:rPr lang="en-US" sz="900" b="0" i="0" u="none" strike="noStrike" dirty="0">
                          <a:solidFill>
                            <a:srgbClr val="000000"/>
                          </a:solidFill>
                          <a:effectLst/>
                          <a:latin typeface="Arial" panose="020B0604020202020204" pitchFamily="34" charset="0"/>
                        </a:rPr>
                        <a:t>Alexander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900362041"/>
                  </a:ext>
                </a:extLst>
              </a:tr>
              <a:tr h="236672">
                <a:tc>
                  <a:txBody>
                    <a:bodyPr/>
                    <a:lstStyle/>
                    <a:p>
                      <a:pPr algn="l" fontAlgn="t"/>
                      <a:r>
                        <a:rPr lang="en-US" sz="900" b="0" i="0" u="none" strike="noStrike">
                          <a:solidFill>
                            <a:srgbClr val="000000"/>
                          </a:solidFill>
                          <a:effectLst/>
                          <a:latin typeface="Arial" panose="020B0604020202020204" pitchFamily="34" charset="0"/>
                        </a:rPr>
                        <a:t>Bond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520278327"/>
                  </a:ext>
                </a:extLst>
              </a:tr>
              <a:tr h="236672">
                <a:tc>
                  <a:txBody>
                    <a:bodyPr/>
                    <a:lstStyle/>
                    <a:p>
                      <a:pPr algn="l" fontAlgn="t"/>
                      <a:r>
                        <a:rPr lang="en-US" sz="900" b="0" i="0" u="none" strike="noStrike">
                          <a:solidFill>
                            <a:srgbClr val="000000"/>
                          </a:solidFill>
                          <a:effectLst/>
                          <a:latin typeface="Arial" panose="020B0604020202020204" pitchFamily="34" charset="0"/>
                        </a:rPr>
                        <a:t>Boone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574099668"/>
                  </a:ext>
                </a:extLst>
              </a:tr>
              <a:tr h="236672">
                <a:tc>
                  <a:txBody>
                    <a:bodyPr/>
                    <a:lstStyle/>
                    <a:p>
                      <a:pPr algn="l" fontAlgn="t"/>
                      <a:r>
                        <a:rPr lang="en-US" sz="900" b="0" i="0" u="none" strike="noStrike">
                          <a:solidFill>
                            <a:srgbClr val="000000"/>
                          </a:solidFill>
                          <a:effectLst/>
                          <a:latin typeface="Arial" panose="020B0604020202020204" pitchFamily="34" charset="0"/>
                        </a:rPr>
                        <a:t>Bureau</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9</a:t>
                      </a:r>
                    </a:p>
                  </a:txBody>
                  <a:tcPr marL="6350" marR="6350" marT="6350" marB="0" anchor="ctr"/>
                </a:tc>
                <a:extLst>
                  <a:ext uri="{0D108BD9-81ED-4DB2-BD59-A6C34878D82A}">
                    <a16:rowId xmlns:a16="http://schemas.microsoft.com/office/drawing/2014/main" val="3880436231"/>
                  </a:ext>
                </a:extLst>
              </a:tr>
              <a:tr h="236672">
                <a:tc>
                  <a:txBody>
                    <a:bodyPr/>
                    <a:lstStyle/>
                    <a:p>
                      <a:pPr algn="l" fontAlgn="t"/>
                      <a:r>
                        <a:rPr lang="en-US" sz="900" b="0" i="0" u="none" strike="noStrike">
                          <a:solidFill>
                            <a:srgbClr val="000000"/>
                          </a:solidFill>
                          <a:effectLst/>
                          <a:latin typeface="Arial" panose="020B0604020202020204" pitchFamily="34" charset="0"/>
                        </a:rPr>
                        <a:t>Cass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4193278289"/>
                  </a:ext>
                </a:extLst>
              </a:tr>
              <a:tr h="236672">
                <a:tc>
                  <a:txBody>
                    <a:bodyPr/>
                    <a:lstStyle/>
                    <a:p>
                      <a:pPr algn="l" fontAlgn="t"/>
                      <a:r>
                        <a:rPr lang="en-US" sz="900" b="0" i="0" u="none" strike="noStrike">
                          <a:solidFill>
                            <a:srgbClr val="000000"/>
                          </a:solidFill>
                          <a:effectLst/>
                          <a:latin typeface="Arial" panose="020B0604020202020204" pitchFamily="34" charset="0"/>
                        </a:rPr>
                        <a:t>Champaign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46</a:t>
                      </a:r>
                    </a:p>
                  </a:txBody>
                  <a:tcPr marL="6350" marR="6350" marT="6350" marB="0" anchor="ctr"/>
                </a:tc>
                <a:extLst>
                  <a:ext uri="{0D108BD9-81ED-4DB2-BD59-A6C34878D82A}">
                    <a16:rowId xmlns:a16="http://schemas.microsoft.com/office/drawing/2014/main" val="804127070"/>
                  </a:ext>
                </a:extLst>
              </a:tr>
              <a:tr h="236672">
                <a:tc>
                  <a:txBody>
                    <a:bodyPr/>
                    <a:lstStyle/>
                    <a:p>
                      <a:pPr algn="l" fontAlgn="t"/>
                      <a:r>
                        <a:rPr lang="en-US" sz="900" b="0" i="0" u="none" strike="noStrike">
                          <a:solidFill>
                            <a:srgbClr val="000000"/>
                          </a:solidFill>
                          <a:effectLst/>
                          <a:latin typeface="Arial" panose="020B0604020202020204" pitchFamily="34" charset="0"/>
                        </a:rPr>
                        <a:t>Christian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8</a:t>
                      </a:r>
                    </a:p>
                  </a:txBody>
                  <a:tcPr marL="6350" marR="6350" marT="6350" marB="0" anchor="ctr"/>
                </a:tc>
                <a:extLst>
                  <a:ext uri="{0D108BD9-81ED-4DB2-BD59-A6C34878D82A}">
                    <a16:rowId xmlns:a16="http://schemas.microsoft.com/office/drawing/2014/main" val="1917339013"/>
                  </a:ext>
                </a:extLst>
              </a:tr>
              <a:tr h="236672">
                <a:tc>
                  <a:txBody>
                    <a:bodyPr/>
                    <a:lstStyle/>
                    <a:p>
                      <a:pPr algn="l" fontAlgn="t"/>
                      <a:r>
                        <a:rPr lang="en-US" sz="900" b="0" i="0" u="none" strike="noStrike">
                          <a:solidFill>
                            <a:srgbClr val="000000"/>
                          </a:solidFill>
                          <a:effectLst/>
                          <a:latin typeface="Arial" panose="020B0604020202020204" pitchFamily="34" charset="0"/>
                        </a:rPr>
                        <a:t>Clark</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809170660"/>
                  </a:ext>
                </a:extLst>
              </a:tr>
              <a:tr h="236672">
                <a:tc>
                  <a:txBody>
                    <a:bodyPr/>
                    <a:lstStyle/>
                    <a:p>
                      <a:pPr algn="l" fontAlgn="t"/>
                      <a:r>
                        <a:rPr lang="en-US" sz="900" b="0" i="0" u="none" strike="noStrike">
                          <a:solidFill>
                            <a:srgbClr val="000000"/>
                          </a:solidFill>
                          <a:effectLst/>
                          <a:latin typeface="Arial" panose="020B0604020202020204" pitchFamily="34" charset="0"/>
                        </a:rPr>
                        <a:t>Clay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288870292"/>
                  </a:ext>
                </a:extLst>
              </a:tr>
              <a:tr h="236672">
                <a:tc>
                  <a:txBody>
                    <a:bodyPr/>
                    <a:lstStyle/>
                    <a:p>
                      <a:pPr algn="l" fontAlgn="t"/>
                      <a:r>
                        <a:rPr lang="en-US" sz="900" b="0" i="0" u="none" strike="noStrike">
                          <a:solidFill>
                            <a:srgbClr val="000000"/>
                          </a:solidFill>
                          <a:effectLst/>
                          <a:latin typeface="Arial" panose="020B0604020202020204" pitchFamily="34" charset="0"/>
                        </a:rPr>
                        <a:t>Clinton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4111592022"/>
                  </a:ext>
                </a:extLst>
              </a:tr>
              <a:tr h="236672">
                <a:tc>
                  <a:txBody>
                    <a:bodyPr/>
                    <a:lstStyle/>
                    <a:p>
                      <a:pPr algn="l" fontAlgn="t"/>
                      <a:r>
                        <a:rPr lang="en-US" sz="900" b="0" i="0" u="none" strike="noStrike">
                          <a:solidFill>
                            <a:srgbClr val="000000"/>
                          </a:solidFill>
                          <a:effectLst/>
                          <a:latin typeface="Arial" panose="020B0604020202020204" pitchFamily="34" charset="0"/>
                        </a:rPr>
                        <a:t>Coles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29</a:t>
                      </a:r>
                    </a:p>
                  </a:txBody>
                  <a:tcPr marL="6350" marR="6350" marT="6350" marB="0" anchor="ctr"/>
                </a:tc>
                <a:extLst>
                  <a:ext uri="{0D108BD9-81ED-4DB2-BD59-A6C34878D82A}">
                    <a16:rowId xmlns:a16="http://schemas.microsoft.com/office/drawing/2014/main" val="2696446006"/>
                  </a:ext>
                </a:extLst>
              </a:tr>
              <a:tr h="236672">
                <a:tc>
                  <a:txBody>
                    <a:bodyPr/>
                    <a:lstStyle/>
                    <a:p>
                      <a:pPr algn="l" fontAlgn="t"/>
                      <a:r>
                        <a:rPr lang="en-US" sz="900" b="0" i="0" u="none" strike="noStrike">
                          <a:solidFill>
                            <a:srgbClr val="000000"/>
                          </a:solidFill>
                          <a:effectLst/>
                          <a:latin typeface="Arial" panose="020B0604020202020204" pitchFamily="34" charset="0"/>
                        </a:rPr>
                        <a:t>Cook</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464</a:t>
                      </a:r>
                    </a:p>
                  </a:txBody>
                  <a:tcPr marL="6350" marR="6350" marT="6350" marB="0" anchor="ctr"/>
                </a:tc>
                <a:extLst>
                  <a:ext uri="{0D108BD9-81ED-4DB2-BD59-A6C34878D82A}">
                    <a16:rowId xmlns:a16="http://schemas.microsoft.com/office/drawing/2014/main" val="3218140493"/>
                  </a:ext>
                </a:extLst>
              </a:tr>
              <a:tr h="236672">
                <a:tc>
                  <a:txBody>
                    <a:bodyPr/>
                    <a:lstStyle/>
                    <a:p>
                      <a:pPr algn="l" fontAlgn="t"/>
                      <a:r>
                        <a:rPr lang="en-US" sz="900" b="0" i="0" u="none" strike="noStrike">
                          <a:solidFill>
                            <a:srgbClr val="000000"/>
                          </a:solidFill>
                          <a:effectLst/>
                          <a:latin typeface="Arial" panose="020B0604020202020204" pitchFamily="34" charset="0"/>
                        </a:rPr>
                        <a:t>Crawford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266755709"/>
                  </a:ext>
                </a:extLst>
              </a:tr>
              <a:tr h="236672">
                <a:tc>
                  <a:txBody>
                    <a:bodyPr/>
                    <a:lstStyle/>
                    <a:p>
                      <a:pPr algn="l" fontAlgn="t"/>
                      <a:r>
                        <a:rPr lang="en-US" sz="900" b="0" i="0" u="none" strike="noStrike">
                          <a:solidFill>
                            <a:srgbClr val="000000"/>
                          </a:solidFill>
                          <a:effectLst/>
                          <a:latin typeface="Arial" panose="020B0604020202020204" pitchFamily="34" charset="0"/>
                        </a:rPr>
                        <a:t>DeKalb</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791101396"/>
                  </a:ext>
                </a:extLst>
              </a:tr>
              <a:tr h="236672">
                <a:tc>
                  <a:txBody>
                    <a:bodyPr/>
                    <a:lstStyle/>
                    <a:p>
                      <a:pPr algn="l" fontAlgn="t"/>
                      <a:r>
                        <a:rPr lang="en-US" sz="900" b="0" i="0" u="none" strike="noStrike">
                          <a:solidFill>
                            <a:srgbClr val="000000"/>
                          </a:solidFill>
                          <a:effectLst/>
                          <a:latin typeface="Arial" panose="020B0604020202020204" pitchFamily="34" charset="0"/>
                        </a:rPr>
                        <a:t>DeWitt</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3507690075"/>
                  </a:ext>
                </a:extLst>
              </a:tr>
              <a:tr h="236672">
                <a:tc>
                  <a:txBody>
                    <a:bodyPr/>
                    <a:lstStyle/>
                    <a:p>
                      <a:pPr algn="l" fontAlgn="t"/>
                      <a:r>
                        <a:rPr lang="en-US" sz="900" b="0" i="0" u="none" strike="noStrike">
                          <a:solidFill>
                            <a:srgbClr val="000000"/>
                          </a:solidFill>
                          <a:effectLst/>
                          <a:latin typeface="Arial" panose="020B0604020202020204" pitchFamily="34" charset="0"/>
                        </a:rPr>
                        <a:t>Douglas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35036195"/>
                  </a:ext>
                </a:extLst>
              </a:tr>
              <a:tr h="236672">
                <a:tc>
                  <a:txBody>
                    <a:bodyPr/>
                    <a:lstStyle/>
                    <a:p>
                      <a:pPr algn="l" fontAlgn="t"/>
                      <a:r>
                        <a:rPr lang="en-US" sz="900" b="0" i="0" u="none" strike="noStrike">
                          <a:solidFill>
                            <a:srgbClr val="000000"/>
                          </a:solidFill>
                          <a:effectLst/>
                          <a:latin typeface="Arial" panose="020B0604020202020204" pitchFamily="34" charset="0"/>
                        </a:rPr>
                        <a:t>DuPage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50</a:t>
                      </a:r>
                    </a:p>
                  </a:txBody>
                  <a:tcPr marL="6350" marR="6350" marT="6350" marB="0" anchor="ctr"/>
                </a:tc>
                <a:extLst>
                  <a:ext uri="{0D108BD9-81ED-4DB2-BD59-A6C34878D82A}">
                    <a16:rowId xmlns:a16="http://schemas.microsoft.com/office/drawing/2014/main" val="2911403293"/>
                  </a:ext>
                </a:extLst>
              </a:tr>
              <a:tr h="236672">
                <a:tc>
                  <a:txBody>
                    <a:bodyPr/>
                    <a:lstStyle/>
                    <a:p>
                      <a:pPr algn="l" fontAlgn="t"/>
                      <a:r>
                        <a:rPr lang="en-US" sz="900" b="0" i="0" u="none" strike="noStrike" dirty="0">
                          <a:solidFill>
                            <a:srgbClr val="000000"/>
                          </a:solidFill>
                          <a:effectLst/>
                          <a:latin typeface="Arial" panose="020B0604020202020204" pitchFamily="34" charset="0"/>
                        </a:rPr>
                        <a:t>Edgar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3879145930"/>
                  </a:ext>
                </a:extLst>
              </a:tr>
              <a:tr h="236672">
                <a:tc>
                  <a:txBody>
                    <a:bodyPr/>
                    <a:lstStyle/>
                    <a:p>
                      <a:pPr algn="l" fontAlgn="t"/>
                      <a:r>
                        <a:rPr lang="en-US" sz="900" b="0" i="0" u="none" strike="noStrike">
                          <a:solidFill>
                            <a:srgbClr val="000000"/>
                          </a:solidFill>
                          <a:effectLst/>
                          <a:latin typeface="Arial" panose="020B0604020202020204" pitchFamily="34" charset="0"/>
                        </a:rPr>
                        <a:t>Effingham</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527176227"/>
                  </a:ext>
                </a:extLst>
              </a:tr>
              <a:tr h="236672">
                <a:tc>
                  <a:txBody>
                    <a:bodyPr/>
                    <a:lstStyle/>
                    <a:p>
                      <a:pPr algn="l" fontAlgn="t"/>
                      <a:r>
                        <a:rPr lang="en-US" sz="900" b="0" i="0" u="none" strike="noStrike" dirty="0">
                          <a:solidFill>
                            <a:srgbClr val="000000"/>
                          </a:solidFill>
                          <a:effectLst/>
                          <a:latin typeface="Arial" panose="020B0604020202020204" pitchFamily="34" charset="0"/>
                        </a:rPr>
                        <a:t>Fayette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290744703"/>
                  </a:ext>
                </a:extLst>
              </a:tr>
            </a:tbl>
          </a:graphicData>
        </a:graphic>
      </p:graphicFrame>
      <p:sp>
        <p:nvSpPr>
          <p:cNvPr id="10" name="TextBox 9">
            <a:extLst>
              <a:ext uri="{FF2B5EF4-FFF2-40B4-BE49-F238E27FC236}">
                <a16:creationId xmlns:a16="http://schemas.microsoft.com/office/drawing/2014/main" id="{8B8D42D1-DDA9-6DC2-13E0-8C0096C95760}"/>
              </a:ext>
            </a:extLst>
          </p:cNvPr>
          <p:cNvSpPr txBox="1"/>
          <p:nvPr/>
        </p:nvSpPr>
        <p:spPr>
          <a:xfrm>
            <a:off x="3555822" y="973756"/>
            <a:ext cx="228155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Data is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May 2022 – September 20</a:t>
            </a:r>
            <a:r>
              <a:rPr kumimoji="0" lang="en-US" sz="1200" b="0" i="0" u="none" strike="noStrike" kern="1200" cap="none" spc="0" normalizeH="0" baseline="30000" noProof="0" dirty="0">
                <a:ln>
                  <a:noFill/>
                </a:ln>
                <a:solidFill>
                  <a:srgbClr val="000000"/>
                </a:solidFill>
                <a:effectLst/>
                <a:uLnTx/>
                <a:uFillTx/>
                <a:latin typeface="Arial"/>
                <a:ea typeface="+mn-ea"/>
                <a:cs typeface="+mn-cs"/>
              </a:rPr>
              <a:t>th</a:t>
            </a:r>
            <a:r>
              <a:rPr kumimoji="0" lang="en-US" sz="1200" b="0" i="0" u="none" strike="noStrike" kern="1200" cap="none" spc="0" normalizeH="0" baseline="0" noProof="0" dirty="0">
                <a:ln>
                  <a:noFill/>
                </a:ln>
                <a:solidFill>
                  <a:srgbClr val="000000"/>
                </a:solidFill>
                <a:effectLst/>
                <a:uLnTx/>
                <a:uFillTx/>
                <a:latin typeface="Arial"/>
                <a:ea typeface="+mn-ea"/>
                <a:cs typeface="+mn-cs"/>
              </a:rPr>
              <a: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9F0110CE-3A84-8DE7-57B3-7D20E1FE52D1}"/>
              </a:ext>
            </a:extLst>
          </p:cNvPr>
          <p:cNvGraphicFramePr>
            <a:graphicFrameLocks noGrp="1"/>
          </p:cNvGraphicFramePr>
          <p:nvPr/>
        </p:nvGraphicFramePr>
        <p:xfrm>
          <a:off x="5789391" y="968207"/>
          <a:ext cx="1940682" cy="5830152"/>
        </p:xfrm>
        <a:graphic>
          <a:graphicData uri="http://schemas.openxmlformats.org/drawingml/2006/table">
            <a:tbl>
              <a:tblPr>
                <a:tableStyleId>{5C22544A-7EE6-4342-B048-85BDC9FD1C3A}</a:tableStyleId>
              </a:tblPr>
              <a:tblGrid>
                <a:gridCol w="632878">
                  <a:extLst>
                    <a:ext uri="{9D8B030D-6E8A-4147-A177-3AD203B41FA5}">
                      <a16:colId xmlns:a16="http://schemas.microsoft.com/office/drawing/2014/main" val="4097624728"/>
                    </a:ext>
                  </a:extLst>
                </a:gridCol>
                <a:gridCol w="1307804">
                  <a:extLst>
                    <a:ext uri="{9D8B030D-6E8A-4147-A177-3AD203B41FA5}">
                      <a16:colId xmlns:a16="http://schemas.microsoft.com/office/drawing/2014/main" val="2176675493"/>
                    </a:ext>
                  </a:extLst>
                </a:gridCol>
              </a:tblGrid>
              <a:tr h="242923">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2598051669"/>
                  </a:ext>
                </a:extLst>
              </a:tr>
              <a:tr h="242923">
                <a:tc>
                  <a:txBody>
                    <a:bodyPr/>
                    <a:lstStyle/>
                    <a:p>
                      <a:pPr algn="l" fontAlgn="t"/>
                      <a:r>
                        <a:rPr lang="en-US" sz="900" b="0" i="0" u="none" strike="noStrike">
                          <a:solidFill>
                            <a:srgbClr val="000000"/>
                          </a:solidFill>
                          <a:effectLst/>
                          <a:latin typeface="Arial" panose="020B0604020202020204" pitchFamily="34" charset="0"/>
                        </a:rPr>
                        <a:t>Ford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900362041"/>
                  </a:ext>
                </a:extLst>
              </a:tr>
              <a:tr h="242923">
                <a:tc>
                  <a:txBody>
                    <a:bodyPr/>
                    <a:lstStyle/>
                    <a:p>
                      <a:pPr algn="l" fontAlgn="t"/>
                      <a:r>
                        <a:rPr lang="en-US" sz="900" b="0" i="0" u="none" strike="noStrike">
                          <a:solidFill>
                            <a:srgbClr val="000000"/>
                          </a:solidFill>
                          <a:effectLst/>
                          <a:latin typeface="Arial" panose="020B0604020202020204" pitchFamily="34" charset="0"/>
                        </a:rPr>
                        <a:t>Franklin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26</a:t>
                      </a:r>
                    </a:p>
                  </a:txBody>
                  <a:tcPr marL="6350" marR="6350" marT="6350" marB="0" anchor="ctr"/>
                </a:tc>
                <a:extLst>
                  <a:ext uri="{0D108BD9-81ED-4DB2-BD59-A6C34878D82A}">
                    <a16:rowId xmlns:a16="http://schemas.microsoft.com/office/drawing/2014/main" val="520278327"/>
                  </a:ext>
                </a:extLst>
              </a:tr>
              <a:tr h="242923">
                <a:tc>
                  <a:txBody>
                    <a:bodyPr/>
                    <a:lstStyle/>
                    <a:p>
                      <a:pPr algn="l" fontAlgn="t"/>
                      <a:r>
                        <a:rPr lang="en-US" sz="900" b="0" i="0" u="none" strike="noStrike" dirty="0">
                          <a:solidFill>
                            <a:srgbClr val="000000"/>
                          </a:solidFill>
                          <a:effectLst/>
                          <a:latin typeface="Arial" panose="020B0604020202020204" pitchFamily="34" charset="0"/>
                        </a:rPr>
                        <a:t>Fulton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454168381"/>
                  </a:ext>
                </a:extLst>
              </a:tr>
              <a:tr h="242923">
                <a:tc>
                  <a:txBody>
                    <a:bodyPr/>
                    <a:lstStyle/>
                    <a:p>
                      <a:pPr algn="l" fontAlgn="t"/>
                      <a:r>
                        <a:rPr lang="en-US" sz="900" b="0" i="0" u="none" strike="noStrike" dirty="0">
                          <a:solidFill>
                            <a:srgbClr val="000000"/>
                          </a:solidFill>
                          <a:effectLst/>
                          <a:latin typeface="Arial" panose="020B0604020202020204" pitchFamily="34" charset="0"/>
                        </a:rPr>
                        <a:t>Greene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574099668"/>
                  </a:ext>
                </a:extLst>
              </a:tr>
              <a:tr h="242923">
                <a:tc>
                  <a:txBody>
                    <a:bodyPr/>
                    <a:lstStyle/>
                    <a:p>
                      <a:pPr algn="l" fontAlgn="t"/>
                      <a:r>
                        <a:rPr lang="en-US" sz="900" b="0" i="0" u="none" strike="noStrike">
                          <a:solidFill>
                            <a:srgbClr val="000000"/>
                          </a:solidFill>
                          <a:effectLst/>
                          <a:latin typeface="Arial" panose="020B0604020202020204" pitchFamily="34" charset="0"/>
                        </a:rPr>
                        <a:t>Grundy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3880436231"/>
                  </a:ext>
                </a:extLst>
              </a:tr>
              <a:tr h="242923">
                <a:tc>
                  <a:txBody>
                    <a:bodyPr/>
                    <a:lstStyle/>
                    <a:p>
                      <a:pPr algn="l" fontAlgn="t"/>
                      <a:r>
                        <a:rPr lang="en-US" sz="900" b="0" i="0" u="none" strike="noStrike" dirty="0">
                          <a:solidFill>
                            <a:srgbClr val="000000"/>
                          </a:solidFill>
                          <a:effectLst/>
                          <a:latin typeface="Arial" panose="020B0604020202020204" pitchFamily="34" charset="0"/>
                        </a:rPr>
                        <a:t>Hamilton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653484639"/>
                  </a:ext>
                </a:extLst>
              </a:tr>
              <a:tr h="242923">
                <a:tc>
                  <a:txBody>
                    <a:bodyPr/>
                    <a:lstStyle/>
                    <a:p>
                      <a:pPr algn="l" fontAlgn="t"/>
                      <a:r>
                        <a:rPr lang="en-US" sz="900" b="0" i="0" u="none" strike="noStrike" dirty="0">
                          <a:solidFill>
                            <a:srgbClr val="000000"/>
                          </a:solidFill>
                          <a:effectLst/>
                          <a:latin typeface="Arial" panose="020B0604020202020204" pitchFamily="34" charset="0"/>
                        </a:rPr>
                        <a:t>Henderson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4193278289"/>
                  </a:ext>
                </a:extLst>
              </a:tr>
              <a:tr h="242923">
                <a:tc>
                  <a:txBody>
                    <a:bodyPr/>
                    <a:lstStyle/>
                    <a:p>
                      <a:pPr algn="l" fontAlgn="t"/>
                      <a:r>
                        <a:rPr lang="en-US" sz="900" b="0" i="0" u="none" strike="noStrike">
                          <a:solidFill>
                            <a:srgbClr val="000000"/>
                          </a:solidFill>
                          <a:effectLst/>
                          <a:latin typeface="Arial" panose="020B0604020202020204" pitchFamily="34" charset="0"/>
                        </a:rPr>
                        <a:t>Henry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804127070"/>
                  </a:ext>
                </a:extLst>
              </a:tr>
              <a:tr h="242923">
                <a:tc>
                  <a:txBody>
                    <a:bodyPr/>
                    <a:lstStyle/>
                    <a:p>
                      <a:pPr algn="l" fontAlgn="t"/>
                      <a:r>
                        <a:rPr lang="en-US" sz="900" b="0" i="0" u="none" strike="noStrike">
                          <a:solidFill>
                            <a:srgbClr val="000000"/>
                          </a:solidFill>
                          <a:effectLst/>
                          <a:latin typeface="Arial" panose="020B0604020202020204" pitchFamily="34" charset="0"/>
                        </a:rPr>
                        <a:t>Iroquois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917339013"/>
                  </a:ext>
                </a:extLst>
              </a:tr>
              <a:tr h="242923">
                <a:tc>
                  <a:txBody>
                    <a:bodyPr/>
                    <a:lstStyle/>
                    <a:p>
                      <a:pPr algn="l" fontAlgn="t"/>
                      <a:r>
                        <a:rPr lang="en-US" sz="900" b="0" i="0" u="none" strike="noStrike" dirty="0">
                          <a:solidFill>
                            <a:srgbClr val="000000"/>
                          </a:solidFill>
                          <a:effectLst/>
                          <a:latin typeface="Arial" panose="020B0604020202020204" pitchFamily="34" charset="0"/>
                        </a:rPr>
                        <a:t>Jackson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13</a:t>
                      </a:r>
                    </a:p>
                  </a:txBody>
                  <a:tcPr marL="6350" marR="6350" marT="6350" marB="0" anchor="ctr"/>
                </a:tc>
                <a:extLst>
                  <a:ext uri="{0D108BD9-81ED-4DB2-BD59-A6C34878D82A}">
                    <a16:rowId xmlns:a16="http://schemas.microsoft.com/office/drawing/2014/main" val="3809170660"/>
                  </a:ext>
                </a:extLst>
              </a:tr>
              <a:tr h="242923">
                <a:tc>
                  <a:txBody>
                    <a:bodyPr/>
                    <a:lstStyle/>
                    <a:p>
                      <a:pPr algn="l" fontAlgn="t"/>
                      <a:r>
                        <a:rPr lang="en-US" sz="900" b="0" i="0" u="none" strike="noStrike">
                          <a:solidFill>
                            <a:srgbClr val="000000"/>
                          </a:solidFill>
                          <a:effectLst/>
                          <a:latin typeface="Arial" panose="020B0604020202020204" pitchFamily="34" charset="0"/>
                        </a:rPr>
                        <a:t>Jasper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288870292"/>
                  </a:ext>
                </a:extLst>
              </a:tr>
              <a:tr h="242923">
                <a:tc>
                  <a:txBody>
                    <a:bodyPr/>
                    <a:lstStyle/>
                    <a:p>
                      <a:pPr algn="l" fontAlgn="t"/>
                      <a:r>
                        <a:rPr lang="en-US" sz="900" b="0" i="0" u="none" strike="noStrike">
                          <a:solidFill>
                            <a:srgbClr val="000000"/>
                          </a:solidFill>
                          <a:effectLst/>
                          <a:latin typeface="Arial" panose="020B0604020202020204" pitchFamily="34" charset="0"/>
                        </a:rPr>
                        <a:t>Jefferson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21</a:t>
                      </a:r>
                    </a:p>
                  </a:txBody>
                  <a:tcPr marL="6350" marR="6350" marT="6350" marB="0" anchor="ctr"/>
                </a:tc>
                <a:extLst>
                  <a:ext uri="{0D108BD9-81ED-4DB2-BD59-A6C34878D82A}">
                    <a16:rowId xmlns:a16="http://schemas.microsoft.com/office/drawing/2014/main" val="4111592022"/>
                  </a:ext>
                </a:extLst>
              </a:tr>
              <a:tr h="242923">
                <a:tc>
                  <a:txBody>
                    <a:bodyPr/>
                    <a:lstStyle/>
                    <a:p>
                      <a:pPr algn="l" fontAlgn="t"/>
                      <a:r>
                        <a:rPr lang="en-US" sz="900" b="0" i="0" u="none" strike="noStrike">
                          <a:solidFill>
                            <a:srgbClr val="000000"/>
                          </a:solidFill>
                          <a:effectLst/>
                          <a:latin typeface="Arial" panose="020B0604020202020204" pitchFamily="34" charset="0"/>
                        </a:rPr>
                        <a:t>Jo Daviess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696446006"/>
                  </a:ext>
                </a:extLst>
              </a:tr>
              <a:tr h="242923">
                <a:tc>
                  <a:txBody>
                    <a:bodyPr/>
                    <a:lstStyle/>
                    <a:p>
                      <a:pPr algn="l" fontAlgn="t"/>
                      <a:r>
                        <a:rPr lang="en-US" sz="900" b="0" i="0" u="none" strike="noStrike">
                          <a:solidFill>
                            <a:srgbClr val="000000"/>
                          </a:solidFill>
                          <a:effectLst/>
                          <a:latin typeface="Arial" panose="020B0604020202020204" pitchFamily="34" charset="0"/>
                        </a:rPr>
                        <a:t>Johnson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3218140493"/>
                  </a:ext>
                </a:extLst>
              </a:tr>
              <a:tr h="242923">
                <a:tc>
                  <a:txBody>
                    <a:bodyPr/>
                    <a:lstStyle/>
                    <a:p>
                      <a:pPr algn="l" fontAlgn="t"/>
                      <a:r>
                        <a:rPr lang="en-US" sz="900" b="0" i="0" u="none" strike="noStrike">
                          <a:solidFill>
                            <a:srgbClr val="000000"/>
                          </a:solidFill>
                          <a:effectLst/>
                          <a:latin typeface="Arial" panose="020B0604020202020204" pitchFamily="34" charset="0"/>
                        </a:rPr>
                        <a:t>Kane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48</a:t>
                      </a:r>
                    </a:p>
                  </a:txBody>
                  <a:tcPr marL="6350" marR="6350" marT="6350" marB="0" anchor="ctr"/>
                </a:tc>
                <a:extLst>
                  <a:ext uri="{0D108BD9-81ED-4DB2-BD59-A6C34878D82A}">
                    <a16:rowId xmlns:a16="http://schemas.microsoft.com/office/drawing/2014/main" val="1266755709"/>
                  </a:ext>
                </a:extLst>
              </a:tr>
              <a:tr h="242923">
                <a:tc>
                  <a:txBody>
                    <a:bodyPr/>
                    <a:lstStyle/>
                    <a:p>
                      <a:pPr algn="l" fontAlgn="t"/>
                      <a:r>
                        <a:rPr lang="en-US" sz="900" b="0" i="0" u="none" strike="noStrike">
                          <a:solidFill>
                            <a:srgbClr val="000000"/>
                          </a:solidFill>
                          <a:effectLst/>
                          <a:latin typeface="Arial" panose="020B0604020202020204" pitchFamily="34" charset="0"/>
                        </a:rPr>
                        <a:t>Kankakee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1791101396"/>
                  </a:ext>
                </a:extLst>
              </a:tr>
              <a:tr h="242923">
                <a:tc>
                  <a:txBody>
                    <a:bodyPr/>
                    <a:lstStyle/>
                    <a:p>
                      <a:pPr algn="l" fontAlgn="t"/>
                      <a:r>
                        <a:rPr lang="en-US" sz="900" b="0" i="0" u="none" strike="noStrike">
                          <a:solidFill>
                            <a:srgbClr val="000000"/>
                          </a:solidFill>
                          <a:effectLst/>
                          <a:latin typeface="Arial" panose="020B0604020202020204" pitchFamily="34" charset="0"/>
                        </a:rPr>
                        <a:t>Kendall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29</a:t>
                      </a:r>
                    </a:p>
                  </a:txBody>
                  <a:tcPr marL="6350" marR="6350" marT="6350" marB="0" anchor="ctr"/>
                </a:tc>
                <a:extLst>
                  <a:ext uri="{0D108BD9-81ED-4DB2-BD59-A6C34878D82A}">
                    <a16:rowId xmlns:a16="http://schemas.microsoft.com/office/drawing/2014/main" val="3507690075"/>
                  </a:ext>
                </a:extLst>
              </a:tr>
              <a:tr h="242923">
                <a:tc>
                  <a:txBody>
                    <a:bodyPr/>
                    <a:lstStyle/>
                    <a:p>
                      <a:pPr algn="l" fontAlgn="t"/>
                      <a:r>
                        <a:rPr lang="en-US" sz="900" b="0" i="0" u="none" strike="noStrike">
                          <a:solidFill>
                            <a:srgbClr val="000000"/>
                          </a:solidFill>
                          <a:effectLst/>
                          <a:latin typeface="Arial" panose="020B0604020202020204" pitchFamily="34" charset="0"/>
                        </a:rPr>
                        <a:t>Knox</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22</a:t>
                      </a:r>
                    </a:p>
                  </a:txBody>
                  <a:tcPr marL="6350" marR="6350" marT="6350" marB="0" anchor="ctr"/>
                </a:tc>
                <a:extLst>
                  <a:ext uri="{0D108BD9-81ED-4DB2-BD59-A6C34878D82A}">
                    <a16:rowId xmlns:a16="http://schemas.microsoft.com/office/drawing/2014/main" val="235036195"/>
                  </a:ext>
                </a:extLst>
              </a:tr>
              <a:tr h="242923">
                <a:tc>
                  <a:txBody>
                    <a:bodyPr/>
                    <a:lstStyle/>
                    <a:p>
                      <a:pPr algn="l" fontAlgn="t"/>
                      <a:r>
                        <a:rPr lang="en-US" sz="900" b="0" i="0" u="none" strike="noStrike">
                          <a:solidFill>
                            <a:srgbClr val="000000"/>
                          </a:solidFill>
                          <a:effectLst/>
                          <a:latin typeface="Arial" panose="020B0604020202020204" pitchFamily="34" charset="0"/>
                        </a:rPr>
                        <a:t>Lake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33</a:t>
                      </a:r>
                    </a:p>
                  </a:txBody>
                  <a:tcPr marL="6350" marR="6350" marT="6350" marB="0" anchor="ctr"/>
                </a:tc>
                <a:extLst>
                  <a:ext uri="{0D108BD9-81ED-4DB2-BD59-A6C34878D82A}">
                    <a16:rowId xmlns:a16="http://schemas.microsoft.com/office/drawing/2014/main" val="2911403293"/>
                  </a:ext>
                </a:extLst>
              </a:tr>
              <a:tr h="242923">
                <a:tc>
                  <a:txBody>
                    <a:bodyPr/>
                    <a:lstStyle/>
                    <a:p>
                      <a:pPr algn="l" fontAlgn="t"/>
                      <a:r>
                        <a:rPr lang="en-US" sz="900" b="0" i="0" u="none" strike="noStrike" dirty="0">
                          <a:solidFill>
                            <a:srgbClr val="000000"/>
                          </a:solidFill>
                          <a:effectLst/>
                          <a:latin typeface="Arial" panose="020B0604020202020204" pitchFamily="34" charset="0"/>
                        </a:rPr>
                        <a:t>LaSalle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83</a:t>
                      </a:r>
                    </a:p>
                  </a:txBody>
                  <a:tcPr marL="6350" marR="6350" marT="6350" marB="0" anchor="ctr"/>
                </a:tc>
                <a:extLst>
                  <a:ext uri="{0D108BD9-81ED-4DB2-BD59-A6C34878D82A}">
                    <a16:rowId xmlns:a16="http://schemas.microsoft.com/office/drawing/2014/main" val="3879145930"/>
                  </a:ext>
                </a:extLst>
              </a:tr>
              <a:tr h="242923">
                <a:tc>
                  <a:txBody>
                    <a:bodyPr/>
                    <a:lstStyle/>
                    <a:p>
                      <a:pPr algn="l" fontAlgn="t"/>
                      <a:r>
                        <a:rPr lang="en-US" sz="900" b="0" i="0" u="none" strike="noStrike">
                          <a:solidFill>
                            <a:srgbClr val="000000"/>
                          </a:solidFill>
                          <a:effectLst/>
                          <a:latin typeface="Arial" panose="020B0604020202020204" pitchFamily="34" charset="0"/>
                        </a:rPr>
                        <a:t>Lawrence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527176227"/>
                  </a:ext>
                </a:extLst>
              </a:tr>
              <a:tr h="242923">
                <a:tc>
                  <a:txBody>
                    <a:bodyPr/>
                    <a:lstStyle/>
                    <a:p>
                      <a:pPr algn="l" fontAlgn="t"/>
                      <a:r>
                        <a:rPr lang="en-US" sz="900" b="0" i="0" u="none" strike="noStrike" dirty="0">
                          <a:solidFill>
                            <a:srgbClr val="000000"/>
                          </a:solidFill>
                          <a:effectLst/>
                          <a:latin typeface="Arial" panose="020B0604020202020204" pitchFamily="34" charset="0"/>
                        </a:rPr>
                        <a:t>Lee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844963373"/>
                  </a:ext>
                </a:extLst>
              </a:tr>
              <a:tr h="242923">
                <a:tc>
                  <a:txBody>
                    <a:bodyPr/>
                    <a:lstStyle/>
                    <a:p>
                      <a:pPr algn="l" fontAlgn="t"/>
                      <a:r>
                        <a:rPr lang="en-US" sz="900" b="0" i="0" u="none" strike="noStrike">
                          <a:solidFill>
                            <a:srgbClr val="000000"/>
                          </a:solidFill>
                          <a:effectLst/>
                          <a:latin typeface="Arial" panose="020B0604020202020204" pitchFamily="34" charset="0"/>
                        </a:rPr>
                        <a:t>Livingston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11</a:t>
                      </a:r>
                    </a:p>
                  </a:txBody>
                  <a:tcPr marL="6350" marR="6350" marT="6350" marB="0" anchor="ctr"/>
                </a:tc>
                <a:extLst>
                  <a:ext uri="{0D108BD9-81ED-4DB2-BD59-A6C34878D82A}">
                    <a16:rowId xmlns:a16="http://schemas.microsoft.com/office/drawing/2014/main" val="10954966"/>
                  </a:ext>
                </a:extLst>
              </a:tr>
            </a:tbl>
          </a:graphicData>
        </a:graphic>
      </p:graphicFrame>
      <p:graphicFrame>
        <p:nvGraphicFramePr>
          <p:cNvPr id="4" name="Table 3">
            <a:extLst>
              <a:ext uri="{FF2B5EF4-FFF2-40B4-BE49-F238E27FC236}">
                <a16:creationId xmlns:a16="http://schemas.microsoft.com/office/drawing/2014/main" id="{EFB3E7CD-2F91-5781-38F3-F09DDC5039E7}"/>
              </a:ext>
            </a:extLst>
          </p:cNvPr>
          <p:cNvGraphicFramePr>
            <a:graphicFrameLocks noGrp="1"/>
          </p:cNvGraphicFramePr>
          <p:nvPr/>
        </p:nvGraphicFramePr>
        <p:xfrm>
          <a:off x="7886297" y="1076433"/>
          <a:ext cx="2042821" cy="5721936"/>
        </p:xfrm>
        <a:graphic>
          <a:graphicData uri="http://schemas.openxmlformats.org/drawingml/2006/table">
            <a:tbl>
              <a:tblPr>
                <a:tableStyleId>{5C22544A-7EE6-4342-B048-85BDC9FD1C3A}</a:tableStyleId>
              </a:tblPr>
              <a:tblGrid>
                <a:gridCol w="655640">
                  <a:extLst>
                    <a:ext uri="{9D8B030D-6E8A-4147-A177-3AD203B41FA5}">
                      <a16:colId xmlns:a16="http://schemas.microsoft.com/office/drawing/2014/main" val="4097624728"/>
                    </a:ext>
                  </a:extLst>
                </a:gridCol>
                <a:gridCol w="1387181">
                  <a:extLst>
                    <a:ext uri="{9D8B030D-6E8A-4147-A177-3AD203B41FA5}">
                      <a16:colId xmlns:a16="http://schemas.microsoft.com/office/drawing/2014/main" val="2176675493"/>
                    </a:ext>
                  </a:extLst>
                </a:gridCol>
              </a:tblGrid>
              <a:tr h="260088">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2598051669"/>
                  </a:ext>
                </a:extLst>
              </a:tr>
              <a:tr h="260088">
                <a:tc>
                  <a:txBody>
                    <a:bodyPr/>
                    <a:lstStyle/>
                    <a:p>
                      <a:pPr algn="l" fontAlgn="t"/>
                      <a:r>
                        <a:rPr lang="en-US" sz="900" b="0" i="0" u="none" strike="noStrike">
                          <a:solidFill>
                            <a:srgbClr val="000000"/>
                          </a:solidFill>
                          <a:effectLst/>
                          <a:latin typeface="Arial" panose="020B0604020202020204" pitchFamily="34" charset="0"/>
                        </a:rPr>
                        <a:t>Logan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520278327"/>
                  </a:ext>
                </a:extLst>
              </a:tr>
              <a:tr h="260088">
                <a:tc>
                  <a:txBody>
                    <a:bodyPr/>
                    <a:lstStyle/>
                    <a:p>
                      <a:pPr algn="l" fontAlgn="t"/>
                      <a:r>
                        <a:rPr lang="en-US" sz="900" b="0" i="0" u="none" strike="noStrike">
                          <a:solidFill>
                            <a:srgbClr val="000000"/>
                          </a:solidFill>
                          <a:effectLst/>
                          <a:latin typeface="Arial" panose="020B0604020202020204" pitchFamily="34" charset="0"/>
                        </a:rPr>
                        <a:t>Macon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574099668"/>
                  </a:ext>
                </a:extLst>
              </a:tr>
              <a:tr h="260088">
                <a:tc>
                  <a:txBody>
                    <a:bodyPr/>
                    <a:lstStyle/>
                    <a:p>
                      <a:pPr algn="l" fontAlgn="t"/>
                      <a:r>
                        <a:rPr lang="en-US" sz="900" b="0" i="0" u="none" strike="noStrike">
                          <a:solidFill>
                            <a:srgbClr val="000000"/>
                          </a:solidFill>
                          <a:effectLst/>
                          <a:latin typeface="Arial" panose="020B0604020202020204" pitchFamily="34" charset="0"/>
                        </a:rPr>
                        <a:t>Macoupin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3880436231"/>
                  </a:ext>
                </a:extLst>
              </a:tr>
              <a:tr h="260088">
                <a:tc>
                  <a:txBody>
                    <a:bodyPr/>
                    <a:lstStyle/>
                    <a:p>
                      <a:pPr algn="l" fontAlgn="t"/>
                      <a:r>
                        <a:rPr lang="en-US" sz="900" b="0" i="0" u="none" strike="noStrike">
                          <a:solidFill>
                            <a:srgbClr val="000000"/>
                          </a:solidFill>
                          <a:effectLst/>
                          <a:latin typeface="Arial" panose="020B0604020202020204" pitchFamily="34" charset="0"/>
                        </a:rPr>
                        <a:t>Madison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31</a:t>
                      </a:r>
                    </a:p>
                  </a:txBody>
                  <a:tcPr marL="6350" marR="6350" marT="6350" marB="0" anchor="ctr"/>
                </a:tc>
                <a:extLst>
                  <a:ext uri="{0D108BD9-81ED-4DB2-BD59-A6C34878D82A}">
                    <a16:rowId xmlns:a16="http://schemas.microsoft.com/office/drawing/2014/main" val="4193278289"/>
                  </a:ext>
                </a:extLst>
              </a:tr>
              <a:tr h="260088">
                <a:tc>
                  <a:txBody>
                    <a:bodyPr/>
                    <a:lstStyle/>
                    <a:p>
                      <a:pPr algn="l" fontAlgn="t"/>
                      <a:r>
                        <a:rPr lang="en-US" sz="900" b="0" i="0" u="none" strike="noStrike">
                          <a:solidFill>
                            <a:srgbClr val="000000"/>
                          </a:solidFill>
                          <a:effectLst/>
                          <a:latin typeface="Arial" panose="020B0604020202020204" pitchFamily="34" charset="0"/>
                        </a:rPr>
                        <a:t>Marion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23</a:t>
                      </a:r>
                    </a:p>
                  </a:txBody>
                  <a:tcPr marL="6350" marR="6350" marT="6350" marB="0" anchor="ctr"/>
                </a:tc>
                <a:extLst>
                  <a:ext uri="{0D108BD9-81ED-4DB2-BD59-A6C34878D82A}">
                    <a16:rowId xmlns:a16="http://schemas.microsoft.com/office/drawing/2014/main" val="804127070"/>
                  </a:ext>
                </a:extLst>
              </a:tr>
              <a:tr h="260088">
                <a:tc>
                  <a:txBody>
                    <a:bodyPr/>
                    <a:lstStyle/>
                    <a:p>
                      <a:pPr algn="l" fontAlgn="t"/>
                      <a:r>
                        <a:rPr lang="en-US" sz="900" b="0" i="0" u="none" strike="noStrike">
                          <a:solidFill>
                            <a:srgbClr val="000000"/>
                          </a:solidFill>
                          <a:effectLst/>
                          <a:latin typeface="Arial" panose="020B0604020202020204" pitchFamily="34" charset="0"/>
                        </a:rPr>
                        <a:t>Marshall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917339013"/>
                  </a:ext>
                </a:extLst>
              </a:tr>
              <a:tr h="260088">
                <a:tc>
                  <a:txBody>
                    <a:bodyPr/>
                    <a:lstStyle/>
                    <a:p>
                      <a:pPr algn="l" fontAlgn="t"/>
                      <a:r>
                        <a:rPr lang="en-US" sz="900" b="0" i="0" u="none" strike="noStrike">
                          <a:solidFill>
                            <a:srgbClr val="000000"/>
                          </a:solidFill>
                          <a:effectLst/>
                          <a:latin typeface="Arial" panose="020B0604020202020204" pitchFamily="34" charset="0"/>
                        </a:rPr>
                        <a:t>Mason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3809170660"/>
                  </a:ext>
                </a:extLst>
              </a:tr>
              <a:tr h="260088">
                <a:tc>
                  <a:txBody>
                    <a:bodyPr/>
                    <a:lstStyle/>
                    <a:p>
                      <a:pPr algn="l" fontAlgn="t"/>
                      <a:r>
                        <a:rPr lang="en-US" sz="900" b="0" i="0" u="none" strike="noStrike">
                          <a:solidFill>
                            <a:srgbClr val="000000"/>
                          </a:solidFill>
                          <a:effectLst/>
                          <a:latin typeface="Arial" panose="020B0604020202020204" pitchFamily="34" charset="0"/>
                        </a:rPr>
                        <a:t>Massac</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288870292"/>
                  </a:ext>
                </a:extLst>
              </a:tr>
              <a:tr h="260088">
                <a:tc>
                  <a:txBody>
                    <a:bodyPr/>
                    <a:lstStyle/>
                    <a:p>
                      <a:pPr algn="l" fontAlgn="t"/>
                      <a:r>
                        <a:rPr lang="en-US" sz="900" b="0" i="0" u="none" strike="noStrike">
                          <a:solidFill>
                            <a:srgbClr val="000000"/>
                          </a:solidFill>
                          <a:effectLst/>
                          <a:latin typeface="Arial" panose="020B0604020202020204" pitchFamily="34" charset="0"/>
                        </a:rPr>
                        <a:t>McDonough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4111592022"/>
                  </a:ext>
                </a:extLst>
              </a:tr>
              <a:tr h="260088">
                <a:tc>
                  <a:txBody>
                    <a:bodyPr/>
                    <a:lstStyle/>
                    <a:p>
                      <a:pPr algn="l" fontAlgn="t"/>
                      <a:r>
                        <a:rPr lang="en-US" sz="900" b="0" i="0" u="none" strike="noStrike">
                          <a:solidFill>
                            <a:srgbClr val="000000"/>
                          </a:solidFill>
                          <a:effectLst/>
                          <a:latin typeface="Arial" panose="020B0604020202020204" pitchFamily="34" charset="0"/>
                        </a:rPr>
                        <a:t>McHenry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38</a:t>
                      </a:r>
                    </a:p>
                  </a:txBody>
                  <a:tcPr marL="6350" marR="6350" marT="6350" marB="0" anchor="ctr"/>
                </a:tc>
                <a:extLst>
                  <a:ext uri="{0D108BD9-81ED-4DB2-BD59-A6C34878D82A}">
                    <a16:rowId xmlns:a16="http://schemas.microsoft.com/office/drawing/2014/main" val="2696446006"/>
                  </a:ext>
                </a:extLst>
              </a:tr>
              <a:tr h="260088">
                <a:tc>
                  <a:txBody>
                    <a:bodyPr/>
                    <a:lstStyle/>
                    <a:p>
                      <a:pPr algn="l" fontAlgn="t"/>
                      <a:r>
                        <a:rPr lang="en-US" sz="900" b="0" i="0" u="none" strike="noStrike">
                          <a:solidFill>
                            <a:srgbClr val="000000"/>
                          </a:solidFill>
                          <a:effectLst/>
                          <a:latin typeface="Arial" panose="020B0604020202020204" pitchFamily="34" charset="0"/>
                        </a:rPr>
                        <a:t>McLean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11</a:t>
                      </a:r>
                    </a:p>
                  </a:txBody>
                  <a:tcPr marL="6350" marR="6350" marT="6350" marB="0" anchor="ctr"/>
                </a:tc>
                <a:extLst>
                  <a:ext uri="{0D108BD9-81ED-4DB2-BD59-A6C34878D82A}">
                    <a16:rowId xmlns:a16="http://schemas.microsoft.com/office/drawing/2014/main" val="3218140493"/>
                  </a:ext>
                </a:extLst>
              </a:tr>
              <a:tr h="260088">
                <a:tc>
                  <a:txBody>
                    <a:bodyPr/>
                    <a:lstStyle/>
                    <a:p>
                      <a:pPr algn="l" fontAlgn="t"/>
                      <a:r>
                        <a:rPr lang="en-US" sz="900" b="0" i="0" u="none" strike="noStrike">
                          <a:solidFill>
                            <a:srgbClr val="000000"/>
                          </a:solidFill>
                          <a:effectLst/>
                          <a:latin typeface="Arial" panose="020B0604020202020204" pitchFamily="34" charset="0"/>
                        </a:rPr>
                        <a:t>Mercer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266755709"/>
                  </a:ext>
                </a:extLst>
              </a:tr>
              <a:tr h="260088">
                <a:tc>
                  <a:txBody>
                    <a:bodyPr/>
                    <a:lstStyle/>
                    <a:p>
                      <a:pPr algn="l" fontAlgn="t"/>
                      <a:r>
                        <a:rPr lang="en-US" sz="900" b="0" i="0" u="none" strike="noStrike">
                          <a:solidFill>
                            <a:srgbClr val="000000"/>
                          </a:solidFill>
                          <a:effectLst/>
                          <a:latin typeface="Arial" panose="020B0604020202020204" pitchFamily="34" charset="0"/>
                        </a:rPr>
                        <a:t>Montgomery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791101396"/>
                  </a:ext>
                </a:extLst>
              </a:tr>
              <a:tr h="260088">
                <a:tc>
                  <a:txBody>
                    <a:bodyPr/>
                    <a:lstStyle/>
                    <a:p>
                      <a:pPr algn="l" fontAlgn="t"/>
                      <a:r>
                        <a:rPr lang="en-US" sz="900" b="0" i="0" u="none" strike="noStrike">
                          <a:solidFill>
                            <a:srgbClr val="000000"/>
                          </a:solidFill>
                          <a:effectLst/>
                          <a:latin typeface="Arial" panose="020B0604020202020204" pitchFamily="34" charset="0"/>
                        </a:rPr>
                        <a:t>Morgan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155491677"/>
                  </a:ext>
                </a:extLst>
              </a:tr>
              <a:tr h="260088">
                <a:tc>
                  <a:txBody>
                    <a:bodyPr/>
                    <a:lstStyle/>
                    <a:p>
                      <a:pPr algn="l" fontAlgn="t"/>
                      <a:r>
                        <a:rPr lang="en-US" sz="900" b="0" i="0" u="none" strike="noStrike">
                          <a:solidFill>
                            <a:srgbClr val="000000"/>
                          </a:solidFill>
                          <a:effectLst/>
                          <a:latin typeface="Arial" panose="020B0604020202020204" pitchFamily="34" charset="0"/>
                        </a:rPr>
                        <a:t>Moultrie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940669197"/>
                  </a:ext>
                </a:extLst>
              </a:tr>
              <a:tr h="260088">
                <a:tc>
                  <a:txBody>
                    <a:bodyPr/>
                    <a:lstStyle/>
                    <a:p>
                      <a:pPr algn="l" fontAlgn="t"/>
                      <a:r>
                        <a:rPr lang="en-US" sz="900" b="0" i="0" u="none" strike="noStrike">
                          <a:solidFill>
                            <a:srgbClr val="000000"/>
                          </a:solidFill>
                          <a:effectLst/>
                          <a:latin typeface="Arial" panose="020B0604020202020204" pitchFamily="34" charset="0"/>
                        </a:rPr>
                        <a:t>Ogle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727937692"/>
                  </a:ext>
                </a:extLst>
              </a:tr>
              <a:tr h="260088">
                <a:tc>
                  <a:txBody>
                    <a:bodyPr/>
                    <a:lstStyle/>
                    <a:p>
                      <a:pPr algn="l" fontAlgn="t"/>
                      <a:r>
                        <a:rPr lang="en-US" sz="900" b="0" i="0" u="none" strike="noStrike">
                          <a:solidFill>
                            <a:srgbClr val="000000"/>
                          </a:solidFill>
                          <a:effectLst/>
                          <a:latin typeface="Arial" panose="020B0604020202020204" pitchFamily="34" charset="0"/>
                        </a:rPr>
                        <a:t>Peoria</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40</a:t>
                      </a:r>
                    </a:p>
                  </a:txBody>
                  <a:tcPr marL="6350" marR="6350" marT="6350" marB="0" anchor="ctr"/>
                </a:tc>
                <a:extLst>
                  <a:ext uri="{0D108BD9-81ED-4DB2-BD59-A6C34878D82A}">
                    <a16:rowId xmlns:a16="http://schemas.microsoft.com/office/drawing/2014/main" val="4111067357"/>
                  </a:ext>
                </a:extLst>
              </a:tr>
              <a:tr h="260088">
                <a:tc>
                  <a:txBody>
                    <a:bodyPr/>
                    <a:lstStyle/>
                    <a:p>
                      <a:pPr algn="l" fontAlgn="t"/>
                      <a:r>
                        <a:rPr lang="en-US" sz="900" b="0" i="0" u="none" strike="noStrike">
                          <a:solidFill>
                            <a:srgbClr val="000000"/>
                          </a:solidFill>
                          <a:effectLst/>
                          <a:latin typeface="Arial" panose="020B0604020202020204" pitchFamily="34" charset="0"/>
                        </a:rPr>
                        <a:t>Perry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94084147"/>
                  </a:ext>
                </a:extLst>
              </a:tr>
              <a:tr h="260088">
                <a:tc>
                  <a:txBody>
                    <a:bodyPr/>
                    <a:lstStyle/>
                    <a:p>
                      <a:pPr algn="l" fontAlgn="t"/>
                      <a:r>
                        <a:rPr lang="en-US" sz="900" b="0" i="0" u="none" strike="noStrike" dirty="0">
                          <a:solidFill>
                            <a:srgbClr val="000000"/>
                          </a:solidFill>
                          <a:effectLst/>
                          <a:latin typeface="Arial" panose="020B0604020202020204" pitchFamily="34" charset="0"/>
                        </a:rPr>
                        <a:t>Piatt</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563842571"/>
                  </a:ext>
                </a:extLst>
              </a:tr>
              <a:tr h="260088">
                <a:tc>
                  <a:txBody>
                    <a:bodyPr/>
                    <a:lstStyle/>
                    <a:p>
                      <a:pPr algn="l" fontAlgn="t"/>
                      <a:r>
                        <a:rPr lang="en-US" sz="900" b="0" i="0" u="none" strike="noStrike">
                          <a:solidFill>
                            <a:srgbClr val="000000"/>
                          </a:solidFill>
                          <a:effectLst/>
                          <a:latin typeface="Arial" panose="020B0604020202020204" pitchFamily="34" charset="0"/>
                        </a:rPr>
                        <a:t>Pike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551647809"/>
                  </a:ext>
                </a:extLst>
              </a:tr>
              <a:tr h="260088">
                <a:tc>
                  <a:txBody>
                    <a:bodyPr/>
                    <a:lstStyle/>
                    <a:p>
                      <a:pPr algn="l" fontAlgn="t"/>
                      <a:r>
                        <a:rPr lang="en-US" sz="900" b="0" i="0" u="none" strike="noStrike">
                          <a:solidFill>
                            <a:srgbClr val="000000"/>
                          </a:solidFill>
                          <a:effectLst/>
                          <a:latin typeface="Arial" panose="020B0604020202020204" pitchFamily="34" charset="0"/>
                        </a:rPr>
                        <a:t>Pope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822040848"/>
                  </a:ext>
                </a:extLst>
              </a:tr>
            </a:tbl>
          </a:graphicData>
        </a:graphic>
      </p:graphicFrame>
      <p:graphicFrame>
        <p:nvGraphicFramePr>
          <p:cNvPr id="5" name="Table 4">
            <a:extLst>
              <a:ext uri="{FF2B5EF4-FFF2-40B4-BE49-F238E27FC236}">
                <a16:creationId xmlns:a16="http://schemas.microsoft.com/office/drawing/2014/main" id="{DE6F3754-8153-D072-1787-937B02CB1BF8}"/>
              </a:ext>
            </a:extLst>
          </p:cNvPr>
          <p:cNvGraphicFramePr>
            <a:graphicFrameLocks noGrp="1"/>
          </p:cNvGraphicFramePr>
          <p:nvPr/>
        </p:nvGraphicFramePr>
        <p:xfrm>
          <a:off x="10085342" y="1076432"/>
          <a:ext cx="1864025" cy="5102328"/>
        </p:xfrm>
        <a:graphic>
          <a:graphicData uri="http://schemas.openxmlformats.org/drawingml/2006/table">
            <a:tbl>
              <a:tblPr>
                <a:tableStyleId>{5C22544A-7EE6-4342-B048-85BDC9FD1C3A}</a:tableStyleId>
              </a:tblPr>
              <a:tblGrid>
                <a:gridCol w="685439">
                  <a:extLst>
                    <a:ext uri="{9D8B030D-6E8A-4147-A177-3AD203B41FA5}">
                      <a16:colId xmlns:a16="http://schemas.microsoft.com/office/drawing/2014/main" val="3802311480"/>
                    </a:ext>
                  </a:extLst>
                </a:gridCol>
                <a:gridCol w="1178586">
                  <a:extLst>
                    <a:ext uri="{9D8B030D-6E8A-4147-A177-3AD203B41FA5}">
                      <a16:colId xmlns:a16="http://schemas.microsoft.com/office/drawing/2014/main" val="824300445"/>
                    </a:ext>
                  </a:extLst>
                </a:gridCol>
              </a:tblGrid>
              <a:tr h="238566">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96451263"/>
                  </a:ext>
                </a:extLst>
              </a:tr>
              <a:tr h="238566">
                <a:tc>
                  <a:txBody>
                    <a:bodyPr/>
                    <a:lstStyle/>
                    <a:p>
                      <a:pPr algn="l" fontAlgn="t"/>
                      <a:r>
                        <a:rPr lang="en-US" sz="900" b="0" i="0" u="none" strike="noStrike">
                          <a:solidFill>
                            <a:srgbClr val="000000"/>
                          </a:solidFill>
                          <a:effectLst/>
                          <a:latin typeface="Arial" panose="020B0604020202020204" pitchFamily="34" charset="0"/>
                        </a:rPr>
                        <a:t>Pulaski</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172723960"/>
                  </a:ext>
                </a:extLst>
              </a:tr>
              <a:tr h="238566">
                <a:tc>
                  <a:txBody>
                    <a:bodyPr/>
                    <a:lstStyle/>
                    <a:p>
                      <a:pPr algn="l" fontAlgn="t"/>
                      <a:r>
                        <a:rPr lang="en-US" sz="900" b="0" i="0" u="none" strike="noStrike">
                          <a:solidFill>
                            <a:srgbClr val="000000"/>
                          </a:solidFill>
                          <a:effectLst/>
                          <a:latin typeface="Arial" panose="020B0604020202020204" pitchFamily="34" charset="0"/>
                        </a:rPr>
                        <a:t>Randolph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14</a:t>
                      </a:r>
                    </a:p>
                  </a:txBody>
                  <a:tcPr marL="6350" marR="6350" marT="6350" marB="0" anchor="ctr"/>
                </a:tc>
                <a:extLst>
                  <a:ext uri="{0D108BD9-81ED-4DB2-BD59-A6C34878D82A}">
                    <a16:rowId xmlns:a16="http://schemas.microsoft.com/office/drawing/2014/main" val="2773624427"/>
                  </a:ext>
                </a:extLst>
              </a:tr>
              <a:tr h="238566">
                <a:tc>
                  <a:txBody>
                    <a:bodyPr/>
                    <a:lstStyle/>
                    <a:p>
                      <a:pPr algn="l" fontAlgn="t"/>
                      <a:r>
                        <a:rPr lang="en-US" sz="900" b="0" i="0" u="none" strike="noStrike">
                          <a:solidFill>
                            <a:srgbClr val="000000"/>
                          </a:solidFill>
                          <a:effectLst/>
                          <a:latin typeface="Arial" panose="020B0604020202020204" pitchFamily="34" charset="0"/>
                        </a:rPr>
                        <a:t>Richland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3346633545"/>
                  </a:ext>
                </a:extLst>
              </a:tr>
              <a:tr h="238566">
                <a:tc>
                  <a:txBody>
                    <a:bodyPr/>
                    <a:lstStyle/>
                    <a:p>
                      <a:pPr algn="l" fontAlgn="t"/>
                      <a:r>
                        <a:rPr lang="en-US" sz="900" b="0" i="0" u="none" strike="noStrike">
                          <a:solidFill>
                            <a:srgbClr val="000000"/>
                          </a:solidFill>
                          <a:effectLst/>
                          <a:latin typeface="Arial" panose="020B0604020202020204" pitchFamily="34" charset="0"/>
                        </a:rPr>
                        <a:t>Rock Island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14</a:t>
                      </a:r>
                    </a:p>
                  </a:txBody>
                  <a:tcPr marL="6350" marR="6350" marT="6350" marB="0" anchor="ctr"/>
                </a:tc>
                <a:extLst>
                  <a:ext uri="{0D108BD9-81ED-4DB2-BD59-A6C34878D82A}">
                    <a16:rowId xmlns:a16="http://schemas.microsoft.com/office/drawing/2014/main" val="112126243"/>
                  </a:ext>
                </a:extLst>
              </a:tr>
              <a:tr h="238566">
                <a:tc>
                  <a:txBody>
                    <a:bodyPr/>
                    <a:lstStyle/>
                    <a:p>
                      <a:pPr algn="l" fontAlgn="t"/>
                      <a:r>
                        <a:rPr lang="en-US" sz="900" b="0" i="0" u="none" strike="noStrike">
                          <a:solidFill>
                            <a:srgbClr val="000000"/>
                          </a:solidFill>
                          <a:effectLst/>
                          <a:latin typeface="Arial" panose="020B0604020202020204" pitchFamily="34" charset="0"/>
                        </a:rPr>
                        <a:t>Saline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738367239"/>
                  </a:ext>
                </a:extLst>
              </a:tr>
              <a:tr h="238566">
                <a:tc>
                  <a:txBody>
                    <a:bodyPr/>
                    <a:lstStyle/>
                    <a:p>
                      <a:pPr algn="l" fontAlgn="t"/>
                      <a:r>
                        <a:rPr lang="en-US" sz="900" b="0" i="0" u="none" strike="noStrike">
                          <a:solidFill>
                            <a:srgbClr val="000000"/>
                          </a:solidFill>
                          <a:effectLst/>
                          <a:latin typeface="Arial" panose="020B0604020202020204" pitchFamily="34" charset="0"/>
                        </a:rPr>
                        <a:t>Sangamon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109</a:t>
                      </a:r>
                    </a:p>
                  </a:txBody>
                  <a:tcPr marL="6350" marR="6350" marT="6350" marB="0" anchor="ctr"/>
                </a:tc>
                <a:extLst>
                  <a:ext uri="{0D108BD9-81ED-4DB2-BD59-A6C34878D82A}">
                    <a16:rowId xmlns:a16="http://schemas.microsoft.com/office/drawing/2014/main" val="1797645290"/>
                  </a:ext>
                </a:extLst>
              </a:tr>
              <a:tr h="238566">
                <a:tc>
                  <a:txBody>
                    <a:bodyPr/>
                    <a:lstStyle/>
                    <a:p>
                      <a:pPr algn="l" fontAlgn="t"/>
                      <a:r>
                        <a:rPr lang="en-US" sz="900" b="0" i="0" u="none" strike="noStrike">
                          <a:solidFill>
                            <a:srgbClr val="000000"/>
                          </a:solidFill>
                          <a:effectLst/>
                          <a:latin typeface="Arial" panose="020B0604020202020204" pitchFamily="34" charset="0"/>
                        </a:rPr>
                        <a:t>Shelby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840783803"/>
                  </a:ext>
                </a:extLst>
              </a:tr>
              <a:tr h="238566">
                <a:tc>
                  <a:txBody>
                    <a:bodyPr/>
                    <a:lstStyle/>
                    <a:p>
                      <a:pPr algn="l" fontAlgn="t"/>
                      <a:r>
                        <a:rPr lang="en-US" sz="900" b="0" i="0" u="none" strike="noStrike">
                          <a:solidFill>
                            <a:srgbClr val="000000"/>
                          </a:solidFill>
                          <a:effectLst/>
                          <a:latin typeface="Arial" panose="020B0604020202020204" pitchFamily="34" charset="0"/>
                        </a:rPr>
                        <a:t>St. Clair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39</a:t>
                      </a:r>
                    </a:p>
                  </a:txBody>
                  <a:tcPr marL="6350" marR="6350" marT="6350" marB="0" anchor="ctr"/>
                </a:tc>
                <a:extLst>
                  <a:ext uri="{0D108BD9-81ED-4DB2-BD59-A6C34878D82A}">
                    <a16:rowId xmlns:a16="http://schemas.microsoft.com/office/drawing/2014/main" val="1115224738"/>
                  </a:ext>
                </a:extLst>
              </a:tr>
              <a:tr h="238566">
                <a:tc>
                  <a:txBody>
                    <a:bodyPr/>
                    <a:lstStyle/>
                    <a:p>
                      <a:pPr algn="l" fontAlgn="t"/>
                      <a:r>
                        <a:rPr lang="en-US" sz="900" b="0" i="0" u="none" strike="noStrike">
                          <a:solidFill>
                            <a:srgbClr val="000000"/>
                          </a:solidFill>
                          <a:effectLst/>
                          <a:latin typeface="Arial" panose="020B0604020202020204" pitchFamily="34" charset="0"/>
                        </a:rPr>
                        <a:t>Stephenson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681506659"/>
                  </a:ext>
                </a:extLst>
              </a:tr>
              <a:tr h="238566">
                <a:tc>
                  <a:txBody>
                    <a:bodyPr/>
                    <a:lstStyle/>
                    <a:p>
                      <a:pPr algn="l" fontAlgn="t"/>
                      <a:r>
                        <a:rPr lang="en-US" sz="900" b="0" i="0" u="none" strike="noStrike">
                          <a:solidFill>
                            <a:srgbClr val="000000"/>
                          </a:solidFill>
                          <a:effectLst/>
                          <a:latin typeface="Arial" panose="020B0604020202020204" pitchFamily="34" charset="0"/>
                        </a:rPr>
                        <a:t>Tazewell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39</a:t>
                      </a:r>
                    </a:p>
                  </a:txBody>
                  <a:tcPr marL="6350" marR="6350" marT="6350" marB="0" anchor="ctr"/>
                </a:tc>
                <a:extLst>
                  <a:ext uri="{0D108BD9-81ED-4DB2-BD59-A6C34878D82A}">
                    <a16:rowId xmlns:a16="http://schemas.microsoft.com/office/drawing/2014/main" val="1249055165"/>
                  </a:ext>
                </a:extLst>
              </a:tr>
              <a:tr h="284787">
                <a:tc>
                  <a:txBody>
                    <a:bodyPr/>
                    <a:lstStyle/>
                    <a:p>
                      <a:pPr algn="l" fontAlgn="t"/>
                      <a:r>
                        <a:rPr lang="en-US" sz="900" b="0" i="0" u="none" strike="noStrike">
                          <a:solidFill>
                            <a:srgbClr val="000000"/>
                          </a:solidFill>
                          <a:effectLst/>
                          <a:latin typeface="Arial" panose="020B0604020202020204" pitchFamily="34" charset="0"/>
                        </a:rPr>
                        <a:t>Union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18</a:t>
                      </a:r>
                    </a:p>
                  </a:txBody>
                  <a:tcPr marL="6350" marR="6350" marT="6350" marB="0" anchor="ctr"/>
                </a:tc>
                <a:extLst>
                  <a:ext uri="{0D108BD9-81ED-4DB2-BD59-A6C34878D82A}">
                    <a16:rowId xmlns:a16="http://schemas.microsoft.com/office/drawing/2014/main" val="865582172"/>
                  </a:ext>
                </a:extLst>
              </a:tr>
              <a:tr h="238566">
                <a:tc>
                  <a:txBody>
                    <a:bodyPr/>
                    <a:lstStyle/>
                    <a:p>
                      <a:pPr algn="l" fontAlgn="t"/>
                      <a:r>
                        <a:rPr lang="en-US" sz="900" b="0" i="0" u="none" strike="noStrike">
                          <a:solidFill>
                            <a:srgbClr val="000000"/>
                          </a:solidFill>
                          <a:effectLst/>
                          <a:latin typeface="Arial" panose="020B0604020202020204" pitchFamily="34" charset="0"/>
                        </a:rPr>
                        <a:t>Vermilion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24</a:t>
                      </a:r>
                    </a:p>
                  </a:txBody>
                  <a:tcPr marL="6350" marR="6350" marT="6350" marB="0" anchor="ctr"/>
                </a:tc>
                <a:extLst>
                  <a:ext uri="{0D108BD9-81ED-4DB2-BD59-A6C34878D82A}">
                    <a16:rowId xmlns:a16="http://schemas.microsoft.com/office/drawing/2014/main" val="1736389524"/>
                  </a:ext>
                </a:extLst>
              </a:tr>
              <a:tr h="238566">
                <a:tc>
                  <a:txBody>
                    <a:bodyPr/>
                    <a:lstStyle/>
                    <a:p>
                      <a:pPr algn="l" fontAlgn="t"/>
                      <a:r>
                        <a:rPr lang="en-US" sz="900" b="0" i="0" u="none" strike="noStrike">
                          <a:solidFill>
                            <a:srgbClr val="000000"/>
                          </a:solidFill>
                          <a:effectLst/>
                          <a:latin typeface="Arial" panose="020B0604020202020204" pitchFamily="34" charset="0"/>
                        </a:rPr>
                        <a:t>Wabash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139817620"/>
                  </a:ext>
                </a:extLst>
              </a:tr>
              <a:tr h="238566">
                <a:tc>
                  <a:txBody>
                    <a:bodyPr/>
                    <a:lstStyle/>
                    <a:p>
                      <a:pPr algn="l" fontAlgn="t"/>
                      <a:r>
                        <a:rPr lang="en-US" sz="900" b="0" i="0" u="none" strike="noStrike">
                          <a:solidFill>
                            <a:srgbClr val="000000"/>
                          </a:solidFill>
                          <a:effectLst/>
                          <a:latin typeface="Arial" panose="020B0604020202020204" pitchFamily="34" charset="0"/>
                        </a:rPr>
                        <a:t>Warren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4163780934"/>
                  </a:ext>
                </a:extLst>
              </a:tr>
              <a:tr h="284787">
                <a:tc>
                  <a:txBody>
                    <a:bodyPr/>
                    <a:lstStyle/>
                    <a:p>
                      <a:pPr algn="l" fontAlgn="t"/>
                      <a:r>
                        <a:rPr lang="en-US" sz="900" b="0" i="0" u="none" strike="noStrike">
                          <a:solidFill>
                            <a:srgbClr val="000000"/>
                          </a:solidFill>
                          <a:effectLst/>
                          <a:latin typeface="Arial" panose="020B0604020202020204" pitchFamily="34" charset="0"/>
                        </a:rPr>
                        <a:t>Wayne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509322682"/>
                  </a:ext>
                </a:extLst>
              </a:tr>
              <a:tr h="238566">
                <a:tc>
                  <a:txBody>
                    <a:bodyPr/>
                    <a:lstStyle/>
                    <a:p>
                      <a:pPr algn="l" fontAlgn="t"/>
                      <a:r>
                        <a:rPr lang="en-US" sz="900" b="0" i="0" u="none" strike="noStrike" dirty="0">
                          <a:solidFill>
                            <a:srgbClr val="000000"/>
                          </a:solidFill>
                          <a:effectLst/>
                          <a:latin typeface="Arial" panose="020B0604020202020204" pitchFamily="34" charset="0"/>
                        </a:rPr>
                        <a:t>White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456501274"/>
                  </a:ext>
                </a:extLst>
              </a:tr>
              <a:tr h="238566">
                <a:tc>
                  <a:txBody>
                    <a:bodyPr/>
                    <a:lstStyle/>
                    <a:p>
                      <a:pPr algn="l" fontAlgn="t"/>
                      <a:r>
                        <a:rPr lang="en-US" sz="900" b="0" i="0" u="none" strike="noStrike">
                          <a:solidFill>
                            <a:srgbClr val="000000"/>
                          </a:solidFill>
                          <a:effectLst/>
                          <a:latin typeface="Arial" panose="020B0604020202020204" pitchFamily="34" charset="0"/>
                        </a:rPr>
                        <a:t>Whiteside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400525234"/>
                  </a:ext>
                </a:extLst>
              </a:tr>
              <a:tr h="238566">
                <a:tc>
                  <a:txBody>
                    <a:bodyPr/>
                    <a:lstStyle/>
                    <a:p>
                      <a:pPr algn="l" fontAlgn="t"/>
                      <a:r>
                        <a:rPr lang="en-US" sz="900" b="0" i="0" u="none" strike="noStrike">
                          <a:solidFill>
                            <a:srgbClr val="000000"/>
                          </a:solidFill>
                          <a:effectLst/>
                          <a:latin typeface="Arial" panose="020B0604020202020204" pitchFamily="34" charset="0"/>
                        </a:rPr>
                        <a:t>Will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77</a:t>
                      </a:r>
                    </a:p>
                  </a:txBody>
                  <a:tcPr marL="6350" marR="6350" marT="6350" marB="0" anchor="ctr"/>
                </a:tc>
                <a:extLst>
                  <a:ext uri="{0D108BD9-81ED-4DB2-BD59-A6C34878D82A}">
                    <a16:rowId xmlns:a16="http://schemas.microsoft.com/office/drawing/2014/main" val="2503173254"/>
                  </a:ext>
                </a:extLst>
              </a:tr>
              <a:tr h="238566">
                <a:tc>
                  <a:txBody>
                    <a:bodyPr/>
                    <a:lstStyle/>
                    <a:p>
                      <a:pPr algn="l" fontAlgn="t"/>
                      <a:r>
                        <a:rPr lang="en-US" sz="900" b="0" i="0" u="none" strike="noStrike">
                          <a:solidFill>
                            <a:srgbClr val="000000"/>
                          </a:solidFill>
                          <a:effectLst/>
                          <a:latin typeface="Arial" panose="020B0604020202020204" pitchFamily="34" charset="0"/>
                        </a:rPr>
                        <a:t>Williamson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20</a:t>
                      </a:r>
                    </a:p>
                  </a:txBody>
                  <a:tcPr marL="6350" marR="6350" marT="6350" marB="0" anchor="ctr"/>
                </a:tc>
                <a:extLst>
                  <a:ext uri="{0D108BD9-81ED-4DB2-BD59-A6C34878D82A}">
                    <a16:rowId xmlns:a16="http://schemas.microsoft.com/office/drawing/2014/main" val="471724981"/>
                  </a:ext>
                </a:extLst>
              </a:tr>
              <a:tr h="238566">
                <a:tc>
                  <a:txBody>
                    <a:bodyPr/>
                    <a:lstStyle/>
                    <a:p>
                      <a:pPr algn="l" fontAlgn="t"/>
                      <a:r>
                        <a:rPr lang="en-US" sz="900" b="0" i="0" u="none" strike="noStrike">
                          <a:solidFill>
                            <a:srgbClr val="000000"/>
                          </a:solidFill>
                          <a:effectLst/>
                          <a:latin typeface="Arial" panose="020B0604020202020204" pitchFamily="34" charset="0"/>
                        </a:rPr>
                        <a:t>Winnebago</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1183540733"/>
                  </a:ext>
                </a:extLst>
              </a:tr>
            </a:tbl>
          </a:graphicData>
        </a:graphic>
      </p:graphicFrame>
      <p:pic>
        <p:nvPicPr>
          <p:cNvPr id="6" name="Picture 5">
            <a:extLst>
              <a:ext uri="{FF2B5EF4-FFF2-40B4-BE49-F238E27FC236}">
                <a16:creationId xmlns:a16="http://schemas.microsoft.com/office/drawing/2014/main" id="{9FB2EC6B-1EDA-DACF-8844-87087C853F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272" y="807914"/>
            <a:ext cx="3463975" cy="5640151"/>
          </a:xfrm>
          <a:prstGeom prst="rect">
            <a:avLst/>
          </a:prstGeom>
        </p:spPr>
      </p:pic>
    </p:spTree>
    <p:extLst>
      <p:ext uri="{BB962C8B-B14F-4D97-AF65-F5344CB8AC3E}">
        <p14:creationId xmlns:p14="http://schemas.microsoft.com/office/powerpoint/2010/main" val="3033787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FA2C3-6950-454D-F7B3-AD3F27D10DB5}"/>
              </a:ext>
            </a:extLst>
          </p:cNvPr>
          <p:cNvSpPr txBox="1"/>
          <p:nvPr/>
        </p:nvSpPr>
        <p:spPr>
          <a:xfrm>
            <a:off x="4318000" y="155624"/>
            <a:ext cx="7620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Helpline Calls Transferred to MAR Now for Callers Seeking Methadone Services</a:t>
            </a: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46433F0E-8332-FA28-4BA4-31DDAD6C2616}"/>
              </a:ext>
            </a:extLst>
          </p:cNvPr>
          <p:cNvGraphicFramePr>
            <a:graphicFrameLocks noGrp="1"/>
          </p:cNvGraphicFramePr>
          <p:nvPr/>
        </p:nvGraphicFramePr>
        <p:xfrm>
          <a:off x="4269698" y="1373050"/>
          <a:ext cx="2295076" cy="5274186"/>
        </p:xfrm>
        <a:graphic>
          <a:graphicData uri="http://schemas.openxmlformats.org/drawingml/2006/table">
            <a:tbl>
              <a:tblPr>
                <a:tableStyleId>{5C22544A-7EE6-4342-B048-85BDC9FD1C3A}</a:tableStyleId>
              </a:tblPr>
              <a:tblGrid>
                <a:gridCol w="832654">
                  <a:extLst>
                    <a:ext uri="{9D8B030D-6E8A-4147-A177-3AD203B41FA5}">
                      <a16:colId xmlns:a16="http://schemas.microsoft.com/office/drawing/2014/main" val="1492557737"/>
                    </a:ext>
                  </a:extLst>
                </a:gridCol>
                <a:gridCol w="1462422">
                  <a:extLst>
                    <a:ext uri="{9D8B030D-6E8A-4147-A177-3AD203B41FA5}">
                      <a16:colId xmlns:a16="http://schemas.microsoft.com/office/drawing/2014/main" val="894995031"/>
                    </a:ext>
                  </a:extLst>
                </a:gridCol>
              </a:tblGrid>
              <a:tr h="272893">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4010" marR="4010" marT="4010" marB="0" anchor="b"/>
                </a:tc>
                <a:tc>
                  <a:txBody>
                    <a:bodyPr/>
                    <a:lstStyle/>
                    <a:p>
                      <a:pPr algn="l" fontAlgn="b"/>
                      <a:r>
                        <a:rPr lang="en-US" sz="1200" b="1" i="0" u="none" strike="noStrike" dirty="0">
                          <a:effectLst/>
                          <a:latin typeface="Calibri" panose="020F0502020204030204" pitchFamily="34" charset="0"/>
                        </a:rPr>
                        <a:t>Transferred Calls</a:t>
                      </a:r>
                    </a:p>
                  </a:txBody>
                  <a:tcPr marL="4010" marR="4010" marT="4010" marB="0" anchor="b"/>
                </a:tc>
                <a:extLst>
                  <a:ext uri="{0D108BD9-81ED-4DB2-BD59-A6C34878D82A}">
                    <a16:rowId xmlns:a16="http://schemas.microsoft.com/office/drawing/2014/main" val="699774129"/>
                  </a:ext>
                </a:extLst>
              </a:tr>
              <a:tr h="236420">
                <a:tc>
                  <a:txBody>
                    <a:bodyPr/>
                    <a:lstStyle/>
                    <a:p>
                      <a:pPr algn="l" fontAlgn="t"/>
                      <a:r>
                        <a:rPr lang="en-US" sz="900" b="0" i="0" u="none" strike="noStrike" dirty="0">
                          <a:solidFill>
                            <a:srgbClr val="000000"/>
                          </a:solidFill>
                          <a:effectLst/>
                          <a:latin typeface="Arial" panose="020B0604020202020204" pitchFamily="34" charset="0"/>
                        </a:rPr>
                        <a:t>Adams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916500821"/>
                  </a:ext>
                </a:extLst>
              </a:tr>
              <a:tr h="236420">
                <a:tc>
                  <a:txBody>
                    <a:bodyPr/>
                    <a:lstStyle/>
                    <a:p>
                      <a:pPr algn="l" fontAlgn="t"/>
                      <a:r>
                        <a:rPr lang="en-US" sz="900" b="0" i="0" u="none" strike="noStrike">
                          <a:solidFill>
                            <a:srgbClr val="000000"/>
                          </a:solidFill>
                          <a:effectLst/>
                          <a:latin typeface="Arial" panose="020B0604020202020204" pitchFamily="34" charset="0"/>
                        </a:rPr>
                        <a:t>Bond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927517058"/>
                  </a:ext>
                </a:extLst>
              </a:tr>
              <a:tr h="236420">
                <a:tc>
                  <a:txBody>
                    <a:bodyPr/>
                    <a:lstStyle/>
                    <a:p>
                      <a:pPr algn="l" fontAlgn="t"/>
                      <a:r>
                        <a:rPr lang="en-US" sz="900" b="0" i="0" u="none" strike="noStrike">
                          <a:solidFill>
                            <a:srgbClr val="000000"/>
                          </a:solidFill>
                          <a:effectLst/>
                          <a:latin typeface="Arial" panose="020B0604020202020204" pitchFamily="34" charset="0"/>
                        </a:rPr>
                        <a:t>Carroll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053272916"/>
                  </a:ext>
                </a:extLst>
              </a:tr>
              <a:tr h="236420">
                <a:tc>
                  <a:txBody>
                    <a:bodyPr/>
                    <a:lstStyle/>
                    <a:p>
                      <a:pPr algn="l" fontAlgn="t"/>
                      <a:r>
                        <a:rPr lang="en-US" sz="900" b="0" i="0" u="none" strike="noStrike">
                          <a:solidFill>
                            <a:srgbClr val="000000"/>
                          </a:solidFill>
                          <a:effectLst/>
                          <a:latin typeface="Arial" panose="020B0604020202020204" pitchFamily="34" charset="0"/>
                        </a:rPr>
                        <a:t>Cass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247678201"/>
                  </a:ext>
                </a:extLst>
              </a:tr>
              <a:tr h="272893">
                <a:tc>
                  <a:txBody>
                    <a:bodyPr/>
                    <a:lstStyle/>
                    <a:p>
                      <a:pPr algn="l" fontAlgn="t"/>
                      <a:r>
                        <a:rPr lang="en-US" sz="900" b="0" i="0" u="none" strike="noStrike">
                          <a:solidFill>
                            <a:srgbClr val="000000"/>
                          </a:solidFill>
                          <a:effectLst/>
                          <a:latin typeface="Arial" panose="020B0604020202020204" pitchFamily="34" charset="0"/>
                        </a:rPr>
                        <a:t>Champaign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574867930"/>
                  </a:ext>
                </a:extLst>
              </a:tr>
              <a:tr h="236420">
                <a:tc>
                  <a:txBody>
                    <a:bodyPr/>
                    <a:lstStyle/>
                    <a:p>
                      <a:pPr algn="l" fontAlgn="t"/>
                      <a:r>
                        <a:rPr lang="en-US" sz="900" b="0" i="0" u="none" strike="noStrike">
                          <a:solidFill>
                            <a:srgbClr val="000000"/>
                          </a:solidFill>
                          <a:effectLst/>
                          <a:latin typeface="Arial" panose="020B0604020202020204" pitchFamily="34" charset="0"/>
                        </a:rPr>
                        <a:t>Christian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609126624"/>
                  </a:ext>
                </a:extLst>
              </a:tr>
              <a:tr h="236420">
                <a:tc>
                  <a:txBody>
                    <a:bodyPr/>
                    <a:lstStyle/>
                    <a:p>
                      <a:pPr algn="l" fontAlgn="t"/>
                      <a:r>
                        <a:rPr lang="en-US" sz="900" b="0" i="0" u="none" strike="noStrike">
                          <a:solidFill>
                            <a:srgbClr val="000000"/>
                          </a:solidFill>
                          <a:effectLst/>
                          <a:latin typeface="Arial" panose="020B0604020202020204" pitchFamily="34" charset="0"/>
                        </a:rPr>
                        <a:t>Clay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083278985"/>
                  </a:ext>
                </a:extLst>
              </a:tr>
              <a:tr h="236420">
                <a:tc>
                  <a:txBody>
                    <a:bodyPr/>
                    <a:lstStyle/>
                    <a:p>
                      <a:pPr algn="l" fontAlgn="t"/>
                      <a:r>
                        <a:rPr lang="en-US" sz="900" b="0" i="0" u="none" strike="noStrike">
                          <a:solidFill>
                            <a:srgbClr val="000000"/>
                          </a:solidFill>
                          <a:effectLst/>
                          <a:latin typeface="Arial" panose="020B0604020202020204" pitchFamily="34" charset="0"/>
                        </a:rPr>
                        <a:t>Clinton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129203000"/>
                  </a:ext>
                </a:extLst>
              </a:tr>
              <a:tr h="236420">
                <a:tc>
                  <a:txBody>
                    <a:bodyPr/>
                    <a:lstStyle/>
                    <a:p>
                      <a:pPr algn="l" fontAlgn="t"/>
                      <a:r>
                        <a:rPr lang="en-US" sz="900" b="0" i="0" u="none" strike="noStrike">
                          <a:solidFill>
                            <a:srgbClr val="000000"/>
                          </a:solidFill>
                          <a:effectLst/>
                          <a:latin typeface="Arial" panose="020B0604020202020204" pitchFamily="34" charset="0"/>
                        </a:rPr>
                        <a:t>Coles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310955899"/>
                  </a:ext>
                </a:extLst>
              </a:tr>
              <a:tr h="236420">
                <a:tc>
                  <a:txBody>
                    <a:bodyPr/>
                    <a:lstStyle/>
                    <a:p>
                      <a:pPr algn="l" fontAlgn="t"/>
                      <a:r>
                        <a:rPr lang="en-US" sz="900" b="0" i="0" u="none" strike="noStrike">
                          <a:solidFill>
                            <a:srgbClr val="000000"/>
                          </a:solidFill>
                          <a:effectLst/>
                          <a:latin typeface="Arial" panose="020B0604020202020204" pitchFamily="34" charset="0"/>
                        </a:rPr>
                        <a:t>Cook</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244</a:t>
                      </a:r>
                    </a:p>
                  </a:txBody>
                  <a:tcPr marL="6350" marR="6350" marT="6350" marB="0" anchor="ctr"/>
                </a:tc>
                <a:extLst>
                  <a:ext uri="{0D108BD9-81ED-4DB2-BD59-A6C34878D82A}">
                    <a16:rowId xmlns:a16="http://schemas.microsoft.com/office/drawing/2014/main" val="395517010"/>
                  </a:ext>
                </a:extLst>
              </a:tr>
              <a:tr h="236420">
                <a:tc>
                  <a:txBody>
                    <a:bodyPr/>
                    <a:lstStyle/>
                    <a:p>
                      <a:pPr algn="l" fontAlgn="t"/>
                      <a:r>
                        <a:rPr lang="en-US" sz="900" b="0" i="0" u="none" strike="noStrike">
                          <a:solidFill>
                            <a:srgbClr val="000000"/>
                          </a:solidFill>
                          <a:effectLst/>
                          <a:latin typeface="Arial" panose="020B0604020202020204" pitchFamily="34" charset="0"/>
                        </a:rPr>
                        <a:t>Cumberland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4172393168"/>
                  </a:ext>
                </a:extLst>
              </a:tr>
              <a:tr h="236420">
                <a:tc>
                  <a:txBody>
                    <a:bodyPr/>
                    <a:lstStyle/>
                    <a:p>
                      <a:pPr algn="l" fontAlgn="t"/>
                      <a:r>
                        <a:rPr lang="en-US" sz="900" b="0" i="0" u="none" strike="noStrike">
                          <a:solidFill>
                            <a:srgbClr val="000000"/>
                          </a:solidFill>
                          <a:effectLst/>
                          <a:latin typeface="Arial" panose="020B0604020202020204" pitchFamily="34" charset="0"/>
                        </a:rPr>
                        <a:t>DeKalb</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831588110"/>
                  </a:ext>
                </a:extLst>
              </a:tr>
              <a:tr h="236420">
                <a:tc>
                  <a:txBody>
                    <a:bodyPr/>
                    <a:lstStyle/>
                    <a:p>
                      <a:pPr algn="l" fontAlgn="t"/>
                      <a:r>
                        <a:rPr lang="en-US" sz="900" b="0" i="0" u="none" strike="noStrike" dirty="0">
                          <a:solidFill>
                            <a:srgbClr val="000000"/>
                          </a:solidFill>
                          <a:effectLst/>
                          <a:latin typeface="Arial" panose="020B0604020202020204" pitchFamily="34" charset="0"/>
                        </a:rPr>
                        <a:t>DuPage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14</a:t>
                      </a:r>
                    </a:p>
                  </a:txBody>
                  <a:tcPr marL="6350" marR="6350" marT="6350" marB="0" anchor="ctr"/>
                </a:tc>
                <a:extLst>
                  <a:ext uri="{0D108BD9-81ED-4DB2-BD59-A6C34878D82A}">
                    <a16:rowId xmlns:a16="http://schemas.microsoft.com/office/drawing/2014/main" val="3388020144"/>
                  </a:ext>
                </a:extLst>
              </a:tr>
              <a:tr h="236420">
                <a:tc>
                  <a:txBody>
                    <a:bodyPr/>
                    <a:lstStyle/>
                    <a:p>
                      <a:pPr algn="l" fontAlgn="t"/>
                      <a:r>
                        <a:rPr lang="en-US" sz="900" b="0" i="0" u="none" strike="noStrike">
                          <a:solidFill>
                            <a:srgbClr val="000000"/>
                          </a:solidFill>
                          <a:effectLst/>
                          <a:latin typeface="Arial" panose="020B0604020202020204" pitchFamily="34" charset="0"/>
                        </a:rPr>
                        <a:t>Fayette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8811914"/>
                  </a:ext>
                </a:extLst>
              </a:tr>
              <a:tr h="236420">
                <a:tc>
                  <a:txBody>
                    <a:bodyPr/>
                    <a:lstStyle/>
                    <a:p>
                      <a:pPr algn="l" fontAlgn="t"/>
                      <a:r>
                        <a:rPr lang="en-US" sz="900" b="0" i="0" u="none" strike="noStrike">
                          <a:solidFill>
                            <a:srgbClr val="000000"/>
                          </a:solidFill>
                          <a:effectLst/>
                          <a:latin typeface="Arial" panose="020B0604020202020204" pitchFamily="34" charset="0"/>
                        </a:rPr>
                        <a:t>Ford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762614486"/>
                  </a:ext>
                </a:extLst>
              </a:tr>
              <a:tr h="236420">
                <a:tc>
                  <a:txBody>
                    <a:bodyPr/>
                    <a:lstStyle/>
                    <a:p>
                      <a:pPr algn="l" fontAlgn="t"/>
                      <a:r>
                        <a:rPr lang="en-US" sz="900" b="0" i="0" u="none" strike="noStrike" dirty="0">
                          <a:solidFill>
                            <a:srgbClr val="000000"/>
                          </a:solidFill>
                          <a:effectLst/>
                          <a:latin typeface="Arial" panose="020B0604020202020204" pitchFamily="34" charset="0"/>
                        </a:rPr>
                        <a:t>Franklin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127971455"/>
                  </a:ext>
                </a:extLst>
              </a:tr>
              <a:tr h="236420">
                <a:tc>
                  <a:txBody>
                    <a:bodyPr/>
                    <a:lstStyle/>
                    <a:p>
                      <a:pPr algn="l" fontAlgn="t"/>
                      <a:r>
                        <a:rPr lang="en-US" sz="900" b="0" i="0" u="none" strike="noStrike">
                          <a:solidFill>
                            <a:srgbClr val="000000"/>
                          </a:solidFill>
                          <a:effectLst/>
                          <a:latin typeface="Arial" panose="020B0604020202020204" pitchFamily="34" charset="0"/>
                        </a:rPr>
                        <a:t>Grundy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977515164"/>
                  </a:ext>
                </a:extLst>
              </a:tr>
              <a:tr h="236420">
                <a:tc>
                  <a:txBody>
                    <a:bodyPr/>
                    <a:lstStyle/>
                    <a:p>
                      <a:pPr algn="l" fontAlgn="t"/>
                      <a:r>
                        <a:rPr lang="en-US" sz="900" b="0" i="0" u="none" strike="noStrike">
                          <a:solidFill>
                            <a:srgbClr val="000000"/>
                          </a:solidFill>
                          <a:effectLst/>
                          <a:latin typeface="Arial" panose="020B0604020202020204" pitchFamily="34" charset="0"/>
                        </a:rPr>
                        <a:t>Hardin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673459364"/>
                  </a:ext>
                </a:extLst>
              </a:tr>
              <a:tr h="236420">
                <a:tc>
                  <a:txBody>
                    <a:bodyPr/>
                    <a:lstStyle/>
                    <a:p>
                      <a:pPr algn="l" fontAlgn="t"/>
                      <a:r>
                        <a:rPr lang="en-US" sz="900" b="0" i="0" u="none" strike="noStrike">
                          <a:solidFill>
                            <a:srgbClr val="000000"/>
                          </a:solidFill>
                          <a:effectLst/>
                          <a:latin typeface="Arial" panose="020B0604020202020204" pitchFamily="34" charset="0"/>
                        </a:rPr>
                        <a:t>Jackson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745443981"/>
                  </a:ext>
                </a:extLst>
              </a:tr>
              <a:tr h="236420">
                <a:tc>
                  <a:txBody>
                    <a:bodyPr/>
                    <a:lstStyle/>
                    <a:p>
                      <a:pPr algn="l" fontAlgn="t"/>
                      <a:r>
                        <a:rPr lang="en-US" sz="900" b="0" i="0" u="none" strike="noStrike">
                          <a:solidFill>
                            <a:srgbClr val="000000"/>
                          </a:solidFill>
                          <a:effectLst/>
                          <a:latin typeface="Arial" panose="020B0604020202020204" pitchFamily="34" charset="0"/>
                        </a:rPr>
                        <a:t>Jefferson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028202766"/>
                  </a:ext>
                </a:extLst>
              </a:tr>
              <a:tr h="236420">
                <a:tc>
                  <a:txBody>
                    <a:bodyPr/>
                    <a:lstStyle/>
                    <a:p>
                      <a:pPr algn="l" fontAlgn="t"/>
                      <a:r>
                        <a:rPr lang="en-US" sz="900" b="0" i="0" u="none" strike="noStrike">
                          <a:solidFill>
                            <a:srgbClr val="000000"/>
                          </a:solidFill>
                          <a:effectLst/>
                          <a:latin typeface="Arial" panose="020B0604020202020204" pitchFamily="34" charset="0"/>
                        </a:rPr>
                        <a:t>Jersey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355563388"/>
                  </a:ext>
                </a:extLst>
              </a:tr>
            </a:tbl>
          </a:graphicData>
        </a:graphic>
      </p:graphicFrame>
      <p:graphicFrame>
        <p:nvGraphicFramePr>
          <p:cNvPr id="6" name="Table 5">
            <a:extLst>
              <a:ext uri="{FF2B5EF4-FFF2-40B4-BE49-F238E27FC236}">
                <a16:creationId xmlns:a16="http://schemas.microsoft.com/office/drawing/2014/main" id="{EB45B070-4F42-3D8E-1EEE-E674AE0255CB}"/>
              </a:ext>
            </a:extLst>
          </p:cNvPr>
          <p:cNvGraphicFramePr>
            <a:graphicFrameLocks noGrp="1"/>
          </p:cNvGraphicFramePr>
          <p:nvPr/>
        </p:nvGraphicFramePr>
        <p:xfrm>
          <a:off x="6754132" y="1373052"/>
          <a:ext cx="2295076" cy="5417441"/>
        </p:xfrm>
        <a:graphic>
          <a:graphicData uri="http://schemas.openxmlformats.org/drawingml/2006/table">
            <a:tbl>
              <a:tblPr>
                <a:tableStyleId>{5C22544A-7EE6-4342-B048-85BDC9FD1C3A}</a:tableStyleId>
              </a:tblPr>
              <a:tblGrid>
                <a:gridCol w="858694">
                  <a:extLst>
                    <a:ext uri="{9D8B030D-6E8A-4147-A177-3AD203B41FA5}">
                      <a16:colId xmlns:a16="http://schemas.microsoft.com/office/drawing/2014/main" val="1492557737"/>
                    </a:ext>
                  </a:extLst>
                </a:gridCol>
                <a:gridCol w="1436382">
                  <a:extLst>
                    <a:ext uri="{9D8B030D-6E8A-4147-A177-3AD203B41FA5}">
                      <a16:colId xmlns:a16="http://schemas.microsoft.com/office/drawing/2014/main" val="894995031"/>
                    </a:ext>
                  </a:extLst>
                </a:gridCol>
              </a:tblGrid>
              <a:tr h="357323">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4010" marR="4010" marT="4010"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4010" marR="4010" marT="4010" marB="0" anchor="b"/>
                </a:tc>
                <a:extLst>
                  <a:ext uri="{0D108BD9-81ED-4DB2-BD59-A6C34878D82A}">
                    <a16:rowId xmlns:a16="http://schemas.microsoft.com/office/drawing/2014/main" val="699774129"/>
                  </a:ext>
                </a:extLst>
              </a:tr>
              <a:tr h="240958">
                <a:tc>
                  <a:txBody>
                    <a:bodyPr/>
                    <a:lstStyle/>
                    <a:p>
                      <a:pPr algn="l" fontAlgn="t"/>
                      <a:r>
                        <a:rPr lang="en-US" sz="1000" b="0" i="0" u="none" strike="noStrike">
                          <a:solidFill>
                            <a:srgbClr val="000000"/>
                          </a:solidFill>
                          <a:effectLst/>
                          <a:latin typeface="Arial" panose="020B0604020202020204" pitchFamily="34" charset="0"/>
                        </a:rPr>
                        <a:t>Kane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3263792048"/>
                  </a:ext>
                </a:extLst>
              </a:tr>
              <a:tr h="240958">
                <a:tc>
                  <a:txBody>
                    <a:bodyPr/>
                    <a:lstStyle/>
                    <a:p>
                      <a:pPr algn="l" fontAlgn="t"/>
                      <a:r>
                        <a:rPr lang="en-US" sz="1000" b="0" i="0" u="none" strike="noStrike">
                          <a:solidFill>
                            <a:srgbClr val="000000"/>
                          </a:solidFill>
                          <a:effectLst/>
                          <a:latin typeface="Arial" panose="020B0604020202020204" pitchFamily="34" charset="0"/>
                        </a:rPr>
                        <a:t>Kankakee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613866248"/>
                  </a:ext>
                </a:extLst>
              </a:tr>
              <a:tr h="240958">
                <a:tc>
                  <a:txBody>
                    <a:bodyPr/>
                    <a:lstStyle/>
                    <a:p>
                      <a:pPr algn="l" fontAlgn="t"/>
                      <a:r>
                        <a:rPr lang="en-US" sz="1000" b="0" i="0" u="none" strike="noStrike">
                          <a:solidFill>
                            <a:srgbClr val="000000"/>
                          </a:solidFill>
                          <a:effectLst/>
                          <a:latin typeface="Arial" panose="020B0604020202020204" pitchFamily="34" charset="0"/>
                        </a:rPr>
                        <a:t>Kendall</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449700651"/>
                  </a:ext>
                </a:extLst>
              </a:tr>
              <a:tr h="240958">
                <a:tc>
                  <a:txBody>
                    <a:bodyPr/>
                    <a:lstStyle/>
                    <a:p>
                      <a:pPr algn="l" fontAlgn="t"/>
                      <a:r>
                        <a:rPr lang="en-US" sz="1000" b="0" i="0" u="none" strike="noStrike">
                          <a:solidFill>
                            <a:srgbClr val="000000"/>
                          </a:solidFill>
                          <a:effectLst/>
                          <a:latin typeface="Arial" panose="020B0604020202020204" pitchFamily="34" charset="0"/>
                        </a:rPr>
                        <a:t>Lake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3707615012"/>
                  </a:ext>
                </a:extLst>
              </a:tr>
              <a:tr h="240958">
                <a:tc>
                  <a:txBody>
                    <a:bodyPr/>
                    <a:lstStyle/>
                    <a:p>
                      <a:pPr algn="l" fontAlgn="t"/>
                      <a:r>
                        <a:rPr lang="en-US" sz="1000" b="0" i="0" u="none" strike="noStrike">
                          <a:solidFill>
                            <a:srgbClr val="000000"/>
                          </a:solidFill>
                          <a:effectLst/>
                          <a:latin typeface="Arial" panose="020B0604020202020204" pitchFamily="34" charset="0"/>
                        </a:rPr>
                        <a:t>LaSalle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2971252819"/>
                  </a:ext>
                </a:extLst>
              </a:tr>
              <a:tr h="240958">
                <a:tc>
                  <a:txBody>
                    <a:bodyPr/>
                    <a:lstStyle/>
                    <a:p>
                      <a:pPr algn="l" fontAlgn="t"/>
                      <a:r>
                        <a:rPr lang="en-US" sz="1000" b="0" i="0" u="none" strike="noStrike">
                          <a:solidFill>
                            <a:srgbClr val="000000"/>
                          </a:solidFill>
                          <a:effectLst/>
                          <a:latin typeface="Arial" panose="020B0604020202020204" pitchFamily="34" charset="0"/>
                        </a:rPr>
                        <a:t>Lee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971293171"/>
                  </a:ext>
                </a:extLst>
              </a:tr>
              <a:tr h="240958">
                <a:tc>
                  <a:txBody>
                    <a:bodyPr/>
                    <a:lstStyle/>
                    <a:p>
                      <a:pPr algn="l" fontAlgn="t"/>
                      <a:r>
                        <a:rPr lang="en-US" sz="1000" b="0" i="0" u="none" strike="noStrike">
                          <a:solidFill>
                            <a:srgbClr val="000000"/>
                          </a:solidFill>
                          <a:effectLst/>
                          <a:latin typeface="Arial" panose="020B0604020202020204" pitchFamily="34" charset="0"/>
                        </a:rPr>
                        <a:t>Livingston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968308352"/>
                  </a:ext>
                </a:extLst>
              </a:tr>
              <a:tr h="240958">
                <a:tc>
                  <a:txBody>
                    <a:bodyPr/>
                    <a:lstStyle/>
                    <a:p>
                      <a:pPr algn="l" fontAlgn="t"/>
                      <a:r>
                        <a:rPr lang="en-US" sz="1000" b="0" i="0" u="none" strike="noStrike">
                          <a:solidFill>
                            <a:srgbClr val="000000"/>
                          </a:solidFill>
                          <a:effectLst/>
                          <a:latin typeface="Arial" panose="020B0604020202020204" pitchFamily="34" charset="0"/>
                        </a:rPr>
                        <a:t>Logan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3829763744"/>
                  </a:ext>
                </a:extLst>
              </a:tr>
              <a:tr h="240958">
                <a:tc>
                  <a:txBody>
                    <a:bodyPr/>
                    <a:lstStyle/>
                    <a:p>
                      <a:pPr algn="l" fontAlgn="t"/>
                      <a:r>
                        <a:rPr lang="en-US" sz="1000" b="0" i="0" u="none" strike="noStrike">
                          <a:solidFill>
                            <a:srgbClr val="000000"/>
                          </a:solidFill>
                          <a:effectLst/>
                          <a:latin typeface="Arial" panose="020B0604020202020204" pitchFamily="34" charset="0"/>
                        </a:rPr>
                        <a:t>Macon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610728201"/>
                  </a:ext>
                </a:extLst>
              </a:tr>
              <a:tr h="240958">
                <a:tc>
                  <a:txBody>
                    <a:bodyPr/>
                    <a:lstStyle/>
                    <a:p>
                      <a:pPr algn="l" fontAlgn="t"/>
                      <a:r>
                        <a:rPr lang="en-US" sz="1000" b="0" i="0" u="none" strike="noStrike">
                          <a:solidFill>
                            <a:srgbClr val="000000"/>
                          </a:solidFill>
                          <a:effectLst/>
                          <a:latin typeface="Arial" panose="020B0604020202020204" pitchFamily="34" charset="0"/>
                        </a:rPr>
                        <a:t>Macoupin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655658819"/>
                  </a:ext>
                </a:extLst>
              </a:tr>
              <a:tr h="240958">
                <a:tc>
                  <a:txBody>
                    <a:bodyPr/>
                    <a:lstStyle/>
                    <a:p>
                      <a:pPr algn="l" fontAlgn="t"/>
                      <a:r>
                        <a:rPr lang="en-US" sz="1000" b="0" i="0" u="none" strike="noStrike">
                          <a:solidFill>
                            <a:srgbClr val="000000"/>
                          </a:solidFill>
                          <a:effectLst/>
                          <a:latin typeface="Arial" panose="020B0604020202020204" pitchFamily="34" charset="0"/>
                        </a:rPr>
                        <a:t>Madison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9</a:t>
                      </a:r>
                    </a:p>
                  </a:txBody>
                  <a:tcPr marL="6350" marR="6350" marT="6350" marB="0" anchor="ctr"/>
                </a:tc>
                <a:extLst>
                  <a:ext uri="{0D108BD9-81ED-4DB2-BD59-A6C34878D82A}">
                    <a16:rowId xmlns:a16="http://schemas.microsoft.com/office/drawing/2014/main" val="2101371602"/>
                  </a:ext>
                </a:extLst>
              </a:tr>
              <a:tr h="240958">
                <a:tc>
                  <a:txBody>
                    <a:bodyPr/>
                    <a:lstStyle/>
                    <a:p>
                      <a:pPr algn="l" fontAlgn="t"/>
                      <a:r>
                        <a:rPr lang="en-US" sz="1000" b="0" i="0" u="none" strike="noStrike">
                          <a:solidFill>
                            <a:srgbClr val="000000"/>
                          </a:solidFill>
                          <a:effectLst/>
                          <a:latin typeface="Arial" panose="020B0604020202020204" pitchFamily="34" charset="0"/>
                        </a:rPr>
                        <a:t>Marion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3865331122"/>
                  </a:ext>
                </a:extLst>
              </a:tr>
              <a:tr h="240958">
                <a:tc>
                  <a:txBody>
                    <a:bodyPr/>
                    <a:lstStyle/>
                    <a:p>
                      <a:pPr algn="l" fontAlgn="t"/>
                      <a:r>
                        <a:rPr lang="en-US" sz="1000" b="0" i="0" u="none" strike="noStrike">
                          <a:solidFill>
                            <a:srgbClr val="000000"/>
                          </a:solidFill>
                          <a:effectLst/>
                          <a:latin typeface="Arial" panose="020B0604020202020204" pitchFamily="34" charset="0"/>
                        </a:rPr>
                        <a:t>Massac</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396746423"/>
                  </a:ext>
                </a:extLst>
              </a:tr>
              <a:tr h="240958">
                <a:tc>
                  <a:txBody>
                    <a:bodyPr/>
                    <a:lstStyle/>
                    <a:p>
                      <a:pPr algn="l" fontAlgn="t"/>
                      <a:r>
                        <a:rPr lang="en-US" sz="1000" b="0" i="0" u="none" strike="noStrike">
                          <a:solidFill>
                            <a:srgbClr val="000000"/>
                          </a:solidFill>
                          <a:effectLst/>
                          <a:latin typeface="Arial" panose="020B0604020202020204" pitchFamily="34" charset="0"/>
                        </a:rPr>
                        <a:t>McHenry</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13</a:t>
                      </a:r>
                    </a:p>
                  </a:txBody>
                  <a:tcPr marL="6350" marR="6350" marT="6350" marB="0" anchor="ctr"/>
                </a:tc>
                <a:extLst>
                  <a:ext uri="{0D108BD9-81ED-4DB2-BD59-A6C34878D82A}">
                    <a16:rowId xmlns:a16="http://schemas.microsoft.com/office/drawing/2014/main" val="1999359054"/>
                  </a:ext>
                </a:extLst>
              </a:tr>
              <a:tr h="240958">
                <a:tc>
                  <a:txBody>
                    <a:bodyPr/>
                    <a:lstStyle/>
                    <a:p>
                      <a:pPr algn="l" fontAlgn="t"/>
                      <a:r>
                        <a:rPr lang="en-US" sz="1000" b="0" i="0" u="none" strike="noStrike">
                          <a:solidFill>
                            <a:srgbClr val="000000"/>
                          </a:solidFill>
                          <a:effectLst/>
                          <a:latin typeface="Arial" panose="020B0604020202020204" pitchFamily="34" charset="0"/>
                        </a:rPr>
                        <a:t>McLean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301572679"/>
                  </a:ext>
                </a:extLst>
              </a:tr>
              <a:tr h="240958">
                <a:tc>
                  <a:txBody>
                    <a:bodyPr/>
                    <a:lstStyle/>
                    <a:p>
                      <a:pPr algn="l" fontAlgn="t"/>
                      <a:r>
                        <a:rPr lang="en-US" sz="1000" b="0" i="0" u="none" strike="noStrike">
                          <a:solidFill>
                            <a:srgbClr val="000000"/>
                          </a:solidFill>
                          <a:effectLst/>
                          <a:latin typeface="Arial" panose="020B0604020202020204" pitchFamily="34" charset="0"/>
                        </a:rPr>
                        <a:t>Menard</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726779432"/>
                  </a:ext>
                </a:extLst>
              </a:tr>
              <a:tr h="240958">
                <a:tc>
                  <a:txBody>
                    <a:bodyPr/>
                    <a:lstStyle/>
                    <a:p>
                      <a:pPr algn="l" fontAlgn="t"/>
                      <a:r>
                        <a:rPr lang="en-US" sz="1000" b="0" i="0" u="none" strike="noStrike">
                          <a:solidFill>
                            <a:srgbClr val="000000"/>
                          </a:solidFill>
                          <a:effectLst/>
                          <a:latin typeface="Arial" panose="020B0604020202020204" pitchFamily="34" charset="0"/>
                        </a:rPr>
                        <a:t>Monroe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350981463"/>
                  </a:ext>
                </a:extLst>
              </a:tr>
              <a:tr h="240958">
                <a:tc>
                  <a:txBody>
                    <a:bodyPr/>
                    <a:lstStyle/>
                    <a:p>
                      <a:pPr algn="l" fontAlgn="t"/>
                      <a:r>
                        <a:rPr lang="en-US" sz="1000" b="0" i="0" u="none" strike="noStrike" dirty="0">
                          <a:solidFill>
                            <a:srgbClr val="000000"/>
                          </a:solidFill>
                          <a:effectLst/>
                          <a:latin typeface="Arial" panose="020B0604020202020204" pitchFamily="34" charset="0"/>
                        </a:rPr>
                        <a:t>Moultrie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955879218"/>
                  </a:ext>
                </a:extLst>
              </a:tr>
              <a:tr h="240958">
                <a:tc>
                  <a:txBody>
                    <a:bodyPr/>
                    <a:lstStyle/>
                    <a:p>
                      <a:pPr algn="l" fontAlgn="t"/>
                      <a:r>
                        <a:rPr lang="en-US" sz="1000" b="0" i="0" u="none" strike="noStrike" dirty="0">
                          <a:solidFill>
                            <a:srgbClr val="000000"/>
                          </a:solidFill>
                          <a:effectLst/>
                          <a:latin typeface="Arial" panose="020B0604020202020204" pitchFamily="34" charset="0"/>
                        </a:rPr>
                        <a:t>Ogle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535231779"/>
                  </a:ext>
                </a:extLst>
              </a:tr>
              <a:tr h="240958">
                <a:tc>
                  <a:txBody>
                    <a:bodyPr/>
                    <a:lstStyle/>
                    <a:p>
                      <a:pPr algn="l" fontAlgn="t"/>
                      <a:r>
                        <a:rPr lang="en-US" sz="1000" b="0" i="0" u="none" strike="noStrike" dirty="0">
                          <a:solidFill>
                            <a:srgbClr val="000000"/>
                          </a:solidFill>
                          <a:effectLst/>
                          <a:latin typeface="Arial" panose="020B0604020202020204" pitchFamily="34" charset="0"/>
                        </a:rPr>
                        <a:t>Peoria</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93635011"/>
                  </a:ext>
                </a:extLst>
              </a:tr>
              <a:tr h="240958">
                <a:tc>
                  <a:txBody>
                    <a:bodyPr/>
                    <a:lstStyle/>
                    <a:p>
                      <a:pPr algn="l" fontAlgn="t"/>
                      <a:r>
                        <a:rPr lang="en-US" sz="1000" b="0" i="0" u="none" strike="noStrike">
                          <a:solidFill>
                            <a:srgbClr val="000000"/>
                          </a:solidFill>
                          <a:effectLst/>
                          <a:latin typeface="Arial" panose="020B0604020202020204" pitchFamily="34" charset="0"/>
                        </a:rPr>
                        <a:t>Perry</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946609388"/>
                  </a:ext>
                </a:extLst>
              </a:tr>
            </a:tbl>
          </a:graphicData>
        </a:graphic>
      </p:graphicFrame>
      <p:graphicFrame>
        <p:nvGraphicFramePr>
          <p:cNvPr id="9" name="Table 8">
            <a:extLst>
              <a:ext uri="{FF2B5EF4-FFF2-40B4-BE49-F238E27FC236}">
                <a16:creationId xmlns:a16="http://schemas.microsoft.com/office/drawing/2014/main" id="{E3FFB58B-8B6A-C4B3-65FD-D868D20B07F9}"/>
              </a:ext>
            </a:extLst>
          </p:cNvPr>
          <p:cNvGraphicFramePr>
            <a:graphicFrameLocks noGrp="1"/>
          </p:cNvGraphicFramePr>
          <p:nvPr/>
        </p:nvGraphicFramePr>
        <p:xfrm>
          <a:off x="9420674" y="1695622"/>
          <a:ext cx="2295076" cy="5094869"/>
        </p:xfrm>
        <a:graphic>
          <a:graphicData uri="http://schemas.openxmlformats.org/drawingml/2006/table">
            <a:tbl>
              <a:tblPr>
                <a:tableStyleId>{5C22544A-7EE6-4342-B048-85BDC9FD1C3A}</a:tableStyleId>
              </a:tblPr>
              <a:tblGrid>
                <a:gridCol w="809726">
                  <a:extLst>
                    <a:ext uri="{9D8B030D-6E8A-4147-A177-3AD203B41FA5}">
                      <a16:colId xmlns:a16="http://schemas.microsoft.com/office/drawing/2014/main" val="1492557737"/>
                    </a:ext>
                  </a:extLst>
                </a:gridCol>
                <a:gridCol w="1485350">
                  <a:extLst>
                    <a:ext uri="{9D8B030D-6E8A-4147-A177-3AD203B41FA5}">
                      <a16:colId xmlns:a16="http://schemas.microsoft.com/office/drawing/2014/main" val="894995031"/>
                    </a:ext>
                  </a:extLst>
                </a:gridCol>
              </a:tblGrid>
              <a:tr h="323938">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4010" marR="4010" marT="4010"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4010" marR="4010" marT="4010" marB="0" anchor="b"/>
                </a:tc>
                <a:extLst>
                  <a:ext uri="{0D108BD9-81ED-4DB2-BD59-A6C34878D82A}">
                    <a16:rowId xmlns:a16="http://schemas.microsoft.com/office/drawing/2014/main" val="699774129"/>
                  </a:ext>
                </a:extLst>
              </a:tr>
              <a:tr h="280643">
                <a:tc>
                  <a:txBody>
                    <a:bodyPr/>
                    <a:lstStyle/>
                    <a:p>
                      <a:pPr algn="l" fontAlgn="t"/>
                      <a:r>
                        <a:rPr lang="en-US" sz="900" b="0" i="0" u="none" strike="noStrike" dirty="0">
                          <a:solidFill>
                            <a:srgbClr val="000000"/>
                          </a:solidFill>
                          <a:effectLst/>
                          <a:latin typeface="Arial" panose="020B0604020202020204" pitchFamily="34" charset="0"/>
                        </a:rPr>
                        <a:t>Pike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263792048"/>
                  </a:ext>
                </a:extLst>
              </a:tr>
              <a:tr h="280643">
                <a:tc>
                  <a:txBody>
                    <a:bodyPr/>
                    <a:lstStyle/>
                    <a:p>
                      <a:pPr algn="l" fontAlgn="t"/>
                      <a:r>
                        <a:rPr lang="en-US" sz="900" b="0" i="0" u="none" strike="noStrike">
                          <a:solidFill>
                            <a:srgbClr val="000000"/>
                          </a:solidFill>
                          <a:effectLst/>
                          <a:latin typeface="Arial" panose="020B0604020202020204" pitchFamily="34" charset="0"/>
                        </a:rPr>
                        <a:t>Pulaski</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613866248"/>
                  </a:ext>
                </a:extLst>
              </a:tr>
              <a:tr h="280643">
                <a:tc>
                  <a:txBody>
                    <a:bodyPr/>
                    <a:lstStyle/>
                    <a:p>
                      <a:pPr algn="l" fontAlgn="t"/>
                      <a:r>
                        <a:rPr lang="en-US" sz="900" b="0" i="0" u="none" strike="noStrike">
                          <a:solidFill>
                            <a:srgbClr val="000000"/>
                          </a:solidFill>
                          <a:effectLst/>
                          <a:latin typeface="Arial" panose="020B0604020202020204" pitchFamily="34" charset="0"/>
                        </a:rPr>
                        <a:t>Randolph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449700651"/>
                  </a:ext>
                </a:extLst>
              </a:tr>
              <a:tr h="280643">
                <a:tc>
                  <a:txBody>
                    <a:bodyPr/>
                    <a:lstStyle/>
                    <a:p>
                      <a:pPr algn="l" fontAlgn="t"/>
                      <a:r>
                        <a:rPr lang="en-US" sz="900" b="0" i="0" u="none" strike="noStrike">
                          <a:solidFill>
                            <a:srgbClr val="000000"/>
                          </a:solidFill>
                          <a:effectLst/>
                          <a:latin typeface="Arial" panose="020B0604020202020204" pitchFamily="34" charset="0"/>
                        </a:rPr>
                        <a:t>Rock Island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707615012"/>
                  </a:ext>
                </a:extLst>
              </a:tr>
              <a:tr h="280643">
                <a:tc>
                  <a:txBody>
                    <a:bodyPr/>
                    <a:lstStyle/>
                    <a:p>
                      <a:pPr algn="l" fontAlgn="t"/>
                      <a:r>
                        <a:rPr lang="en-US" sz="900" b="0" i="0" u="none" strike="noStrike">
                          <a:solidFill>
                            <a:srgbClr val="000000"/>
                          </a:solidFill>
                          <a:effectLst/>
                          <a:latin typeface="Arial" panose="020B0604020202020204" pitchFamily="34" charset="0"/>
                        </a:rPr>
                        <a:t>Saline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971252819"/>
                  </a:ext>
                </a:extLst>
              </a:tr>
              <a:tr h="280643">
                <a:tc>
                  <a:txBody>
                    <a:bodyPr/>
                    <a:lstStyle/>
                    <a:p>
                      <a:pPr algn="l" fontAlgn="t"/>
                      <a:r>
                        <a:rPr lang="en-US" sz="900" b="0" i="0" u="none" strike="noStrike">
                          <a:solidFill>
                            <a:srgbClr val="000000"/>
                          </a:solidFill>
                          <a:effectLst/>
                          <a:latin typeface="Arial" panose="020B0604020202020204" pitchFamily="34" charset="0"/>
                        </a:rPr>
                        <a:t>Sangamon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20</a:t>
                      </a:r>
                    </a:p>
                  </a:txBody>
                  <a:tcPr marL="6350" marR="6350" marT="6350" marB="0" anchor="ctr"/>
                </a:tc>
                <a:extLst>
                  <a:ext uri="{0D108BD9-81ED-4DB2-BD59-A6C34878D82A}">
                    <a16:rowId xmlns:a16="http://schemas.microsoft.com/office/drawing/2014/main" val="2971293171"/>
                  </a:ext>
                </a:extLst>
              </a:tr>
              <a:tr h="280643">
                <a:tc>
                  <a:txBody>
                    <a:bodyPr/>
                    <a:lstStyle/>
                    <a:p>
                      <a:pPr algn="l" fontAlgn="t"/>
                      <a:r>
                        <a:rPr lang="en-US" sz="900" b="0" i="0" u="none" strike="noStrike">
                          <a:solidFill>
                            <a:srgbClr val="000000"/>
                          </a:solidFill>
                          <a:effectLst/>
                          <a:latin typeface="Arial" panose="020B0604020202020204" pitchFamily="34" charset="0"/>
                        </a:rPr>
                        <a:t>Scott</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968308352"/>
                  </a:ext>
                </a:extLst>
              </a:tr>
              <a:tr h="280643">
                <a:tc>
                  <a:txBody>
                    <a:bodyPr/>
                    <a:lstStyle/>
                    <a:p>
                      <a:pPr algn="l" fontAlgn="t"/>
                      <a:r>
                        <a:rPr lang="en-US" sz="900" b="0" i="0" u="none" strike="noStrike">
                          <a:solidFill>
                            <a:srgbClr val="000000"/>
                          </a:solidFill>
                          <a:effectLst/>
                          <a:latin typeface="Arial" panose="020B0604020202020204" pitchFamily="34" charset="0"/>
                        </a:rPr>
                        <a:t>Shelby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11</a:t>
                      </a:r>
                    </a:p>
                  </a:txBody>
                  <a:tcPr marL="6350" marR="6350" marT="6350" marB="0" anchor="ctr"/>
                </a:tc>
                <a:extLst>
                  <a:ext uri="{0D108BD9-81ED-4DB2-BD59-A6C34878D82A}">
                    <a16:rowId xmlns:a16="http://schemas.microsoft.com/office/drawing/2014/main" val="3829763744"/>
                  </a:ext>
                </a:extLst>
              </a:tr>
              <a:tr h="280643">
                <a:tc>
                  <a:txBody>
                    <a:bodyPr/>
                    <a:lstStyle/>
                    <a:p>
                      <a:pPr algn="l" fontAlgn="t"/>
                      <a:r>
                        <a:rPr lang="en-US" sz="900" b="0" i="0" u="none" strike="noStrike" dirty="0">
                          <a:solidFill>
                            <a:srgbClr val="000000"/>
                          </a:solidFill>
                          <a:effectLst/>
                          <a:latin typeface="Arial" panose="020B0604020202020204" pitchFamily="34" charset="0"/>
                        </a:rPr>
                        <a:t>St. Clair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18</a:t>
                      </a:r>
                    </a:p>
                  </a:txBody>
                  <a:tcPr marL="6350" marR="6350" marT="6350" marB="0" anchor="ctr"/>
                </a:tc>
                <a:extLst>
                  <a:ext uri="{0D108BD9-81ED-4DB2-BD59-A6C34878D82A}">
                    <a16:rowId xmlns:a16="http://schemas.microsoft.com/office/drawing/2014/main" val="3273034780"/>
                  </a:ext>
                </a:extLst>
              </a:tr>
              <a:tr h="280643">
                <a:tc>
                  <a:txBody>
                    <a:bodyPr/>
                    <a:lstStyle/>
                    <a:p>
                      <a:pPr algn="l" fontAlgn="t"/>
                      <a:r>
                        <a:rPr lang="en-US" sz="900" b="0" i="0" u="none" strike="noStrike">
                          <a:solidFill>
                            <a:srgbClr val="000000"/>
                          </a:solidFill>
                          <a:effectLst/>
                          <a:latin typeface="Arial" panose="020B0604020202020204" pitchFamily="34" charset="0"/>
                        </a:rPr>
                        <a:t>Stephenson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445394125"/>
                  </a:ext>
                </a:extLst>
              </a:tr>
              <a:tr h="280643">
                <a:tc>
                  <a:txBody>
                    <a:bodyPr/>
                    <a:lstStyle/>
                    <a:p>
                      <a:pPr algn="l" fontAlgn="t"/>
                      <a:r>
                        <a:rPr lang="en-US" sz="900" b="0" i="0" u="none" strike="noStrike">
                          <a:solidFill>
                            <a:srgbClr val="000000"/>
                          </a:solidFill>
                          <a:effectLst/>
                          <a:latin typeface="Arial" panose="020B0604020202020204" pitchFamily="34" charset="0"/>
                        </a:rPr>
                        <a:t>Tazewell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601536497"/>
                  </a:ext>
                </a:extLst>
              </a:tr>
              <a:tr h="280643">
                <a:tc>
                  <a:txBody>
                    <a:bodyPr/>
                    <a:lstStyle/>
                    <a:p>
                      <a:pPr algn="l" fontAlgn="t"/>
                      <a:r>
                        <a:rPr lang="en-US" sz="900" b="0" i="0" u="none" strike="noStrike">
                          <a:solidFill>
                            <a:srgbClr val="000000"/>
                          </a:solidFill>
                          <a:effectLst/>
                          <a:latin typeface="Arial" panose="020B0604020202020204" pitchFamily="34" charset="0"/>
                        </a:rPr>
                        <a:t>Vermilion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36798157"/>
                  </a:ext>
                </a:extLst>
              </a:tr>
              <a:tr h="280643">
                <a:tc>
                  <a:txBody>
                    <a:bodyPr/>
                    <a:lstStyle/>
                    <a:p>
                      <a:pPr algn="l" fontAlgn="t"/>
                      <a:r>
                        <a:rPr lang="en-US" sz="900" b="0" i="0" u="none" strike="noStrike">
                          <a:solidFill>
                            <a:srgbClr val="000000"/>
                          </a:solidFill>
                          <a:effectLst/>
                          <a:latin typeface="Arial" panose="020B0604020202020204" pitchFamily="34" charset="0"/>
                        </a:rPr>
                        <a:t>White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459014756"/>
                  </a:ext>
                </a:extLst>
              </a:tr>
              <a:tr h="280643">
                <a:tc>
                  <a:txBody>
                    <a:bodyPr/>
                    <a:lstStyle/>
                    <a:p>
                      <a:pPr algn="l" fontAlgn="t"/>
                      <a:r>
                        <a:rPr lang="en-US" sz="900" b="0" i="0" u="none" strike="noStrike" dirty="0">
                          <a:solidFill>
                            <a:srgbClr val="000000"/>
                          </a:solidFill>
                          <a:effectLst/>
                          <a:latin typeface="Arial" panose="020B0604020202020204" pitchFamily="34" charset="0"/>
                        </a:rPr>
                        <a:t>Whiteside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673428514"/>
                  </a:ext>
                </a:extLst>
              </a:tr>
              <a:tr h="280643">
                <a:tc>
                  <a:txBody>
                    <a:bodyPr/>
                    <a:lstStyle/>
                    <a:p>
                      <a:pPr algn="l" fontAlgn="t"/>
                      <a:r>
                        <a:rPr lang="en-US" sz="900" b="0" i="0" u="none" strike="noStrike" dirty="0">
                          <a:solidFill>
                            <a:srgbClr val="000000"/>
                          </a:solidFill>
                          <a:effectLst/>
                          <a:latin typeface="Arial" panose="020B0604020202020204" pitchFamily="34" charset="0"/>
                        </a:rPr>
                        <a:t>Will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22</a:t>
                      </a:r>
                    </a:p>
                  </a:txBody>
                  <a:tcPr marL="6350" marR="6350" marT="6350" marB="0" anchor="ctr"/>
                </a:tc>
                <a:extLst>
                  <a:ext uri="{0D108BD9-81ED-4DB2-BD59-A6C34878D82A}">
                    <a16:rowId xmlns:a16="http://schemas.microsoft.com/office/drawing/2014/main" val="808101280"/>
                  </a:ext>
                </a:extLst>
              </a:tr>
              <a:tr h="280643">
                <a:tc>
                  <a:txBody>
                    <a:bodyPr/>
                    <a:lstStyle/>
                    <a:p>
                      <a:pPr algn="l" fontAlgn="t"/>
                      <a:r>
                        <a:rPr lang="en-US" sz="900" b="0" i="0" u="none" strike="noStrike">
                          <a:solidFill>
                            <a:srgbClr val="000000"/>
                          </a:solidFill>
                          <a:effectLst/>
                          <a:latin typeface="Arial" panose="020B0604020202020204" pitchFamily="34" charset="0"/>
                        </a:rPr>
                        <a:t>Williamson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075300812"/>
                  </a:ext>
                </a:extLst>
              </a:tr>
              <a:tr h="280643">
                <a:tc>
                  <a:txBody>
                    <a:bodyPr/>
                    <a:lstStyle/>
                    <a:p>
                      <a:pPr algn="l" fontAlgn="t"/>
                      <a:r>
                        <a:rPr lang="en-US" sz="900" b="0" i="0" u="none" strike="noStrike">
                          <a:solidFill>
                            <a:srgbClr val="000000"/>
                          </a:solidFill>
                          <a:effectLst/>
                          <a:latin typeface="Arial" panose="020B0604020202020204" pitchFamily="34" charset="0"/>
                        </a:rPr>
                        <a:t>Winnebago</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374440101"/>
                  </a:ext>
                </a:extLst>
              </a:tr>
            </a:tbl>
          </a:graphicData>
        </a:graphic>
      </p:graphicFrame>
      <p:sp>
        <p:nvSpPr>
          <p:cNvPr id="7" name="TextBox 6">
            <a:extLst>
              <a:ext uri="{FF2B5EF4-FFF2-40B4-BE49-F238E27FC236}">
                <a16:creationId xmlns:a16="http://schemas.microsoft.com/office/drawing/2014/main" id="{72A28087-E45B-C042-BB0E-34CDEBF2C501}"/>
              </a:ext>
            </a:extLst>
          </p:cNvPr>
          <p:cNvSpPr txBox="1"/>
          <p:nvPr/>
        </p:nvSpPr>
        <p:spPr>
          <a:xfrm>
            <a:off x="9310947" y="1111440"/>
            <a:ext cx="2627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Data is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May 2022 – September 20</a:t>
            </a:r>
            <a:r>
              <a:rPr kumimoji="0" lang="en-US" sz="1200" b="0" i="0" u="none" strike="noStrike" kern="1200" cap="none" spc="0" normalizeH="0" baseline="30000" noProof="0" dirty="0">
                <a:ln>
                  <a:noFill/>
                </a:ln>
                <a:solidFill>
                  <a:srgbClr val="000000"/>
                </a:solidFill>
                <a:effectLst/>
                <a:uLnTx/>
                <a:uFillTx/>
                <a:latin typeface="Arial"/>
                <a:ea typeface="+mn-ea"/>
                <a:cs typeface="+mn-cs"/>
              </a:rPr>
              <a:t>th</a:t>
            </a:r>
            <a:r>
              <a:rPr kumimoji="0" lang="en-US" sz="1200" b="0" i="0" u="none" strike="noStrike" kern="1200" cap="none" spc="0" normalizeH="0" baseline="0" noProof="0" dirty="0">
                <a:ln>
                  <a:noFill/>
                </a:ln>
                <a:solidFill>
                  <a:srgbClr val="000000"/>
                </a:solidFill>
                <a:effectLst/>
                <a:uLnTx/>
                <a:uFillTx/>
                <a:latin typeface="Arial"/>
                <a:ea typeface="+mn-ea"/>
                <a:cs typeface="+mn-cs"/>
              </a:rPr>
              <a:t>, 2024</a:t>
            </a:r>
          </a:p>
        </p:txBody>
      </p:sp>
      <p:pic>
        <p:nvPicPr>
          <p:cNvPr id="2" name="Picture 1">
            <a:extLst>
              <a:ext uri="{FF2B5EF4-FFF2-40B4-BE49-F238E27FC236}">
                <a16:creationId xmlns:a16="http://schemas.microsoft.com/office/drawing/2014/main" id="{1F0114A1-1AA3-B4A2-1F9F-F672F6AD2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999" y="470187"/>
            <a:ext cx="3644233" cy="5920321"/>
          </a:xfrm>
          <a:prstGeom prst="rect">
            <a:avLst/>
          </a:prstGeom>
        </p:spPr>
      </p:pic>
    </p:spTree>
    <p:extLst>
      <p:ext uri="{BB962C8B-B14F-4D97-AF65-F5344CB8AC3E}">
        <p14:creationId xmlns:p14="http://schemas.microsoft.com/office/powerpoint/2010/main" val="1981277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326A-ED3E-16BC-DF31-459768F0DF36}"/>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7F53A78E-120B-F42C-4FA7-71238255DEBE}"/>
              </a:ext>
            </a:extLst>
          </p:cNvPr>
          <p:cNvSpPr>
            <a:spLocks noGrp="1"/>
          </p:cNvSpPr>
          <p:nvPr>
            <p:ph type="body" sz="quarter" idx="13"/>
          </p:nvPr>
        </p:nvSpPr>
        <p:spPr>
          <a:xfrm>
            <a:off x="836613" y="2011680"/>
            <a:ext cx="10501312" cy="1919189"/>
          </a:xfrm>
        </p:spPr>
        <p:txBody>
          <a:bodyPr/>
          <a:lstStyle/>
          <a:p>
            <a:r>
              <a:rPr lang="en-US" dirty="0"/>
              <a:t>Allows organizations to order free Narcan (a form of naloxone, which can reverse an overdose) through our Access Narcan program to distribute within their communities</a:t>
            </a:r>
          </a:p>
          <a:p>
            <a:r>
              <a:rPr lang="en-US" dirty="0"/>
              <a:t>Enrollees must complete the DOPP online training, provide overdose education and naloxone distribution services, and report in our Illinois Saves Overdose reporting portal</a:t>
            </a:r>
          </a:p>
        </p:txBody>
      </p:sp>
      <p:sp>
        <p:nvSpPr>
          <p:cNvPr id="4" name="Text Placeholder 3">
            <a:extLst>
              <a:ext uri="{FF2B5EF4-FFF2-40B4-BE49-F238E27FC236}">
                <a16:creationId xmlns:a16="http://schemas.microsoft.com/office/drawing/2014/main" id="{A44E3535-2A5A-C5BC-BFB8-7DE7FD1B33E3}"/>
              </a:ext>
            </a:extLst>
          </p:cNvPr>
          <p:cNvSpPr>
            <a:spLocks noGrp="1"/>
          </p:cNvSpPr>
          <p:nvPr>
            <p:ph type="body" sz="quarter" idx="14"/>
          </p:nvPr>
        </p:nvSpPr>
        <p:spPr>
          <a:xfrm>
            <a:off x="280987" y="1141987"/>
            <a:ext cx="10501312" cy="697195"/>
          </a:xfrm>
        </p:spPr>
        <p:txBody>
          <a:bodyPr>
            <a:normAutofit fontScale="92500" lnSpcReduction="20000"/>
          </a:bodyPr>
          <a:lstStyle/>
          <a:p>
            <a:r>
              <a:rPr lang="en-US" sz="3600" dirty="0">
                <a:hlinkClick r:id="rId3"/>
              </a:rPr>
              <a:t>Drug Overdose Prevention Program</a:t>
            </a:r>
            <a:r>
              <a:rPr lang="en-US" sz="3600" dirty="0"/>
              <a:t> (DOPP</a:t>
            </a:r>
            <a:r>
              <a:rPr lang="en-US" dirty="0"/>
              <a:t>)</a:t>
            </a:r>
          </a:p>
        </p:txBody>
      </p:sp>
      <p:pic>
        <p:nvPicPr>
          <p:cNvPr id="6" name="Picture 5">
            <a:extLst>
              <a:ext uri="{FF2B5EF4-FFF2-40B4-BE49-F238E27FC236}">
                <a16:creationId xmlns:a16="http://schemas.microsoft.com/office/drawing/2014/main" id="{336404DC-43ED-28CB-A236-7D7FA0B5ECB5}"/>
              </a:ext>
            </a:extLst>
          </p:cNvPr>
          <p:cNvPicPr>
            <a:picLocks noChangeAspect="1"/>
          </p:cNvPicPr>
          <p:nvPr/>
        </p:nvPicPr>
        <p:blipFill>
          <a:blip r:embed="rId4"/>
          <a:stretch>
            <a:fillRect/>
          </a:stretch>
        </p:blipFill>
        <p:spPr>
          <a:xfrm>
            <a:off x="280987" y="3836439"/>
            <a:ext cx="11630025" cy="2085975"/>
          </a:xfrm>
          <a:prstGeom prst="rect">
            <a:avLst/>
          </a:prstGeom>
        </p:spPr>
      </p:pic>
    </p:spTree>
    <p:extLst>
      <p:ext uri="{BB962C8B-B14F-4D97-AF65-F5344CB8AC3E}">
        <p14:creationId xmlns:p14="http://schemas.microsoft.com/office/powerpoint/2010/main" val="3206463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DE24ACD-029D-4746-802A-C2E4AA08DD19}"/>
              </a:ext>
            </a:extLst>
          </p:cNvPr>
          <p:cNvSpPr>
            <a:spLocks noGrp="1"/>
          </p:cNvSpPr>
          <p:nvPr>
            <p:ph type="body" sz="quarter" idx="13"/>
          </p:nvPr>
        </p:nvSpPr>
        <p:spPr>
          <a:xfrm>
            <a:off x="375386" y="1554429"/>
            <a:ext cx="5468560" cy="3927158"/>
          </a:xfrm>
        </p:spPr>
        <p:txBody>
          <a:bodyPr>
            <a:normAutofit/>
          </a:bodyPr>
          <a:lstStyle/>
          <a:p>
            <a:r>
              <a:rPr lang="en-US" dirty="0"/>
              <a:t>Data needed? Report # of Naloxone kits distributed per month reported on line</a:t>
            </a:r>
          </a:p>
          <a:p>
            <a:r>
              <a:rPr lang="en-US" dirty="0"/>
              <a:t>ED, pharmacy and OB units should collaborate to dispense kits</a:t>
            </a:r>
          </a:p>
          <a:p>
            <a:r>
              <a:rPr lang="en-US" dirty="0"/>
              <a:t>Where to store kits?  examples include Pyxis, nursing stations or vending machines</a:t>
            </a:r>
          </a:p>
          <a:p>
            <a:r>
              <a:rPr lang="en-US" dirty="0"/>
              <a:t>What training is needed? Enrollee completes on line training, for </a:t>
            </a:r>
            <a:r>
              <a:rPr lang="en-US"/>
              <a:t>staff see </a:t>
            </a:r>
            <a:r>
              <a:rPr lang="en-US" dirty="0"/>
              <a:t>QR code for training resource </a:t>
            </a:r>
          </a:p>
        </p:txBody>
      </p:sp>
      <p:sp>
        <p:nvSpPr>
          <p:cNvPr id="12" name="Text Placeholder 11">
            <a:extLst>
              <a:ext uri="{FF2B5EF4-FFF2-40B4-BE49-F238E27FC236}">
                <a16:creationId xmlns:a16="http://schemas.microsoft.com/office/drawing/2014/main" id="{4B1FF42A-C4FE-48CA-B215-05B1C428284E}"/>
              </a:ext>
            </a:extLst>
          </p:cNvPr>
          <p:cNvSpPr>
            <a:spLocks noGrp="1"/>
          </p:cNvSpPr>
          <p:nvPr>
            <p:ph type="body" sz="quarter" idx="14"/>
          </p:nvPr>
        </p:nvSpPr>
        <p:spPr>
          <a:xfrm>
            <a:off x="375386" y="666206"/>
            <a:ext cx="5468560" cy="888223"/>
          </a:xfrm>
        </p:spPr>
        <p:txBody>
          <a:bodyPr>
            <a:normAutofit/>
          </a:bodyPr>
          <a:lstStyle/>
          <a:p>
            <a:r>
              <a:rPr lang="en-US" sz="3600" dirty="0"/>
              <a:t>DOPP FAQ’s</a:t>
            </a:r>
          </a:p>
        </p:txBody>
      </p:sp>
      <p:sp>
        <p:nvSpPr>
          <p:cNvPr id="14" name="Title 13">
            <a:extLst>
              <a:ext uri="{FF2B5EF4-FFF2-40B4-BE49-F238E27FC236}">
                <a16:creationId xmlns:a16="http://schemas.microsoft.com/office/drawing/2014/main" id="{CB0930E6-8287-4F06-A5A5-748B67F9D045}"/>
              </a:ext>
            </a:extLst>
          </p:cNvPr>
          <p:cNvSpPr>
            <a:spLocks noGrp="1"/>
          </p:cNvSpPr>
          <p:nvPr>
            <p:ph type="title"/>
          </p:nvPr>
        </p:nvSpPr>
        <p:spPr>
          <a:xfrm>
            <a:off x="264888" y="71698"/>
            <a:ext cx="6900512" cy="344737"/>
          </a:xfrm>
        </p:spPr>
        <p:txBody>
          <a:bodyPr>
            <a:normAutofit fontScale="90000"/>
          </a:bodyPr>
          <a:lstStyle/>
          <a:p>
            <a:r>
              <a:rPr lang="en-US" dirty="0"/>
              <a:t>Drug Overdose Prevention Program (DOPP)</a:t>
            </a:r>
          </a:p>
        </p:txBody>
      </p:sp>
      <p:sp>
        <p:nvSpPr>
          <p:cNvPr id="5" name="Rectangle: Rounded Corners 4">
            <a:extLst>
              <a:ext uri="{FF2B5EF4-FFF2-40B4-BE49-F238E27FC236}">
                <a16:creationId xmlns:a16="http://schemas.microsoft.com/office/drawing/2014/main" id="{0B49F0A9-3EB9-46F5-8F66-ACDAEC43FDE4}"/>
              </a:ext>
            </a:extLst>
          </p:cNvPr>
          <p:cNvSpPr/>
          <p:nvPr/>
        </p:nvSpPr>
        <p:spPr>
          <a:xfrm>
            <a:off x="5702360" y="5208358"/>
            <a:ext cx="2534194" cy="1384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Found in the F2F Folder</a:t>
            </a:r>
          </a:p>
        </p:txBody>
      </p:sp>
      <p:pic>
        <p:nvPicPr>
          <p:cNvPr id="2" name="Picture 1">
            <a:extLst>
              <a:ext uri="{FF2B5EF4-FFF2-40B4-BE49-F238E27FC236}">
                <a16:creationId xmlns:a16="http://schemas.microsoft.com/office/drawing/2014/main" id="{AFAF8CF3-710E-4507-A87E-2925609CEBC0}"/>
              </a:ext>
            </a:extLst>
          </p:cNvPr>
          <p:cNvPicPr>
            <a:picLocks noChangeAspect="1"/>
          </p:cNvPicPr>
          <p:nvPr/>
        </p:nvPicPr>
        <p:blipFill>
          <a:blip r:embed="rId3"/>
          <a:stretch>
            <a:fillRect/>
          </a:stretch>
        </p:blipFill>
        <p:spPr>
          <a:xfrm>
            <a:off x="8481173" y="785262"/>
            <a:ext cx="2414225" cy="5809992"/>
          </a:xfrm>
          <a:prstGeom prst="rect">
            <a:avLst/>
          </a:prstGeom>
        </p:spPr>
      </p:pic>
    </p:spTree>
    <p:extLst>
      <p:ext uri="{BB962C8B-B14F-4D97-AF65-F5344CB8AC3E}">
        <p14:creationId xmlns:p14="http://schemas.microsoft.com/office/powerpoint/2010/main" val="419428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98FF-5573-41C0-1DFB-4142227BAAC1}"/>
              </a:ext>
            </a:extLst>
          </p:cNvPr>
          <p:cNvSpPr>
            <a:spLocks noGrp="1"/>
          </p:cNvSpPr>
          <p:nvPr>
            <p:ph type="title"/>
          </p:nvPr>
        </p:nvSpPr>
        <p:spPr/>
        <p:txBody>
          <a:bodyPr>
            <a:normAutofit fontScale="90000"/>
          </a:bodyPr>
          <a:lstStyle/>
          <a:p>
            <a:endParaRPr lang="en-US"/>
          </a:p>
        </p:txBody>
      </p:sp>
      <p:sp>
        <p:nvSpPr>
          <p:cNvPr id="4" name="Text Placeholder 3">
            <a:extLst>
              <a:ext uri="{FF2B5EF4-FFF2-40B4-BE49-F238E27FC236}">
                <a16:creationId xmlns:a16="http://schemas.microsoft.com/office/drawing/2014/main" id="{942CEB6C-7233-90F6-AA5B-307FE8625D87}"/>
              </a:ext>
            </a:extLst>
          </p:cNvPr>
          <p:cNvSpPr>
            <a:spLocks noGrp="1"/>
          </p:cNvSpPr>
          <p:nvPr>
            <p:ph type="body" sz="quarter" idx="14"/>
          </p:nvPr>
        </p:nvSpPr>
        <p:spPr/>
        <p:txBody>
          <a:bodyPr>
            <a:normAutofit fontScale="77500" lnSpcReduction="20000"/>
          </a:bodyPr>
          <a:lstStyle/>
          <a:p>
            <a:r>
              <a:rPr lang="en-US" dirty="0"/>
              <a:t>Reflection: Behavioral Health Iceberg</a:t>
            </a:r>
          </a:p>
        </p:txBody>
      </p:sp>
      <p:pic>
        <p:nvPicPr>
          <p:cNvPr id="3" name="Picture 2">
            <a:extLst>
              <a:ext uri="{FF2B5EF4-FFF2-40B4-BE49-F238E27FC236}">
                <a16:creationId xmlns:a16="http://schemas.microsoft.com/office/drawing/2014/main" id="{3D04485B-1D97-6ADB-9C6F-CFDE2E78B9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2376" y="1662234"/>
            <a:ext cx="6807247" cy="4730766"/>
          </a:xfrm>
          <a:prstGeom prst="rect">
            <a:avLst/>
          </a:prstGeom>
        </p:spPr>
      </p:pic>
    </p:spTree>
    <p:extLst>
      <p:ext uri="{BB962C8B-B14F-4D97-AF65-F5344CB8AC3E}">
        <p14:creationId xmlns:p14="http://schemas.microsoft.com/office/powerpoint/2010/main" val="1288231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uestion mark on green pastel background">
            <a:extLst>
              <a:ext uri="{FF2B5EF4-FFF2-40B4-BE49-F238E27FC236}">
                <a16:creationId xmlns:a16="http://schemas.microsoft.com/office/drawing/2014/main" id="{DCC75671-06E2-63C4-C636-FAE38C7C3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028EA-56C1-ABB7-4304-0B82870561EF}"/>
              </a:ext>
            </a:extLst>
          </p:cNvPr>
          <p:cNvSpPr>
            <a:spLocks noGrp="1"/>
          </p:cNvSpPr>
          <p:nvPr>
            <p:ph type="title"/>
          </p:nvPr>
        </p:nvSpPr>
        <p:spPr>
          <a:xfrm>
            <a:off x="-422427" y="122100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5200" dirty="0">
                <a:solidFill>
                  <a:srgbClr val="FFFFFF"/>
                </a:solidFill>
                <a:ea typeface="+mj-ea"/>
                <a:cs typeface="+mj-cs"/>
              </a:rPr>
              <a:t>Panel Discussion </a:t>
            </a:r>
            <a:br>
              <a:rPr lang="en-US" sz="5200" dirty="0">
                <a:solidFill>
                  <a:srgbClr val="FFFFFF"/>
                </a:solidFill>
                <a:ea typeface="+mj-ea"/>
                <a:cs typeface="+mj-cs"/>
              </a:rPr>
            </a:br>
            <a:r>
              <a:rPr lang="en-US" sz="5200" dirty="0">
                <a:solidFill>
                  <a:srgbClr val="FFFFFF"/>
                </a:solidFill>
                <a:ea typeface="+mj-ea"/>
                <a:cs typeface="+mj-cs"/>
              </a:rPr>
              <a:t>Q &amp; A</a:t>
            </a:r>
          </a:p>
        </p:txBody>
      </p:sp>
      <p:sp>
        <p:nvSpPr>
          <p:cNvPr id="5" name="Footer Placeholder 4">
            <a:extLst>
              <a:ext uri="{FF2B5EF4-FFF2-40B4-BE49-F238E27FC236}">
                <a16:creationId xmlns:a16="http://schemas.microsoft.com/office/drawing/2014/main" id="{F434D473-E69D-860D-0C71-49BE5E4C97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rgbClr val="FFFFFF"/>
                </a:solidFill>
                <a:latin typeface="Calibri" panose="020F0502020204030204"/>
                <a:ea typeface="+mn-ea"/>
                <a:cs typeface="+mn-cs"/>
              </a:rPr>
              <a:t>Illinois Perinatal Quality Collaborative</a:t>
            </a:r>
          </a:p>
        </p:txBody>
      </p:sp>
      <p:sp>
        <p:nvSpPr>
          <p:cNvPr id="4" name="Slide Number Placeholder 3">
            <a:extLst>
              <a:ext uri="{FF2B5EF4-FFF2-40B4-BE49-F238E27FC236}">
                <a16:creationId xmlns:a16="http://schemas.microsoft.com/office/drawing/2014/main" id="{16571A7A-4A3E-6924-6FAC-91D37E4F2947}"/>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defRPr/>
            </a:pPr>
            <a:fld id="{97033E4B-E3EB-3D46-B2D8-3159663620FA}" type="slidenum">
              <a:rPr lang="en-US">
                <a:solidFill>
                  <a:srgbClr val="FFFFFF"/>
                </a:solidFill>
                <a:latin typeface="Calibri" panose="020F0502020204030204"/>
              </a:rPr>
              <a:pPr>
                <a:spcAft>
                  <a:spcPts val="600"/>
                </a:spcAft>
                <a:defRPr/>
              </a:pPr>
              <a:t>49</a:t>
            </a:fld>
            <a:endParaRPr lang="en-US">
              <a:solidFill>
                <a:srgbClr val="FFFFFF"/>
              </a:solidFill>
              <a:latin typeface="Calibri" panose="020F0502020204030204"/>
            </a:endParaRPr>
          </a:p>
        </p:txBody>
      </p:sp>
    </p:spTree>
    <p:extLst>
      <p:ext uri="{BB962C8B-B14F-4D97-AF65-F5344CB8AC3E}">
        <p14:creationId xmlns:p14="http://schemas.microsoft.com/office/powerpoint/2010/main" val="181292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442955"/>
            <a:ext cx="9841203" cy="2014679"/>
          </a:xfrm>
        </p:spPr>
        <p:txBody>
          <a:bodyPr/>
          <a:lstStyle/>
          <a:p>
            <a:r>
              <a:rPr lang="en-US" sz="3200" dirty="0">
                <a:solidFill>
                  <a:srgbClr val="1C498B"/>
                </a:solidFill>
                <a:ea typeface="Lato Medium"/>
                <a:cs typeface="Lato Medium"/>
              </a:rPr>
              <a:t>Diane M. Misch, M.D., F.A.P.A</a:t>
            </a:r>
          </a:p>
        </p:txBody>
      </p:sp>
      <p:sp>
        <p:nvSpPr>
          <p:cNvPr id="3" name="Content Placeholder 2">
            <a:extLst>
              <a:ext uri="{FF2B5EF4-FFF2-40B4-BE49-F238E27FC236}">
                <a16:creationId xmlns:a16="http://schemas.microsoft.com/office/drawing/2014/main" id="{B3A6EC5C-75A9-6841-A232-CD6FE289C3AE}"/>
              </a:ext>
            </a:extLst>
          </p:cNvPr>
          <p:cNvSpPr>
            <a:spLocks noGrp="1"/>
          </p:cNvSpPr>
          <p:nvPr>
            <p:ph type="subTitle" idx="1"/>
          </p:nvPr>
        </p:nvSpPr>
        <p:spPr>
          <a:xfrm>
            <a:off x="1413310" y="2449035"/>
            <a:ext cx="9365380" cy="986569"/>
          </a:xfrm>
        </p:spPr>
        <p:txBody>
          <a:bodyPr vert="horz" lIns="91440" tIns="45720" rIns="91440" bIns="45720" rtlCol="0" anchor="t">
            <a:noAutofit/>
          </a:bodyPr>
          <a:lstStyle/>
          <a:p>
            <a:pPr>
              <a:spcAft>
                <a:spcPts val="0"/>
              </a:spcAft>
            </a:pPr>
            <a:r>
              <a:rPr lang="en-US" dirty="0">
                <a:ea typeface="Lato"/>
                <a:cs typeface="Lato"/>
              </a:rPr>
              <a:t>Medical Director</a:t>
            </a:r>
          </a:p>
          <a:p>
            <a:pPr>
              <a:spcAft>
                <a:spcPts val="0"/>
              </a:spcAft>
            </a:pPr>
            <a:r>
              <a:rPr lang="en-US" sz="2800" b="1" dirty="0"/>
              <a:t>Illinois </a:t>
            </a:r>
            <a:r>
              <a:rPr lang="en-US" sz="2800" b="1" dirty="0" err="1"/>
              <a:t>DocAssist</a:t>
            </a:r>
            <a:endParaRPr lang="en-US" sz="2800" b="1" dirty="0"/>
          </a:p>
        </p:txBody>
      </p:sp>
      <p:pic>
        <p:nvPicPr>
          <p:cNvPr id="3074" name="Picture 2" descr="University of Illinois Chicago">
            <a:extLst>
              <a:ext uri="{FF2B5EF4-FFF2-40B4-BE49-F238E27FC236}">
                <a16:creationId xmlns:a16="http://schemas.microsoft.com/office/drawing/2014/main" id="{743B9F50-F3D2-44EB-BACC-3B8B5BC7DA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3465" y="4365406"/>
            <a:ext cx="3705225" cy="1238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863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B271-2FC7-0D20-E2D3-6D66DA4DDCA3}"/>
              </a:ext>
            </a:extLst>
          </p:cNvPr>
          <p:cNvSpPr>
            <a:spLocks noGrp="1"/>
          </p:cNvSpPr>
          <p:nvPr>
            <p:ph type="ctrTitle"/>
          </p:nvPr>
        </p:nvSpPr>
        <p:spPr>
          <a:xfrm>
            <a:off x="726622" y="-471659"/>
            <a:ext cx="10738756" cy="2396836"/>
          </a:xfrm>
        </p:spPr>
        <p:txBody>
          <a:bodyPr>
            <a:normAutofit/>
          </a:bodyPr>
          <a:lstStyle/>
          <a:p>
            <a:pPr algn="ctr"/>
            <a:r>
              <a:rPr lang="en-US" sz="3600" dirty="0"/>
              <a:t>Easing access to pediatric and perinatal mental health care with Illinois DocAssist </a:t>
            </a:r>
            <a:endParaRPr lang="en-US" sz="3600" dirty="0">
              <a:cs typeface="Arial" panose="020B0604020202020204" pitchFamily="34" charset="0"/>
            </a:endParaRPr>
          </a:p>
        </p:txBody>
      </p:sp>
      <p:sp>
        <p:nvSpPr>
          <p:cNvPr id="3" name="Subtitle 2">
            <a:extLst>
              <a:ext uri="{FF2B5EF4-FFF2-40B4-BE49-F238E27FC236}">
                <a16:creationId xmlns:a16="http://schemas.microsoft.com/office/drawing/2014/main" id="{18720C24-5971-39B2-FEAC-01AA93A6ECEA}"/>
              </a:ext>
            </a:extLst>
          </p:cNvPr>
          <p:cNvSpPr>
            <a:spLocks noGrp="1"/>
          </p:cNvSpPr>
          <p:nvPr>
            <p:ph type="subTitle" idx="1"/>
          </p:nvPr>
        </p:nvSpPr>
        <p:spPr>
          <a:xfrm>
            <a:off x="800102" y="3073940"/>
            <a:ext cx="10738757" cy="2133816"/>
          </a:xfrm>
        </p:spPr>
        <p:txBody>
          <a:bodyPr/>
          <a:lstStyle/>
          <a:p>
            <a:pPr algn="ctr"/>
            <a:r>
              <a:rPr lang="en-US" sz="2400" dirty="0">
                <a:cs typeface="Arial" panose="020B0604020202020204" pitchFamily="34" charset="0"/>
              </a:rPr>
              <a:t>Diane Misch, MD, FAPA</a:t>
            </a:r>
          </a:p>
          <a:p>
            <a:pPr algn="ctr"/>
            <a:r>
              <a:rPr lang="en-US" sz="2400" dirty="0">
                <a:cs typeface="Arial" panose="020B0604020202020204" pitchFamily="34" charset="0"/>
              </a:rPr>
              <a:t>Medical Director, Illinois </a:t>
            </a:r>
            <a:r>
              <a:rPr lang="en-US" sz="2400" dirty="0" err="1">
                <a:cs typeface="Arial" panose="020B0604020202020204" pitchFamily="34" charset="0"/>
              </a:rPr>
              <a:t>DocAssist</a:t>
            </a:r>
            <a:endParaRPr lang="en-US" sz="2400" dirty="0">
              <a:cs typeface="Arial" panose="020B0604020202020204" pitchFamily="34" charset="0"/>
            </a:endParaRPr>
          </a:p>
          <a:p>
            <a:pPr algn="ctr"/>
            <a:r>
              <a:rPr lang="en-US" sz="2400" dirty="0">
                <a:cs typeface="Arial" panose="020B0604020202020204" pitchFamily="34" charset="0"/>
              </a:rPr>
              <a:t>Assistant Professor of Clinical Psychiatry</a:t>
            </a:r>
          </a:p>
          <a:p>
            <a:pPr algn="ctr"/>
            <a:r>
              <a:rPr lang="en-US" sz="2400" dirty="0">
                <a:cs typeface="Arial" panose="020B0604020202020204" pitchFamily="34" charset="0"/>
              </a:rPr>
              <a:t>University of Illinois at Chicago</a:t>
            </a:r>
          </a:p>
          <a:p>
            <a:endParaRPr lang="en-US" dirty="0"/>
          </a:p>
        </p:txBody>
      </p:sp>
    </p:spTree>
    <p:extLst>
      <p:ext uri="{BB962C8B-B14F-4D97-AF65-F5344CB8AC3E}">
        <p14:creationId xmlns:p14="http://schemas.microsoft.com/office/powerpoint/2010/main" val="223476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3965-1E09-BDD9-F5F4-5B41BAD5A579}"/>
              </a:ext>
            </a:extLst>
          </p:cNvPr>
          <p:cNvSpPr txBox="1">
            <a:spLocks noGrp="1"/>
          </p:cNvSpPr>
          <p:nvPr>
            <p:ph type="title" idx="4294967295"/>
          </p:nvPr>
        </p:nvSpPr>
        <p:spPr>
          <a:xfrm>
            <a:off x="1853184" y="365126"/>
            <a:ext cx="7886700" cy="1325563"/>
          </a:xfrm>
          <a:prstGeom prst="rect">
            <a:avLst/>
          </a:prstGeom>
          <a:noFill/>
          <a:ln>
            <a:noFill/>
          </a:ln>
        </p:spPr>
        <p:txBody>
          <a:bodyPr vert="horz" wrap="square" lIns="91440" tIns="45720" rIns="91440" bIns="45720" rtlCol="0" anchor="ctr" anchorCtr="1" compatLnSpc="1">
            <a:normAutofit/>
          </a:bodyPr>
          <a:lstStyle/>
          <a:p>
            <a:pPr lvl="0" algn="ctr"/>
            <a:r>
              <a:rPr lang="en-US" sz="3200" b="1" dirty="0">
                <a:cs typeface="Arial" pitchFamily="34"/>
              </a:rPr>
              <a:t>Disclosure Statement </a:t>
            </a:r>
          </a:p>
        </p:txBody>
      </p:sp>
      <p:sp>
        <p:nvSpPr>
          <p:cNvPr id="3" name="Content Placeholder 2">
            <a:extLst>
              <a:ext uri="{FF2B5EF4-FFF2-40B4-BE49-F238E27FC236}">
                <a16:creationId xmlns:a16="http://schemas.microsoft.com/office/drawing/2014/main" id="{C55C84F1-A4A0-A86F-9B90-822B8EDF65B6}"/>
              </a:ext>
            </a:extLst>
          </p:cNvPr>
          <p:cNvSpPr txBox="1">
            <a:spLocks noGrp="1"/>
          </p:cNvSpPr>
          <p:nvPr>
            <p:ph idx="4294967295"/>
          </p:nvPr>
        </p:nvSpPr>
        <p:spPr>
          <a:xfrm>
            <a:off x="2377440" y="1801241"/>
            <a:ext cx="7886700" cy="4351338"/>
          </a:xfrm>
          <a:prstGeom prst="rect">
            <a:avLst/>
          </a:prstGeom>
          <a:noFill/>
          <a:ln>
            <a:noFill/>
          </a:ln>
        </p:spPr>
        <p:txBody>
          <a:bodyPr vert="horz" wrap="square" lIns="91440" tIns="45720" rIns="91440" bIns="45720" rtlCol="0" anchor="t" anchorCtr="0" compatLnSpc="1">
            <a:normAutofit/>
          </a:bodyPr>
          <a:lstStyle/>
          <a:p>
            <a:pPr lvl="0"/>
            <a:r>
              <a:rPr lang="en-US" sz="3200" dirty="0">
                <a:cs typeface="Arial" pitchFamily="34"/>
              </a:rPr>
              <a:t>Illinois </a:t>
            </a:r>
            <a:r>
              <a:rPr lang="en-US" sz="3200" dirty="0" err="1">
                <a:cs typeface="Arial" pitchFamily="34"/>
              </a:rPr>
              <a:t>DocAssist</a:t>
            </a:r>
            <a:r>
              <a:rPr lang="en-US" sz="3200" dirty="0">
                <a:cs typeface="Arial" pitchFamily="34"/>
              </a:rPr>
              <a:t> presenters have no relevant conflict of interest</a:t>
            </a:r>
          </a:p>
          <a:p>
            <a:pPr marL="0" indent="0">
              <a:buNone/>
            </a:pPr>
            <a:endParaRPr lang="en-US" sz="2800" dirty="0">
              <a:cs typeface="Arial" pitchFamily="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idx="4294967295"/>
          </p:nvPr>
        </p:nvSpPr>
        <p:spPr>
          <a:xfrm>
            <a:off x="1981200" y="250254"/>
            <a:ext cx="8229600" cy="944562"/>
          </a:xfrm>
          <a:prstGeom prst="rect">
            <a:avLst/>
          </a:prstGeom>
          <a:noFill/>
          <a:ln>
            <a:noFill/>
          </a:ln>
        </p:spPr>
        <p:txBody>
          <a:bodyPr spcFirstLastPara="1" vert="horz" wrap="square" lIns="91425" tIns="45700" rIns="91425" bIns="45700" rtlCol="0" anchor="ctr" anchorCtr="0">
            <a:noAutofit/>
          </a:bodyPr>
          <a:lstStyle/>
          <a:p>
            <a:pPr algn="ctr">
              <a:lnSpc>
                <a:spcPct val="90000"/>
              </a:lnSpc>
              <a:spcBef>
                <a:spcPts val="0"/>
              </a:spcBef>
              <a:buClr>
                <a:srgbClr val="002060"/>
              </a:buClr>
              <a:buSzPts val="3300"/>
            </a:pPr>
            <a:r>
              <a:rPr lang="en-US" b="1"/>
              <a:t>Illinois </a:t>
            </a:r>
            <a:r>
              <a:rPr lang="en-US" b="1" err="1"/>
              <a:t>DocAssist</a:t>
            </a:r>
            <a:r>
              <a:rPr lang="en-US" b="1"/>
              <a:t> Services</a:t>
            </a:r>
            <a:endParaRPr b="1"/>
          </a:p>
        </p:txBody>
      </p:sp>
      <p:pic>
        <p:nvPicPr>
          <p:cNvPr id="3" name="Picture 2" descr="A diagram of a diagram&#10;&#10;Description automatically generated">
            <a:extLst>
              <a:ext uri="{FF2B5EF4-FFF2-40B4-BE49-F238E27FC236}">
                <a16:creationId xmlns:a16="http://schemas.microsoft.com/office/drawing/2014/main" id="{E29AA9A8-AE68-15C1-069F-63AC954092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0158" y="928372"/>
            <a:ext cx="7316975" cy="5819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0240"/>
    </mc:Choice>
    <mc:Fallback xmlns="">
      <p:transition spd="slow" advTm="702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787-6D58-119B-C6A4-FC3EF2C2DCCE}"/>
              </a:ext>
            </a:extLst>
          </p:cNvPr>
          <p:cNvSpPr txBox="1">
            <a:spLocks noGrp="1"/>
          </p:cNvSpPr>
          <p:nvPr>
            <p:ph type="title" idx="4294967295"/>
          </p:nvPr>
        </p:nvSpPr>
        <p:spPr>
          <a:xfrm>
            <a:off x="2022021" y="0"/>
            <a:ext cx="7886700" cy="1325563"/>
          </a:xfrm>
          <a:prstGeom prst="rect">
            <a:avLst/>
          </a:prstGeom>
          <a:noFill/>
          <a:ln>
            <a:noFill/>
          </a:ln>
        </p:spPr>
        <p:txBody>
          <a:bodyPr vert="horz" wrap="square" lIns="91440" tIns="45720" rIns="91440" bIns="45720" rtlCol="0" anchor="ctr" anchorCtr="1" compatLnSpc="1">
            <a:normAutofit/>
          </a:bodyPr>
          <a:lstStyle/>
          <a:p>
            <a:pPr lvl="0" algn="ctr"/>
            <a:r>
              <a:rPr lang="en-US" sz="3200" b="1" dirty="0"/>
              <a:t>Consultation</a:t>
            </a:r>
          </a:p>
        </p:txBody>
      </p:sp>
      <p:sp>
        <p:nvSpPr>
          <p:cNvPr id="3" name="Content Placeholder 2">
            <a:extLst>
              <a:ext uri="{FF2B5EF4-FFF2-40B4-BE49-F238E27FC236}">
                <a16:creationId xmlns:a16="http://schemas.microsoft.com/office/drawing/2014/main" id="{A06F7BD3-9A7E-00FE-CB2D-0855D92DCB31}"/>
              </a:ext>
            </a:extLst>
          </p:cNvPr>
          <p:cNvSpPr txBox="1">
            <a:spLocks noGrp="1"/>
          </p:cNvSpPr>
          <p:nvPr>
            <p:ph idx="4294967295"/>
          </p:nvPr>
        </p:nvSpPr>
        <p:spPr>
          <a:xfrm>
            <a:off x="1619793" y="940526"/>
            <a:ext cx="8765178" cy="5303520"/>
          </a:xfrm>
          <a:prstGeom prst="rect">
            <a:avLst/>
          </a:prstGeom>
          <a:noFill/>
          <a:ln>
            <a:noFill/>
          </a:ln>
        </p:spPr>
        <p:txBody>
          <a:bodyPr vert="horz" wrap="square" lIns="91440" tIns="45720" rIns="91440" bIns="45720" rtlCol="0" anchor="t" anchorCtr="0" compatLnSpc="1">
            <a:normAutofit fontScale="92500" lnSpcReduction="10000"/>
          </a:bodyPr>
          <a:lstStyle/>
          <a:p>
            <a:pPr lvl="0"/>
            <a:r>
              <a:rPr lang="en-US" sz="2600" b="1" dirty="0">
                <a:cs typeface="Arial" panose="020B0604020202020204" pitchFamily="34" charset="0"/>
              </a:rPr>
              <a:t>Consultation Can Be:</a:t>
            </a:r>
          </a:p>
          <a:p>
            <a:pPr lvl="1"/>
            <a:r>
              <a:rPr lang="en-US" sz="2200" dirty="0">
                <a:cs typeface="Arial" panose="020B0604020202020204" pitchFamily="34" charset="0"/>
              </a:rPr>
              <a:t>Diagnosis and treatment of mental health and substance misuse disorders in general or for a specific patient</a:t>
            </a:r>
          </a:p>
          <a:p>
            <a:pPr lvl="1"/>
            <a:r>
              <a:rPr lang="en-US" sz="2200" dirty="0">
                <a:cs typeface="Arial" panose="020B0604020202020204" pitchFamily="34" charset="0"/>
              </a:rPr>
              <a:t>Medication consultation</a:t>
            </a:r>
          </a:p>
          <a:p>
            <a:pPr lvl="1"/>
            <a:r>
              <a:rPr lang="en-US" sz="2200" dirty="0">
                <a:cs typeface="Arial" panose="020B0604020202020204" pitchFamily="34" charset="0"/>
              </a:rPr>
              <a:t>Therapeutic interventions for the office</a:t>
            </a:r>
          </a:p>
          <a:p>
            <a:pPr lvl="1"/>
            <a:endParaRPr lang="en-US" sz="2200" dirty="0">
              <a:cs typeface="Arial" panose="020B0604020202020204" pitchFamily="34" charset="0"/>
            </a:endParaRPr>
          </a:p>
          <a:p>
            <a:pPr lvl="0"/>
            <a:r>
              <a:rPr lang="en-US" sz="2600" b="1" u="sng" dirty="0">
                <a:cs typeface="Arial" panose="020B0604020202020204" pitchFamily="34" charset="0"/>
              </a:rPr>
              <a:t>Consultants</a:t>
            </a:r>
          </a:p>
          <a:p>
            <a:pPr lvl="1"/>
            <a:r>
              <a:rPr lang="en-US" sz="2200" dirty="0">
                <a:cs typeface="Arial" panose="020B0604020202020204" pitchFamily="34" charset="0"/>
              </a:rPr>
              <a:t>Double and triple boarded academic Child and Adolescent Psychiatrists and Perinatal Psychiatrists</a:t>
            </a:r>
          </a:p>
          <a:p>
            <a:pPr lvl="1"/>
            <a:r>
              <a:rPr lang="en-US" sz="2200" dirty="0">
                <a:cs typeface="Arial" panose="020B0604020202020204" pitchFamily="34" charset="0"/>
              </a:rPr>
              <a:t>Academic licensed clinical social workers specializing in pediatric and perinatal mental health</a:t>
            </a:r>
          </a:p>
          <a:p>
            <a:pPr marL="342900" lvl="1" indent="0">
              <a:buNone/>
            </a:pPr>
            <a:endParaRPr lang="en-US" sz="2200" dirty="0">
              <a:cs typeface="Arial" panose="020B0604020202020204" pitchFamily="34" charset="0"/>
            </a:endParaRPr>
          </a:p>
          <a:p>
            <a:pPr lvl="0"/>
            <a:r>
              <a:rPr lang="en-US" sz="2600" b="1" dirty="0">
                <a:cs typeface="Arial" panose="020B0604020202020204" pitchFamily="34" charset="0"/>
              </a:rPr>
              <a:t>Consultation Process:</a:t>
            </a:r>
          </a:p>
          <a:p>
            <a:pPr lvl="1"/>
            <a:r>
              <a:rPr lang="en-US" sz="2200" dirty="0">
                <a:cs typeface="Arial" panose="020B0604020202020204" pitchFamily="34" charset="0"/>
              </a:rPr>
              <a:t>Clinician to clinician communication</a:t>
            </a:r>
            <a:endParaRPr lang="en-US" sz="2200" u="sng" dirty="0">
              <a:cs typeface="Arial" panose="020B0604020202020204" pitchFamily="34" charset="0"/>
            </a:endParaRPr>
          </a:p>
          <a:p>
            <a:pPr lvl="1"/>
            <a:r>
              <a:rPr lang="en-US" sz="2200" dirty="0">
                <a:cs typeface="Arial" panose="020B0604020202020204" pitchFamily="34" charset="0"/>
              </a:rPr>
              <a:t>Scheduled or spontaneous call</a:t>
            </a:r>
          </a:p>
          <a:p>
            <a:pPr lvl="1"/>
            <a:r>
              <a:rPr lang="en-US" sz="2200" dirty="0">
                <a:cs typeface="Arial" panose="020B0604020202020204" pitchFamily="34" charset="0"/>
              </a:rPr>
              <a:t>Follow-up calls available and recommended</a:t>
            </a:r>
          </a:p>
          <a:p>
            <a:pPr lvl="1"/>
            <a:r>
              <a:rPr lang="en-US" sz="2200" dirty="0">
                <a:cs typeface="Arial" panose="020B0604020202020204" pitchFamily="34" charset="0"/>
              </a:rPr>
              <a:t>Same consultant available to help you throughout the case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ject_x_autumn">
  <a:themeElements>
    <a:clrScheme name="LCHD Theme">
      <a:dk1>
        <a:sysClr val="windowText" lastClr="000000"/>
      </a:dk1>
      <a:lt1>
        <a:sysClr val="window" lastClr="FFFFFF"/>
      </a:lt1>
      <a:dk2>
        <a:srgbClr val="385483"/>
      </a:dk2>
      <a:lt2>
        <a:srgbClr val="DBEFF9"/>
      </a:lt2>
      <a:accent1>
        <a:srgbClr val="385483"/>
      </a:accent1>
      <a:accent2>
        <a:srgbClr val="307FE2"/>
      </a:accent2>
      <a:accent3>
        <a:srgbClr val="27BFD6"/>
      </a:accent3>
      <a:accent4>
        <a:srgbClr val="17BE46"/>
      </a:accent4>
      <a:accent5>
        <a:srgbClr val="64A70B"/>
      </a:accent5>
      <a:accent6>
        <a:srgbClr val="4A7D08"/>
      </a:accent6>
      <a:hlink>
        <a:srgbClr val="307FE2"/>
      </a:hlink>
      <a:folHlink>
        <a:srgbClr val="307FE2"/>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oject_x_autumn" id="{1BEE7F27-BC81-4D2A-9B38-26E6A2A87FA3}" vid="{079B0DD6-761E-4CBB-A383-583DABBD4023}"/>
    </a:ext>
  </a:extLst>
</a:theme>
</file>

<file path=ppt/theme/theme4.xml><?xml version="1.0" encoding="utf-8"?>
<a:theme xmlns:a="http://schemas.openxmlformats.org/drawingml/2006/main" name="Illinois DoAssist Slide Master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linois DoAssist Slide Master Theme" id="{618FC58C-EEA8-490A-BC59-7C20A6E60B52}" vid="{D3464F39-FB33-40A7-8ECA-8F8656F89F5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owering Barriers to MOUD" id="{537D09A4-8125-4743-AA9F-E2F0549BCBDE}" vid="{FAD34638-CAFF-CB4B-AADE-1B2A001F5EDD}"/>
    </a:ext>
  </a:extLst>
</a:theme>
</file>

<file path=ppt/theme/theme7.xml><?xml version="1.0" encoding="utf-8"?>
<a:theme xmlns:a="http://schemas.openxmlformats.org/drawingml/2006/main" name="3_Office Theme">
  <a:themeElements>
    <a:clrScheme name="Endeavour Health">
      <a:dk1>
        <a:srgbClr val="000000"/>
      </a:dk1>
      <a:lt1>
        <a:srgbClr val="FFFFFF"/>
      </a:lt1>
      <a:dk2>
        <a:srgbClr val="44546A"/>
      </a:dk2>
      <a:lt2>
        <a:srgbClr val="E7E6E6"/>
      </a:lt2>
      <a:accent1>
        <a:srgbClr val="235FF8"/>
      </a:accent1>
      <a:accent2>
        <a:srgbClr val="0B1B42"/>
      </a:accent2>
      <a:accent3>
        <a:srgbClr val="E1F5FC"/>
      </a:accent3>
      <a:accent4>
        <a:srgbClr val="F15624"/>
      </a:accent4>
      <a:accent5>
        <a:srgbClr val="FFCF30"/>
      </a:accent5>
      <a:accent6>
        <a:srgbClr val="56668C"/>
      </a:accent6>
      <a:hlink>
        <a:srgbClr val="235FF8"/>
      </a:hlink>
      <a:folHlink>
        <a:srgbClr val="56668C"/>
      </a:folHlink>
    </a:clrScheme>
    <a:fontScheme name="Test">
      <a:majorFont>
        <a:latin typeface="Franklin Gothic Book"/>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911</TotalTime>
  <Words>5462</Words>
  <Application>Microsoft Office PowerPoint</Application>
  <PresentationFormat>Widescreen</PresentationFormat>
  <Paragraphs>995</Paragraphs>
  <Slides>49</Slides>
  <Notes>34</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1_Office Theme</vt:lpstr>
      <vt:lpstr>1_Office Theme</vt:lpstr>
      <vt:lpstr>1_project_x_autumn</vt:lpstr>
      <vt:lpstr>Illinois DoAssist Slide Master Theme</vt:lpstr>
      <vt:lpstr>2_Office Theme</vt:lpstr>
      <vt:lpstr>Simple Light</vt:lpstr>
      <vt:lpstr>3_Office Theme</vt:lpstr>
      <vt:lpstr>Bridging Gaps in  Perinatal Mental Health: Statewide Resources You Can Use</vt:lpstr>
      <vt:lpstr>Resource Panel Objectives</vt:lpstr>
      <vt:lpstr>PowerPoint Presentation</vt:lpstr>
      <vt:lpstr>Statewide Resources Panelists</vt:lpstr>
      <vt:lpstr>Diane M. Misch, M.D., F.A.P.A</vt:lpstr>
      <vt:lpstr>Easing access to pediatric and perinatal mental health care with Illinois DocAssist </vt:lpstr>
      <vt:lpstr>Disclosure Statement </vt:lpstr>
      <vt:lpstr>Illinois DocAssist Services</vt:lpstr>
      <vt:lpstr>Consultation</vt:lpstr>
      <vt:lpstr>Four Steps to Consulting with Illinois DocAssist  </vt:lpstr>
      <vt:lpstr>Treatment Referral Assistance</vt:lpstr>
      <vt:lpstr>PowerPoint Presentation</vt:lpstr>
      <vt:lpstr>PowerPoint Presentation</vt:lpstr>
      <vt:lpstr>Continuing Education</vt:lpstr>
      <vt:lpstr>Free continuing education on pediatric &amp; perinatal mental health for primary care providers</vt:lpstr>
      <vt:lpstr>PowerPoint Presentation</vt:lpstr>
      <vt:lpstr>Illinois DocAssist: Essentials</vt:lpstr>
      <vt:lpstr>DocAssist Common Q&amp;A</vt:lpstr>
      <vt:lpstr>References</vt:lpstr>
      <vt:lpstr>Thank You!   Stay in touch by  signing up for our  e-newsletter…</vt:lpstr>
      <vt:lpstr>Laura La Porte, LCSW, PMH-C </vt:lpstr>
      <vt:lpstr>  Bridging Gaps in Perinatal Mental Health: IL MOMS Hotline</vt:lpstr>
      <vt:lpstr>Overview of the Illinois 866-364-MOMS Hotline</vt:lpstr>
      <vt:lpstr>Reach and Impact</vt:lpstr>
      <vt:lpstr>What We Do</vt:lpstr>
      <vt:lpstr>Our Role</vt:lpstr>
      <vt:lpstr>Who we Serve</vt:lpstr>
      <vt:lpstr>Reason for Hotline Call</vt:lpstr>
      <vt:lpstr>How You Can Use the IL MOMS Hotline</vt:lpstr>
      <vt:lpstr>How You Can Use the IL MOMS Hotline</vt:lpstr>
      <vt:lpstr>How You Can Use the IL MOMS Hotline</vt:lpstr>
      <vt:lpstr>IL MOMS Hotline Evaluation Study</vt:lpstr>
      <vt:lpstr>PowerPoint Presentation</vt:lpstr>
      <vt:lpstr>Nicole Gastala, MD</vt:lpstr>
      <vt:lpstr>PowerPoint Presentation</vt:lpstr>
      <vt:lpstr>PowerPoint Presentation</vt:lpstr>
      <vt:lpstr>PowerPoint Presentation</vt:lpstr>
      <vt:lpstr>PowerPoint Presentation</vt:lpstr>
      <vt:lpstr>PowerPoint Presentation</vt:lpstr>
      <vt:lpstr>PowerPoint Presentation</vt:lpstr>
      <vt:lpstr>Initial data indicates program model successfully connects patients to care</vt:lpstr>
      <vt:lpstr>Initial data demonstrates home induction is safe and effective</vt:lpstr>
      <vt:lpstr>PowerPoint Presentation</vt:lpstr>
      <vt:lpstr>PowerPoint Presentation</vt:lpstr>
      <vt:lpstr>PowerPoint Presentation</vt:lpstr>
      <vt:lpstr>PowerPoint Presentation</vt:lpstr>
      <vt:lpstr>Drug Overdose Prevention Program (DOPP)</vt:lpstr>
      <vt:lpstr>PowerPoint Presentation</vt:lpstr>
      <vt:lpstr>Panel Discussion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dc:creator>
  <cp:lastModifiedBy>Patricia Ann Lee King</cp:lastModifiedBy>
  <cp:revision>507</cp:revision>
  <dcterms:created xsi:type="dcterms:W3CDTF">2024-05-11T05:47:40Z</dcterms:created>
  <dcterms:modified xsi:type="dcterms:W3CDTF">2025-05-28T18:47:53Z</dcterms:modified>
</cp:coreProperties>
</file>